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9"/>
  </p:notesMasterIdLst>
  <p:sldIdLst>
    <p:sldId id="326" r:id="rId2"/>
    <p:sldId id="261" r:id="rId3"/>
    <p:sldId id="347" r:id="rId4"/>
    <p:sldId id="300" r:id="rId5"/>
    <p:sldId id="296" r:id="rId6"/>
    <p:sldId id="297" r:id="rId7"/>
    <p:sldId id="298" r:id="rId8"/>
    <p:sldId id="299" r:id="rId9"/>
    <p:sldId id="314" r:id="rId10"/>
    <p:sldId id="292" r:id="rId11"/>
    <p:sldId id="301" r:id="rId12"/>
    <p:sldId id="361" r:id="rId13"/>
    <p:sldId id="304" r:id="rId14"/>
    <p:sldId id="328" r:id="rId15"/>
    <p:sldId id="331" r:id="rId16"/>
    <p:sldId id="362" r:id="rId17"/>
    <p:sldId id="338" r:id="rId18"/>
    <p:sldId id="352" r:id="rId19"/>
    <p:sldId id="360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8D5D"/>
    <a:srgbClr val="98EBF6"/>
    <a:srgbClr val="A9F19D"/>
    <a:srgbClr val="FAE494"/>
    <a:srgbClr val="F18E71"/>
    <a:srgbClr val="FF9409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5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0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microsoft.com/office/2007/relationships/hdphoto" Target="../media/hdphoto20.wdp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78.png"/><Relationship Id="rId12" Type="http://schemas.openxmlformats.org/officeDocument/2006/relationships/slide" Target="slide27.xml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80.png"/><Relationship Id="rId5" Type="http://schemas.openxmlformats.org/officeDocument/2006/relationships/image" Target="../media/image54.gif"/><Relationship Id="rId15" Type="http://schemas.openxmlformats.org/officeDocument/2006/relationships/image" Target="../media/image82.png"/><Relationship Id="rId10" Type="http://schemas.openxmlformats.org/officeDocument/2006/relationships/slide" Target="slide24.xml"/><Relationship Id="rId4" Type="http://schemas.openxmlformats.org/officeDocument/2006/relationships/image" Target="../media/image77.jpg"/><Relationship Id="rId9" Type="http://schemas.openxmlformats.org/officeDocument/2006/relationships/image" Target="../media/image79.pn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1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microsoft.com/office/2007/relationships/hdphoto" Target="../media/hdphoto10.wdp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5" Type="http://schemas.microsoft.com/office/2007/relationships/hdphoto" Target="../media/hdphoto9.wdp"/><Relationship Id="rId10" Type="http://schemas.openxmlformats.org/officeDocument/2006/relationships/image" Target="../media/image26.png"/><Relationship Id="rId19" Type="http://schemas.openxmlformats.org/officeDocument/2006/relationships/image" Target="../media/image31.jpeg"/><Relationship Id="rId4" Type="http://schemas.openxmlformats.org/officeDocument/2006/relationships/image" Target="../media/image22.png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1.jpeg"/><Relationship Id="rId18" Type="http://schemas.microsoft.com/office/2007/relationships/hdphoto" Target="../media/hdphoto13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microsoft.com/office/2007/relationships/hdphoto" Target="../media/hdphoto10.wdp"/><Relationship Id="rId17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3.png"/><Relationship Id="rId18" Type="http://schemas.microsoft.com/office/2007/relationships/hdphoto" Target="../media/hdphoto16.wdp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audio" Target="../media/audio2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30.jpeg"/><Relationship Id="rId10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6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image" Target="../media/image49.png"/><Relationship Id="rId10" Type="http://schemas.microsoft.com/office/2007/relationships/hdphoto" Target="../media/hdphoto5.wdp"/><Relationship Id="rId4" Type="http://schemas.openxmlformats.org/officeDocument/2006/relationships/image" Target="../media/image45.png"/><Relationship Id="rId9" Type="http://schemas.openxmlformats.org/officeDocument/2006/relationships/image" Target="../media/image24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489528" y="11038"/>
            <a:ext cx="11848766" cy="6098222"/>
            <a:chOff x="-558688" y="0"/>
            <a:chExt cx="9107943" cy="7062620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78322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841164" y="1025199"/>
            <a:ext cx="80391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.VnAvant" pitchFamily="34" charset="0"/>
              </a:rPr>
              <a:t>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b="1" dirty="0">
                <a:latin typeface=".VnAvant" pitchFamily="34" charset="0"/>
              </a:rPr>
              <a:t>            </a:t>
            </a:r>
          </a:p>
          <a:p>
            <a:pPr eaLnBrk="1" hangingPunct="1"/>
            <a:r>
              <a:rPr lang="en-US" sz="3200" b="1" dirty="0">
                <a:latin typeface=".VnAvant" pitchFamily="34" charset="0"/>
              </a:rPr>
              <a:t>   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660064" y="2223423"/>
            <a:ext cx="8382000" cy="1042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5: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Ôn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tập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chủ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đề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gia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/>
              </a:rPr>
              <a:t>đình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C00000"/>
              </a:solidFill>
              <a:cs typeface="Arial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9203864" y="3532288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22</a:t>
            </a: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66" y="4383314"/>
            <a:ext cx="5173416" cy="2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629" y="362856"/>
            <a:ext cx="10885714" cy="592182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99886" y="551543"/>
            <a:ext cx="10319657" cy="5457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81718"/>
            <a:ext cx="12192000" cy="187628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362918" y="859661"/>
            <a:ext cx="7856624" cy="3204339"/>
          </a:xfrm>
          <a:prstGeom prst="cloud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791" b="68966" l="53299" r="650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02" t="60000" r="35219" b="31597"/>
          <a:stretch/>
        </p:blipFill>
        <p:spPr>
          <a:xfrm>
            <a:off x="2760833" y="1465942"/>
            <a:ext cx="1941796" cy="15240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177" l="2183" r="96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0056"/>
            <a:ext cx="3501055" cy="54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ẢO AN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1200" y="5508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46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46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46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46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646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3376" r="3612"/>
          <a:stretch/>
        </p:blipFill>
        <p:spPr bwMode="auto">
          <a:xfrm>
            <a:off x="1" y="-14914"/>
            <a:ext cx="123226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50" y="4038599"/>
            <a:ext cx="2121897" cy="2651691"/>
          </a:xfrm>
          <a:prstGeom prst="rect">
            <a:avLst/>
          </a:prstGeom>
        </p:spPr>
      </p:pic>
      <p:sp>
        <p:nvSpPr>
          <p:cNvPr id="4" name="文本框 17"/>
          <p:cNvSpPr txBox="1"/>
          <p:nvPr/>
        </p:nvSpPr>
        <p:spPr>
          <a:xfrm>
            <a:off x="1821148" y="574604"/>
            <a:ext cx="8680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ea typeface="新蒂下午茶基本版" panose="03000600000000000000" pitchFamily="66" charset="-122"/>
              </a:rPr>
              <a:t>Nghỉ</a:t>
            </a:r>
            <a:r>
              <a:rPr lang="en-US" altLang="zh-CN" sz="6600" b="1" dirty="0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6600" b="1" dirty="0" err="1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ea typeface="新蒂下午茶基本版" panose="03000600000000000000" pitchFamily="66" charset="-122"/>
              </a:rPr>
              <a:t>giữa</a:t>
            </a:r>
            <a:r>
              <a:rPr lang="en-US" altLang="zh-CN" sz="6600" b="1" dirty="0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6600" b="1" dirty="0" err="1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ea typeface="新蒂下午茶基本版" panose="03000600000000000000" pitchFamily="66" charset="-122"/>
              </a:rPr>
              <a:t>giờ</a:t>
            </a:r>
            <a:endParaRPr lang="zh-CN" altLang="en-US" sz="6600" b="1" dirty="0">
              <a:ln w="1905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itchFamily="34" charset="0"/>
              <a:ea typeface="新蒂下午茶基本版" panose="03000600000000000000" pitchFamily="66" charset="-122"/>
            </a:endParaRPr>
          </a:p>
        </p:txBody>
      </p:sp>
      <p:pic>
        <p:nvPicPr>
          <p:cNvPr id="5" name="CaNhaThuongNhau-BaoNgu-27516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5391" y="5431313"/>
            <a:ext cx="609600" cy="609600"/>
          </a:xfrm>
          <a:prstGeom prst="rect">
            <a:avLst/>
          </a:prstGeom>
        </p:spPr>
      </p:pic>
      <p:pic>
        <p:nvPicPr>
          <p:cNvPr id="7" name="Picture 5" descr="!danc_c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1752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91" y="4396014"/>
            <a:ext cx="1828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13" y="1771757"/>
            <a:ext cx="5718629" cy="419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6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629" y="362856"/>
            <a:ext cx="10885714" cy="592182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99886" y="551543"/>
            <a:ext cx="10319657" cy="5457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71886"/>
            <a:ext cx="12192000" cy="138611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77" l="2183" r="96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886" y="455231"/>
            <a:ext cx="3501055" cy="54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X. Đồng Thái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826" y="541481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6" t="48733" r="670" b="34532"/>
          <a:stretch/>
        </p:blipFill>
        <p:spPr bwMode="auto">
          <a:xfrm>
            <a:off x="5341257" y="1181952"/>
            <a:ext cx="5762171" cy="37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6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53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53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53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53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3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60037" y="72570"/>
            <a:ext cx="506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VẬN DỤNG</a:t>
            </a:r>
            <a:endParaRPr lang="en-US" sz="36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HU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206" y="762445"/>
            <a:ext cx="9570111" cy="5391612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967" y="4581130"/>
            <a:ext cx="3847033" cy="24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4" y="439057"/>
            <a:ext cx="4085952" cy="472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8" y="439057"/>
            <a:ext cx="3933371" cy="472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4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" y="638627"/>
            <a:ext cx="5177938" cy="4650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/>
          <a:stretch/>
        </p:blipFill>
        <p:spPr bwMode="auto">
          <a:xfrm>
            <a:off x="6062565" y="638627"/>
            <a:ext cx="5640351" cy="4650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9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/>
          <a:stretch/>
        </p:blipFill>
        <p:spPr bwMode="auto">
          <a:xfrm>
            <a:off x="638627" y="551542"/>
            <a:ext cx="5268687" cy="55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6" y="551542"/>
            <a:ext cx="4905828" cy="55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09" y="769262"/>
            <a:ext cx="4471305" cy="460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05" y="769262"/>
            <a:ext cx="4405266" cy="460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3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857" y="362856"/>
            <a:ext cx="10885714" cy="592182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99886" y="551543"/>
            <a:ext cx="10319657" cy="5457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791" b="68966" l="53299" r="650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02" t="60000" r="35219" b="31597"/>
          <a:stretch/>
        </p:blipFill>
        <p:spPr>
          <a:xfrm>
            <a:off x="2747872" y="362856"/>
            <a:ext cx="1941796" cy="15240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77" l="2183" r="96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72" y="1023256"/>
            <a:ext cx="3501055" cy="54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4183227" y="682171"/>
            <a:ext cx="6509658" cy="2140858"/>
          </a:xfrm>
          <a:prstGeom prst="cloud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X. Đồng Thái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715" y="5653315"/>
            <a:ext cx="609600" cy="609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6" t="48733" r="670" b="34532"/>
          <a:stretch/>
        </p:blipFill>
        <p:spPr bwMode="auto">
          <a:xfrm>
            <a:off x="5878285" y="3127829"/>
            <a:ext cx="5021943" cy="283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855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855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55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55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855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2">
            <a:extLst>
              <a:ext uri="{FF2B5EF4-FFF2-40B4-BE49-F238E27FC236}">
                <a16:creationId xmlns:a16="http://schemas.microsoft.com/office/drawing/2014/main" id="{8F345077-C3AC-4798-8AD5-A40DF99771EB}"/>
              </a:ext>
            </a:extLst>
          </p:cNvPr>
          <p:cNvSpPr/>
          <p:nvPr/>
        </p:nvSpPr>
        <p:spPr>
          <a:xfrm>
            <a:off x="2993327" y="1349829"/>
            <a:ext cx="9039016" cy="206102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178" y="573310"/>
            <a:ext cx="3456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400" b="1" dirty="0">
              <a:solidFill>
                <a:srgbClr val="C68D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9638" y="1868555"/>
            <a:ext cx="6697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CỦNG CỐ - DẶN DÒ</a:t>
            </a:r>
            <a:endParaRPr lang="en-US" sz="60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291813" y="175353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TextBox 19"/>
          <p:cNvSpPr txBox="1"/>
          <p:nvPr/>
        </p:nvSpPr>
        <p:spPr>
          <a:xfrm>
            <a:off x="1975285" y="1788098"/>
            <a:ext cx="75077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KHỞI ĐỘNG</a:t>
            </a:r>
            <a:endParaRPr lang="en-US" sz="66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BO_LA_TAT_CA_-_THAO_MY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7110" y="4758271"/>
            <a:ext cx="609600" cy="609600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292" y="3429000"/>
            <a:ext cx="4821965" cy="364448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4313580"/>
            <a:ext cx="2844800" cy="2203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47111" r="30244" b="15617"/>
          <a:stretch/>
        </p:blipFill>
        <p:spPr bwMode="auto">
          <a:xfrm>
            <a:off x="9085943" y="300964"/>
            <a:ext cx="2671935" cy="206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852" y="1780494"/>
            <a:ext cx="3724275" cy="1838325"/>
          </a:xfrm>
          <a:prstGeom prst="rect">
            <a:avLst/>
          </a:prstGeom>
        </p:spPr>
      </p:pic>
      <p:pic>
        <p:nvPicPr>
          <p:cNvPr id="21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397" y="3766182"/>
            <a:ext cx="1149535" cy="10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7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3"/>
            <a:ext cx="12190415" cy="6958227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hlinkClick r:id="" action="ppaction://noaction"/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" y="3442415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3106" y="-1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200827" y="7619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3139" y="7619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7802" y="2700420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7371" y="3447137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614852" y="3399369"/>
            <a:ext cx="6577148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(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136571" y="3381226"/>
            <a:ext cx="6444343" cy="26276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rất tốt. Chúc mừng bạn!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968446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5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rất tốt. Chúc mừng bạn!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Treo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                        (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9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581364" y="1029912"/>
            <a:ext cx="8493035" cy="29034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sz="72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may mắn</a:t>
            </a:r>
          </a:p>
          <a:p>
            <a:pPr lvl="1" algn="ctr"/>
            <a:r>
              <a:rPr lang="en-US" sz="72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 </a:t>
            </a:r>
            <a:endParaRPr lang="en-US" sz="7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rất tốt. Chúc mừng bạn!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  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)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93484" y="1280395"/>
            <a:ext cx="329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HOẠT ĐỘNG 1:</a:t>
            </a:r>
            <a:endParaRPr lang="en-US" sz="2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98556" y="1257055"/>
            <a:ext cx="883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5D7610-BF6B-4D6B-BF75-A3451C5B8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5" t="19652" b="36364"/>
          <a:stretch/>
        </p:blipFill>
        <p:spPr>
          <a:xfrm>
            <a:off x="5070967" y="2434526"/>
            <a:ext cx="1654629" cy="3711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7D397A-3328-4442-8B17-51F7475A9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0"/>
          <a:stretch/>
        </p:blipFill>
        <p:spPr>
          <a:xfrm>
            <a:off x="6854619" y="2358577"/>
            <a:ext cx="4524581" cy="37156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42990" y="198645"/>
            <a:ext cx="5510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THỰC HÀNH</a:t>
            </a:r>
            <a:endParaRPr lang="en-US" sz="66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ïṣľïḍê">
            <a:extLst>
              <a:ext uri="{FF2B5EF4-FFF2-40B4-BE49-F238E27FC236}">
                <a16:creationId xmlns:a16="http://schemas.microsoft.com/office/drawing/2014/main" id="{0ACD74AA-6468-4DCF-86B8-CED285E50F3D}"/>
              </a:ext>
            </a:extLst>
          </p:cNvPr>
          <p:cNvSpPr/>
          <p:nvPr/>
        </p:nvSpPr>
        <p:spPr>
          <a:xfrm>
            <a:off x="2139202" y="2119099"/>
            <a:ext cx="1362154" cy="1088045"/>
          </a:xfrm>
          <a:custGeom>
            <a:avLst/>
            <a:gdLst>
              <a:gd name="connsiteX0" fmla="*/ 0 w 2316439"/>
              <a:gd name="connsiteY0" fmla="*/ 0 h 972000"/>
              <a:gd name="connsiteX1" fmla="*/ 635724 w 2316439"/>
              <a:gd name="connsiteY1" fmla="*/ 0 h 972000"/>
              <a:gd name="connsiteX2" fmla="*/ 1923715 w 2316439"/>
              <a:gd name="connsiteY2" fmla="*/ 0 h 972000"/>
              <a:gd name="connsiteX3" fmla="*/ 2316439 w 2316439"/>
              <a:gd name="connsiteY3" fmla="*/ 0 h 972000"/>
              <a:gd name="connsiteX4" fmla="*/ 2073439 w 2316439"/>
              <a:gd name="connsiteY4" fmla="*/ 972000 h 972000"/>
              <a:gd name="connsiteX5" fmla="*/ 1923715 w 2316439"/>
              <a:gd name="connsiteY5" fmla="*/ 972000 h 972000"/>
              <a:gd name="connsiteX6" fmla="*/ 392724 w 2316439"/>
              <a:gd name="connsiteY6" fmla="*/ 972000 h 972000"/>
              <a:gd name="connsiteX7" fmla="*/ 0 w 2316439"/>
              <a:gd name="connsiteY7" fmla="*/ 972000 h 9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6439" h="972000">
                <a:moveTo>
                  <a:pt x="0" y="0"/>
                </a:moveTo>
                <a:lnTo>
                  <a:pt x="635724" y="0"/>
                </a:lnTo>
                <a:lnTo>
                  <a:pt x="1923715" y="0"/>
                </a:lnTo>
                <a:lnTo>
                  <a:pt x="2316439" y="0"/>
                </a:lnTo>
                <a:lnTo>
                  <a:pt x="2073439" y="972000"/>
                </a:lnTo>
                <a:lnTo>
                  <a:pt x="1923715" y="972000"/>
                </a:lnTo>
                <a:lnTo>
                  <a:pt x="392724" y="972000"/>
                </a:lnTo>
                <a:lnTo>
                  <a:pt x="0" y="972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ïṣľïḍê">
            <a:extLst>
              <a:ext uri="{FF2B5EF4-FFF2-40B4-BE49-F238E27FC236}">
                <a16:creationId xmlns:a16="http://schemas.microsoft.com/office/drawing/2014/main" id="{0ACD74AA-6468-4DCF-86B8-CED285E50F3D}"/>
              </a:ext>
            </a:extLst>
          </p:cNvPr>
          <p:cNvSpPr/>
          <p:nvPr/>
        </p:nvSpPr>
        <p:spPr>
          <a:xfrm>
            <a:off x="8258035" y="3279713"/>
            <a:ext cx="681077" cy="393383"/>
          </a:xfrm>
          <a:custGeom>
            <a:avLst/>
            <a:gdLst>
              <a:gd name="connsiteX0" fmla="*/ 0 w 2316439"/>
              <a:gd name="connsiteY0" fmla="*/ 0 h 972000"/>
              <a:gd name="connsiteX1" fmla="*/ 635724 w 2316439"/>
              <a:gd name="connsiteY1" fmla="*/ 0 h 972000"/>
              <a:gd name="connsiteX2" fmla="*/ 1923715 w 2316439"/>
              <a:gd name="connsiteY2" fmla="*/ 0 h 972000"/>
              <a:gd name="connsiteX3" fmla="*/ 2316439 w 2316439"/>
              <a:gd name="connsiteY3" fmla="*/ 0 h 972000"/>
              <a:gd name="connsiteX4" fmla="*/ 2073439 w 2316439"/>
              <a:gd name="connsiteY4" fmla="*/ 972000 h 972000"/>
              <a:gd name="connsiteX5" fmla="*/ 1923715 w 2316439"/>
              <a:gd name="connsiteY5" fmla="*/ 972000 h 972000"/>
              <a:gd name="connsiteX6" fmla="*/ 392724 w 2316439"/>
              <a:gd name="connsiteY6" fmla="*/ 972000 h 972000"/>
              <a:gd name="connsiteX7" fmla="*/ 0 w 2316439"/>
              <a:gd name="connsiteY7" fmla="*/ 972000 h 9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6439" h="972000">
                <a:moveTo>
                  <a:pt x="0" y="0"/>
                </a:moveTo>
                <a:lnTo>
                  <a:pt x="635724" y="0"/>
                </a:lnTo>
                <a:lnTo>
                  <a:pt x="1923715" y="0"/>
                </a:lnTo>
                <a:lnTo>
                  <a:pt x="2316439" y="0"/>
                </a:lnTo>
                <a:lnTo>
                  <a:pt x="2073439" y="972000"/>
                </a:lnTo>
                <a:lnTo>
                  <a:pt x="1923715" y="972000"/>
                </a:lnTo>
                <a:lnTo>
                  <a:pt x="392724" y="972000"/>
                </a:lnTo>
                <a:lnTo>
                  <a:pt x="0" y="972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601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583531" y="2313037"/>
            <a:ext cx="1955326" cy="901114"/>
          </a:xfrm>
          <a:prstGeom prst="cloudCallout">
            <a:avLst>
              <a:gd name="adj1" fmla="val -100564"/>
              <a:gd name="adj2" fmla="val 57425"/>
            </a:avLst>
          </a:prstGeom>
          <a:solidFill>
            <a:srgbClr val="00B0F0"/>
          </a:solidFill>
          <a:ln w="349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400" b="1" i="1" dirty="0" err="1" smtClean="0">
                <a:latin typeface="Times New Roman" pitchFamily="18" charset="0"/>
              </a:rPr>
              <a:t>Nhà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</a:rPr>
              <a:t>của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</a:rPr>
              <a:t>Hoa</a:t>
            </a:r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77" l="2183" r="96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9377" y="2119099"/>
            <a:ext cx="3141589" cy="39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216" y="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4899" y="1743293"/>
            <a:ext cx="5069984" cy="3196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1404" y="3127267"/>
            <a:ext cx="6786960" cy="3570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29001"/>
            <a:ext cx="2696451" cy="3341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3543" y="1"/>
            <a:ext cx="1496863" cy="1742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8494" y="150680"/>
            <a:ext cx="4536295" cy="29765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8346" y="871267"/>
            <a:ext cx="10848652" cy="29757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275 Cartoon Of Happy Family Front House Illustrations &amp;amp; Clip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42" b="97879" l="4124" r="100000">
                        <a14:foregroundMark x1="57474" y1="85455" x2="70361" y2="96061"/>
                        <a14:foregroundMark x1="52062" y1="15152" x2="62113" y2="9394"/>
                        <a14:foregroundMark x1="69072" y1="90000" x2="73454" y2="92121"/>
                        <a14:foregroundMark x1="32990" y1="75758" x2="37371" y2="94848"/>
                        <a14:foregroundMark x1="31443" y1="90000" x2="42010" y2="78485"/>
                        <a14:foregroundMark x1="28608" y1="42424" x2="50773" y2="42121"/>
                        <a14:foregroundMark x1="37887" y1="48485" x2="27577" y2="93636"/>
                        <a14:foregroundMark x1="16237" y1="92424" x2="46907" y2="93636"/>
                        <a14:foregroundMark x1="50515" y1="76364" x2="51546" y2="92121"/>
                        <a14:foregroundMark x1="58505" y1="92121" x2="57474" y2="93333"/>
                        <a14:foregroundMark x1="24485" y1="94545" x2="46907" y2="97576"/>
                        <a14:foregroundMark x1="48196" y1="7576" x2="59278" y2="6667"/>
                        <a14:foregroundMark x1="55928" y1="25152" x2="58247" y2="29091"/>
                        <a14:backgroundMark x1="83247" y1="50000" x2="96907" y2="40909"/>
                        <a14:backgroundMark x1="87371" y1="27879" x2="85825" y2="31212"/>
                        <a14:backgroundMark x1="49227" y1="24545" x2="49485" y2="26061"/>
                        <a14:backgroundMark x1="11856" y1="25152" x2="8763" y2="31212"/>
                        <a14:backgroundMark x1="8763" y1="82727" x2="5670" y2="95758"/>
                        <a14:backgroundMark x1="9278" y1="82121" x2="20103" y2="93333"/>
                        <a14:backgroundMark x1="9021" y1="65455" x2="15464" y2="64848"/>
                        <a14:backgroundMark x1="7474" y1="67879" x2="5412" y2="62121"/>
                        <a14:backgroundMark x1="17010" y1="70303" x2="16237" y2="65455"/>
                        <a14:backgroundMark x1="44845" y1="67879" x2="44588" y2="63636"/>
                        <a14:backgroundMark x1="63660" y1="25758" x2="65206" y2="26667"/>
                        <a14:backgroundMark x1="65206" y1="19697" x2="64433" y2="21212"/>
                        <a14:backgroundMark x1="69072" y1="28485" x2="67268" y2="27273"/>
                        <a14:backgroundMark x1="22423" y1="89394" x2="17268" y2="96061"/>
                        <a14:backgroundMark x1="17784" y1="94545" x2="14948" y2="91515"/>
                        <a14:backgroundMark x1="21392" y1="96061" x2="21392" y2="9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15" y="2252749"/>
            <a:ext cx="5414659" cy="460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6971" y="1393771"/>
            <a:ext cx="10347818" cy="158022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smtClean="0">
                <a:ln/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Chọn nhanh đoán đúng</a:t>
            </a:r>
            <a:endParaRPr lang="en-US" sz="6600" b="1">
              <a:ln/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2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6" r="49859"/>
          <a:stretch/>
        </p:blipFill>
        <p:spPr>
          <a:xfrm>
            <a:off x="-609606" y="3207658"/>
            <a:ext cx="5210633" cy="3969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5" t="46400" r="21122" b="42180"/>
          <a:stretch/>
        </p:blipFill>
        <p:spPr>
          <a:xfrm>
            <a:off x="5080000" y="3004452"/>
            <a:ext cx="5099014" cy="1227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 t="62741" r="34329" b="9363"/>
          <a:stretch/>
        </p:blipFill>
        <p:spPr>
          <a:xfrm>
            <a:off x="8691299" y="2194145"/>
            <a:ext cx="1727200" cy="299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455" b="49091" l="35114" r="73864">
                        <a14:backgroundMark x1="36364" y1="47727" x2="48409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29924" r="32162" b="51000"/>
          <a:stretch/>
        </p:blipFill>
        <p:spPr>
          <a:xfrm>
            <a:off x="5471886" y="913366"/>
            <a:ext cx="3831771" cy="245757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64" b="96368" l="1793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9" y="4231811"/>
            <a:ext cx="3276146" cy="226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0" b="96825" l="1365" r="99025">
                        <a14:foregroundMark x1="8772" y1="46032" x2="21832" y2="49887"/>
                        <a14:foregroundMark x1="28070" y1="65079" x2="36062" y2="64172"/>
                        <a14:foregroundMark x1="55556" y1="67120" x2="66667" y2="6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6" y="4058091"/>
            <a:ext cx="1524001" cy="92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352665" y="988676"/>
            <a:ext cx="9419771" cy="4892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455" b="49091" l="35114" r="73864">
                        <a14:backgroundMark x1="36364" y1="47727" x2="48409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29924" r="32162" b="51000"/>
          <a:stretch/>
        </p:blipFill>
        <p:spPr>
          <a:xfrm>
            <a:off x="1576690" y="2581991"/>
            <a:ext cx="2051221" cy="13155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01" b="100000" l="4062" r="100000">
                        <a14:foregroundMark x1="50097" y1="35294" x2="86654" y2="43277"/>
                        <a14:foregroundMark x1="50870" y1="34454" x2="35203" y2="50000"/>
                        <a14:foregroundMark x1="46809" y1="32983" x2="50097" y2="35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32" y="2032000"/>
            <a:ext cx="2146219" cy="197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455" l="1538" r="100000">
                        <a14:foregroundMark x1="11868" y1="48000" x2="25714" y2="50545"/>
                        <a14:foregroundMark x1="37802" y1="65818" x2="26374" y2="72000"/>
                        <a14:foregroundMark x1="66154" y1="70909" x2="48571" y2="63273"/>
                        <a14:foregroundMark x1="76923" y1="54182" x2="8549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41" y="2862943"/>
            <a:ext cx="1894119" cy="114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8" y="2168384"/>
            <a:ext cx="1059718" cy="18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Oval 32"/>
          <p:cNvSpPr/>
          <p:nvPr/>
        </p:nvSpPr>
        <p:spPr>
          <a:xfrm>
            <a:off x="2475630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720926" y="4159485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6996742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959885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D</a:t>
            </a:r>
            <a:endParaRPr lang="en-US"/>
          </a:p>
        </p:txBody>
      </p:sp>
      <p:grpSp>
        <p:nvGrpSpPr>
          <p:cNvPr id="37" name="组合 1">
            <a:extLst>
              <a:ext uri="{FF2B5EF4-FFF2-40B4-BE49-F238E27FC236}">
                <a16:creationId xmlns:a16="http://schemas.microsoft.com/office/drawing/2014/main" id="{DECEB1E9-173C-4A46-92B8-0AFF287AC17A}"/>
              </a:ext>
            </a:extLst>
          </p:cNvPr>
          <p:cNvGrpSpPr/>
          <p:nvPr/>
        </p:nvGrpSpPr>
        <p:grpSpPr>
          <a:xfrm>
            <a:off x="2405674" y="442718"/>
            <a:ext cx="7166718" cy="941295"/>
            <a:chOff x="2412710" y="287019"/>
            <a:chExt cx="7166718" cy="941295"/>
          </a:xfrm>
        </p:grpSpPr>
        <p:sp>
          <p:nvSpPr>
            <p:cNvPr id="38" name="矩形: 圆角 2">
              <a:extLst>
                <a:ext uri="{FF2B5EF4-FFF2-40B4-BE49-F238E27FC236}">
                  <a16:creationId xmlns:a16="http://schemas.microsoft.com/office/drawing/2014/main" id="{9FCE9B24-B2DF-467E-B003-5548E7D72C7B}"/>
                </a:ext>
              </a:extLst>
            </p:cNvPr>
            <p:cNvSpPr/>
            <p:nvPr/>
          </p:nvSpPr>
          <p:spPr>
            <a:xfrm>
              <a:off x="2412710" y="377311"/>
              <a:ext cx="7166718" cy="8510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9" name="文本框 3">
              <a:extLst>
                <a:ext uri="{FF2B5EF4-FFF2-40B4-BE49-F238E27FC236}">
                  <a16:creationId xmlns:a16="http://schemas.microsoft.com/office/drawing/2014/main" id="{44778D48-8C40-45CD-A923-47EF0DB19CDD}"/>
                </a:ext>
              </a:extLst>
            </p:cNvPr>
            <p:cNvSpPr txBox="1"/>
            <p:nvPr/>
          </p:nvSpPr>
          <p:spPr>
            <a:xfrm>
              <a:off x="4407642" y="287019"/>
              <a:ext cx="35509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spc="-300" smtClean="0">
                  <a:ln w="12700">
                    <a:solidFill>
                      <a:schemeClr val="bg1"/>
                    </a:solidFill>
                  </a:ln>
                  <a:solidFill>
                    <a:srgbClr val="F18E71"/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·Phòng khách</a:t>
              </a:r>
              <a:endParaRPr lang="zh-CN" altLang="en-US" sz="5400" spc="-300" dirty="0">
                <a:ln w="12700">
                  <a:solidFill>
                    <a:schemeClr val="bg1"/>
                  </a:solidFill>
                </a:ln>
                <a:solidFill>
                  <a:srgbClr val="F18E71"/>
                </a:solidFill>
                <a:effectLst>
                  <a:outerShdw blurRad="50800" dist="25400" dir="2700000" algn="tl" rotWithShape="0">
                    <a:srgbClr val="002060">
                      <a:alpha val="40000"/>
                    </a:srgbClr>
                  </a:outerShdw>
                </a:effectLst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83" y="4104503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33527" y="3936222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985059" y="4006758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45333" y="4105730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5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114"/>
            <a:ext cx="12192000" cy="702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454" y1="35453" x2="65071" y2="40462"/>
                        <a14:foregroundMark x1="45390" y1="31407" x2="43440" y2="41618"/>
                        <a14:foregroundMark x1="43440" y1="41618" x2="61879" y2="42004"/>
                        <a14:foregroundMark x1="46454" y1="30829" x2="68085" y2="33526"/>
                        <a14:foregroundMark x1="71631" y1="34875" x2="69149" y2="44123"/>
                        <a14:foregroundMark x1="71277" y1="35453" x2="93972" y2="38536"/>
                        <a14:foregroundMark x1="93972" y1="38536" x2="92730" y2="52601"/>
                        <a14:foregroundMark x1="92730" y1="52601" x2="68972" y2="44123"/>
                        <a14:foregroundMark x1="72340" y1="39692" x2="87589" y2="4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64" y="1894421"/>
            <a:ext cx="6009822" cy="553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55" r="98582">
                        <a14:foregroundMark x1="42080" y1="32717" x2="53901" y2="28651"/>
                        <a14:foregroundMark x1="55083" y1="29760" x2="63593" y2="36784"/>
                        <a14:foregroundMark x1="63593" y1="36969" x2="44208" y2="36229"/>
                        <a14:foregroundMark x1="43499" y1="48244" x2="43735" y2="77634"/>
                        <a14:foregroundMark x1="48936" y1="33087" x2="60757" y2="29205"/>
                        <a14:foregroundMark x1="48936" y1="35120" x2="58629" y2="34750"/>
                        <a14:foregroundMark x1="61702" y1="31054" x2="62648" y2="32717"/>
                        <a14:foregroundMark x1="84161" y1="55823" x2="81560" y2="65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1" y="1292857"/>
            <a:ext cx="4499429" cy="575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1279147" y="924770"/>
            <a:ext cx="9419771" cy="4892347"/>
          </a:xfrm>
          <a:prstGeom prst="roundRect">
            <a:avLst/>
          </a:prstGeom>
          <a:solidFill>
            <a:srgbClr val="A9F1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55" b="49091" l="35114" r="73864">
                        <a14:backgroundMark x1="36364" y1="47727" x2="48409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29924" r="32162" b="51000"/>
          <a:stretch/>
        </p:blipFill>
        <p:spPr>
          <a:xfrm>
            <a:off x="1576690" y="2581991"/>
            <a:ext cx="2051221" cy="1315589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71" l="0" r="97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8" y="2168384"/>
            <a:ext cx="1059718" cy="18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/>
          <p:nvPr/>
        </p:nvSpPr>
        <p:spPr>
          <a:xfrm>
            <a:off x="2475630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20926" y="4159485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2" name="Oval 41"/>
          <p:cNvSpPr/>
          <p:nvPr/>
        </p:nvSpPr>
        <p:spPr>
          <a:xfrm>
            <a:off x="6996742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959885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D</a:t>
            </a:r>
            <a:endParaRPr lang="en-US"/>
          </a:p>
        </p:txBody>
      </p:sp>
      <p:grpSp>
        <p:nvGrpSpPr>
          <p:cNvPr id="44" name="组合 1">
            <a:extLst>
              <a:ext uri="{FF2B5EF4-FFF2-40B4-BE49-F238E27FC236}">
                <a16:creationId xmlns:a16="http://schemas.microsoft.com/office/drawing/2014/main" id="{DECEB1E9-173C-4A46-92B8-0AFF287AC17A}"/>
              </a:ext>
            </a:extLst>
          </p:cNvPr>
          <p:cNvGrpSpPr/>
          <p:nvPr/>
        </p:nvGrpSpPr>
        <p:grpSpPr>
          <a:xfrm>
            <a:off x="2405674" y="442718"/>
            <a:ext cx="7166718" cy="941295"/>
            <a:chOff x="2412710" y="287019"/>
            <a:chExt cx="7166718" cy="941295"/>
          </a:xfrm>
        </p:grpSpPr>
        <p:sp>
          <p:nvSpPr>
            <p:cNvPr id="45" name="矩形: 圆角 2">
              <a:extLst>
                <a:ext uri="{FF2B5EF4-FFF2-40B4-BE49-F238E27FC236}">
                  <a16:creationId xmlns:a16="http://schemas.microsoft.com/office/drawing/2014/main" id="{9FCE9B24-B2DF-467E-B003-5548E7D72C7B}"/>
                </a:ext>
              </a:extLst>
            </p:cNvPr>
            <p:cNvSpPr/>
            <p:nvPr/>
          </p:nvSpPr>
          <p:spPr>
            <a:xfrm>
              <a:off x="2412710" y="377311"/>
              <a:ext cx="7166718" cy="8510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46" name="文本框 3">
              <a:extLst>
                <a:ext uri="{FF2B5EF4-FFF2-40B4-BE49-F238E27FC236}">
                  <a16:creationId xmlns:a16="http://schemas.microsoft.com/office/drawing/2014/main" id="{44778D48-8C40-45CD-A923-47EF0DB19CDD}"/>
                </a:ext>
              </a:extLst>
            </p:cNvPr>
            <p:cNvSpPr txBox="1"/>
            <p:nvPr/>
          </p:nvSpPr>
          <p:spPr>
            <a:xfrm>
              <a:off x="4676947" y="28701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spc="-300" smtClean="0">
                  <a:ln w="127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·Phòng ngủ</a:t>
              </a:r>
              <a:endParaRPr lang="zh-CN" altLang="en-US" sz="5400" spc="-300" dirty="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25400" dir="2700000" algn="tl" rotWithShape="0">
                    <a:srgbClr val="002060">
                      <a:alpha val="40000"/>
                    </a:srgbClr>
                  </a:outerShdw>
                </a:effectLst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33527" y="3936222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16999" y="3930106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45333" y="4105730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" b="96218" l="0" r="96905">
                        <a14:foregroundMark x1="45455" y1="31723" x2="92843" y2="47059"/>
                        <a14:foregroundMark x1="49516" y1="36765" x2="42166" y2="46429"/>
                        <a14:foregroundMark x1="47582" y1="32353" x2="44874" y2="3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14" y="2016963"/>
            <a:ext cx="2146219" cy="197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158" r="100000">
                        <a14:foregroundMark x1="59599" y1="20852" x2="29513" y2="69507"/>
                        <a14:foregroundMark x1="45559" y1="25561" x2="60745" y2="44395"/>
                        <a14:foregroundMark x1="63610" y1="29596" x2="55587" y2="34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93" y="2123116"/>
            <a:ext cx="1447530" cy="185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5731" y="4156428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6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" b="99182" l="0" r="96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824"/>
            <a:ext cx="27241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" b="96186" l="916" r="98535">
                        <a14:foregroundMark x1="8059" y1="60169" x2="52747" y2="80085"/>
                        <a14:foregroundMark x1="4579" y1="23305" x2="69780" y2="48729"/>
                        <a14:foregroundMark x1="70330" y1="48729" x2="91392" y2="54237"/>
                        <a14:foregroundMark x1="71978" y1="45763" x2="91941" y2="49153"/>
                        <a14:foregroundMark x1="5311" y1="26695" x2="7509" y2="47881"/>
                        <a14:foregroundMark x1="9890" y1="50000" x2="54945" y2="68644"/>
                        <a14:foregroundMark x1="52198" y1="69915" x2="13736" y2="53814"/>
                        <a14:foregroundMark x1="56227" y1="66525" x2="65018" y2="51271"/>
                        <a14:foregroundMark x1="65018" y1="50424" x2="61355" y2="67797"/>
                        <a14:foregroundMark x1="2747" y1="29661" x2="23993" y2="16102"/>
                        <a14:foregroundMark x1="23993" y1="16102" x2="45238" y2="25847"/>
                        <a14:foregroundMark x1="45238" y1="25847" x2="60623" y2="42797"/>
                        <a14:foregroundMark x1="4029" y1="30932" x2="6777" y2="44492"/>
                        <a14:foregroundMark x1="6227" y1="25847" x2="19048" y2="16949"/>
                        <a14:foregroundMark x1="7509" y1="22881" x2="14286" y2="18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59" y="1299710"/>
            <a:ext cx="2523191" cy="10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79147" y="924770"/>
            <a:ext cx="9419771" cy="48923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32" b="100000" l="0" r="100000">
                        <a14:foregroundMark x1="54932" y1="35294" x2="86074" y2="43277"/>
                        <a14:foregroundMark x1="46809" y1="38866" x2="89362" y2="39706"/>
                        <a14:foregroundMark x1="46809" y1="29412" x2="48743" y2="37395"/>
                        <a14:foregroundMark x1="91489" y1="52941" x2="90135" y2="4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32" y="2032000"/>
            <a:ext cx="2146219" cy="197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89455" l="3736" r="97582">
                        <a14:foregroundMark x1="10110" y1="50909" x2="21758" y2="44727"/>
                        <a14:foregroundMark x1="34725" y1="73818" x2="33846" y2="62545"/>
                        <a14:foregroundMark x1="62198" y1="75273" x2="62198" y2="75273"/>
                        <a14:foregroundMark x1="63077" y1="67636" x2="60000" y2="67636"/>
                        <a14:foregroundMark x1="80659" y1="48364" x2="89011" y2="48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73" y="2667877"/>
            <a:ext cx="1894119" cy="114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7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674" y="2229540"/>
            <a:ext cx="1059718" cy="18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2475630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20926" y="4159485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2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959885" y="4203027"/>
            <a:ext cx="537029" cy="4996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D</a:t>
            </a:r>
            <a:endParaRPr lang="en-US"/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DECEB1E9-173C-4A46-92B8-0AFF287AC17A}"/>
              </a:ext>
            </a:extLst>
          </p:cNvPr>
          <p:cNvGrpSpPr/>
          <p:nvPr/>
        </p:nvGrpSpPr>
        <p:grpSpPr>
          <a:xfrm>
            <a:off x="2405674" y="442718"/>
            <a:ext cx="7166718" cy="941295"/>
            <a:chOff x="2412710" y="287019"/>
            <a:chExt cx="7166718" cy="941295"/>
          </a:xfrm>
        </p:grpSpPr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9FCE9B24-B2DF-467E-B003-5548E7D72C7B}"/>
                </a:ext>
              </a:extLst>
            </p:cNvPr>
            <p:cNvSpPr/>
            <p:nvPr/>
          </p:nvSpPr>
          <p:spPr>
            <a:xfrm>
              <a:off x="2412710" y="377311"/>
              <a:ext cx="7166718" cy="8510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7" name="文本框 3">
              <a:extLst>
                <a:ext uri="{FF2B5EF4-FFF2-40B4-BE49-F238E27FC236}">
                  <a16:creationId xmlns:a16="http://schemas.microsoft.com/office/drawing/2014/main" id="{44778D48-8C40-45CD-A923-47EF0DB19CDD}"/>
                </a:ext>
              </a:extLst>
            </p:cNvPr>
            <p:cNvSpPr txBox="1"/>
            <p:nvPr/>
          </p:nvSpPr>
          <p:spPr>
            <a:xfrm>
              <a:off x="4696183" y="287019"/>
              <a:ext cx="29738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spc="-300" dirty="0" smtClean="0">
                  <a:ln w="12700">
                    <a:solidFill>
                      <a:schemeClr val="bg1"/>
                    </a:solidFill>
                  </a:ln>
                  <a:solidFill>
                    <a:srgbClr val="F18E71"/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·</a:t>
              </a:r>
              <a:r>
                <a:rPr lang="en-US" altLang="zh-CN" sz="5400" spc="-300" dirty="0" err="1" smtClean="0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Phòng</a:t>
              </a:r>
              <a:r>
                <a:rPr lang="en-US" altLang="zh-CN" sz="5400" spc="-300" dirty="0" smtClean="0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spc="-300" dirty="0" err="1" smtClean="0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bếp</a:t>
              </a:r>
              <a:endParaRPr lang="zh-CN" altLang="en-US" sz="5400" spc="-300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25400" dir="2700000" algn="tl" rotWithShape="0">
                    <a:srgbClr val="002060">
                      <a:alpha val="40000"/>
                    </a:srgbClr>
                  </a:outerShdw>
                </a:effectLst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83" y="4104503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33527" y="3936222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985059" y="4006758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45333" y="4105730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100000" l="0" r="100000">
                        <a14:foregroundMark x1="7328" y1="25000" x2="55603" y2="82500"/>
                        <a14:foregroundMark x1="55603" y1="82500" x2="6681" y2="69000"/>
                        <a14:foregroundMark x1="5819" y1="48000" x2="35345" y2="65500"/>
                        <a14:foregroundMark x1="5172" y1="39000" x2="19397" y2="16500"/>
                        <a14:foregroundMark x1="19397" y1="14500" x2="63147" y2="44500"/>
                        <a14:foregroundMark x1="63147" y1="44500" x2="90302" y2="49500"/>
                        <a14:foregroundMark x1="53448" y1="72500" x2="55603" y2="56500"/>
                        <a14:foregroundMark x1="61638" y1="55000" x2="60129" y2="74000"/>
                        <a14:foregroundMark x1="8190" y1="53000" x2="10345" y2="39000"/>
                        <a14:foregroundMark x1="5819" y1="35500" x2="647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56" y="2693847"/>
            <a:ext cx="1924136" cy="8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2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021"/>
            <a:ext cx="12192000" cy="726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7" descr="Colorful Silhouette Laundry Basket Heap Clothes Stock Vector (Royalty Free)  7018264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9" descr="Colorful Silhouette Laundry Basket Heap Clothes Stock Vector (Royalty Free)  70182643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Colorful Silhouette Laundry Basket Heap Clothes Stock Vector (Royalty Free)  70182643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1538" r="94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7" y="3723753"/>
            <a:ext cx="2689678" cy="28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0" r="100000">
                        <a14:foregroundMark x1="21266" y1="20977" x2="68861" y2="18966"/>
                        <a14:foregroundMark x1="73418" y1="25000" x2="73418" y2="16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72" y="640896"/>
            <a:ext cx="1641928" cy="144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279147" y="924770"/>
            <a:ext cx="9419771" cy="4892347"/>
          </a:xfrm>
          <a:prstGeom prst="roundRect">
            <a:avLst/>
          </a:prstGeom>
          <a:solidFill>
            <a:srgbClr val="FAE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55" b="49091" l="35114" r="73864">
                        <a14:backgroundMark x1="36364" y1="47727" x2="48409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29924" r="32162" b="51000"/>
          <a:stretch/>
        </p:blipFill>
        <p:spPr>
          <a:xfrm>
            <a:off x="1576690" y="2581991"/>
            <a:ext cx="2051221" cy="131558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8" y="2168384"/>
            <a:ext cx="1059718" cy="18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475630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20926" y="4159485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6996742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959885" y="4203027"/>
            <a:ext cx="537029" cy="4996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D</a:t>
            </a:r>
            <a:endParaRPr lang="en-US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DECEB1E9-173C-4A46-92B8-0AFF287AC17A}"/>
              </a:ext>
            </a:extLst>
          </p:cNvPr>
          <p:cNvGrpSpPr/>
          <p:nvPr/>
        </p:nvGrpSpPr>
        <p:grpSpPr>
          <a:xfrm>
            <a:off x="2405674" y="442718"/>
            <a:ext cx="7166718" cy="941295"/>
            <a:chOff x="2412710" y="287019"/>
            <a:chExt cx="7166718" cy="941295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9FCE9B24-B2DF-467E-B003-5548E7D72C7B}"/>
                </a:ext>
              </a:extLst>
            </p:cNvPr>
            <p:cNvSpPr/>
            <p:nvPr/>
          </p:nvSpPr>
          <p:spPr>
            <a:xfrm>
              <a:off x="2412710" y="377311"/>
              <a:ext cx="7166718" cy="8510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9" name="文本框 3">
              <a:extLst>
                <a:ext uri="{FF2B5EF4-FFF2-40B4-BE49-F238E27FC236}">
                  <a16:creationId xmlns:a16="http://schemas.microsoft.com/office/drawing/2014/main" id="{44778D48-8C40-45CD-A923-47EF0DB19CDD}"/>
                </a:ext>
              </a:extLst>
            </p:cNvPr>
            <p:cNvSpPr txBox="1"/>
            <p:nvPr/>
          </p:nvSpPr>
          <p:spPr>
            <a:xfrm>
              <a:off x="4773127" y="287019"/>
              <a:ext cx="28200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spc="-300" smtClean="0">
                  <a:ln w="12700">
                    <a:solidFill>
                      <a:schemeClr val="bg1"/>
                    </a:solidFill>
                  </a:ln>
                  <a:solidFill>
                    <a:srgbClr val="FFC000"/>
                  </a:solidFill>
                  <a:effectLst>
                    <a:outerShdw blurRad="50800" dist="25400" dir="2700000" algn="tl" rotWithShape="0">
                      <a:srgbClr val="002060">
                        <a:alpha val="40000"/>
                      </a:srgbClr>
                    </a:outerShdw>
                  </a:effectLst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Phòng tắm</a:t>
              </a:r>
              <a:endParaRPr lang="zh-CN" altLang="en-US" sz="5400" spc="-300" dirty="0">
                <a:ln w="127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25400" dir="2700000" algn="tl" rotWithShape="0">
                    <a:srgbClr val="002060">
                      <a:alpha val="40000"/>
                    </a:srgbClr>
                  </a:outerShdw>
                </a:effectLst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33527" y="3936222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16999" y="3930106"/>
            <a:ext cx="872033" cy="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45333" y="4105730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1538" r="94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03" y="2105318"/>
            <a:ext cx="1947873" cy="20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897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75" y="2443592"/>
            <a:ext cx="1431633" cy="126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10956" y="4105730"/>
            <a:ext cx="659806" cy="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29027"/>
            <a:ext cx="12192002" cy="6908396"/>
            <a:chOff x="-1" y="-29027"/>
            <a:chExt cx="12192002" cy="690839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47"/>
            <a:stretch/>
          </p:blipFill>
          <p:spPr bwMode="auto">
            <a:xfrm>
              <a:off x="0" y="-29027"/>
              <a:ext cx="6125028" cy="3497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029" y="-29027"/>
              <a:ext cx="6066972" cy="3497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468362"/>
              <a:ext cx="6125029" cy="3389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028" y="3468363"/>
              <a:ext cx="6066972" cy="3411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2612571"/>
            <a:ext cx="2162628" cy="10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. Đồng Thái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6685" y="5794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2047</TotalTime>
  <Words>315</Words>
  <Application>Microsoft Office PowerPoint</Application>
  <PresentationFormat>Widescreen</PresentationFormat>
  <Paragraphs>64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.VnAvant</vt:lpstr>
      <vt:lpstr>Algerian</vt:lpstr>
      <vt:lpstr>Arial</vt:lpstr>
      <vt:lpstr>Arial Black</vt:lpstr>
      <vt:lpstr>等线</vt:lpstr>
      <vt:lpstr>Tahoma</vt:lpstr>
      <vt:lpstr>Times New Roman</vt:lpstr>
      <vt:lpstr>UTM Futura Extra</vt:lpstr>
      <vt:lpstr>字魂27号-布丁体</vt:lpstr>
      <vt:lpstr>新蒂下午茶基本版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User</cp:lastModifiedBy>
  <cp:revision>246</cp:revision>
  <dcterms:created xsi:type="dcterms:W3CDTF">2017-08-18T03:02:00Z</dcterms:created>
  <dcterms:modified xsi:type="dcterms:W3CDTF">2021-10-06T08:36:39Z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