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81" r:id="rId3"/>
    <p:sldId id="289" r:id="rId4"/>
    <p:sldId id="290" r:id="rId5"/>
    <p:sldId id="282" r:id="rId6"/>
    <p:sldId id="283" r:id="rId7"/>
    <p:sldId id="291" r:id="rId8"/>
    <p:sldId id="292" r:id="rId9"/>
    <p:sldId id="293" r:id="rId10"/>
    <p:sldId id="294" r:id="rId11"/>
    <p:sldId id="285" r:id="rId12"/>
    <p:sldId id="286" r:id="rId13"/>
    <p:sldId id="295" r:id="rId14"/>
    <p:sldId id="296" r:id="rId15"/>
    <p:sldId id="297" r:id="rId16"/>
    <p:sldId id="298" r:id="rId17"/>
    <p:sldId id="287" r:id="rId18"/>
  </p:sldIdLst>
  <p:sldSz cx="9144000" cy="5143500" type="screen16x9"/>
  <p:notesSz cx="6858000" cy="9144000"/>
  <p:custDataLst>
    <p:tags r:id="rId2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  <p14:sldId id="281"/>
          </p14:sldIdLst>
        </p14:section>
        <p14:section name="Tiết 1" id="{29C178FB-5098-4551-BE1B-302196ADB65A}">
          <p14:sldIdLst>
            <p14:sldId id="289"/>
            <p14:sldId id="290"/>
            <p14:sldId id="282"/>
            <p14:sldId id="283"/>
            <p14:sldId id="291"/>
            <p14:sldId id="292"/>
            <p14:sldId id="293"/>
            <p14:sldId id="294"/>
          </p14:sldIdLst>
        </p14:section>
        <p14:section name="Tiết 2" id="{9F60823D-ED45-406B-A127-289E07A3A261}">
          <p14:sldIdLst>
            <p14:sldId id="285"/>
            <p14:sldId id="286"/>
            <p14:sldId id="295"/>
            <p14:sldId id="296"/>
            <p14:sldId id="297"/>
            <p14:sldId id="298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86885" autoAdjust="0"/>
  </p:normalViewPr>
  <p:slideViewPr>
    <p:cSldViewPr snapToGrid="0">
      <p:cViewPr>
        <p:scale>
          <a:sx n="50" d="100"/>
          <a:sy n="50" d="100"/>
        </p:scale>
        <p:origin x="1176" y="4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0481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911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8771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131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3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4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2071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2527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7856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544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HÀNH LẮP GHÉP, XẾP HÌNH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3" t="66294" r="-37" b="-41"/>
          <a:stretch/>
        </p:blipFill>
        <p:spPr>
          <a:xfrm>
            <a:off x="340679" y="723900"/>
            <a:ext cx="8462642" cy="30988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DAC9D23-4115-446E-9243-1CF2C69393DD}"/>
              </a:ext>
            </a:extLst>
          </p:cNvPr>
          <p:cNvCxnSpPr>
            <a:cxnSpLocks/>
          </p:cNvCxnSpPr>
          <p:nvPr/>
        </p:nvCxnSpPr>
        <p:spPr>
          <a:xfrm>
            <a:off x="3251200" y="1282700"/>
            <a:ext cx="0" cy="2273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76B827-926A-47D5-ACF7-3484E3C4BFB7}"/>
              </a:ext>
            </a:extLst>
          </p:cNvPr>
          <p:cNvCxnSpPr>
            <a:cxnSpLocks/>
          </p:cNvCxnSpPr>
          <p:nvPr/>
        </p:nvCxnSpPr>
        <p:spPr>
          <a:xfrm>
            <a:off x="5930900" y="1282700"/>
            <a:ext cx="0" cy="2273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002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11252" y="90630"/>
            <a:ext cx="2076360" cy="8655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6"/>
          <a:stretch/>
        </p:blipFill>
        <p:spPr>
          <a:xfrm>
            <a:off x="1326278" y="1584959"/>
            <a:ext cx="7189304" cy="3482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46"/>
          <a:stretch/>
        </p:blipFill>
        <p:spPr>
          <a:xfrm>
            <a:off x="1564022" y="907408"/>
            <a:ext cx="7189304" cy="6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68393" y="142801"/>
            <a:ext cx="2208848" cy="9616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8"/>
          <a:stretch/>
        </p:blipFill>
        <p:spPr>
          <a:xfrm>
            <a:off x="1172817" y="1731264"/>
            <a:ext cx="6195391" cy="326969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" b="85540"/>
          <a:stretch/>
        </p:blipFill>
        <p:spPr>
          <a:xfrm>
            <a:off x="1172817" y="1104100"/>
            <a:ext cx="6195391" cy="62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8" r="55588" b="50512"/>
          <a:stretch/>
        </p:blipFill>
        <p:spPr>
          <a:xfrm>
            <a:off x="0" y="313182"/>
            <a:ext cx="8922739" cy="4517136"/>
          </a:xfrm>
          <a:prstGeom prst="rect">
            <a:avLst/>
          </a:prstGeom>
        </p:spPr>
      </p:pic>
      <p:cxnSp>
        <p:nvCxnSpPr>
          <p:cNvPr id="5" name="Straight Connector 4"/>
          <p:cNvCxnSpPr>
            <a:cxnSpLocks/>
          </p:cNvCxnSpPr>
          <p:nvPr/>
        </p:nvCxnSpPr>
        <p:spPr>
          <a:xfrm>
            <a:off x="4885082" y="1192697"/>
            <a:ext cx="0" cy="278240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2340665" y="1192697"/>
            <a:ext cx="2544416" cy="278240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4885082" y="1192697"/>
            <a:ext cx="2544418" cy="278240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632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2" t="11998" b="50244"/>
          <a:stretch/>
        </p:blipFill>
        <p:spPr>
          <a:xfrm>
            <a:off x="99535" y="503782"/>
            <a:ext cx="8927875" cy="405551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93AD508-55DA-4206-A310-D6E0B3F813A9}"/>
              </a:ext>
            </a:extLst>
          </p:cNvPr>
          <p:cNvCxnSpPr>
            <a:cxnSpLocks/>
          </p:cNvCxnSpPr>
          <p:nvPr/>
        </p:nvCxnSpPr>
        <p:spPr>
          <a:xfrm>
            <a:off x="3678582" y="1306997"/>
            <a:ext cx="0" cy="245220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663541-5FC5-418F-A2DC-136C030731A0}"/>
              </a:ext>
            </a:extLst>
          </p:cNvPr>
          <p:cNvCxnSpPr>
            <a:cxnSpLocks/>
          </p:cNvCxnSpPr>
          <p:nvPr/>
        </p:nvCxnSpPr>
        <p:spPr>
          <a:xfrm flipH="1">
            <a:off x="3653182" y="1319697"/>
            <a:ext cx="2328518" cy="245220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A56D61-711F-4274-96DB-BD7E7AD545BD}"/>
              </a:ext>
            </a:extLst>
          </p:cNvPr>
          <p:cNvCxnSpPr>
            <a:cxnSpLocks/>
          </p:cNvCxnSpPr>
          <p:nvPr/>
        </p:nvCxnSpPr>
        <p:spPr>
          <a:xfrm>
            <a:off x="5994400" y="1306997"/>
            <a:ext cx="38100" cy="245220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794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94" r="56818"/>
          <a:stretch/>
        </p:blipFill>
        <p:spPr>
          <a:xfrm>
            <a:off x="-351182" y="0"/>
            <a:ext cx="8352182" cy="524379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9ADBC54-BD5A-48ED-B21D-40AC25CA438D}"/>
              </a:ext>
            </a:extLst>
          </p:cNvPr>
          <p:cNvCxnSpPr>
            <a:cxnSpLocks/>
          </p:cNvCxnSpPr>
          <p:nvPr/>
        </p:nvCxnSpPr>
        <p:spPr>
          <a:xfrm>
            <a:off x="3615082" y="1383197"/>
            <a:ext cx="0" cy="278240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079D517-EBFA-4872-9CEE-FB74B093695E}"/>
              </a:ext>
            </a:extLst>
          </p:cNvPr>
          <p:cNvCxnSpPr>
            <a:cxnSpLocks/>
          </p:cNvCxnSpPr>
          <p:nvPr/>
        </p:nvCxnSpPr>
        <p:spPr>
          <a:xfrm>
            <a:off x="6028082" y="1408597"/>
            <a:ext cx="0" cy="278240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44D73A-2C7F-42DE-92A9-569BB3CB156D}"/>
              </a:ext>
            </a:extLst>
          </p:cNvPr>
          <p:cNvCxnSpPr>
            <a:cxnSpLocks/>
          </p:cNvCxnSpPr>
          <p:nvPr/>
        </p:nvCxnSpPr>
        <p:spPr>
          <a:xfrm>
            <a:off x="3615082" y="1408597"/>
            <a:ext cx="2413000" cy="265540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2159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1" t="46754"/>
          <a:stretch/>
        </p:blipFill>
        <p:spPr>
          <a:xfrm>
            <a:off x="691046" y="170635"/>
            <a:ext cx="7761908" cy="505541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B2E5DCF-9984-4FF2-B25F-C9484F4CB815}"/>
              </a:ext>
            </a:extLst>
          </p:cNvPr>
          <p:cNvCxnSpPr>
            <a:cxnSpLocks/>
          </p:cNvCxnSpPr>
          <p:nvPr/>
        </p:nvCxnSpPr>
        <p:spPr>
          <a:xfrm>
            <a:off x="4986682" y="2857500"/>
            <a:ext cx="0" cy="21082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B891EE-8145-4DF7-8D2F-BD442338AEEE}"/>
              </a:ext>
            </a:extLst>
          </p:cNvPr>
          <p:cNvCxnSpPr>
            <a:cxnSpLocks/>
          </p:cNvCxnSpPr>
          <p:nvPr/>
        </p:nvCxnSpPr>
        <p:spPr>
          <a:xfrm>
            <a:off x="2895600" y="2857500"/>
            <a:ext cx="2091082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BD60E94-FC31-4088-A853-96CF474A9381}"/>
              </a:ext>
            </a:extLst>
          </p:cNvPr>
          <p:cNvCxnSpPr>
            <a:cxnSpLocks/>
          </p:cNvCxnSpPr>
          <p:nvPr/>
        </p:nvCxnSpPr>
        <p:spPr>
          <a:xfrm flipH="1">
            <a:off x="2895600" y="2857500"/>
            <a:ext cx="2091082" cy="21082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3688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49788" y="172516"/>
            <a:ext cx="2011680" cy="87579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BB5324-A479-4F8F-ACC6-E3A6570487D5}"/>
              </a:ext>
            </a:extLst>
          </p:cNvPr>
          <p:cNvSpPr txBox="1"/>
          <p:nvPr/>
        </p:nvSpPr>
        <p:spPr>
          <a:xfrm>
            <a:off x="1374515" y="4391637"/>
            <a:ext cx="63949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9" t="8393" r="3854"/>
          <a:stretch/>
        </p:blipFill>
        <p:spPr>
          <a:xfrm>
            <a:off x="2781006" y="1031661"/>
            <a:ext cx="3613533" cy="376008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043190" y="1817783"/>
            <a:ext cx="1421176" cy="15203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646185" y="1718619"/>
            <a:ext cx="1851629" cy="8593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49986" y="4163138"/>
            <a:ext cx="1764051" cy="54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t="3213" r="5964" b="90496"/>
          <a:stretch/>
        </p:blipFill>
        <p:spPr>
          <a:xfrm>
            <a:off x="2161468" y="192999"/>
            <a:ext cx="5736725" cy="58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1637538"/>
            <a:ext cx="8766313" cy="296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" r="16265"/>
          <a:stretch/>
        </p:blipFill>
        <p:spPr>
          <a:xfrm>
            <a:off x="2156857" y="1364761"/>
            <a:ext cx="6170280" cy="33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986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" y="1629358"/>
            <a:ext cx="9144000" cy="824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5" y="2790855"/>
            <a:ext cx="6735115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990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97" y="1348958"/>
            <a:ext cx="6480312" cy="346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257316" cy="9566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0"/>
          <a:stretch/>
        </p:blipFill>
        <p:spPr>
          <a:xfrm>
            <a:off x="2249159" y="1475232"/>
            <a:ext cx="5771322" cy="32774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77" b="86826"/>
          <a:stretch/>
        </p:blipFill>
        <p:spPr>
          <a:xfrm>
            <a:off x="2415076" y="818358"/>
            <a:ext cx="4462537" cy="80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0" r="50524" b="52310"/>
          <a:stretch/>
        </p:blipFill>
        <p:spPr>
          <a:xfrm>
            <a:off x="134942" y="266700"/>
            <a:ext cx="7510457" cy="36957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9D907E9-995E-481F-AA10-D4630D1E671C}"/>
              </a:ext>
            </a:extLst>
          </p:cNvPr>
          <p:cNvCxnSpPr>
            <a:cxnSpLocks/>
          </p:cNvCxnSpPr>
          <p:nvPr/>
        </p:nvCxnSpPr>
        <p:spPr>
          <a:xfrm>
            <a:off x="4368800" y="1371600"/>
            <a:ext cx="0" cy="2438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3B3781B-9E0A-4E0F-ADFE-5EA215731A28}"/>
              </a:ext>
            </a:extLst>
          </p:cNvPr>
          <p:cNvCxnSpPr>
            <a:cxnSpLocks/>
          </p:cNvCxnSpPr>
          <p:nvPr/>
        </p:nvCxnSpPr>
        <p:spPr>
          <a:xfrm>
            <a:off x="4368800" y="1371600"/>
            <a:ext cx="2844800" cy="2438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670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7" t="12793" r="1141" b="32350"/>
          <a:stretch/>
        </p:blipFill>
        <p:spPr>
          <a:xfrm>
            <a:off x="1433952" y="321510"/>
            <a:ext cx="6038562" cy="435281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7798D4-F7D0-4A1E-9643-A6D89B383852}"/>
              </a:ext>
            </a:extLst>
          </p:cNvPr>
          <p:cNvCxnSpPr>
            <a:cxnSpLocks/>
          </p:cNvCxnSpPr>
          <p:nvPr/>
        </p:nvCxnSpPr>
        <p:spPr>
          <a:xfrm>
            <a:off x="4953000" y="2362200"/>
            <a:ext cx="0" cy="2095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493995-B0D4-411D-961C-FCDE635FD789}"/>
              </a:ext>
            </a:extLst>
          </p:cNvPr>
          <p:cNvCxnSpPr>
            <a:cxnSpLocks/>
          </p:cNvCxnSpPr>
          <p:nvPr/>
        </p:nvCxnSpPr>
        <p:spPr>
          <a:xfrm>
            <a:off x="2794000" y="2349500"/>
            <a:ext cx="2159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814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 t="46512" r="57950" b="2271"/>
          <a:stretch/>
        </p:blipFill>
        <p:spPr>
          <a:xfrm>
            <a:off x="1891726" y="422643"/>
            <a:ext cx="5360548" cy="429821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C6BAC79-C508-4D72-B2B6-155A7E2BC8C3}"/>
              </a:ext>
            </a:extLst>
          </p:cNvPr>
          <p:cNvCxnSpPr>
            <a:cxnSpLocks/>
          </p:cNvCxnSpPr>
          <p:nvPr/>
        </p:nvCxnSpPr>
        <p:spPr>
          <a:xfrm>
            <a:off x="4686300" y="546100"/>
            <a:ext cx="0" cy="20256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A18D3F-5629-4B3E-BB92-37277C89E5FC}"/>
              </a:ext>
            </a:extLst>
          </p:cNvPr>
          <p:cNvCxnSpPr>
            <a:cxnSpLocks/>
          </p:cNvCxnSpPr>
          <p:nvPr/>
        </p:nvCxnSpPr>
        <p:spPr>
          <a:xfrm>
            <a:off x="3492500" y="2571750"/>
            <a:ext cx="24765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046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</TotalTime>
  <Words>26</Words>
  <Application>Microsoft Office PowerPoint</Application>
  <PresentationFormat>On-screen Show (16:9)</PresentationFormat>
  <Paragraphs>18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Huong Huong</cp:lastModifiedBy>
  <cp:revision>39</cp:revision>
  <dcterms:created xsi:type="dcterms:W3CDTF">2017-01-10T13:46:13Z</dcterms:created>
  <dcterms:modified xsi:type="dcterms:W3CDTF">2021-10-29T17:17:52Z</dcterms:modified>
</cp:coreProperties>
</file>