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0" r:id="rId3"/>
    <p:sldId id="257" r:id="rId4"/>
    <p:sldId id="258" r:id="rId5"/>
    <p:sldId id="263" r:id="rId6"/>
    <p:sldId id="262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0" r:id="rId15"/>
    <p:sldId id="289" r:id="rId16"/>
    <p:sldId id="291" r:id="rId17"/>
    <p:sldId id="292" r:id="rId18"/>
    <p:sldId id="280" r:id="rId19"/>
    <p:sldId id="298" r:id="rId20"/>
    <p:sldId id="293" r:id="rId21"/>
    <p:sldId id="294" r:id="rId22"/>
    <p:sldId id="264" r:id="rId23"/>
    <p:sldId id="295" r:id="rId24"/>
    <p:sldId id="302" r:id="rId25"/>
    <p:sldId id="303" r:id="rId26"/>
    <p:sldId id="279" r:id="rId27"/>
    <p:sldId id="270" r:id="rId28"/>
    <p:sldId id="273" r:id="rId29"/>
    <p:sldId id="271" r:id="rId30"/>
    <p:sldId id="272" r:id="rId31"/>
    <p:sldId id="304" r:id="rId32"/>
    <p:sldId id="275" r:id="rId33"/>
    <p:sldId id="301" r:id="rId34"/>
    <p:sldId id="259" r:id="rId35"/>
    <p:sldId id="266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6EA"/>
    <a:srgbClr val="38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2" autoAdjust="0"/>
    <p:restoredTop sz="93842" autoAdjust="0"/>
  </p:normalViewPr>
  <p:slideViewPr>
    <p:cSldViewPr snapToGrid="0">
      <p:cViewPr varScale="1">
        <p:scale>
          <a:sx n="44" d="100"/>
          <a:sy n="44" d="100"/>
        </p:scale>
        <p:origin x="32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ong Huong" userId="be0f9279781b7202" providerId="LiveId" clId="{913FBA6D-62FA-48CA-8064-53D2AE866AE6}"/>
    <pc:docChg chg="undo custSel addSld delSld modSld sldOrd">
      <pc:chgData name="Huong Huong" userId="be0f9279781b7202" providerId="LiveId" clId="{913FBA6D-62FA-48CA-8064-53D2AE866AE6}" dt="2021-10-05T02:32:36.587" v="1849"/>
      <pc:docMkLst>
        <pc:docMk/>
      </pc:docMkLst>
      <pc:sldChg chg="delSp mod delAnim">
        <pc:chgData name="Huong Huong" userId="be0f9279781b7202" providerId="LiveId" clId="{913FBA6D-62FA-48CA-8064-53D2AE866AE6}" dt="2021-10-04T20:59:40.143" v="723" actId="478"/>
        <pc:sldMkLst>
          <pc:docMk/>
          <pc:sldMk cId="0" sldId="256"/>
        </pc:sldMkLst>
        <pc:picChg chg="del">
          <ac:chgData name="Huong Huong" userId="be0f9279781b7202" providerId="LiveId" clId="{913FBA6D-62FA-48CA-8064-53D2AE866AE6}" dt="2021-10-04T20:59:40.143" v="723" actId="478"/>
          <ac:picMkLst>
            <pc:docMk/>
            <pc:sldMk cId="0" sldId="256"/>
            <ac:picMk id="2" creationId="{00000000-0000-0000-0000-000000000000}"/>
          </ac:picMkLst>
        </pc:picChg>
      </pc:sldChg>
      <pc:sldChg chg="addSp delSp modSp mod modTransition">
        <pc:chgData name="Huong Huong" userId="be0f9279781b7202" providerId="LiveId" clId="{913FBA6D-62FA-48CA-8064-53D2AE866AE6}" dt="2021-10-05T02:29:15.646" v="1835"/>
        <pc:sldMkLst>
          <pc:docMk/>
          <pc:sldMk cId="0" sldId="257"/>
        </pc:sldMkLst>
        <pc:picChg chg="add del mod">
          <ac:chgData name="Huong Huong" userId="be0f9279781b7202" providerId="LiveId" clId="{913FBA6D-62FA-48CA-8064-53D2AE866AE6}" dt="2021-10-04T16:17:00.398" v="625" actId="21"/>
          <ac:picMkLst>
            <pc:docMk/>
            <pc:sldMk cId="0" sldId="257"/>
            <ac:picMk id="5" creationId="{9F439AEA-B6E1-41E5-82F8-507F378FDEC3}"/>
          </ac:picMkLst>
        </pc:picChg>
        <pc:picChg chg="mod">
          <ac:chgData name="Huong Huong" userId="be0f9279781b7202" providerId="LiveId" clId="{913FBA6D-62FA-48CA-8064-53D2AE866AE6}" dt="2021-10-04T16:16:58.188" v="623" actId="1076"/>
          <ac:picMkLst>
            <pc:docMk/>
            <pc:sldMk cId="0" sldId="257"/>
            <ac:picMk id="6" creationId="{5188431F-EFC2-4182-88D1-3B3F408AAE91}"/>
          </ac:picMkLst>
        </pc:picChg>
      </pc:sldChg>
      <pc:sldChg chg="modSp mod modTransition">
        <pc:chgData name="Huong Huong" userId="be0f9279781b7202" providerId="LiveId" clId="{913FBA6D-62FA-48CA-8064-53D2AE866AE6}" dt="2021-10-05T02:29:17.875" v="1836"/>
        <pc:sldMkLst>
          <pc:docMk/>
          <pc:sldMk cId="0" sldId="258"/>
        </pc:sldMkLst>
        <pc:spChg chg="mod">
          <ac:chgData name="Huong Huong" userId="be0f9279781b7202" providerId="LiveId" clId="{913FBA6D-62FA-48CA-8064-53D2AE866AE6}" dt="2021-10-03T21:24:17.162" v="365" actId="1076"/>
          <ac:spMkLst>
            <pc:docMk/>
            <pc:sldMk cId="0" sldId="258"/>
            <ac:spMk id="4" creationId="{7DC627E5-CB4C-416A-AB9F-F08788502A10}"/>
          </ac:spMkLst>
        </pc:spChg>
      </pc:sldChg>
      <pc:sldChg chg="addSp delSp modSp mod modAnim">
        <pc:chgData name="Huong Huong" userId="be0f9279781b7202" providerId="LiveId" clId="{913FBA6D-62FA-48CA-8064-53D2AE866AE6}" dt="2021-10-04T21:54:34.725" v="1346" actId="14100"/>
        <pc:sldMkLst>
          <pc:docMk/>
          <pc:sldMk cId="0" sldId="259"/>
        </pc:sldMkLst>
        <pc:spChg chg="add mod">
          <ac:chgData name="Huong Huong" userId="be0f9279781b7202" providerId="LiveId" clId="{913FBA6D-62FA-48CA-8064-53D2AE866AE6}" dt="2021-10-04T21:54:28.460" v="1343" actId="20577"/>
          <ac:spMkLst>
            <pc:docMk/>
            <pc:sldMk cId="0" sldId="259"/>
            <ac:spMk id="4" creationId="{8698E04E-4627-448D-910D-967549B30181}"/>
          </ac:spMkLst>
        </pc:spChg>
        <pc:spChg chg="add mod">
          <ac:chgData name="Huong Huong" userId="be0f9279781b7202" providerId="LiveId" clId="{913FBA6D-62FA-48CA-8064-53D2AE866AE6}" dt="2021-10-04T21:54:19.971" v="1337" actId="403"/>
          <ac:spMkLst>
            <pc:docMk/>
            <pc:sldMk cId="0" sldId="259"/>
            <ac:spMk id="57" creationId="{52C5DFD0-7EC3-46B1-8862-1B349D125C8C}"/>
          </ac:spMkLst>
        </pc:spChg>
        <pc:spChg chg="mod">
          <ac:chgData name="Huong Huong" userId="be0f9279781b7202" providerId="LiveId" clId="{913FBA6D-62FA-48CA-8064-53D2AE866AE6}" dt="2021-10-04T21:53:50.674" v="1318" actId="1035"/>
          <ac:spMkLst>
            <pc:docMk/>
            <pc:sldMk cId="0" sldId="259"/>
            <ac:spMk id="63" creationId="{00000000-0000-0000-0000-000000000000}"/>
          </ac:spMkLst>
        </pc:spChg>
        <pc:spChg chg="mod">
          <ac:chgData name="Huong Huong" userId="be0f9279781b7202" providerId="LiveId" clId="{913FBA6D-62FA-48CA-8064-53D2AE866AE6}" dt="2021-10-04T21:48:06.303" v="1108" actId="20577"/>
          <ac:spMkLst>
            <pc:docMk/>
            <pc:sldMk cId="0" sldId="259"/>
            <ac:spMk id="64" creationId="{00000000-0000-0000-0000-000000000000}"/>
          </ac:spMkLst>
        </pc:spChg>
        <pc:spChg chg="mod">
          <ac:chgData name="Huong Huong" userId="be0f9279781b7202" providerId="LiveId" clId="{913FBA6D-62FA-48CA-8064-53D2AE866AE6}" dt="2021-10-04T21:47:53.049" v="1102" actId="20577"/>
          <ac:spMkLst>
            <pc:docMk/>
            <pc:sldMk cId="0" sldId="259"/>
            <ac:spMk id="65" creationId="{00000000-0000-0000-0000-000000000000}"/>
          </ac:spMkLst>
        </pc:spChg>
        <pc:grpChg chg="del">
          <ac:chgData name="Huong Huong" userId="be0f9279781b7202" providerId="LiveId" clId="{913FBA6D-62FA-48CA-8064-53D2AE866AE6}" dt="2021-10-04T21:47:31.019" v="1098" actId="478"/>
          <ac:grpSpMkLst>
            <pc:docMk/>
            <pc:sldMk cId="0" sldId="259"/>
            <ac:grpSpMk id="3" creationId="{00000000-0000-0000-0000-000000000000}"/>
          </ac:grpSpMkLst>
        </pc:grpChg>
        <pc:grpChg chg="mod">
          <ac:chgData name="Huong Huong" userId="be0f9279781b7202" providerId="LiveId" clId="{913FBA6D-62FA-48CA-8064-53D2AE866AE6}" dt="2021-10-04T21:48:04.060" v="1107" actId="1076"/>
          <ac:grpSpMkLst>
            <pc:docMk/>
            <pc:sldMk cId="0" sldId="259"/>
            <ac:grpSpMk id="69" creationId="{00000000-0000-0000-0000-000000000000}"/>
          </ac:grpSpMkLst>
        </pc:grpChg>
        <pc:picChg chg="mod">
          <ac:chgData name="Huong Huong" userId="be0f9279781b7202" providerId="LiveId" clId="{913FBA6D-62FA-48CA-8064-53D2AE866AE6}" dt="2021-10-04T21:54:34.725" v="1346" actId="14100"/>
          <ac:picMkLst>
            <pc:docMk/>
            <pc:sldMk cId="0" sldId="259"/>
            <ac:picMk id="2" creationId="{00000000-0000-0000-0000-000000000000}"/>
          </ac:picMkLst>
        </pc:picChg>
        <pc:picChg chg="add mod">
          <ac:chgData name="Huong Huong" userId="be0f9279781b7202" providerId="LiveId" clId="{913FBA6D-62FA-48CA-8064-53D2AE866AE6}" dt="2021-10-04T21:54:07.507" v="1330" actId="1076"/>
          <ac:picMkLst>
            <pc:docMk/>
            <pc:sldMk cId="0" sldId="259"/>
            <ac:picMk id="55" creationId="{E6375676-2BE5-4531-8502-51FCC2710FE8}"/>
          </ac:picMkLst>
        </pc:picChg>
        <pc:cxnChg chg="del">
          <ac:chgData name="Huong Huong" userId="be0f9279781b7202" providerId="LiveId" clId="{913FBA6D-62FA-48CA-8064-53D2AE866AE6}" dt="2021-10-04T21:48:10.455" v="1109" actId="478"/>
          <ac:cxnSpMkLst>
            <pc:docMk/>
            <pc:sldMk cId="0" sldId="259"/>
            <ac:cxnSpMk id="67" creationId="{00000000-0000-0000-0000-000000000000}"/>
          </ac:cxnSpMkLst>
        </pc:cxnChg>
      </pc:sldChg>
      <pc:sldChg chg="addSp delSp modSp mod modTransition delAnim modAnim">
        <pc:chgData name="Huong Huong" userId="be0f9279781b7202" providerId="LiveId" clId="{913FBA6D-62FA-48CA-8064-53D2AE866AE6}" dt="2021-10-05T02:29:25.156" v="1838"/>
        <pc:sldMkLst>
          <pc:docMk/>
          <pc:sldMk cId="0" sldId="262"/>
        </pc:sldMkLst>
        <pc:spChg chg="del">
          <ac:chgData name="Huong Huong" userId="be0f9279781b7202" providerId="LiveId" clId="{913FBA6D-62FA-48CA-8064-53D2AE866AE6}" dt="2021-10-03T20:25:13.450" v="80" actId="478"/>
          <ac:spMkLst>
            <pc:docMk/>
            <pc:sldMk cId="0" sldId="262"/>
            <ac:spMk id="3" creationId="{00000000-0000-0000-0000-000000000000}"/>
          </ac:spMkLst>
        </pc:spChg>
        <pc:spChg chg="mod">
          <ac:chgData name="Huong Huong" userId="be0f9279781b7202" providerId="LiveId" clId="{913FBA6D-62FA-48CA-8064-53D2AE866AE6}" dt="2021-10-03T20:25:30.947" v="100" actId="20577"/>
          <ac:spMkLst>
            <pc:docMk/>
            <pc:sldMk cId="0" sldId="262"/>
            <ac:spMk id="5" creationId="{15035509-A6A6-4E55-9031-018B502B3D36}"/>
          </ac:spMkLst>
        </pc:spChg>
        <pc:spChg chg="mod">
          <ac:chgData name="Huong Huong" userId="be0f9279781b7202" providerId="LiveId" clId="{913FBA6D-62FA-48CA-8064-53D2AE866AE6}" dt="2021-10-03T20:25:25.595" v="98" actId="20577"/>
          <ac:spMkLst>
            <pc:docMk/>
            <pc:sldMk cId="0" sldId="262"/>
            <ac:spMk id="6" creationId="{AD54A738-8800-48A7-A82C-722D26B93281}"/>
          </ac:spMkLst>
        </pc:spChg>
        <pc:spChg chg="add mod">
          <ac:chgData name="Huong Huong" userId="be0f9279781b7202" providerId="LiveId" clId="{913FBA6D-62FA-48CA-8064-53D2AE866AE6}" dt="2021-10-04T22:03:43.402" v="1575" actId="1038"/>
          <ac:spMkLst>
            <pc:docMk/>
            <pc:sldMk cId="0" sldId="262"/>
            <ac:spMk id="11" creationId="{0AA2986B-A402-4BC8-AFAE-CB854E9A3FCF}"/>
          </ac:spMkLst>
        </pc:spChg>
        <pc:spChg chg="add mod">
          <ac:chgData name="Huong Huong" userId="be0f9279781b7202" providerId="LiveId" clId="{913FBA6D-62FA-48CA-8064-53D2AE866AE6}" dt="2021-10-04T22:03:43.402" v="1575" actId="1038"/>
          <ac:spMkLst>
            <pc:docMk/>
            <pc:sldMk cId="0" sldId="262"/>
            <ac:spMk id="12" creationId="{758E9766-92CB-4DB4-B943-D108B0E637F3}"/>
          </ac:spMkLst>
        </pc:spChg>
        <pc:spChg chg="add mod">
          <ac:chgData name="Huong Huong" userId="be0f9279781b7202" providerId="LiveId" clId="{913FBA6D-62FA-48CA-8064-53D2AE866AE6}" dt="2021-10-04T22:03:43.402" v="1575" actId="1038"/>
          <ac:spMkLst>
            <pc:docMk/>
            <pc:sldMk cId="0" sldId="262"/>
            <ac:spMk id="13" creationId="{E0347715-C698-4F78-93DB-E026DEDA837F}"/>
          </ac:spMkLst>
        </pc:spChg>
        <pc:spChg chg="del topLvl">
          <ac:chgData name="Huong Huong" userId="be0f9279781b7202" providerId="LiveId" clId="{913FBA6D-62FA-48CA-8064-53D2AE866AE6}" dt="2021-10-03T19:57:08.021" v="77" actId="478"/>
          <ac:spMkLst>
            <pc:docMk/>
            <pc:sldMk cId="0" sldId="262"/>
            <ac:spMk id="14" creationId="{00000000-0000-0000-0000-000000000000}"/>
          </ac:spMkLst>
        </pc:spChg>
        <pc:spChg chg="add del mod">
          <ac:chgData name="Huong Huong" userId="be0f9279781b7202" providerId="LiveId" clId="{913FBA6D-62FA-48CA-8064-53D2AE866AE6}" dt="2021-10-04T22:03:23.830" v="1510" actId="478"/>
          <ac:spMkLst>
            <pc:docMk/>
            <pc:sldMk cId="0" sldId="262"/>
            <ac:spMk id="14" creationId="{4B0B6471-9F63-4024-A488-6128451085DD}"/>
          </ac:spMkLst>
        </pc:spChg>
        <pc:spChg chg="del topLvl">
          <ac:chgData name="Huong Huong" userId="be0f9279781b7202" providerId="LiveId" clId="{913FBA6D-62FA-48CA-8064-53D2AE866AE6}" dt="2021-10-03T19:57:09.934" v="78" actId="478"/>
          <ac:spMkLst>
            <pc:docMk/>
            <pc:sldMk cId="0" sldId="262"/>
            <ac:spMk id="15" creationId="{00000000-0000-0000-0000-000000000000}"/>
          </ac:spMkLst>
        </pc:spChg>
        <pc:spChg chg="add del mod">
          <ac:chgData name="Huong Huong" userId="be0f9279781b7202" providerId="LiveId" clId="{913FBA6D-62FA-48CA-8064-53D2AE866AE6}" dt="2021-10-04T22:03:26.836" v="1511" actId="478"/>
          <ac:spMkLst>
            <pc:docMk/>
            <pc:sldMk cId="0" sldId="262"/>
            <ac:spMk id="16" creationId="{8345F8C1-6914-4A3F-AC5F-5FD31AEA093F}"/>
          </ac:spMkLst>
        </pc:spChg>
        <pc:spChg chg="add del mod">
          <ac:chgData name="Huong Huong" userId="be0f9279781b7202" providerId="LiveId" clId="{913FBA6D-62FA-48CA-8064-53D2AE866AE6}" dt="2021-10-04T22:03:21.819" v="1509" actId="478"/>
          <ac:spMkLst>
            <pc:docMk/>
            <pc:sldMk cId="0" sldId="262"/>
            <ac:spMk id="17" creationId="{F75E19F3-49E5-4618-8C84-C7DAA6D4B8A6}"/>
          </ac:spMkLst>
        </pc:spChg>
        <pc:grpChg chg="add mod">
          <ac:chgData name="Huong Huong" userId="be0f9279781b7202" providerId="LiveId" clId="{913FBA6D-62FA-48CA-8064-53D2AE866AE6}" dt="2021-10-03T20:25:09.736" v="79"/>
          <ac:grpSpMkLst>
            <pc:docMk/>
            <pc:sldMk cId="0" sldId="262"/>
            <ac:grpSpMk id="4" creationId="{213222E6-90EB-4FEF-9EAD-FD4728CD69B4}"/>
          </ac:grpSpMkLst>
        </pc:grpChg>
        <pc:grpChg chg="del">
          <ac:chgData name="Huong Huong" userId="be0f9279781b7202" providerId="LiveId" clId="{913FBA6D-62FA-48CA-8064-53D2AE866AE6}" dt="2021-10-03T19:57:04.971" v="75" actId="478"/>
          <ac:grpSpMkLst>
            <pc:docMk/>
            <pc:sldMk cId="0" sldId="262"/>
            <ac:grpSpMk id="9" creationId="{00000000-0000-0000-0000-000000000000}"/>
          </ac:grpSpMkLst>
        </pc:grpChg>
        <pc:grpChg chg="del">
          <ac:chgData name="Huong Huong" userId="be0f9279781b7202" providerId="LiveId" clId="{913FBA6D-62FA-48CA-8064-53D2AE866AE6}" dt="2021-10-03T19:57:06.552" v="76" actId="478"/>
          <ac:grpSpMkLst>
            <pc:docMk/>
            <pc:sldMk cId="0" sldId="262"/>
            <ac:grpSpMk id="10" creationId="{00000000-0000-0000-0000-000000000000}"/>
          </ac:grpSpMkLst>
        </pc:grpChg>
        <pc:grpChg chg="del">
          <ac:chgData name="Huong Huong" userId="be0f9279781b7202" providerId="LiveId" clId="{913FBA6D-62FA-48CA-8064-53D2AE866AE6}" dt="2021-10-03T19:57:08.021" v="77" actId="478"/>
          <ac:grpSpMkLst>
            <pc:docMk/>
            <pc:sldMk cId="0" sldId="262"/>
            <ac:grpSpMk id="13" creationId="{00000000-0000-0000-0000-000000000000}"/>
          </ac:grpSpMkLst>
        </pc:grpChg>
        <pc:graphicFrameChg chg="add del mod modGraphic">
          <ac:chgData name="Huong Huong" userId="be0f9279781b7202" providerId="LiveId" clId="{913FBA6D-62FA-48CA-8064-53D2AE866AE6}" dt="2021-10-03T20:30:20.404" v="103" actId="478"/>
          <ac:graphicFrameMkLst>
            <pc:docMk/>
            <pc:sldMk cId="0" sldId="262"/>
            <ac:graphicFrameMk id="8" creationId="{FBA92DCE-1816-4D46-96A0-0AB787DF3058}"/>
          </ac:graphicFrameMkLst>
        </pc:graphicFrameChg>
        <pc:picChg chg="del">
          <ac:chgData name="Huong Huong" userId="be0f9279781b7202" providerId="LiveId" clId="{913FBA6D-62FA-48CA-8064-53D2AE866AE6}" dt="2021-10-03T19:57:02.570" v="74" actId="478"/>
          <ac:picMkLst>
            <pc:docMk/>
            <pc:sldMk cId="0" sldId="262"/>
            <ac:picMk id="4" creationId="{00000000-0000-0000-0000-000000000000}"/>
          </ac:picMkLst>
        </pc:picChg>
        <pc:picChg chg="del">
          <ac:chgData name="Huong Huong" userId="be0f9279781b7202" providerId="LiveId" clId="{913FBA6D-62FA-48CA-8064-53D2AE866AE6}" dt="2021-10-03T19:57:02.570" v="74" actId="478"/>
          <ac:picMkLst>
            <pc:docMk/>
            <pc:sldMk cId="0" sldId="262"/>
            <ac:picMk id="5" creationId="{00000000-0000-0000-0000-000000000000}"/>
          </ac:picMkLst>
        </pc:picChg>
        <pc:picChg chg="del">
          <ac:chgData name="Huong Huong" userId="be0f9279781b7202" providerId="LiveId" clId="{913FBA6D-62FA-48CA-8064-53D2AE866AE6}" dt="2021-10-03T19:57:02.570" v="74" actId="478"/>
          <ac:picMkLst>
            <pc:docMk/>
            <pc:sldMk cId="0" sldId="262"/>
            <ac:picMk id="6" creationId="{00000000-0000-0000-0000-000000000000}"/>
          </ac:picMkLst>
        </pc:picChg>
        <pc:cxnChg chg="mod">
          <ac:chgData name="Huong Huong" userId="be0f9279781b7202" providerId="LiveId" clId="{913FBA6D-62FA-48CA-8064-53D2AE866AE6}" dt="2021-10-03T20:25:09.736" v="79"/>
          <ac:cxnSpMkLst>
            <pc:docMk/>
            <pc:sldMk cId="0" sldId="262"/>
            <ac:cxnSpMk id="7" creationId="{97A91658-80A6-4E79-A2E5-51D53BA584C0}"/>
          </ac:cxnSpMkLst>
        </pc:cxnChg>
        <pc:cxnChg chg="add del mod">
          <ac:chgData name="Huong Huong" userId="be0f9279781b7202" providerId="LiveId" clId="{913FBA6D-62FA-48CA-8064-53D2AE866AE6}" dt="2021-10-04T22:03:27.967" v="1512" actId="478"/>
          <ac:cxnSpMkLst>
            <pc:docMk/>
            <pc:sldMk cId="0" sldId="262"/>
            <ac:cxnSpMk id="15" creationId="{9539BBFA-1945-4CE3-B25C-FF551947360C}"/>
          </ac:cxnSpMkLst>
        </pc:cxnChg>
        <pc:cxnChg chg="add del mod">
          <ac:chgData name="Huong Huong" userId="be0f9279781b7202" providerId="LiveId" clId="{913FBA6D-62FA-48CA-8064-53D2AE866AE6}" dt="2021-10-04T22:03:29.094" v="1513" actId="478"/>
          <ac:cxnSpMkLst>
            <pc:docMk/>
            <pc:sldMk cId="0" sldId="262"/>
            <ac:cxnSpMk id="18" creationId="{4ABA0366-5F7E-4A07-958B-DCECB20CFB34}"/>
          </ac:cxnSpMkLst>
        </pc:cxnChg>
        <pc:cxnChg chg="add del mod">
          <ac:chgData name="Huong Huong" userId="be0f9279781b7202" providerId="LiveId" clId="{913FBA6D-62FA-48CA-8064-53D2AE866AE6}" dt="2021-10-04T22:03:30.026" v="1514" actId="478"/>
          <ac:cxnSpMkLst>
            <pc:docMk/>
            <pc:sldMk cId="0" sldId="262"/>
            <ac:cxnSpMk id="20" creationId="{BF69B5BB-FD5F-492F-BE54-3B8C1BE92A0E}"/>
          </ac:cxnSpMkLst>
        </pc:cxnChg>
      </pc:sldChg>
      <pc:sldChg chg="modTransition">
        <pc:chgData name="Huong Huong" userId="be0f9279781b7202" providerId="LiveId" clId="{913FBA6D-62FA-48CA-8064-53D2AE866AE6}" dt="2021-10-05T02:29:20.280" v="1837"/>
        <pc:sldMkLst>
          <pc:docMk/>
          <pc:sldMk cId="0" sldId="263"/>
        </pc:sldMkLst>
      </pc:sldChg>
      <pc:sldChg chg="modSp del mod">
        <pc:chgData name="Huong Huong" userId="be0f9279781b7202" providerId="LiveId" clId="{913FBA6D-62FA-48CA-8064-53D2AE866AE6}" dt="2021-10-03T21:14:03.116" v="286" actId="47"/>
        <pc:sldMkLst>
          <pc:docMk/>
          <pc:sldMk cId="2454146103" sldId="264"/>
        </pc:sldMkLst>
        <pc:cxnChg chg="mod">
          <ac:chgData name="Huong Huong" userId="be0f9279781b7202" providerId="LiveId" clId="{913FBA6D-62FA-48CA-8064-53D2AE866AE6}" dt="2021-10-03T20:31:35.927" v="104" actId="1076"/>
          <ac:cxnSpMkLst>
            <pc:docMk/>
            <pc:sldMk cId="2454146103" sldId="264"/>
            <ac:cxnSpMk id="4" creationId="{00000000-0000-0000-0000-000000000000}"/>
          </ac:cxnSpMkLst>
        </pc:cxnChg>
      </pc:sldChg>
      <pc:sldChg chg="addSp delSp modSp mod modAnim">
        <pc:chgData name="Huong Huong" userId="be0f9279781b7202" providerId="LiveId" clId="{913FBA6D-62FA-48CA-8064-53D2AE866AE6}" dt="2021-10-05T02:26:42.598" v="1802" actId="20577"/>
        <pc:sldMkLst>
          <pc:docMk/>
          <pc:sldMk cId="0" sldId="266"/>
        </pc:sldMkLst>
        <pc:spChg chg="del mod">
          <ac:chgData name="Huong Huong" userId="be0f9279781b7202" providerId="LiveId" clId="{913FBA6D-62FA-48CA-8064-53D2AE866AE6}" dt="2021-10-04T22:01:28.152" v="1466" actId="478"/>
          <ac:spMkLst>
            <pc:docMk/>
            <pc:sldMk cId="0" sldId="266"/>
            <ac:spMk id="3" creationId="{00000000-0000-0000-0000-000000000000}"/>
          </ac:spMkLst>
        </pc:spChg>
        <pc:spChg chg="add mod">
          <ac:chgData name="Huong Huong" userId="be0f9279781b7202" providerId="LiveId" clId="{913FBA6D-62FA-48CA-8064-53D2AE866AE6}" dt="2021-10-05T02:26:42.598" v="1802" actId="20577"/>
          <ac:spMkLst>
            <pc:docMk/>
            <pc:sldMk cId="0" sldId="266"/>
            <ac:spMk id="4" creationId="{050775EC-87D4-4914-9F33-E854BBFF7386}"/>
          </ac:spMkLst>
        </pc:spChg>
        <pc:spChg chg="del">
          <ac:chgData name="Huong Huong" userId="be0f9279781b7202" providerId="LiveId" clId="{913FBA6D-62FA-48CA-8064-53D2AE866AE6}" dt="2021-10-04T22:01:30.169" v="1468" actId="478"/>
          <ac:spMkLst>
            <pc:docMk/>
            <pc:sldMk cId="0" sldId="266"/>
            <ac:spMk id="65" creationId="{00000000-0000-0000-0000-000000000000}"/>
          </ac:spMkLst>
        </pc:spChg>
        <pc:spChg chg="del mod">
          <ac:chgData name="Huong Huong" userId="be0f9279781b7202" providerId="LiveId" clId="{913FBA6D-62FA-48CA-8064-53D2AE866AE6}" dt="2021-10-04T22:01:32.283" v="1470" actId="478"/>
          <ac:spMkLst>
            <pc:docMk/>
            <pc:sldMk cId="0" sldId="266"/>
            <ac:spMk id="72" creationId="{00000000-0000-0000-0000-000000000000}"/>
          </ac:spMkLst>
        </pc:spChg>
        <pc:spChg chg="del">
          <ac:chgData name="Huong Huong" userId="be0f9279781b7202" providerId="LiveId" clId="{913FBA6D-62FA-48CA-8064-53D2AE866AE6}" dt="2021-10-04T22:01:33.853" v="1471" actId="478"/>
          <ac:spMkLst>
            <pc:docMk/>
            <pc:sldMk cId="0" sldId="266"/>
            <ac:spMk id="78" creationId="{00000000-0000-0000-0000-000000000000}"/>
          </ac:spMkLst>
        </pc:spChg>
        <pc:spChg chg="del">
          <ac:chgData name="Huong Huong" userId="be0f9279781b7202" providerId="LiveId" clId="{913FBA6D-62FA-48CA-8064-53D2AE866AE6}" dt="2021-10-04T22:01:35.365" v="1472" actId="478"/>
          <ac:spMkLst>
            <pc:docMk/>
            <pc:sldMk cId="0" sldId="266"/>
            <ac:spMk id="84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88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89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90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91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92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93" creationId="{00000000-0000-0000-0000-000000000000}"/>
          </ac:spMkLst>
        </pc:spChg>
        <pc:spChg chg="mod">
          <ac:chgData name="Huong Huong" userId="be0f9279781b7202" providerId="LiveId" clId="{913FBA6D-62FA-48CA-8064-53D2AE866AE6}" dt="2021-10-04T22:01:58.675" v="1478" actId="14100"/>
          <ac:spMkLst>
            <pc:docMk/>
            <pc:sldMk cId="0" sldId="266"/>
            <ac:spMk id="94" creationId="{00000000-0000-0000-0000-000000000000}"/>
          </ac:spMkLst>
        </pc:spChg>
        <pc:grpChg chg="del">
          <ac:chgData name="Huong Huong" userId="be0f9279781b7202" providerId="LiveId" clId="{913FBA6D-62FA-48CA-8064-53D2AE866AE6}" dt="2021-10-04T22:01:38.590" v="1476" actId="478"/>
          <ac:grpSpMkLst>
            <pc:docMk/>
            <pc:sldMk cId="0" sldId="266"/>
            <ac:grpSpMk id="62" creationId="{00000000-0000-0000-0000-000000000000}"/>
          </ac:grpSpMkLst>
        </pc:grpChg>
        <pc:grpChg chg="del">
          <ac:chgData name="Huong Huong" userId="be0f9279781b7202" providerId="LiveId" clId="{913FBA6D-62FA-48CA-8064-53D2AE866AE6}" dt="2021-10-04T22:01:37.781" v="1475" actId="478"/>
          <ac:grpSpMkLst>
            <pc:docMk/>
            <pc:sldMk cId="0" sldId="266"/>
            <ac:grpSpMk id="68" creationId="{00000000-0000-0000-0000-000000000000}"/>
          </ac:grpSpMkLst>
        </pc:grpChg>
        <pc:grpChg chg="del">
          <ac:chgData name="Huong Huong" userId="be0f9279781b7202" providerId="LiveId" clId="{913FBA6D-62FA-48CA-8064-53D2AE866AE6}" dt="2021-10-04T22:01:36.949" v="1474" actId="478"/>
          <ac:grpSpMkLst>
            <pc:docMk/>
            <pc:sldMk cId="0" sldId="266"/>
            <ac:grpSpMk id="74" creationId="{00000000-0000-0000-0000-000000000000}"/>
          </ac:grpSpMkLst>
        </pc:grpChg>
        <pc:grpChg chg="del">
          <ac:chgData name="Huong Huong" userId="be0f9279781b7202" providerId="LiveId" clId="{913FBA6D-62FA-48CA-8064-53D2AE866AE6}" dt="2021-10-04T22:01:36.152" v="1473" actId="478"/>
          <ac:grpSpMkLst>
            <pc:docMk/>
            <pc:sldMk cId="0" sldId="266"/>
            <ac:grpSpMk id="80" creationId="{00000000-0000-0000-0000-000000000000}"/>
          </ac:grpSpMkLst>
        </pc:grpChg>
        <pc:grpChg chg="del mod">
          <ac:chgData name="Huong Huong" userId="be0f9279781b7202" providerId="LiveId" clId="{913FBA6D-62FA-48CA-8064-53D2AE866AE6}" dt="2021-10-04T22:02:01.847" v="1479" actId="478"/>
          <ac:grpSpMkLst>
            <pc:docMk/>
            <pc:sldMk cId="0" sldId="266"/>
            <ac:grpSpMk id="87" creationId="{00000000-0000-0000-0000-000000000000}"/>
          </ac:grpSpMkLst>
        </pc:grpChg>
        <pc:picChg chg="del">
          <ac:chgData name="Huong Huong" userId="be0f9279781b7202" providerId="LiveId" clId="{913FBA6D-62FA-48CA-8064-53D2AE866AE6}" dt="2021-10-04T22:01:29.150" v="1467" actId="478"/>
          <ac:picMkLst>
            <pc:docMk/>
            <pc:sldMk cId="0" sldId="266"/>
            <ac:picMk id="2" creationId="{00000000-0000-0000-0000-000000000000}"/>
          </ac:picMkLst>
        </pc:picChg>
      </pc:sldChg>
      <pc:sldChg chg="delSp modSp mod setBg modAnim">
        <pc:chgData name="Huong Huong" userId="be0f9279781b7202" providerId="LiveId" clId="{913FBA6D-62FA-48CA-8064-53D2AE866AE6}" dt="2021-10-05T02:25:06.995" v="1763"/>
        <pc:sldMkLst>
          <pc:docMk/>
          <pc:sldMk cId="757719593" sldId="271"/>
        </pc:sldMkLst>
        <pc:spChg chg="del">
          <ac:chgData name="Huong Huong" userId="be0f9279781b7202" providerId="LiveId" clId="{913FBA6D-62FA-48CA-8064-53D2AE866AE6}" dt="2021-10-03T19:51:15.532" v="6" actId="478"/>
          <ac:spMkLst>
            <pc:docMk/>
            <pc:sldMk cId="757719593" sldId="271"/>
            <ac:spMk id="3" creationId="{DFA14014-ACAD-424A-B6D1-C3A1FC76B421}"/>
          </ac:spMkLst>
        </pc:spChg>
        <pc:spChg chg="del">
          <ac:chgData name="Huong Huong" userId="be0f9279781b7202" providerId="LiveId" clId="{913FBA6D-62FA-48CA-8064-53D2AE866AE6}" dt="2021-10-03T19:51:10.868" v="5" actId="478"/>
          <ac:spMkLst>
            <pc:docMk/>
            <pc:sldMk cId="757719593" sldId="271"/>
            <ac:spMk id="4" creationId="{EE00FC86-EB01-48A0-9BEC-BE3E265E043C}"/>
          </ac:spMkLst>
        </pc:spChg>
        <pc:spChg chg="mod">
          <ac:chgData name="Huong Huong" userId="be0f9279781b7202" providerId="LiveId" clId="{913FBA6D-62FA-48CA-8064-53D2AE866AE6}" dt="2021-10-03T19:54:24.670" v="69" actId="13822"/>
          <ac:spMkLst>
            <pc:docMk/>
            <pc:sldMk cId="757719593" sldId="271"/>
            <ac:spMk id="7" creationId="{15158BAA-0B81-4531-8625-A71F39CD1481}"/>
          </ac:spMkLst>
        </pc:spChg>
        <pc:spChg chg="mod">
          <ac:chgData name="Huong Huong" userId="be0f9279781b7202" providerId="LiveId" clId="{913FBA6D-62FA-48CA-8064-53D2AE866AE6}" dt="2021-10-03T19:54:47.332" v="71" actId="2085"/>
          <ac:spMkLst>
            <pc:docMk/>
            <pc:sldMk cId="757719593" sldId="271"/>
            <ac:spMk id="8" creationId="{42D05F04-1B3C-417A-8A30-0303E2EF082F}"/>
          </ac:spMkLst>
        </pc:spChg>
        <pc:spChg chg="mod">
          <ac:chgData name="Huong Huong" userId="be0f9279781b7202" providerId="LiveId" clId="{913FBA6D-62FA-48CA-8064-53D2AE866AE6}" dt="2021-10-03T19:54:59.366" v="73" actId="207"/>
          <ac:spMkLst>
            <pc:docMk/>
            <pc:sldMk cId="757719593" sldId="271"/>
            <ac:spMk id="9" creationId="{0F23A3E4-8B29-46D9-9F52-C3B322B05FA8}"/>
          </ac:spMkLst>
        </pc:spChg>
        <pc:spChg chg="mod">
          <ac:chgData name="Huong Huong" userId="be0f9279781b7202" providerId="LiveId" clId="{913FBA6D-62FA-48CA-8064-53D2AE866AE6}" dt="2021-10-03T19:52:34.944" v="53" actId="14100"/>
          <ac:spMkLst>
            <pc:docMk/>
            <pc:sldMk cId="757719593" sldId="271"/>
            <ac:spMk id="10" creationId="{FAACF933-F82C-49C2-A392-FBBB5D01446F}"/>
          </ac:spMkLst>
        </pc:spChg>
        <pc:spChg chg="mod">
          <ac:chgData name="Huong Huong" userId="be0f9279781b7202" providerId="LiveId" clId="{913FBA6D-62FA-48CA-8064-53D2AE866AE6}" dt="2021-10-03T19:52:25.119" v="48" actId="1037"/>
          <ac:spMkLst>
            <pc:docMk/>
            <pc:sldMk cId="757719593" sldId="271"/>
            <ac:spMk id="11" creationId="{0312A990-27F9-4AE1-ADF1-967CE59A60BC}"/>
          </ac:spMkLst>
        </pc:spChg>
        <pc:spChg chg="mod">
          <ac:chgData name="Huong Huong" userId="be0f9279781b7202" providerId="LiveId" clId="{913FBA6D-62FA-48CA-8064-53D2AE866AE6}" dt="2021-10-03T19:52:25.119" v="48" actId="1037"/>
          <ac:spMkLst>
            <pc:docMk/>
            <pc:sldMk cId="757719593" sldId="271"/>
            <ac:spMk id="13" creationId="{E8BB9C23-BEBA-47CF-B99C-2E5A58B69483}"/>
          </ac:spMkLst>
        </pc:spChg>
        <pc:picChg chg="mod">
          <ac:chgData name="Huong Huong" userId="be0f9279781b7202" providerId="LiveId" clId="{913FBA6D-62FA-48CA-8064-53D2AE866AE6}" dt="2021-10-03T19:52:17.005" v="22" actId="1076"/>
          <ac:picMkLst>
            <pc:docMk/>
            <pc:sldMk cId="757719593" sldId="271"/>
            <ac:picMk id="6" creationId="{D0329A96-D852-439C-9AB4-08FF8524A661}"/>
          </ac:picMkLst>
        </pc:picChg>
      </pc:sldChg>
      <pc:sldChg chg="modSp mod modAnim">
        <pc:chgData name="Huong Huong" userId="be0f9279781b7202" providerId="LiveId" clId="{913FBA6D-62FA-48CA-8064-53D2AE866AE6}" dt="2021-10-05T02:25:49.180" v="1766"/>
        <pc:sldMkLst>
          <pc:docMk/>
          <pc:sldMk cId="3588376769" sldId="272"/>
        </pc:sldMkLst>
        <pc:picChg chg="mod">
          <ac:chgData name="Huong Huong" userId="be0f9279781b7202" providerId="LiveId" clId="{913FBA6D-62FA-48CA-8064-53D2AE866AE6}" dt="2021-10-03T19:50:47.590" v="4" actId="1076"/>
          <ac:picMkLst>
            <pc:docMk/>
            <pc:sldMk cId="3588376769" sldId="272"/>
            <ac:picMk id="17" creationId="{7CCB9B40-FE6C-4BBE-AB98-E6CBE738CADB}"/>
          </ac:picMkLst>
        </pc:picChg>
        <pc:picChg chg="mod">
          <ac:chgData name="Huong Huong" userId="be0f9279781b7202" providerId="LiveId" clId="{913FBA6D-62FA-48CA-8064-53D2AE866AE6}" dt="2021-10-03T19:49:58.538" v="3" actId="14100"/>
          <ac:picMkLst>
            <pc:docMk/>
            <pc:sldMk cId="3588376769" sldId="272"/>
            <ac:picMk id="21" creationId="{609B1638-629E-49B3-B490-FF179EE09707}"/>
          </ac:picMkLst>
        </pc:picChg>
      </pc:sldChg>
      <pc:sldChg chg="addSp delSp modSp mod setBg modAnim">
        <pc:chgData name="Huong Huong" userId="be0f9279781b7202" providerId="LiveId" clId="{913FBA6D-62FA-48CA-8064-53D2AE866AE6}" dt="2021-10-04T21:44:18.324" v="1074" actId="1076"/>
        <pc:sldMkLst>
          <pc:docMk/>
          <pc:sldMk cId="1069500680" sldId="275"/>
        </pc:sldMkLst>
        <pc:spChg chg="add del mod">
          <ac:chgData name="Huong Huong" userId="be0f9279781b7202" providerId="LiveId" clId="{913FBA6D-62FA-48CA-8064-53D2AE866AE6}" dt="2021-10-04T21:43:12.789" v="1066" actId="478"/>
          <ac:spMkLst>
            <pc:docMk/>
            <pc:sldMk cId="1069500680" sldId="275"/>
            <ac:spMk id="13" creationId="{98A832A0-7A1A-485E-A912-DA85C5D8CE06}"/>
          </ac:spMkLst>
        </pc:spChg>
        <pc:picChg chg="mod ord">
          <ac:chgData name="Huong Huong" userId="be0f9279781b7202" providerId="LiveId" clId="{913FBA6D-62FA-48CA-8064-53D2AE866AE6}" dt="2021-10-04T21:44:18.324" v="1074" actId="1076"/>
          <ac:picMkLst>
            <pc:docMk/>
            <pc:sldMk cId="1069500680" sldId="275"/>
            <ac:picMk id="2" creationId="{00000000-0000-0000-0000-000000000000}"/>
          </ac:picMkLst>
        </pc:picChg>
        <pc:picChg chg="del">
          <ac:chgData name="Huong Huong" userId="be0f9279781b7202" providerId="LiveId" clId="{913FBA6D-62FA-48CA-8064-53D2AE866AE6}" dt="2021-10-04T21:35:52.880" v="992" actId="21"/>
          <ac:picMkLst>
            <pc:docMk/>
            <pc:sldMk cId="1069500680" sldId="275"/>
            <ac:picMk id="3" creationId="{00000000-0000-0000-0000-000000000000}"/>
          </ac:picMkLst>
        </pc:picChg>
        <pc:picChg chg="add del mod">
          <ac:chgData name="Huong Huong" userId="be0f9279781b7202" providerId="LiveId" clId="{913FBA6D-62FA-48CA-8064-53D2AE866AE6}" dt="2021-10-04T21:40:22.655" v="1035" actId="478"/>
          <ac:picMkLst>
            <pc:docMk/>
            <pc:sldMk cId="1069500680" sldId="275"/>
            <ac:picMk id="5" creationId="{F90AC464-7FB4-4B46-BBAD-BBE49944B0CD}"/>
          </ac:picMkLst>
        </pc:picChg>
        <pc:picChg chg="mod">
          <ac:chgData name="Huong Huong" userId="be0f9279781b7202" providerId="LiveId" clId="{913FBA6D-62FA-48CA-8064-53D2AE866AE6}" dt="2021-10-04T21:36:57.353" v="1010" actId="1076"/>
          <ac:picMkLst>
            <pc:docMk/>
            <pc:sldMk cId="1069500680" sldId="275"/>
            <ac:picMk id="7" creationId="{00000000-0000-0000-0000-000000000000}"/>
          </ac:picMkLst>
        </pc:picChg>
        <pc:picChg chg="add del mod">
          <ac:chgData name="Huong Huong" userId="be0f9279781b7202" providerId="LiveId" clId="{913FBA6D-62FA-48CA-8064-53D2AE866AE6}" dt="2021-10-04T21:40:10.680" v="1034" actId="1076"/>
          <ac:picMkLst>
            <pc:docMk/>
            <pc:sldMk cId="1069500680" sldId="275"/>
            <ac:picMk id="8" creationId="{00000000-0000-0000-0000-000000000000}"/>
          </ac:picMkLst>
        </pc:picChg>
        <pc:picChg chg="mod">
          <ac:chgData name="Huong Huong" userId="be0f9279781b7202" providerId="LiveId" clId="{913FBA6D-62FA-48CA-8064-53D2AE866AE6}" dt="2021-10-04T21:36:37.075" v="1002" actId="14100"/>
          <ac:picMkLst>
            <pc:docMk/>
            <pc:sldMk cId="1069500680" sldId="275"/>
            <ac:picMk id="9" creationId="{00000000-0000-0000-0000-000000000000}"/>
          </ac:picMkLst>
        </pc:picChg>
        <pc:picChg chg="add del mod">
          <ac:chgData name="Huong Huong" userId="be0f9279781b7202" providerId="LiveId" clId="{913FBA6D-62FA-48CA-8064-53D2AE866AE6}" dt="2021-10-04T21:43:45.918" v="1071" actId="1076"/>
          <ac:picMkLst>
            <pc:docMk/>
            <pc:sldMk cId="1069500680" sldId="275"/>
            <ac:picMk id="10" creationId="{22E1792E-4960-476C-A942-EAA7A212C1E9}"/>
          </ac:picMkLst>
        </pc:picChg>
        <pc:picChg chg="add del mod">
          <ac:chgData name="Huong Huong" userId="be0f9279781b7202" providerId="LiveId" clId="{913FBA6D-62FA-48CA-8064-53D2AE866AE6}" dt="2021-10-04T21:43:09.770" v="1065" actId="478"/>
          <ac:picMkLst>
            <pc:docMk/>
            <pc:sldMk cId="1069500680" sldId="275"/>
            <ac:picMk id="11" creationId="{AE3FF742-5F31-4EDB-987D-2577E945B16A}"/>
          </ac:picMkLst>
        </pc:picChg>
      </pc:sldChg>
      <pc:sldChg chg="del">
        <pc:chgData name="Huong Huong" userId="be0f9279781b7202" providerId="LiveId" clId="{913FBA6D-62FA-48CA-8064-53D2AE866AE6}" dt="2021-10-05T02:20:02.676" v="1673" actId="47"/>
        <pc:sldMkLst>
          <pc:docMk/>
          <pc:sldMk cId="0" sldId="277"/>
        </pc:sldMkLst>
      </pc:sldChg>
      <pc:sldChg chg="new del">
        <pc:chgData name="Huong Huong" userId="be0f9279781b7202" providerId="LiveId" clId="{913FBA6D-62FA-48CA-8064-53D2AE866AE6}" dt="2021-10-05T02:21:48.391" v="1706" actId="47"/>
        <pc:sldMkLst>
          <pc:docMk/>
          <pc:sldMk cId="934951819" sldId="281"/>
        </pc:sldMkLst>
      </pc:sldChg>
      <pc:sldChg chg="addSp delSp modSp new mod setBg delAnim modAnim">
        <pc:chgData name="Huong Huong" userId="be0f9279781b7202" providerId="LiveId" clId="{913FBA6D-62FA-48CA-8064-53D2AE866AE6}" dt="2021-10-03T21:39:33.779" v="580" actId="1076"/>
        <pc:sldMkLst>
          <pc:docMk/>
          <pc:sldMk cId="4012029569" sldId="282"/>
        </pc:sldMkLst>
        <pc:spChg chg="add del mod">
          <ac:chgData name="Huong Huong" userId="be0f9279781b7202" providerId="LiveId" clId="{913FBA6D-62FA-48CA-8064-53D2AE866AE6}" dt="2021-10-03T21:28:32.548" v="434" actId="478"/>
          <ac:spMkLst>
            <pc:docMk/>
            <pc:sldMk cId="4012029569" sldId="282"/>
            <ac:spMk id="4" creationId="{7B233259-8F12-48D6-B988-F9E83C655420}"/>
          </ac:spMkLst>
        </pc:spChg>
        <pc:spChg chg="add del mod">
          <ac:chgData name="Huong Huong" userId="be0f9279781b7202" providerId="LiveId" clId="{913FBA6D-62FA-48CA-8064-53D2AE866AE6}" dt="2021-10-03T21:38:50.497" v="530" actId="478"/>
          <ac:spMkLst>
            <pc:docMk/>
            <pc:sldMk cId="4012029569" sldId="282"/>
            <ac:spMk id="4" creationId="{FBC0140A-A65F-4E76-B18A-F7CCB510A586}"/>
          </ac:spMkLst>
        </pc:spChg>
        <pc:spChg chg="add del mod">
          <ac:chgData name="Huong Huong" userId="be0f9279781b7202" providerId="LiveId" clId="{913FBA6D-62FA-48CA-8064-53D2AE866AE6}" dt="2021-10-03T21:29:30.078" v="440" actId="478"/>
          <ac:spMkLst>
            <pc:docMk/>
            <pc:sldMk cId="4012029569" sldId="282"/>
            <ac:spMk id="5" creationId="{0AE5BD60-25B9-4CAE-A539-19D000FC94AC}"/>
          </ac:spMkLst>
        </pc:spChg>
        <pc:spChg chg="add del mod">
          <ac:chgData name="Huong Huong" userId="be0f9279781b7202" providerId="LiveId" clId="{913FBA6D-62FA-48CA-8064-53D2AE866AE6}" dt="2021-10-03T21:29:30.093" v="442"/>
          <ac:spMkLst>
            <pc:docMk/>
            <pc:sldMk cId="4012029569" sldId="282"/>
            <ac:spMk id="6" creationId="{2E5C4ABB-6247-4597-B56A-D024324331A9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6" creationId="{3BED4917-3F78-47D4-9E78-8D4EDD65EB93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8" creationId="{76DF4F51-BC0D-4F88-9D42-637751107AA0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9" creationId="{9C723E55-2985-4B3F-A162-5AAEBF5102A1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0" creationId="{DCBDA1C1-7897-4D61-8F86-715A65CA68D3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1" creationId="{99DA1FB3-786A-4B60-B36D-EA9F4E9900E1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2" creationId="{340C5123-F528-4B8E-A7BF-9648C1B079B4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3" creationId="{7E841D58-DFCF-4CB0-8B70-3A96AA7A8F66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4" creationId="{DBC88D37-5A84-4F0B-9357-825F5605F997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5" creationId="{40BDF6D2-A950-4E25-B983-B3389E169AE1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6" creationId="{1ED9F480-3746-490C-8E37-A6453AA0F39F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7" creationId="{43CFD2C0-49BF-4679-8732-A4D710E5FF1F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8" creationId="{007BC4DA-0D15-415A-A5FA-E457C147B788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19" creationId="{0381859B-6E1F-4232-B1E6-923A7DD327B2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0" creationId="{F15906D9-2E27-4C48-BBEF-8094461B40F2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1" creationId="{F399E713-3712-4ACA-A1EF-FD0E30839F0E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2" creationId="{05B89BCC-9B82-4075-AC44-D7DEC01BCE81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3" creationId="{1FA0F7E2-8DDD-4158-A3F7-F5F4BD34C8BE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4" creationId="{6FF3BAB8-29B5-4C6D-AFB5-318F6131BEAF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5" creationId="{3F34BA84-BF23-4D96-8956-C1A580270F43}"/>
          </ac:spMkLst>
        </pc:spChg>
        <pc:spChg chg="mod">
          <ac:chgData name="Huong Huong" userId="be0f9279781b7202" providerId="LiveId" clId="{913FBA6D-62FA-48CA-8064-53D2AE866AE6}" dt="2021-10-03T21:33:33.953" v="446" actId="1076"/>
          <ac:spMkLst>
            <pc:docMk/>
            <pc:sldMk cId="4012029569" sldId="282"/>
            <ac:spMk id="26" creationId="{D96E597D-B0C3-41E9-B11F-C2D8D29B847B}"/>
          </ac:spMkLst>
        </pc:spChg>
        <pc:spChg chg="add mod">
          <ac:chgData name="Huong Huong" userId="be0f9279781b7202" providerId="LiveId" clId="{913FBA6D-62FA-48CA-8064-53D2AE866AE6}" dt="2021-10-03T21:39:33.779" v="580" actId="1076"/>
          <ac:spMkLst>
            <pc:docMk/>
            <pc:sldMk cId="4012029569" sldId="282"/>
            <ac:spMk id="31" creationId="{690C8799-36ED-436A-9500-2BCFC8324C40}"/>
          </ac:spMkLst>
        </pc:spChg>
        <pc:grpChg chg="add del mod">
          <ac:chgData name="Huong Huong" userId="be0f9279781b7202" providerId="LiveId" clId="{913FBA6D-62FA-48CA-8064-53D2AE866AE6}" dt="2021-10-03T21:38:52.466" v="531" actId="478"/>
          <ac:grpSpMkLst>
            <pc:docMk/>
            <pc:sldMk cId="4012029569" sldId="282"/>
            <ac:grpSpMk id="5" creationId="{7F9AFB77-9BB2-4978-94C3-C9654E917B69}"/>
          </ac:grpSpMkLst>
        </pc:grpChg>
        <pc:picChg chg="add del mod">
          <ac:chgData name="Huong Huong" userId="be0f9279781b7202" providerId="LiveId" clId="{913FBA6D-62FA-48CA-8064-53D2AE866AE6}" dt="2021-10-03T21:33:56.516" v="447" actId="478"/>
          <ac:picMkLst>
            <pc:docMk/>
            <pc:sldMk cId="4012029569" sldId="282"/>
            <ac:picMk id="3" creationId="{3627D1F2-3CE2-49C8-A2D7-4D3530BE0280}"/>
          </ac:picMkLst>
        </pc:picChg>
        <pc:picChg chg="add del mod">
          <ac:chgData name="Huong Huong" userId="be0f9279781b7202" providerId="LiveId" clId="{913FBA6D-62FA-48CA-8064-53D2AE866AE6}" dt="2021-10-03T21:34:01.200" v="448" actId="478"/>
          <ac:picMkLst>
            <pc:docMk/>
            <pc:sldMk cId="4012029569" sldId="282"/>
            <ac:picMk id="7" creationId="{BA4076A4-880B-4F3F-B022-FAABD2397405}"/>
          </ac:picMkLst>
        </pc:picChg>
        <pc:picChg chg="add del mod">
          <ac:chgData name="Huong Huong" userId="be0f9279781b7202" providerId="LiveId" clId="{913FBA6D-62FA-48CA-8064-53D2AE866AE6}" dt="2021-10-03T21:38:44.331" v="527" actId="478"/>
          <ac:picMkLst>
            <pc:docMk/>
            <pc:sldMk cId="4012029569" sldId="282"/>
            <ac:picMk id="27" creationId="{D3B02FBD-4802-4D3A-9925-7F0FA299E6CF}"/>
          </ac:picMkLst>
        </pc:picChg>
        <pc:picChg chg="add del mod">
          <ac:chgData name="Huong Huong" userId="be0f9279781b7202" providerId="LiveId" clId="{913FBA6D-62FA-48CA-8064-53D2AE866AE6}" dt="2021-10-03T21:38:21.012" v="524" actId="478"/>
          <ac:picMkLst>
            <pc:docMk/>
            <pc:sldMk cId="4012029569" sldId="282"/>
            <ac:picMk id="28" creationId="{36BCC5C2-86F9-492E-8F61-AD5D7B90DECA}"/>
          </ac:picMkLst>
        </pc:picChg>
        <pc:picChg chg="add mod">
          <ac:chgData name="Huong Huong" userId="be0f9279781b7202" providerId="LiveId" clId="{913FBA6D-62FA-48CA-8064-53D2AE866AE6}" dt="2021-10-03T21:39:02.608" v="536" actId="14100"/>
          <ac:picMkLst>
            <pc:docMk/>
            <pc:sldMk cId="4012029569" sldId="282"/>
            <ac:picMk id="30" creationId="{C7804DF6-E205-4515-98A9-80627A202DC5}"/>
          </ac:picMkLst>
        </pc:picChg>
      </pc:sldChg>
      <pc:sldChg chg="new">
        <pc:chgData name="Huong Huong" userId="be0f9279781b7202" providerId="LiveId" clId="{913FBA6D-62FA-48CA-8064-53D2AE866AE6}" dt="2021-10-03T21:39:37.649" v="581" actId="680"/>
        <pc:sldMkLst>
          <pc:docMk/>
          <pc:sldMk cId="876701249" sldId="283"/>
        </pc:sldMkLst>
      </pc:sldChg>
      <pc:sldChg chg="modSp">
        <pc:chgData name="Huong Huong" userId="be0f9279781b7202" providerId="LiveId" clId="{913FBA6D-62FA-48CA-8064-53D2AE866AE6}" dt="2021-10-05T02:31:48.083" v="1844"/>
        <pc:sldMkLst>
          <pc:docMk/>
          <pc:sldMk cId="598691427" sldId="286"/>
        </pc:sldMkLst>
        <pc:spChg chg="mod">
          <ac:chgData name="Huong Huong" userId="be0f9279781b7202" providerId="LiveId" clId="{913FBA6D-62FA-48CA-8064-53D2AE866AE6}" dt="2021-10-05T02:31:48.083" v="1844"/>
          <ac:spMkLst>
            <pc:docMk/>
            <pc:sldMk cId="598691427" sldId="286"/>
            <ac:spMk id="12" creationId="{E01D2043-74C5-49C0-8095-0926ABC651DA}"/>
          </ac:spMkLst>
        </pc:spChg>
        <pc:picChg chg="mod">
          <ac:chgData name="Huong Huong" userId="be0f9279781b7202" providerId="LiveId" clId="{913FBA6D-62FA-48CA-8064-53D2AE866AE6}" dt="2021-10-05T02:31:21.548" v="1842"/>
          <ac:picMkLst>
            <pc:docMk/>
            <pc:sldMk cId="598691427" sldId="286"/>
            <ac:picMk id="5" creationId="{1C257EF4-89D8-4CA0-940D-55AD3ACE0868}"/>
          </ac:picMkLst>
        </pc:picChg>
        <pc:picChg chg="mod">
          <ac:chgData name="Huong Huong" userId="be0f9279781b7202" providerId="LiveId" clId="{913FBA6D-62FA-48CA-8064-53D2AE866AE6}" dt="2021-10-05T02:31:13.171" v="1841"/>
          <ac:picMkLst>
            <pc:docMk/>
            <pc:sldMk cId="598691427" sldId="286"/>
            <ac:picMk id="7" creationId="{5A3B575A-0994-4C35-829C-D434C9DAD8AE}"/>
          </ac:picMkLst>
        </pc:picChg>
        <pc:picChg chg="mod">
          <ac:chgData name="Huong Huong" userId="be0f9279781b7202" providerId="LiveId" clId="{913FBA6D-62FA-48CA-8064-53D2AE866AE6}" dt="2021-10-05T02:31:01.353" v="1840"/>
          <ac:picMkLst>
            <pc:docMk/>
            <pc:sldMk cId="598691427" sldId="286"/>
            <ac:picMk id="10" creationId="{9FE55F1D-701B-464D-A7CB-7C2624CA46A5}"/>
          </ac:picMkLst>
        </pc:picChg>
        <pc:picChg chg="mod">
          <ac:chgData name="Huong Huong" userId="be0f9279781b7202" providerId="LiveId" clId="{913FBA6D-62FA-48CA-8064-53D2AE866AE6}" dt="2021-10-05T02:31:28.615" v="1843"/>
          <ac:picMkLst>
            <pc:docMk/>
            <pc:sldMk cId="598691427" sldId="286"/>
            <ac:picMk id="11" creationId="{6D033FD4-2750-4E99-BECE-EB75CCAF627B}"/>
          </ac:picMkLst>
        </pc:picChg>
        <pc:picChg chg="mod">
          <ac:chgData name="Huong Huong" userId="be0f9279781b7202" providerId="LiveId" clId="{913FBA6D-62FA-48CA-8064-53D2AE866AE6}" dt="2021-10-05T02:30:44.283" v="1839"/>
          <ac:picMkLst>
            <pc:docMk/>
            <pc:sldMk cId="598691427" sldId="286"/>
            <ac:picMk id="13" creationId="{89B510EE-DB58-45A8-A01C-EA6034242D54}"/>
          </ac:picMkLst>
        </pc:picChg>
      </pc:sldChg>
      <pc:sldChg chg="modSp mod">
        <pc:chgData name="Huong Huong" userId="be0f9279781b7202" providerId="LiveId" clId="{913FBA6D-62FA-48CA-8064-53D2AE866AE6}" dt="2021-10-05T02:32:02.698" v="1845"/>
        <pc:sldMkLst>
          <pc:docMk/>
          <pc:sldMk cId="3997899785" sldId="287"/>
        </pc:sldMkLst>
        <pc:spChg chg="mod">
          <ac:chgData name="Huong Huong" userId="be0f9279781b7202" providerId="LiveId" clId="{913FBA6D-62FA-48CA-8064-53D2AE866AE6}" dt="2021-10-05T02:20:50.514" v="1677" actId="20577"/>
          <ac:spMkLst>
            <pc:docMk/>
            <pc:sldMk cId="3997899785" sldId="287"/>
            <ac:spMk id="6" creationId="{3F59DD4C-3A80-47A7-825E-470D65FEACA6}"/>
          </ac:spMkLst>
        </pc:spChg>
        <pc:spChg chg="mod">
          <ac:chgData name="Huong Huong" userId="be0f9279781b7202" providerId="LiveId" clId="{913FBA6D-62FA-48CA-8064-53D2AE866AE6}" dt="2021-10-05T02:21:01.507" v="1684" actId="403"/>
          <ac:spMkLst>
            <pc:docMk/>
            <pc:sldMk cId="3997899785" sldId="287"/>
            <ac:spMk id="7" creationId="{C03174FF-BE26-4F38-A06F-4ACAF4936DE9}"/>
          </ac:spMkLst>
        </pc:spChg>
        <pc:spChg chg="mod">
          <ac:chgData name="Huong Huong" userId="be0f9279781b7202" providerId="LiveId" clId="{913FBA6D-62FA-48CA-8064-53D2AE866AE6}" dt="2021-10-05T02:32:02.698" v="1845"/>
          <ac:spMkLst>
            <pc:docMk/>
            <pc:sldMk cId="3997899785" sldId="287"/>
            <ac:spMk id="9" creationId="{09E9BF92-AE22-4D0C-A853-AD57A19A7ED3}"/>
          </ac:spMkLst>
        </pc:spChg>
      </pc:sldChg>
      <pc:sldChg chg="modSp mod">
        <pc:chgData name="Huong Huong" userId="be0f9279781b7202" providerId="LiveId" clId="{913FBA6D-62FA-48CA-8064-53D2AE866AE6}" dt="2021-10-05T02:32:08.847" v="1846"/>
        <pc:sldMkLst>
          <pc:docMk/>
          <pc:sldMk cId="3162522462" sldId="288"/>
        </pc:sldMkLst>
        <pc:spChg chg="mod">
          <ac:chgData name="Huong Huong" userId="be0f9279781b7202" providerId="LiveId" clId="{913FBA6D-62FA-48CA-8064-53D2AE866AE6}" dt="2021-10-05T02:21:24.202" v="1703" actId="207"/>
          <ac:spMkLst>
            <pc:docMk/>
            <pc:sldMk cId="3162522462" sldId="288"/>
            <ac:spMk id="6" creationId="{1C1EE5CC-7D2E-4508-87CE-B1A5D59EECE5}"/>
          </ac:spMkLst>
        </pc:spChg>
        <pc:spChg chg="mod">
          <ac:chgData name="Huong Huong" userId="be0f9279781b7202" providerId="LiveId" clId="{913FBA6D-62FA-48CA-8064-53D2AE866AE6}" dt="2021-10-05T02:21:19.552" v="1702" actId="207"/>
          <ac:spMkLst>
            <pc:docMk/>
            <pc:sldMk cId="3162522462" sldId="288"/>
            <ac:spMk id="7" creationId="{4A62C76C-FD86-4ACE-949E-FE473305000A}"/>
          </ac:spMkLst>
        </pc:spChg>
        <pc:spChg chg="mod">
          <ac:chgData name="Huong Huong" userId="be0f9279781b7202" providerId="LiveId" clId="{913FBA6D-62FA-48CA-8064-53D2AE866AE6}" dt="2021-10-05T02:32:08.847" v="1846"/>
          <ac:spMkLst>
            <pc:docMk/>
            <pc:sldMk cId="3162522462" sldId="288"/>
            <ac:spMk id="9" creationId="{00815B58-807A-49AA-BB99-3691352C996C}"/>
          </ac:spMkLst>
        </pc:spChg>
      </pc:sldChg>
      <pc:sldChg chg="addSp modSp mod">
        <pc:chgData name="Huong Huong" userId="be0f9279781b7202" providerId="LiveId" clId="{913FBA6D-62FA-48CA-8064-53D2AE866AE6}" dt="2021-10-05T02:32:28.650" v="1848"/>
        <pc:sldMkLst>
          <pc:docMk/>
          <pc:sldMk cId="3001225768" sldId="289"/>
        </pc:sldMkLst>
        <pc:spChg chg="mod">
          <ac:chgData name="Huong Huong" userId="be0f9279781b7202" providerId="LiveId" clId="{913FBA6D-62FA-48CA-8064-53D2AE866AE6}" dt="2021-10-04T22:05:25.925" v="1617" actId="14100"/>
          <ac:spMkLst>
            <pc:docMk/>
            <pc:sldMk cId="3001225768" sldId="289"/>
            <ac:spMk id="6" creationId="{ED01DE24-15A6-4061-A16A-0114364C5B57}"/>
          </ac:spMkLst>
        </pc:spChg>
        <pc:spChg chg="mod">
          <ac:chgData name="Huong Huong" userId="be0f9279781b7202" providerId="LiveId" clId="{913FBA6D-62FA-48CA-8064-53D2AE866AE6}" dt="2021-10-04T22:05:37.218" v="1628" actId="403"/>
          <ac:spMkLst>
            <pc:docMk/>
            <pc:sldMk cId="3001225768" sldId="289"/>
            <ac:spMk id="7" creationId="{61425BD4-5F92-4501-A180-EAD18F71421A}"/>
          </ac:spMkLst>
        </pc:spChg>
        <pc:spChg chg="mod">
          <ac:chgData name="Huong Huong" userId="be0f9279781b7202" providerId="LiveId" clId="{913FBA6D-62FA-48CA-8064-53D2AE866AE6}" dt="2021-10-05T02:32:28.650" v="1848"/>
          <ac:spMkLst>
            <pc:docMk/>
            <pc:sldMk cId="3001225768" sldId="289"/>
            <ac:spMk id="9" creationId="{1CAF9B28-8220-4E50-8D21-A0D73960F252}"/>
          </ac:spMkLst>
        </pc:spChg>
        <pc:picChg chg="add mod modCrop">
          <ac:chgData name="Huong Huong" userId="be0f9279781b7202" providerId="LiveId" clId="{913FBA6D-62FA-48CA-8064-53D2AE866AE6}" dt="2021-10-04T22:05:27.559" v="1618" actId="1076"/>
          <ac:picMkLst>
            <pc:docMk/>
            <pc:sldMk cId="3001225768" sldId="289"/>
            <ac:picMk id="5" creationId="{1DC23A7B-811B-42BA-B534-308B651C5028}"/>
          </ac:picMkLst>
        </pc:picChg>
      </pc:sldChg>
      <pc:sldChg chg="modSp mod">
        <pc:chgData name="Huong Huong" userId="be0f9279781b7202" providerId="LiveId" clId="{913FBA6D-62FA-48CA-8064-53D2AE866AE6}" dt="2021-10-05T02:32:16.599" v="1847"/>
        <pc:sldMkLst>
          <pc:docMk/>
          <pc:sldMk cId="1805798773" sldId="290"/>
        </pc:sldMkLst>
        <pc:spChg chg="mod">
          <ac:chgData name="Huong Huong" userId="be0f9279781b7202" providerId="LiveId" clId="{913FBA6D-62FA-48CA-8064-53D2AE866AE6}" dt="2021-10-04T22:05:19.073" v="1614" actId="403"/>
          <ac:spMkLst>
            <pc:docMk/>
            <pc:sldMk cId="1805798773" sldId="290"/>
            <ac:spMk id="6" creationId="{56798B29-31FB-418D-86E6-872191A2A303}"/>
          </ac:spMkLst>
        </pc:spChg>
        <pc:spChg chg="mod">
          <ac:chgData name="Huong Huong" userId="be0f9279781b7202" providerId="LiveId" clId="{913FBA6D-62FA-48CA-8064-53D2AE866AE6}" dt="2021-10-04T21:29:57.204" v="792" actId="20577"/>
          <ac:spMkLst>
            <pc:docMk/>
            <pc:sldMk cId="1805798773" sldId="290"/>
            <ac:spMk id="7" creationId="{2E359C73-362C-4DBB-A2B9-D38DE5AA3E73}"/>
          </ac:spMkLst>
        </pc:spChg>
        <pc:spChg chg="mod">
          <ac:chgData name="Huong Huong" userId="be0f9279781b7202" providerId="LiveId" clId="{913FBA6D-62FA-48CA-8064-53D2AE866AE6}" dt="2021-10-05T02:32:16.599" v="1847"/>
          <ac:spMkLst>
            <pc:docMk/>
            <pc:sldMk cId="1805798773" sldId="290"/>
            <ac:spMk id="9" creationId="{B1221888-DDE4-44E3-BBC5-F1FC9D327815}"/>
          </ac:spMkLst>
        </pc:spChg>
      </pc:sldChg>
      <pc:sldChg chg="modSp mod">
        <pc:chgData name="Huong Huong" userId="be0f9279781b7202" providerId="LiveId" clId="{913FBA6D-62FA-48CA-8064-53D2AE866AE6}" dt="2021-10-05T02:32:36.587" v="1849"/>
        <pc:sldMkLst>
          <pc:docMk/>
          <pc:sldMk cId="2328285852" sldId="291"/>
        </pc:sldMkLst>
        <pc:spChg chg="mod">
          <ac:chgData name="Huong Huong" userId="be0f9279781b7202" providerId="LiveId" clId="{913FBA6D-62FA-48CA-8064-53D2AE866AE6}" dt="2021-10-05T02:21:36.375" v="1705" actId="207"/>
          <ac:spMkLst>
            <pc:docMk/>
            <pc:sldMk cId="2328285852" sldId="291"/>
            <ac:spMk id="6" creationId="{72FFAB44-5922-4DFF-93BA-D0DACD7D3790}"/>
          </ac:spMkLst>
        </pc:spChg>
        <pc:spChg chg="mod">
          <ac:chgData name="Huong Huong" userId="be0f9279781b7202" providerId="LiveId" clId="{913FBA6D-62FA-48CA-8064-53D2AE866AE6}" dt="2021-10-04T22:06:01.043" v="1647" actId="207"/>
          <ac:spMkLst>
            <pc:docMk/>
            <pc:sldMk cId="2328285852" sldId="291"/>
            <ac:spMk id="7" creationId="{0AF718E0-D6F2-4652-A6DB-3229989065C9}"/>
          </ac:spMkLst>
        </pc:spChg>
        <pc:spChg chg="mod">
          <ac:chgData name="Huong Huong" userId="be0f9279781b7202" providerId="LiveId" clId="{913FBA6D-62FA-48CA-8064-53D2AE866AE6}" dt="2021-10-05T02:32:36.587" v="1849"/>
          <ac:spMkLst>
            <pc:docMk/>
            <pc:sldMk cId="2328285852" sldId="291"/>
            <ac:spMk id="9" creationId="{B654ABC1-C1B1-4F8E-BF28-67EE7A083F8A}"/>
          </ac:spMkLst>
        </pc:spChg>
      </pc:sldChg>
      <pc:sldChg chg="addSp delSp modSp del mod delAnim">
        <pc:chgData name="Huong Huong" userId="be0f9279781b7202" providerId="LiveId" clId="{913FBA6D-62FA-48CA-8064-53D2AE866AE6}" dt="2021-10-05T02:22:22.556" v="1707" actId="47"/>
        <pc:sldMkLst>
          <pc:docMk/>
          <pc:sldMk cId="823044307" sldId="296"/>
        </pc:sldMkLst>
        <pc:spChg chg="del">
          <ac:chgData name="Huong Huong" userId="be0f9279781b7202" providerId="LiveId" clId="{913FBA6D-62FA-48CA-8064-53D2AE866AE6}" dt="2021-10-04T11:10:09.442" v="582" actId="478"/>
          <ac:spMkLst>
            <pc:docMk/>
            <pc:sldMk cId="823044307" sldId="296"/>
            <ac:spMk id="2" creationId="{00000000-0000-0000-0000-000000000000}"/>
          </ac:spMkLst>
        </pc:spChg>
        <pc:picChg chg="add mod">
          <ac:chgData name="Huong Huong" userId="be0f9279781b7202" providerId="LiveId" clId="{913FBA6D-62FA-48CA-8064-53D2AE866AE6}" dt="2021-10-04T21:36:03.611" v="996" actId="1076"/>
          <ac:picMkLst>
            <pc:docMk/>
            <pc:sldMk cId="823044307" sldId="296"/>
            <ac:picMk id="4" creationId="{8FABB7AB-1B57-4F64-BCA3-C245F50EE59C}"/>
          </ac:picMkLst>
        </pc:picChg>
      </pc:sldChg>
      <pc:sldChg chg="delSp del mod delAnim">
        <pc:chgData name="Huong Huong" userId="be0f9279781b7202" providerId="LiveId" clId="{913FBA6D-62FA-48CA-8064-53D2AE866AE6}" dt="2021-10-05T02:22:29.041" v="1708" actId="47"/>
        <pc:sldMkLst>
          <pc:docMk/>
          <pc:sldMk cId="571098700" sldId="297"/>
        </pc:sldMkLst>
        <pc:spChg chg="del">
          <ac:chgData name="Huong Huong" userId="be0f9279781b7202" providerId="LiveId" clId="{913FBA6D-62FA-48CA-8064-53D2AE866AE6}" dt="2021-10-04T11:10:13.212" v="583" actId="478"/>
          <ac:spMkLst>
            <pc:docMk/>
            <pc:sldMk cId="571098700" sldId="297"/>
            <ac:spMk id="5" creationId="{00000000-0000-0000-0000-000000000000}"/>
          </ac:spMkLst>
        </pc:spChg>
      </pc:sldChg>
      <pc:sldChg chg="addSp delSp modSp new mod ord">
        <pc:chgData name="Huong Huong" userId="be0f9279781b7202" providerId="LiveId" clId="{913FBA6D-62FA-48CA-8064-53D2AE866AE6}" dt="2021-10-05T02:24:07.814" v="1760" actId="2711"/>
        <pc:sldMkLst>
          <pc:docMk/>
          <pc:sldMk cId="213834448" sldId="298"/>
        </pc:sldMkLst>
        <pc:spChg chg="add del mod">
          <ac:chgData name="Huong Huong" userId="be0f9279781b7202" providerId="LiveId" clId="{913FBA6D-62FA-48CA-8064-53D2AE866AE6}" dt="2021-10-04T18:41:26.632" v="709" actId="478"/>
          <ac:spMkLst>
            <pc:docMk/>
            <pc:sldMk cId="213834448" sldId="298"/>
            <ac:spMk id="3" creationId="{30E5C2BD-8F96-46B9-8617-EDB1E93C90DE}"/>
          </ac:spMkLst>
        </pc:spChg>
        <pc:spChg chg="del">
          <ac:chgData name="Huong Huong" userId="be0f9279781b7202" providerId="LiveId" clId="{913FBA6D-62FA-48CA-8064-53D2AE866AE6}" dt="2021-10-04T11:11:06.125" v="585" actId="931"/>
          <ac:spMkLst>
            <pc:docMk/>
            <pc:sldMk cId="213834448" sldId="298"/>
            <ac:spMk id="3" creationId="{6BAB8026-2451-4A9E-B409-745D29D7A2BC}"/>
          </ac:spMkLst>
        </pc:spChg>
        <pc:spChg chg="add mod">
          <ac:chgData name="Huong Huong" userId="be0f9279781b7202" providerId="LiveId" clId="{913FBA6D-62FA-48CA-8064-53D2AE866AE6}" dt="2021-10-04T18:41:31.660" v="710" actId="1076"/>
          <ac:spMkLst>
            <pc:docMk/>
            <pc:sldMk cId="213834448" sldId="298"/>
            <ac:spMk id="4" creationId="{7538CE56-3E2C-49A8-B05D-0176BD7BB614}"/>
          </ac:spMkLst>
        </pc:spChg>
        <pc:spChg chg="add del mod">
          <ac:chgData name="Huong Huong" userId="be0f9279781b7202" providerId="LiveId" clId="{913FBA6D-62FA-48CA-8064-53D2AE866AE6}" dt="2021-10-04T21:42:18.235" v="1051" actId="21"/>
          <ac:spMkLst>
            <pc:docMk/>
            <pc:sldMk cId="213834448" sldId="298"/>
            <ac:spMk id="5" creationId="{13C57027-A12F-40F7-9ACA-20B22542FB03}"/>
          </ac:spMkLst>
        </pc:spChg>
        <pc:spChg chg="add del mod">
          <ac:chgData name="Huong Huong" userId="be0f9279781b7202" providerId="LiveId" clId="{913FBA6D-62FA-48CA-8064-53D2AE866AE6}" dt="2021-10-05T02:23:08.648" v="1751" actId="478"/>
          <ac:spMkLst>
            <pc:docMk/>
            <pc:sldMk cId="213834448" sldId="298"/>
            <ac:spMk id="6" creationId="{0A6AC108-8B02-487F-926F-095C0862AB4C}"/>
          </ac:spMkLst>
        </pc:spChg>
        <pc:spChg chg="add del mod">
          <ac:chgData name="Huong Huong" userId="be0f9279781b7202" providerId="LiveId" clId="{913FBA6D-62FA-48CA-8064-53D2AE866AE6}" dt="2021-10-04T18:42:01.575" v="712" actId="931"/>
          <ac:spMkLst>
            <pc:docMk/>
            <pc:sldMk cId="213834448" sldId="298"/>
            <ac:spMk id="6" creationId="{6C695F6E-6825-4A42-B0A5-5CB2566E8CFD}"/>
          </ac:spMkLst>
        </pc:spChg>
        <pc:spChg chg="add mod">
          <ac:chgData name="Huong Huong" userId="be0f9279781b7202" providerId="LiveId" clId="{913FBA6D-62FA-48CA-8064-53D2AE866AE6}" dt="2021-10-05T02:24:07.814" v="1760" actId="2711"/>
          <ac:spMkLst>
            <pc:docMk/>
            <pc:sldMk cId="213834448" sldId="298"/>
            <ac:spMk id="7" creationId="{5DB0473B-19BB-4956-BE6D-387183A4FB16}"/>
          </ac:spMkLst>
        </pc:spChg>
        <pc:spChg chg="add del mod">
          <ac:chgData name="Huong Huong" userId="be0f9279781b7202" providerId="LiveId" clId="{913FBA6D-62FA-48CA-8064-53D2AE866AE6}" dt="2021-10-04T11:11:32.382" v="589" actId="931"/>
          <ac:spMkLst>
            <pc:docMk/>
            <pc:sldMk cId="213834448" sldId="298"/>
            <ac:spMk id="7" creationId="{89DF0C54-12D8-4DBC-8503-A11D109EF14F}"/>
          </ac:spMkLst>
        </pc:spChg>
        <pc:picChg chg="add del mod">
          <ac:chgData name="Huong Huong" userId="be0f9279781b7202" providerId="LiveId" clId="{913FBA6D-62FA-48CA-8064-53D2AE866AE6}" dt="2021-10-04T11:11:11.321" v="588" actId="478"/>
          <ac:picMkLst>
            <pc:docMk/>
            <pc:sldMk cId="213834448" sldId="298"/>
            <ac:picMk id="5" creationId="{E5A8C1B2-8ED0-4143-A694-80B61763B465}"/>
          </ac:picMkLst>
        </pc:picChg>
        <pc:picChg chg="add del mod">
          <ac:chgData name="Huong Huong" userId="be0f9279781b7202" providerId="LiveId" clId="{913FBA6D-62FA-48CA-8064-53D2AE866AE6}" dt="2021-10-04T21:42:18.235" v="1051" actId="21"/>
          <ac:picMkLst>
            <pc:docMk/>
            <pc:sldMk cId="213834448" sldId="298"/>
            <ac:picMk id="8" creationId="{DA66DA8B-7A81-437B-A767-18ED57862EFD}"/>
          </ac:picMkLst>
        </pc:picChg>
        <pc:picChg chg="add del mod">
          <ac:chgData name="Huong Huong" userId="be0f9279781b7202" providerId="LiveId" clId="{913FBA6D-62FA-48CA-8064-53D2AE866AE6}" dt="2021-10-04T18:41:35.310" v="711" actId="478"/>
          <ac:picMkLst>
            <pc:docMk/>
            <pc:sldMk cId="213834448" sldId="298"/>
            <ac:picMk id="9" creationId="{22263D09-C6B9-4979-9095-E6549010DA84}"/>
          </ac:picMkLst>
        </pc:picChg>
      </pc:sldChg>
      <pc:sldChg chg="addSp delSp modSp new del mod">
        <pc:chgData name="Huong Huong" userId="be0f9279781b7202" providerId="LiveId" clId="{913FBA6D-62FA-48CA-8064-53D2AE866AE6}" dt="2021-10-04T21:47:14.588" v="1097" actId="47"/>
        <pc:sldMkLst>
          <pc:docMk/>
          <pc:sldMk cId="2322581642" sldId="299"/>
        </pc:sldMkLst>
        <pc:spChg chg="del">
          <ac:chgData name="Huong Huong" userId="be0f9279781b7202" providerId="LiveId" clId="{913FBA6D-62FA-48CA-8064-53D2AE866AE6}" dt="2021-10-04T11:13:51.422" v="596" actId="931"/>
          <ac:spMkLst>
            <pc:docMk/>
            <pc:sldMk cId="2322581642" sldId="299"/>
            <ac:spMk id="3" creationId="{AFBE9A96-0F5A-4B4C-A422-8729901D0E60}"/>
          </ac:spMkLst>
        </pc:spChg>
        <pc:spChg chg="add del mod">
          <ac:chgData name="Huong Huong" userId="be0f9279781b7202" providerId="LiveId" clId="{913FBA6D-62FA-48CA-8064-53D2AE866AE6}" dt="2021-10-04T11:15:33.877" v="615" actId="931"/>
          <ac:spMkLst>
            <pc:docMk/>
            <pc:sldMk cId="2322581642" sldId="299"/>
            <ac:spMk id="9" creationId="{79D905C2-37F6-427D-96E9-ADDE2F4DC833}"/>
          </ac:spMkLst>
        </pc:spChg>
        <pc:spChg chg="add mod">
          <ac:chgData name="Huong Huong" userId="be0f9279781b7202" providerId="LiveId" clId="{913FBA6D-62FA-48CA-8064-53D2AE866AE6}" dt="2021-10-04T11:15:43.895" v="620" actId="478"/>
          <ac:spMkLst>
            <pc:docMk/>
            <pc:sldMk cId="2322581642" sldId="299"/>
            <ac:spMk id="13" creationId="{6F484C30-E07A-49A0-A735-6AC89C55EE5C}"/>
          </ac:spMkLst>
        </pc:spChg>
        <pc:picChg chg="add del mod">
          <ac:chgData name="Huong Huong" userId="be0f9279781b7202" providerId="LiveId" clId="{913FBA6D-62FA-48CA-8064-53D2AE866AE6}" dt="2021-10-04T11:15:25.187" v="614" actId="478"/>
          <ac:picMkLst>
            <pc:docMk/>
            <pc:sldMk cId="2322581642" sldId="299"/>
            <ac:picMk id="5" creationId="{D57B0115-90A8-4483-8E0D-B4E004EF3634}"/>
          </ac:picMkLst>
        </pc:picChg>
        <pc:picChg chg="add del mod">
          <ac:chgData name="Huong Huong" userId="be0f9279781b7202" providerId="LiveId" clId="{913FBA6D-62FA-48CA-8064-53D2AE866AE6}" dt="2021-10-04T11:15:16.196" v="613" actId="478"/>
          <ac:picMkLst>
            <pc:docMk/>
            <pc:sldMk cId="2322581642" sldId="299"/>
            <ac:picMk id="7" creationId="{C35DED27-386C-40FF-BB41-AEBA65DB150F}"/>
          </ac:picMkLst>
        </pc:picChg>
        <pc:picChg chg="add del mod">
          <ac:chgData name="Huong Huong" userId="be0f9279781b7202" providerId="LiveId" clId="{913FBA6D-62FA-48CA-8064-53D2AE866AE6}" dt="2021-10-04T11:15:43.895" v="620" actId="478"/>
          <ac:picMkLst>
            <pc:docMk/>
            <pc:sldMk cId="2322581642" sldId="299"/>
            <ac:picMk id="11" creationId="{1659C591-AA17-4858-B8C5-49871CFC3F0A}"/>
          </ac:picMkLst>
        </pc:picChg>
      </pc:sldChg>
      <pc:sldChg chg="addSp modSp new mod ord modAnim">
        <pc:chgData name="Huong Huong" userId="be0f9279781b7202" providerId="LiveId" clId="{913FBA6D-62FA-48CA-8064-53D2AE866AE6}" dt="2021-10-05T02:20:27.543" v="1676"/>
        <pc:sldMkLst>
          <pc:docMk/>
          <pc:sldMk cId="165237814" sldId="300"/>
        </pc:sldMkLst>
        <pc:spChg chg="add mod">
          <ac:chgData name="Huong Huong" userId="be0f9279781b7202" providerId="LiveId" clId="{913FBA6D-62FA-48CA-8064-53D2AE866AE6}" dt="2021-10-04T16:18:48.431" v="649" actId="1076"/>
          <ac:spMkLst>
            <pc:docMk/>
            <pc:sldMk cId="165237814" sldId="300"/>
            <ac:spMk id="3" creationId="{6703BA76-9464-4C00-8034-E24AA67B90F3}"/>
          </ac:spMkLst>
        </pc:spChg>
        <pc:spChg chg="add mod">
          <ac:chgData name="Huong Huong" userId="be0f9279781b7202" providerId="LiveId" clId="{913FBA6D-62FA-48CA-8064-53D2AE866AE6}" dt="2021-10-04T16:18:42.252" v="647" actId="14100"/>
          <ac:spMkLst>
            <pc:docMk/>
            <pc:sldMk cId="165237814" sldId="300"/>
            <ac:spMk id="4" creationId="{AEEBC995-FB6B-4FC1-A8AE-FCC975036559}"/>
          </ac:spMkLst>
        </pc:spChg>
        <pc:picChg chg="add mod modCrop">
          <ac:chgData name="Huong Huong" userId="be0f9279781b7202" providerId="LiveId" clId="{913FBA6D-62FA-48CA-8064-53D2AE866AE6}" dt="2021-10-05T02:20:15.984" v="1674" actId="1076"/>
          <ac:picMkLst>
            <pc:docMk/>
            <pc:sldMk cId="165237814" sldId="300"/>
            <ac:picMk id="2" creationId="{117D9695-ACF9-45B9-9347-E8AAD08F1626}"/>
          </ac:picMkLst>
        </pc:picChg>
      </pc:sldChg>
      <pc:sldChg chg="new del">
        <pc:chgData name="Huong Huong" userId="be0f9279781b7202" providerId="LiveId" clId="{913FBA6D-62FA-48CA-8064-53D2AE866AE6}" dt="2021-10-04T21:45:40.472" v="1089" actId="680"/>
        <pc:sldMkLst>
          <pc:docMk/>
          <pc:sldMk cId="2177020519" sldId="301"/>
        </pc:sldMkLst>
      </pc:sldChg>
      <pc:sldChg chg="addSp delSp modSp new mod ord setBg">
        <pc:chgData name="Huong Huong" userId="be0f9279781b7202" providerId="LiveId" clId="{913FBA6D-62FA-48CA-8064-53D2AE866AE6}" dt="2021-10-05T02:26:11.096" v="1768"/>
        <pc:sldMkLst>
          <pc:docMk/>
          <pc:sldMk cId="2473620400" sldId="301"/>
        </pc:sldMkLst>
        <pc:spChg chg="add del mod">
          <ac:chgData name="Huong Huong" userId="be0f9279781b7202" providerId="LiveId" clId="{913FBA6D-62FA-48CA-8064-53D2AE866AE6}" dt="2021-10-04T21:55:53.155" v="1356" actId="478"/>
          <ac:spMkLst>
            <pc:docMk/>
            <pc:sldMk cId="2473620400" sldId="301"/>
            <ac:spMk id="2" creationId="{3B6E5687-EF17-434C-9EEF-49C1988167BF}"/>
          </ac:spMkLst>
        </pc:spChg>
        <pc:picChg chg="add mod ord">
          <ac:chgData name="Huong Huong" userId="be0f9279781b7202" providerId="LiveId" clId="{913FBA6D-62FA-48CA-8064-53D2AE866AE6}" dt="2021-10-04T22:01:16.340" v="1464" actId="1076"/>
          <ac:picMkLst>
            <pc:docMk/>
            <pc:sldMk cId="2473620400" sldId="301"/>
            <ac:picMk id="4" creationId="{43CBC1FC-A3B4-418C-B894-219625011678}"/>
          </ac:picMkLst>
        </pc:picChg>
        <pc:picChg chg="add mod">
          <ac:chgData name="Huong Huong" userId="be0f9279781b7202" providerId="LiveId" clId="{913FBA6D-62FA-48CA-8064-53D2AE866AE6}" dt="2021-10-04T21:59:44.711" v="1422" actId="1076"/>
          <ac:picMkLst>
            <pc:docMk/>
            <pc:sldMk cId="2473620400" sldId="301"/>
            <ac:picMk id="6" creationId="{B25C0C4C-377B-4CA7-AFBF-9B4166D659B3}"/>
          </ac:picMkLst>
        </pc:picChg>
      </pc:sldChg>
      <pc:sldChg chg="add del">
        <pc:chgData name="Huong Huong" userId="be0f9279781b7202" providerId="LiveId" clId="{913FBA6D-62FA-48CA-8064-53D2AE866AE6}" dt="2021-10-04T21:45:47.957" v="1091" actId="2696"/>
        <pc:sldMkLst>
          <pc:docMk/>
          <pc:sldMk cId="2779960183" sldId="301"/>
        </pc:sldMkLst>
      </pc:sldChg>
      <pc:sldChg chg="add del ord">
        <pc:chgData name="Huong Huong" userId="be0f9279781b7202" providerId="LiveId" clId="{913FBA6D-62FA-48CA-8064-53D2AE866AE6}" dt="2021-10-04T21:46:04.307" v="1096"/>
        <pc:sldMkLst>
          <pc:docMk/>
          <pc:sldMk cId="3127511024" sldId="301"/>
        </pc:sldMkLst>
      </pc:sldChg>
      <pc:sldChg chg="addSp delSp modSp new mod ord delAnim modAnim">
        <pc:chgData name="Huong Huong" userId="be0f9279781b7202" providerId="LiveId" clId="{913FBA6D-62FA-48CA-8064-53D2AE866AE6}" dt="2021-10-04T22:14:40.605" v="1665"/>
        <pc:sldMkLst>
          <pc:docMk/>
          <pc:sldMk cId="1307053852" sldId="302"/>
        </pc:sldMkLst>
        <pc:spChg chg="del">
          <ac:chgData name="Huong Huong" userId="be0f9279781b7202" providerId="LiveId" clId="{913FBA6D-62FA-48CA-8064-53D2AE866AE6}" dt="2021-10-04T22:09:47.686" v="1649"/>
          <ac:spMkLst>
            <pc:docMk/>
            <pc:sldMk cId="1307053852" sldId="302"/>
            <ac:spMk id="3" creationId="{A80DEB33-FFEB-4FD3-B9D6-CB80A4984398}"/>
          </ac:spMkLst>
        </pc:spChg>
        <pc:spChg chg="add del mod">
          <ac:chgData name="Huong Huong" userId="be0f9279781b7202" providerId="LiveId" clId="{913FBA6D-62FA-48CA-8064-53D2AE866AE6}" dt="2021-10-04T22:13:37.238" v="1655" actId="931"/>
          <ac:spMkLst>
            <pc:docMk/>
            <pc:sldMk cId="1307053852" sldId="302"/>
            <ac:spMk id="6" creationId="{4E7AF0EA-69ED-4D7E-A02A-9335331AA8F6}"/>
          </ac:spMkLst>
        </pc:spChg>
        <pc:spChg chg="add del mod">
          <ac:chgData name="Huong Huong" userId="be0f9279781b7202" providerId="LiveId" clId="{913FBA6D-62FA-48CA-8064-53D2AE866AE6}" dt="2021-10-04T22:13:48.897" v="1657" actId="931"/>
          <ac:spMkLst>
            <pc:docMk/>
            <pc:sldMk cId="1307053852" sldId="302"/>
            <ac:spMk id="10" creationId="{533F04E4-4316-46A1-BC8A-DA5E433B4A1F}"/>
          </ac:spMkLst>
        </pc:spChg>
        <pc:picChg chg="add del mod">
          <ac:chgData name="Huong Huong" userId="be0f9279781b7202" providerId="LiveId" clId="{913FBA6D-62FA-48CA-8064-53D2AE866AE6}" dt="2021-10-04T22:12:57.489" v="1654" actId="478"/>
          <ac:picMkLst>
            <pc:docMk/>
            <pc:sldMk cId="1307053852" sldId="302"/>
            <ac:picMk id="4" creationId="{E2D34FFC-51B7-4CA1-BC8E-3D612498FE49}"/>
          </ac:picMkLst>
        </pc:picChg>
        <pc:picChg chg="add del mod">
          <ac:chgData name="Huong Huong" userId="be0f9279781b7202" providerId="LiveId" clId="{913FBA6D-62FA-48CA-8064-53D2AE866AE6}" dt="2021-10-04T22:13:39.060" v="1656" actId="478"/>
          <ac:picMkLst>
            <pc:docMk/>
            <pc:sldMk cId="1307053852" sldId="302"/>
            <ac:picMk id="8" creationId="{296A647C-7A16-4AFB-9D9B-1BA512ACBA10}"/>
          </ac:picMkLst>
        </pc:picChg>
        <pc:picChg chg="add mod">
          <ac:chgData name="Huong Huong" userId="be0f9279781b7202" providerId="LiveId" clId="{913FBA6D-62FA-48CA-8064-53D2AE866AE6}" dt="2021-10-04T22:14:11.766" v="1663" actId="14100"/>
          <ac:picMkLst>
            <pc:docMk/>
            <pc:sldMk cId="1307053852" sldId="302"/>
            <ac:picMk id="12" creationId="{85AD2A9C-6D75-4FD5-94E1-A296A36C9615}"/>
          </ac:picMkLst>
        </pc:picChg>
      </pc:sldChg>
      <pc:sldChg chg="addSp delSp modSp new mod">
        <pc:chgData name="Huong Huong" userId="be0f9279781b7202" providerId="LiveId" clId="{913FBA6D-62FA-48CA-8064-53D2AE866AE6}" dt="2021-10-04T22:15:25.441" v="1672" actId="14100"/>
        <pc:sldMkLst>
          <pc:docMk/>
          <pc:sldMk cId="2913769215" sldId="303"/>
        </pc:sldMkLst>
        <pc:spChg chg="del">
          <ac:chgData name="Huong Huong" userId="be0f9279781b7202" providerId="LiveId" clId="{913FBA6D-62FA-48CA-8064-53D2AE866AE6}" dt="2021-10-04T22:15:14.603" v="1667" actId="931"/>
          <ac:spMkLst>
            <pc:docMk/>
            <pc:sldMk cId="2913769215" sldId="303"/>
            <ac:spMk id="3" creationId="{7728551F-36A1-44D2-B3B6-D0C17FCA2E01}"/>
          </ac:spMkLst>
        </pc:spChg>
        <pc:picChg chg="add mod">
          <ac:chgData name="Huong Huong" userId="be0f9279781b7202" providerId="LiveId" clId="{913FBA6D-62FA-48CA-8064-53D2AE866AE6}" dt="2021-10-04T22:15:25.441" v="1672" actId="14100"/>
          <ac:picMkLst>
            <pc:docMk/>
            <pc:sldMk cId="2913769215" sldId="303"/>
            <ac:picMk id="5" creationId="{EA9293B9-8598-414B-953B-C51586A25747}"/>
          </ac:picMkLst>
        </pc:picChg>
      </pc:sldChg>
      <pc:sldChg chg="addSp delSp modSp new mod">
        <pc:chgData name="Huong Huong" userId="be0f9279781b7202" providerId="LiveId" clId="{913FBA6D-62FA-48CA-8064-53D2AE866AE6}" dt="2021-10-05T02:28:57.379" v="1834" actId="207"/>
        <pc:sldMkLst>
          <pc:docMk/>
          <pc:sldMk cId="339569578" sldId="304"/>
        </pc:sldMkLst>
        <pc:spChg chg="del">
          <ac:chgData name="Huong Huong" userId="be0f9279781b7202" providerId="LiveId" clId="{913FBA6D-62FA-48CA-8064-53D2AE866AE6}" dt="2021-10-05T02:28:08.266" v="1804" actId="22"/>
          <ac:spMkLst>
            <pc:docMk/>
            <pc:sldMk cId="339569578" sldId="304"/>
            <ac:spMk id="4" creationId="{8CAEC1BF-C3E6-440C-AD9C-EC12ADF75D79}"/>
          </ac:spMkLst>
        </pc:spChg>
        <pc:spChg chg="add mod">
          <ac:chgData name="Huong Huong" userId="be0f9279781b7202" providerId="LiveId" clId="{913FBA6D-62FA-48CA-8064-53D2AE866AE6}" dt="2021-10-05T02:28:57.379" v="1834" actId="207"/>
          <ac:spMkLst>
            <pc:docMk/>
            <pc:sldMk cId="339569578" sldId="304"/>
            <ac:spMk id="7" creationId="{3C1CF884-2C06-48B5-8529-2289C5FD818D}"/>
          </ac:spMkLst>
        </pc:spChg>
        <pc:picChg chg="add mod ord">
          <ac:chgData name="Huong Huong" userId="be0f9279781b7202" providerId="LiveId" clId="{913FBA6D-62FA-48CA-8064-53D2AE866AE6}" dt="2021-10-05T02:28:16.392" v="1807" actId="14100"/>
          <ac:picMkLst>
            <pc:docMk/>
            <pc:sldMk cId="339569578" sldId="304"/>
            <ac:picMk id="6" creationId="{BA2EC68A-A295-4122-B0A5-57C27BA48B7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811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905F0-B533-483B-B332-39EDE45689B6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5AF6-6926-45B9-894D-5C1DBB07F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70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8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04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2.gif"/><Relationship Id="rId3" Type="http://schemas.openxmlformats.org/officeDocument/2006/relationships/slide" Target="slide14.xml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1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24" y="6339263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pic>
        <p:nvPicPr>
          <p:cNvPr id="71" name="图片 25">
            <a:extLst>
              <a:ext uri="{FF2B5EF4-FFF2-40B4-BE49-F238E27FC236}">
                <a16:creationId xmlns:a16="http://schemas.microsoft.com/office/drawing/2014/main" id="{0762DB8B-D113-43BA-B6FA-F92DC5324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36" y="2546292"/>
            <a:ext cx="2027340" cy="3913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297F5-805F-469A-87FE-0AD6F7A406A3}"/>
              </a:ext>
            </a:extLst>
          </p:cNvPr>
          <p:cNvSpPr txBox="1"/>
          <p:nvPr/>
        </p:nvSpPr>
        <p:spPr>
          <a:xfrm>
            <a:off x="1813158" y="2348938"/>
            <a:ext cx="8427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TOÁN LỚP 1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SO SÁNH SỐ (TIẾT 4)</a:t>
            </a:r>
            <a:endParaRPr lang="en-US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9CE866-190B-457A-84C5-D29CF05F1378}"/>
              </a:ext>
            </a:extLst>
          </p:cNvPr>
          <p:cNvSpPr txBox="1"/>
          <p:nvPr/>
        </p:nvSpPr>
        <p:spPr>
          <a:xfrm>
            <a:off x="3557776" y="5047352"/>
            <a:ext cx="8427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Hương</a:t>
            </a:r>
            <a:endParaRPr lang="en-US" sz="9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FB3D2-9F40-45C3-8219-6E3CE0B69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16B93-D1D7-4093-B037-32507F48C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1C257EF4-89D8-4CA0-940D-55AD3ACE0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5864907" y="337733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5A3B575A-0994-4C35-829C-D434C9DAD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39" y="1428412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FE55F1D-701B-464D-A7CB-7C2624CA4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717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6D033FD4-2750-4E99-BECE-EB75CCAF6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56" y="406967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E01D2043-74C5-49C0-8095-0926ABC651DA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VỀ NHÀ THÔI</a:t>
            </a:r>
          </a:p>
        </p:txBody>
      </p:sp>
      <p:pic>
        <p:nvPicPr>
          <p:cNvPr id="13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89B510EE-DB58-45A8-A01C-EA6034242D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4381728"/>
            <a:ext cx="1817686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69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F5769-7F42-4182-B45A-69E28CE2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49A72FB-F178-499A-91DF-088FB77ACF1E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Callout 8">
            <a:extLst>
              <a:ext uri="{FF2B5EF4-FFF2-40B4-BE49-F238E27FC236}">
                <a16:creationId xmlns:a16="http://schemas.microsoft.com/office/drawing/2014/main" id="{3F59DD4C-3A80-47A7-825E-470D65FEACA6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400" b="1" dirty="0">
                <a:solidFill>
                  <a:schemeClr val="accent2">
                    <a:lumMod val="50000"/>
                  </a:schemeClr>
                </a:solidFill>
              </a:rPr>
              <a:t>Đây là dấu gì ?</a:t>
            </a:r>
          </a:p>
          <a:p>
            <a:pPr algn="ctr">
              <a:defRPr/>
            </a:pPr>
            <a:endParaRPr lang="nl-NL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nl-NL" sz="9600" b="1" dirty="0">
                <a:solidFill>
                  <a:schemeClr val="accent2">
                    <a:lumMod val="50000"/>
                  </a:schemeClr>
                </a:solidFill>
              </a:rPr>
              <a:t>&gt;</a:t>
            </a:r>
            <a:endParaRPr lang="en-US" sz="9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C03174FF-BE26-4F38-A06F-4ACAF4936DE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AD7E8411-2DAB-4025-A9F2-50FE8ABE1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1" y="3855608"/>
            <a:ext cx="2474912" cy="28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09E9BF92-AE22-4D0C-A853-AD57A19A7ED3}"/>
              </a:ext>
            </a:extLst>
          </p:cNvPr>
          <p:cNvSpPr/>
          <p:nvPr/>
        </p:nvSpPr>
        <p:spPr>
          <a:xfrm>
            <a:off x="11375571" y="6183086"/>
            <a:ext cx="816429" cy="674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EEF15-7723-47C6-9F78-E4105699B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54CD205-4576-4673-9C1E-6FB274F6FEA2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Callout 8">
            <a:extLst>
              <a:ext uri="{FF2B5EF4-FFF2-40B4-BE49-F238E27FC236}">
                <a16:creationId xmlns:a16="http://schemas.microsoft.com/office/drawing/2014/main" id="{1C1EE5CC-7D2E-4508-87CE-B1A5D59EECE5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>
                <a:solidFill>
                  <a:schemeClr val="tx1"/>
                </a:solidFill>
              </a:rPr>
              <a:t>1 &gt; …..</a:t>
            </a: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4A62C76C-FD86-4ACE-949E-FE473305000A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&gt; 0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0815B58-807A-49AA-BB99-3691352C996C}"/>
              </a:ext>
            </a:extLst>
          </p:cNvPr>
          <p:cNvSpPr/>
          <p:nvPr/>
        </p:nvSpPr>
        <p:spPr>
          <a:xfrm>
            <a:off x="11375571" y="6183086"/>
            <a:ext cx="816429" cy="674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8A62A79A-2D3A-4C0C-8B2B-C46120F23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6" y="4502944"/>
            <a:ext cx="284321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5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3E1BE-D329-4D2B-A2B0-1B86B1178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03AAF7-FBDB-4D8B-9A1B-81BB1DE583D7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Callout 8">
            <a:extLst>
              <a:ext uri="{FF2B5EF4-FFF2-40B4-BE49-F238E27FC236}">
                <a16:creationId xmlns:a16="http://schemas.microsoft.com/office/drawing/2014/main" id="{56798B29-31FB-418D-86E6-872191A2A303}"/>
              </a:ext>
            </a:extLst>
          </p:cNvPr>
          <p:cNvSpPr/>
          <p:nvPr/>
        </p:nvSpPr>
        <p:spPr>
          <a:xfrm>
            <a:off x="2424114" y="-65314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dấu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algn="ctr">
              <a:defRPr/>
            </a:pPr>
            <a:r>
              <a:rPr lang="en-US" sz="11500" dirty="0">
                <a:solidFill>
                  <a:schemeClr val="accent2">
                    <a:lumMod val="50000"/>
                  </a:schemeClr>
                </a:solidFill>
              </a:rPr>
              <a:t>&lt;</a:t>
            </a: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2E359C73-362C-4DBB-A2B9-D38DE5AA3E7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rgbClr val="C00000"/>
                </a:solidFill>
              </a:rPr>
              <a:t>Dấu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bé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8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A3456353-FAD5-470B-A301-014825BB5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704710" y="4976916"/>
            <a:ext cx="2780363" cy="15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B1221888-DDE4-44E3-BBC5-F1FC9D327815}"/>
              </a:ext>
            </a:extLst>
          </p:cNvPr>
          <p:cNvSpPr/>
          <p:nvPr/>
        </p:nvSpPr>
        <p:spPr>
          <a:xfrm>
            <a:off x="11375571" y="6183086"/>
            <a:ext cx="816429" cy="674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8517-08EF-4B8F-8AD6-82F4F611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A4180F6-B1EB-4371-B117-EE69ECE3975F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Callout 8">
            <a:extLst>
              <a:ext uri="{FF2B5EF4-FFF2-40B4-BE49-F238E27FC236}">
                <a16:creationId xmlns:a16="http://schemas.microsoft.com/office/drawing/2014/main" id="{ED01DE24-15A6-4061-A16A-0114364C5B57}"/>
              </a:ext>
            </a:extLst>
          </p:cNvPr>
          <p:cNvSpPr/>
          <p:nvPr/>
        </p:nvSpPr>
        <p:spPr>
          <a:xfrm>
            <a:off x="1557794" y="-174171"/>
            <a:ext cx="6225491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61425BD4-5F92-4501-A180-EAD18F71421A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7200" dirty="0">
                <a:solidFill>
                  <a:srgbClr val="C00000"/>
                </a:solidFill>
              </a:rPr>
              <a:t>2 &lt; 4</a:t>
            </a:r>
          </a:p>
        </p:txBody>
      </p:sp>
      <p:pic>
        <p:nvPicPr>
          <p:cNvPr id="8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07959EE3-1552-45AB-A281-C3AB27F9B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3" y="4016829"/>
            <a:ext cx="2747104" cy="208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1CAF9B28-8220-4E50-8D21-A0D73960F252}"/>
              </a:ext>
            </a:extLst>
          </p:cNvPr>
          <p:cNvSpPr/>
          <p:nvPr/>
        </p:nvSpPr>
        <p:spPr>
          <a:xfrm>
            <a:off x="11375571" y="6183086"/>
            <a:ext cx="816429" cy="674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23A7B-811B-42BA-B534-308B651C50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29" t="37222" r="33840" b="29524"/>
          <a:stretch/>
        </p:blipFill>
        <p:spPr>
          <a:xfrm>
            <a:off x="2790825" y="781956"/>
            <a:ext cx="3957751" cy="22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91CA3-ADC5-4A0C-A929-02032779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500A2A-F4A5-487C-AE9C-776A56D3B98A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Callout 8">
            <a:extLst>
              <a:ext uri="{FF2B5EF4-FFF2-40B4-BE49-F238E27FC236}">
                <a16:creationId xmlns:a16="http://schemas.microsoft.com/office/drawing/2014/main" id="{72FFAB44-5922-4DFF-93BA-D0DACD7D3790}"/>
              </a:ext>
            </a:extLst>
          </p:cNvPr>
          <p:cNvSpPr/>
          <p:nvPr/>
        </p:nvSpPr>
        <p:spPr>
          <a:xfrm>
            <a:off x="2424113" y="0"/>
            <a:ext cx="6752543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4? </a:t>
            </a: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0AF718E0-D6F2-4652-A6DB-3229989065C9}"/>
              </a:ext>
            </a:extLst>
          </p:cNvPr>
          <p:cNvSpPr/>
          <p:nvPr/>
        </p:nvSpPr>
        <p:spPr>
          <a:xfrm>
            <a:off x="4994276" y="3533097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0,1,2,3</a:t>
            </a:r>
          </a:p>
        </p:txBody>
      </p:sp>
      <p:pic>
        <p:nvPicPr>
          <p:cNvPr id="8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B184CA4C-8BCB-4BCB-B25A-49C4F8F86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5" y="4694127"/>
            <a:ext cx="2588961" cy="132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B654ABC1-C1B1-4F8E-BF28-67EE7A083F8A}"/>
              </a:ext>
            </a:extLst>
          </p:cNvPr>
          <p:cNvSpPr/>
          <p:nvPr/>
        </p:nvSpPr>
        <p:spPr>
          <a:xfrm>
            <a:off x="11375571" y="6183086"/>
            <a:ext cx="816429" cy="674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AC03A-EF24-46B5-AE4E-82CB56D7D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C9131E-DB67-4FD3-BD2C-70CB07E4E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7" y="3946752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B1B28-3F68-4245-B21B-AF3AD7D7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86560-4A59-44F3-AE3A-BE715AD9E1F6}"/>
              </a:ext>
            </a:extLst>
          </p:cNvPr>
          <p:cNvSpPr txBox="1"/>
          <p:nvPr/>
        </p:nvSpPr>
        <p:spPr>
          <a:xfrm>
            <a:off x="2318657" y="925288"/>
            <a:ext cx="73369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7 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10 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23860-A74A-441A-B780-F84A014507BF}"/>
              </a:ext>
            </a:extLst>
          </p:cNvPr>
          <p:cNvSpPr txBox="1"/>
          <p:nvPr/>
        </p:nvSpPr>
        <p:spPr>
          <a:xfrm>
            <a:off x="4321629" y="159064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0FCD6-E45D-4B2C-B6BE-E42092247DBE}"/>
              </a:ext>
            </a:extLst>
          </p:cNvPr>
          <p:cNvSpPr txBox="1"/>
          <p:nvPr/>
        </p:nvSpPr>
        <p:spPr>
          <a:xfrm>
            <a:off x="2971801" y="2310442"/>
            <a:ext cx="731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4: So 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sánh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(</a:t>
            </a:r>
            <a:r>
              <a:rPr lang="en-US" sz="3400" b="1" dirty="0" err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Tiết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67008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2CAA-42ED-4BE4-BF95-53EC0D9F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8CE56-3E2C-49A8-B05D-0176BD7BB614}"/>
              </a:ext>
            </a:extLst>
          </p:cNvPr>
          <p:cNvSpPr/>
          <p:nvPr/>
        </p:nvSpPr>
        <p:spPr>
          <a:xfrm>
            <a:off x="2794867" y="1027906"/>
            <a:ext cx="6939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5400" b="1" cap="none" spc="0" dirty="0" err="1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iải</a:t>
            </a:r>
            <a:r>
              <a:rPr lang="en-US" sz="5400" b="1" cap="none" spc="0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5400" b="1" cap="none" spc="0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5400" b="1" cap="none" spc="0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Memorandum" panose="020B7200000000000000" pitchFamily="34" charset="0"/>
                <a:cs typeface="Times New Roman" panose="02020603050405020304" pitchFamily="18" charset="0"/>
              </a:rPr>
              <a:t>tuyết</a:t>
            </a:r>
            <a:endParaRPr lang="en-US" sz="5400" b="1" cap="none" spc="0" dirty="0">
              <a:ln w="381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66DA8B-7A81-437B-A767-18ED57862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2727820" cy="694508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B0473B-19BB-4956-BE6D-387183A4FB16}"/>
              </a:ext>
            </a:extLst>
          </p:cNvPr>
          <p:cNvSpPr/>
          <p:nvPr/>
        </p:nvSpPr>
        <p:spPr>
          <a:xfrm>
            <a:off x="2839144" y="1891804"/>
            <a:ext cx="572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Arial Narrow" panose="020B7200000000000000" pitchFamily="34" charset="0"/>
                <a:cs typeface="Times New Roman" panose="02020603050405020304" pitchFamily="18" charset="0"/>
              </a:rPr>
              <a:t>Tuyết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D9695-ACF9-45B9-9347-E8AAD08F1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2" t="20937" r="23393" b="26205"/>
          <a:stretch/>
        </p:blipFill>
        <p:spPr>
          <a:xfrm>
            <a:off x="-130629" y="0"/>
            <a:ext cx="12322629" cy="68849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03BA76-9464-4C00-8034-E24AA67B90F3}"/>
              </a:ext>
            </a:extLst>
          </p:cNvPr>
          <p:cNvSpPr/>
          <p:nvPr/>
        </p:nvSpPr>
        <p:spPr>
          <a:xfrm>
            <a:off x="1121230" y="3205842"/>
            <a:ext cx="1436914" cy="446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EBC995-FB6B-4FC1-A8AE-FCC975036559}"/>
              </a:ext>
            </a:extLst>
          </p:cNvPr>
          <p:cNvSpPr/>
          <p:nvPr/>
        </p:nvSpPr>
        <p:spPr>
          <a:xfrm>
            <a:off x="522514" y="1338943"/>
            <a:ext cx="2481943" cy="3701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 end="103575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CC76-1630-4C8B-B594-E4434446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AD2A9C-6D75-4FD5-94E1-A296A36C9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705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D831-F082-41DE-BB2C-5F85D2C7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293B9-8598-414B-953B-C51586A2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"/>
            <a:ext cx="12192000" cy="6810375"/>
          </a:xfrm>
        </p:spPr>
      </p:pic>
    </p:spTree>
    <p:extLst>
      <p:ext uri="{BB962C8B-B14F-4D97-AF65-F5344CB8AC3E}">
        <p14:creationId xmlns:p14="http://schemas.microsoft.com/office/powerpoint/2010/main" val="2913769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1DB22C-9261-475C-974A-97F56DDD4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24" t="27894" r="36677" b="41811"/>
          <a:stretch/>
        </p:blipFill>
        <p:spPr>
          <a:xfrm>
            <a:off x="3190595" y="2032753"/>
            <a:ext cx="2808312" cy="15388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62FF5-6FBF-4064-A655-E88B4DBBD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15" b="55000" l="32083" r="61406">
                        <a14:foregroundMark x1="33490" y1="33611" x2="48125" y2="52870"/>
                        <a14:foregroundMark x1="47708" y1="33796" x2="60313" y2="53056"/>
                      </a14:backgroundRemoval>
                    </a14:imgEffect>
                  </a14:imgLayer>
                </a14:imgProps>
              </a:ext>
            </a:extLst>
          </a:blip>
          <a:srcRect l="31888" t="30957" r="37400" b="44400"/>
          <a:stretch/>
        </p:blipFill>
        <p:spPr>
          <a:xfrm>
            <a:off x="7007019" y="2206600"/>
            <a:ext cx="2808312" cy="1267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28AA5F-F9D3-4A10-A232-8F8C261C3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88" t="30956" r="38187" b="44400"/>
          <a:stretch/>
        </p:blipFill>
        <p:spPr>
          <a:xfrm>
            <a:off x="5062803" y="4154605"/>
            <a:ext cx="2736304" cy="1267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49DD7B-C519-4124-BD64-9FE141BF92F8}"/>
              </a:ext>
            </a:extLst>
          </p:cNvPr>
          <p:cNvSpPr txBox="1"/>
          <p:nvPr/>
        </p:nvSpPr>
        <p:spPr>
          <a:xfrm>
            <a:off x="3622644" y="347414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AD44BE-A2D2-4056-8BE8-A783941B85EB}"/>
              </a:ext>
            </a:extLst>
          </p:cNvPr>
          <p:cNvSpPr txBox="1"/>
          <p:nvPr/>
        </p:nvSpPr>
        <p:spPr>
          <a:xfrm>
            <a:off x="5062804" y="347414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42D8C-D958-4971-967D-E63C8A76278D}"/>
              </a:ext>
            </a:extLst>
          </p:cNvPr>
          <p:cNvSpPr txBox="1"/>
          <p:nvPr/>
        </p:nvSpPr>
        <p:spPr>
          <a:xfrm>
            <a:off x="7605072" y="347414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3C375-04E9-444B-9C95-23314836BA9F}"/>
              </a:ext>
            </a:extLst>
          </p:cNvPr>
          <p:cNvSpPr txBox="1"/>
          <p:nvPr/>
        </p:nvSpPr>
        <p:spPr>
          <a:xfrm>
            <a:off x="8865213" y="347414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C139D-6B50-4AD0-BA69-31F152450C7E}"/>
              </a:ext>
            </a:extLst>
          </p:cNvPr>
          <p:cNvSpPr txBox="1"/>
          <p:nvPr/>
        </p:nvSpPr>
        <p:spPr>
          <a:xfrm>
            <a:off x="5530856" y="5422150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A0524-52E9-47C7-A839-D61AE20955D3}"/>
              </a:ext>
            </a:extLst>
          </p:cNvPr>
          <p:cNvSpPr txBox="1"/>
          <p:nvPr/>
        </p:nvSpPr>
        <p:spPr>
          <a:xfrm>
            <a:off x="6935012" y="5387292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B66214-BF58-4370-B07E-22CB19906C7B}"/>
              </a:ext>
            </a:extLst>
          </p:cNvPr>
          <p:cNvSpPr txBox="1"/>
          <p:nvPr/>
        </p:nvSpPr>
        <p:spPr>
          <a:xfrm>
            <a:off x="4277875" y="3381811"/>
            <a:ext cx="75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E2D7F-DC29-4401-8F46-5F7D5D2A912F}"/>
              </a:ext>
            </a:extLst>
          </p:cNvPr>
          <p:cNvSpPr txBox="1"/>
          <p:nvPr/>
        </p:nvSpPr>
        <p:spPr>
          <a:xfrm>
            <a:off x="8217140" y="3379780"/>
            <a:ext cx="75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054B55-24E7-4704-82FD-484CB298DB41}"/>
              </a:ext>
            </a:extLst>
          </p:cNvPr>
          <p:cNvSpPr txBox="1"/>
          <p:nvPr/>
        </p:nvSpPr>
        <p:spPr>
          <a:xfrm>
            <a:off x="6219578" y="5294959"/>
            <a:ext cx="75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78F373-A8D9-45F7-BE6D-95FB82A8F1EB}"/>
              </a:ext>
            </a:extLst>
          </p:cNvPr>
          <p:cNvSpPr/>
          <p:nvPr/>
        </p:nvSpPr>
        <p:spPr>
          <a:xfrm>
            <a:off x="840908" y="697045"/>
            <a:ext cx="796917" cy="85765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CEED0-E526-4CDD-93BC-7FD902DD80C6}"/>
              </a:ext>
            </a:extLst>
          </p:cNvPr>
          <p:cNvSpPr/>
          <p:nvPr/>
        </p:nvSpPr>
        <p:spPr>
          <a:xfrm>
            <a:off x="1822442" y="697046"/>
            <a:ext cx="2772309" cy="8576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&gt;; &lt;;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EC343-432D-4DE0-8C9F-B14CB03B579E}"/>
              </a:ext>
            </a:extLst>
          </p:cNvPr>
          <p:cNvSpPr txBox="1"/>
          <p:nvPr/>
        </p:nvSpPr>
        <p:spPr>
          <a:xfrm>
            <a:off x="4779368" y="815890"/>
            <a:ext cx="566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85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5A6F7D-90B3-48F5-A7B4-4509E9C4C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52" b="86019" l="17552" r="79427">
                        <a14:foregroundMark x1="40313" y1="70370" x2="60000" y2="70463"/>
                        <a14:foregroundMark x1="45781" y1="59537" x2="45781" y2="62222"/>
                        <a14:foregroundMark x1="50417" y1="57593" x2="50729" y2="61481"/>
                        <a14:foregroundMark x1="43281" y1="64537" x2="43490" y2="59722"/>
                        <a14:foregroundMark x1="43281" y1="48981" x2="42917" y2="59259"/>
                        <a14:foregroundMark x1="43073" y1="47037" x2="43490" y2="50741"/>
                        <a14:foregroundMark x1="43281" y1="51667" x2="44271" y2="55000"/>
                        <a14:foregroundMark x1="54063" y1="60370" x2="54844" y2="60741"/>
                        <a14:foregroundMark x1="50885" y1="52407" x2="52344" y2="55370"/>
                        <a14:foregroundMark x1="51875" y1="53148" x2="50625" y2="55463"/>
                        <a14:foregroundMark x1="46042" y1="50370" x2="47135" y2="53241"/>
                        <a14:foregroundMark x1="50156" y1="42407" x2="52656" y2="45278"/>
                        <a14:foregroundMark x1="52552" y1="53796" x2="51094" y2="56389"/>
                        <a14:foregroundMark x1="51302" y1="52222" x2="53438" y2="55278"/>
                        <a14:foregroundMark x1="51302" y1="53981" x2="50156" y2="54352"/>
                        <a14:backgroundMark x1="43177" y1="48796" x2="43385" y2="53148"/>
                        <a14:backgroundMark x1="39375" y1="67500" x2="39896" y2="67407"/>
                        <a14:backgroundMark x1="41094" y1="68611" x2="41927" y2="68333"/>
                        <a14:backgroundMark x1="51510" y1="52963" x2="52135" y2="54167"/>
                        <a14:backgroundMark x1="51094" y1="52778" x2="52083" y2="54907"/>
                      </a14:backgroundRemoval>
                    </a14:imgEffect>
                  </a14:imgLayer>
                </a14:imgProps>
              </a:ext>
            </a:extLst>
          </a:blip>
          <a:srcRect l="18893" t="29000" r="18893" b="16401"/>
          <a:stretch/>
        </p:blipFill>
        <p:spPr>
          <a:xfrm>
            <a:off x="2569199" y="3771900"/>
            <a:ext cx="7053602" cy="312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083274-C65C-4C8B-B843-FE60A7EC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19" b="55741" l="18594" r="42552">
                        <a14:foregroundMark x1="27083" y1="33148" x2="29271" y2="33704"/>
                        <a14:foregroundMark x1="27760" y1="32685" x2="29271" y2="33704"/>
                        <a14:foregroundMark x1="27240" y1="33333" x2="28177" y2="32870"/>
                        <a14:foregroundMark x1="37708" y1="33148" x2="38021" y2="33056"/>
                        <a14:foregroundMark x1="30573" y1="46481" x2="31563" y2="45463"/>
                        <a14:foregroundMark x1="25938" y1="49537" x2="26406" y2="48519"/>
                        <a14:foregroundMark x1="32396" y1="37778" x2="33490" y2="39352"/>
                        <a14:foregroundMark x1="39167" y1="35741" x2="38854" y2="37593"/>
                      </a14:backgroundRemoval>
                    </a14:imgEffect>
                  </a14:imgLayer>
                </a14:imgProps>
              </a:ext>
            </a:extLst>
          </a:blip>
          <a:srcRect l="19669" t="30995" r="58272" b="44559"/>
          <a:stretch/>
        </p:blipFill>
        <p:spPr>
          <a:xfrm>
            <a:off x="838200" y="1491344"/>
            <a:ext cx="5127172" cy="3287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6E93C5-BD79-4E77-B5C5-EC30D6E2B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30" b="60926" l="57813" r="81875">
                        <a14:foregroundMark x1="61875" y1="35370" x2="62656" y2="34444"/>
                        <a14:foregroundMark x1="67708" y1="38148" x2="67760" y2="37130"/>
                        <a14:foregroundMark x1="71979" y1="40648" x2="72552" y2="41667"/>
                        <a14:foregroundMark x1="65885" y1="50556" x2="66771" y2="49815"/>
                        <a14:foregroundMark x1="67969" y1="53148" x2="67344" y2="55463"/>
                        <a14:foregroundMark x1="73542" y1="36574" x2="74375" y2="38704"/>
                        <a14:foregroundMark x1="70990" y1="53611" x2="71042" y2="54074"/>
                        <a14:foregroundMark x1="75417" y1="50185" x2="76042" y2="49259"/>
                        <a14:foregroundMark x1="77188" y1="52870" x2="77344" y2="53889"/>
                      </a14:backgroundRemoval>
                    </a14:imgEffect>
                  </a14:imgLayer>
                </a14:imgProps>
              </a:ext>
            </a:extLst>
          </a:blip>
          <a:srcRect l="59660" t="32839" r="18281" b="39765"/>
          <a:stretch/>
        </p:blipFill>
        <p:spPr>
          <a:xfrm>
            <a:off x="6596743" y="1491344"/>
            <a:ext cx="5127172" cy="353785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ED0B4C2-FB33-4100-A405-BD7FC4AC8B29}"/>
              </a:ext>
            </a:extLst>
          </p:cNvPr>
          <p:cNvSpPr/>
          <p:nvPr/>
        </p:nvSpPr>
        <p:spPr>
          <a:xfrm>
            <a:off x="274550" y="331235"/>
            <a:ext cx="796917" cy="85765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6F9E41D-E4BD-4CFC-9CD4-A0F1E9C87468}"/>
              </a:ext>
            </a:extLst>
          </p:cNvPr>
          <p:cNvSpPr/>
          <p:nvPr/>
        </p:nvSpPr>
        <p:spPr>
          <a:xfrm>
            <a:off x="1256084" y="331236"/>
            <a:ext cx="1204087" cy="8576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2859DA-393B-4064-8106-8036F10578A0}"/>
              </a:ext>
            </a:extLst>
          </p:cNvPr>
          <p:cNvSpPr txBox="1"/>
          <p:nvPr/>
        </p:nvSpPr>
        <p:spPr>
          <a:xfrm>
            <a:off x="2594620" y="481006"/>
            <a:ext cx="566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179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AAFA-8410-4507-B2A8-0C2F9A8E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F42B-A706-47AC-81E3-F2FBB95B6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Just Dance Kids 2 Five Little Monkeys">
            <a:hlinkClick r:id="" action="ppaction://media"/>
            <a:extLst>
              <a:ext uri="{FF2B5EF4-FFF2-40B4-BE49-F238E27FC236}">
                <a16:creationId xmlns:a16="http://schemas.microsoft.com/office/drawing/2014/main" id="{626F9C4F-FE4D-47DA-B467-2B7F55130974}"/>
              </a:ext>
            </a:extLst>
          </p:cNvPr>
          <p:cNvPicPr>
            <a:picLocks noGrp="1" noChangeAspect="1"/>
          </p:cNvPicPr>
          <p:nvPr>
            <p:ph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67" end="393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06729" cy="7152085"/>
          </a:xfrm>
        </p:spPr>
      </p:pic>
    </p:spTree>
    <p:extLst>
      <p:ext uri="{BB962C8B-B14F-4D97-AF65-F5344CB8AC3E}">
        <p14:creationId xmlns:p14="http://schemas.microsoft.com/office/powerpoint/2010/main" val="10551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329A96-D852-439C-9AB4-08FF8524A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19" b="53426" l="17708" r="81042">
                        <a14:foregroundMark x1="24010" y1="39074" x2="34167" y2="44907"/>
                        <a14:foregroundMark x1="30677" y1="39907" x2="36510" y2="43611"/>
                        <a14:foregroundMark x1="23646" y1="40278" x2="29792" y2="46944"/>
                        <a14:foregroundMark x1="35938" y1="44907" x2="36146" y2="47037"/>
                        <a14:foregroundMark x1="23698" y1="50278" x2="35625" y2="50185"/>
                        <a14:foregroundMark x1="36354" y1="50000" x2="37969" y2="50000"/>
                        <a14:foregroundMark x1="22135" y1="50185" x2="23802" y2="50000"/>
                        <a14:foregroundMark x1="45833" y1="38426" x2="43542" y2="48611"/>
                        <a14:foregroundMark x1="44115" y1="39537" x2="44375" y2="45648"/>
                        <a14:foregroundMark x1="48125" y1="45741" x2="49010" y2="47315"/>
                        <a14:foregroundMark x1="50781" y1="41481" x2="52240" y2="43056"/>
                        <a14:foregroundMark x1="43698" y1="50463" x2="56875" y2="50556"/>
                        <a14:foregroundMark x1="42500" y1="50370" x2="43854" y2="50370"/>
                        <a14:foregroundMark x1="56354" y1="50093" x2="56510" y2="50000"/>
                        <a14:foregroundMark x1="62135" y1="38241" x2="73490" y2="49074"/>
                        <a14:foregroundMark x1="63125" y1="39167" x2="64635" y2="46296"/>
                        <a14:foregroundMark x1="62604" y1="38056" x2="64740" y2="38704"/>
                        <a14:foregroundMark x1="65365" y1="39074" x2="66302" y2="41204"/>
                        <a14:foregroundMark x1="67083" y1="41019" x2="70885" y2="41574"/>
                        <a14:foregroundMark x1="71146" y1="41019" x2="73906" y2="45648"/>
                        <a14:foregroundMark x1="71771" y1="41204" x2="73854" y2="43519"/>
                        <a14:foregroundMark x1="61875" y1="49907" x2="75417" y2="49815"/>
                        <a14:foregroundMark x1="74635" y1="49537" x2="77448" y2="49815"/>
                        <a14:foregroundMark x1="61354" y1="49815" x2="61354" y2="49815"/>
                        <a14:foregroundMark x1="47656" y1="41667" x2="46302" y2="45926"/>
                        <a14:foregroundMark x1="48281" y1="41759" x2="51354" y2="39352"/>
                        <a14:foregroundMark x1="51458" y1="40370" x2="54844" y2="43611"/>
                        <a14:foregroundMark x1="55417" y1="44444" x2="56823" y2="46852"/>
                        <a14:foregroundMark x1="36458" y1="49722" x2="38438" y2="49907"/>
                        <a14:foregroundMark x1="37813" y1="49444" x2="38906" y2="49444"/>
                        <a14:foregroundMark x1="23698" y1="39352" x2="22344" y2="48611"/>
                        <a14:foregroundMark x1="61563" y1="39352" x2="61458" y2="46204"/>
                      </a14:backgroundRemoval>
                    </a14:imgEffect>
                  </a14:imgLayer>
                </a14:imgProps>
              </a:ext>
            </a:extLst>
          </a:blip>
          <a:srcRect l="16812" t="34155" r="17826" b="45401"/>
          <a:stretch/>
        </p:blipFill>
        <p:spPr>
          <a:xfrm>
            <a:off x="484467" y="1633266"/>
            <a:ext cx="11636827" cy="3168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58BAA-0B81-4531-8625-A71F39CD1481}"/>
              </a:ext>
            </a:extLst>
          </p:cNvPr>
          <p:cNvSpPr/>
          <p:nvPr/>
        </p:nvSpPr>
        <p:spPr>
          <a:xfrm>
            <a:off x="2351056" y="4941335"/>
            <a:ext cx="72008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D05F04-1B3C-417A-8A30-0303E2EF082F}"/>
              </a:ext>
            </a:extLst>
          </p:cNvPr>
          <p:cNvSpPr/>
          <p:nvPr/>
        </p:nvSpPr>
        <p:spPr>
          <a:xfrm>
            <a:off x="5925699" y="4931661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3A3E4-8B29-46D9-9F52-C3B322B05FA8}"/>
              </a:ext>
            </a:extLst>
          </p:cNvPr>
          <p:cNvSpPr/>
          <p:nvPr/>
        </p:nvSpPr>
        <p:spPr>
          <a:xfrm>
            <a:off x="9416573" y="4887588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ACF933-F82C-49C2-A392-FBBB5D01446F}"/>
              </a:ext>
            </a:extLst>
          </p:cNvPr>
          <p:cNvSpPr/>
          <p:nvPr/>
        </p:nvSpPr>
        <p:spPr>
          <a:xfrm>
            <a:off x="4637314" y="1828801"/>
            <a:ext cx="3080657" cy="2972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12A990-27F9-4AE1-ADF1-967CE59A60BC}"/>
              </a:ext>
            </a:extLst>
          </p:cNvPr>
          <p:cNvSpPr/>
          <p:nvPr/>
        </p:nvSpPr>
        <p:spPr>
          <a:xfrm>
            <a:off x="813387" y="301727"/>
            <a:ext cx="720080" cy="6699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B9C23-BEBA-47CF-B99C-2E5A58B69483}"/>
              </a:ext>
            </a:extLst>
          </p:cNvPr>
          <p:cNvSpPr txBox="1"/>
          <p:nvPr/>
        </p:nvSpPr>
        <p:spPr>
          <a:xfrm>
            <a:off x="1674880" y="325384"/>
            <a:ext cx="885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Tµu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nµo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chë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nhiÒu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thïng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hµng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nhÊt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7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1805" y="4479371"/>
            <a:ext cx="4391934" cy="2388154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0607" cy="1155963"/>
          </a:xfrm>
          <a:prstGeom prst="rect">
            <a:avLst/>
          </a:prstGeom>
        </p:spPr>
      </p:pic>
      <p:cxnSp>
        <p:nvCxnSpPr>
          <p:cNvPr id="7" name="6"/>
          <p:cNvCxnSpPr/>
          <p:nvPr/>
        </p:nvCxnSpPr>
        <p:spPr>
          <a:xfrm flipH="1">
            <a:off x="1162051" y="2371725"/>
            <a:ext cx="100774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"/>
          <p:cNvSpPr txBox="1"/>
          <p:nvPr/>
        </p:nvSpPr>
        <p:spPr>
          <a:xfrm>
            <a:off x="4056387" y="2555929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"/>
          <p:cNvSpPr/>
          <p:nvPr/>
        </p:nvSpPr>
        <p:spPr>
          <a:xfrm>
            <a:off x="3439917" y="2575009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"/>
          <p:cNvSpPr txBox="1"/>
          <p:nvPr/>
        </p:nvSpPr>
        <p:spPr>
          <a:xfrm>
            <a:off x="4056387" y="3343067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nội dung tiêu đề của bạn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"/>
          <p:cNvSpPr/>
          <p:nvPr/>
        </p:nvSpPr>
        <p:spPr>
          <a:xfrm>
            <a:off x="3439917" y="3362147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"/>
          <p:cNvSpPr txBox="1"/>
          <p:nvPr/>
        </p:nvSpPr>
        <p:spPr>
          <a:xfrm>
            <a:off x="4056387" y="4130205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nội dung tiêu đề của bạn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"/>
          <p:cNvSpPr/>
          <p:nvPr/>
        </p:nvSpPr>
        <p:spPr>
          <a:xfrm>
            <a:off x="3439917" y="4149285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"/>
          <p:cNvSpPr txBox="1"/>
          <p:nvPr/>
        </p:nvSpPr>
        <p:spPr>
          <a:xfrm>
            <a:off x="4056387" y="4917343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nội dung tiêu đề của bạn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"/>
          <p:cNvSpPr/>
          <p:nvPr/>
        </p:nvSpPr>
        <p:spPr>
          <a:xfrm>
            <a:off x="3439917" y="4936423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8431F-EFC2-4182-88D1-3B3F408AA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18" t="19524" r="27500" b="28021"/>
          <a:stretch/>
        </p:blipFill>
        <p:spPr>
          <a:xfrm>
            <a:off x="0" y="0"/>
            <a:ext cx="122899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900"/>
                            </p:stCondLst>
                            <p:childTnLst>
                              <p:par>
                                <p:cTn id="4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68A52-A637-41A4-B795-DF8FA643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35" y="4148384"/>
            <a:ext cx="9746073" cy="213117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¶       vµ      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¶        : </a:t>
            </a:r>
          </a:p>
          <a:p>
            <a:endParaRPr lang="en-US" sz="36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¶       vµ       </a:t>
            </a:r>
            <a:r>
              <a:rPr lang="en-US" sz="3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3600" dirty="0">
                <a:latin typeface=".VnAvant" panose="020B7200000000000000" pitchFamily="34" charset="0"/>
                <a:cs typeface="Times New Roman" panose="02020603050405020304" pitchFamily="18" charset="0"/>
              </a:rPr>
              <a:t>¶       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CD38B-87A7-459F-8FCD-A7973D736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35156" r="20863" b="29000"/>
          <a:stretch/>
        </p:blipFill>
        <p:spPr>
          <a:xfrm>
            <a:off x="1547740" y="882761"/>
            <a:ext cx="8136904" cy="2604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D0AF24-91D4-477C-B93A-6C47F5FB27D9}"/>
              </a:ext>
            </a:extLst>
          </p:cNvPr>
          <p:cNvSpPr/>
          <p:nvPr/>
        </p:nvSpPr>
        <p:spPr>
          <a:xfrm>
            <a:off x="1570865" y="4158730"/>
            <a:ext cx="682718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ABDDAD-D5A1-4EB5-AFBB-FB0694F1C34F}"/>
              </a:ext>
            </a:extLst>
          </p:cNvPr>
          <p:cNvSpPr/>
          <p:nvPr/>
        </p:nvSpPr>
        <p:spPr>
          <a:xfrm>
            <a:off x="4913735" y="4130779"/>
            <a:ext cx="682718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9DBA8F-F492-48E7-A70F-6BB3C54599F0}"/>
              </a:ext>
            </a:extLst>
          </p:cNvPr>
          <p:cNvSpPr/>
          <p:nvPr/>
        </p:nvSpPr>
        <p:spPr>
          <a:xfrm>
            <a:off x="1554170" y="5376264"/>
            <a:ext cx="682718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6314C5-7C8C-479E-B1B2-482F076285C4}"/>
              </a:ext>
            </a:extLst>
          </p:cNvPr>
          <p:cNvSpPr/>
          <p:nvPr/>
        </p:nvSpPr>
        <p:spPr>
          <a:xfrm>
            <a:off x="4891328" y="5361416"/>
            <a:ext cx="720080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C4DCB0-24AB-4FD8-A299-90653D73350A}"/>
              </a:ext>
            </a:extLst>
          </p:cNvPr>
          <p:cNvSpPr/>
          <p:nvPr/>
        </p:nvSpPr>
        <p:spPr>
          <a:xfrm>
            <a:off x="7841674" y="4184652"/>
            <a:ext cx="720080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6B6219-07DE-4427-B546-0EFDACF6227B}"/>
              </a:ext>
            </a:extLst>
          </p:cNvPr>
          <p:cNvSpPr/>
          <p:nvPr/>
        </p:nvSpPr>
        <p:spPr>
          <a:xfrm>
            <a:off x="7855591" y="5349910"/>
            <a:ext cx="720080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D95877-A435-4D25-9890-02DA4958DF25}"/>
              </a:ext>
            </a:extLst>
          </p:cNvPr>
          <p:cNvSpPr/>
          <p:nvPr/>
        </p:nvSpPr>
        <p:spPr>
          <a:xfrm>
            <a:off x="9155425" y="4184652"/>
            <a:ext cx="720080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EB1B78-BD37-41C9-84FA-8B36E12F1EF1}"/>
              </a:ext>
            </a:extLst>
          </p:cNvPr>
          <p:cNvSpPr/>
          <p:nvPr/>
        </p:nvSpPr>
        <p:spPr>
          <a:xfrm>
            <a:off x="9169344" y="5349910"/>
            <a:ext cx="720080" cy="68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355A4-6BCE-4EA2-89ED-7D53C678B128}"/>
              </a:ext>
            </a:extLst>
          </p:cNvPr>
          <p:cNvSpPr txBox="1"/>
          <p:nvPr/>
        </p:nvSpPr>
        <p:spPr>
          <a:xfrm>
            <a:off x="1591828" y="4124111"/>
            <a:ext cx="633105" cy="76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DDC92A-B00B-4AE1-97A6-F960BB14D11B}"/>
              </a:ext>
            </a:extLst>
          </p:cNvPr>
          <p:cNvSpPr txBox="1"/>
          <p:nvPr/>
        </p:nvSpPr>
        <p:spPr>
          <a:xfrm>
            <a:off x="1554072" y="5351809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0F0C5-D977-4663-B233-6D22CD6471D2}"/>
              </a:ext>
            </a:extLst>
          </p:cNvPr>
          <p:cNvSpPr txBox="1"/>
          <p:nvPr/>
        </p:nvSpPr>
        <p:spPr>
          <a:xfrm>
            <a:off x="4852934" y="5376264"/>
            <a:ext cx="80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17153-66AE-4D31-8648-1EDC419EE0EA}"/>
              </a:ext>
            </a:extLst>
          </p:cNvPr>
          <p:cNvSpPr txBox="1"/>
          <p:nvPr/>
        </p:nvSpPr>
        <p:spPr>
          <a:xfrm>
            <a:off x="9115184" y="5283735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5869DB-CEB9-41DE-8241-CDC9E3225BAB}"/>
              </a:ext>
            </a:extLst>
          </p:cNvPr>
          <p:cNvSpPr txBox="1"/>
          <p:nvPr/>
        </p:nvSpPr>
        <p:spPr>
          <a:xfrm>
            <a:off x="7839281" y="4137498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CC6C0-F9B6-49CA-830F-2D449F00F887}"/>
              </a:ext>
            </a:extLst>
          </p:cNvPr>
          <p:cNvSpPr txBox="1"/>
          <p:nvPr/>
        </p:nvSpPr>
        <p:spPr>
          <a:xfrm>
            <a:off x="4915950" y="4115650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D344E-AE2B-48C2-92E5-94E6A69A6D20}"/>
              </a:ext>
            </a:extLst>
          </p:cNvPr>
          <p:cNvSpPr txBox="1"/>
          <p:nvPr/>
        </p:nvSpPr>
        <p:spPr>
          <a:xfrm>
            <a:off x="7838067" y="5354013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78A89-AD62-4896-82FD-8F7F35412ACD}"/>
              </a:ext>
            </a:extLst>
          </p:cNvPr>
          <p:cNvSpPr txBox="1"/>
          <p:nvPr/>
        </p:nvSpPr>
        <p:spPr>
          <a:xfrm>
            <a:off x="9149360" y="4127682"/>
            <a:ext cx="69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E416DD-21BC-4FE3-81BE-AEDB4E08B9DF}"/>
              </a:ext>
            </a:extLst>
          </p:cNvPr>
          <p:cNvSpPr/>
          <p:nvPr/>
        </p:nvSpPr>
        <p:spPr>
          <a:xfrm>
            <a:off x="660988" y="438947"/>
            <a:ext cx="576064" cy="504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190B2DF-CBF9-436F-917C-377F1AAB0621}"/>
              </a:ext>
            </a:extLst>
          </p:cNvPr>
          <p:cNvSpPr/>
          <p:nvPr/>
        </p:nvSpPr>
        <p:spPr>
          <a:xfrm>
            <a:off x="1471127" y="396435"/>
            <a:ext cx="1584176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CF0923-2E8C-44F9-A90E-1B7DAA31D330}"/>
              </a:ext>
            </a:extLst>
          </p:cNvPr>
          <p:cNvSpPr txBox="1"/>
          <p:nvPr/>
        </p:nvSpPr>
        <p:spPr>
          <a:xfrm>
            <a:off x="3181365" y="333829"/>
            <a:ext cx="21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8E663-5B16-4281-8116-FF8419ED4D21}"/>
              </a:ext>
            </a:extLst>
          </p:cNvPr>
          <p:cNvSpPr txBox="1"/>
          <p:nvPr/>
        </p:nvSpPr>
        <p:spPr>
          <a:xfrm>
            <a:off x="8632623" y="4210937"/>
            <a:ext cx="40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6A70E-98C2-49AA-A572-7061983AB1B5}"/>
              </a:ext>
            </a:extLst>
          </p:cNvPr>
          <p:cNvSpPr txBox="1"/>
          <p:nvPr/>
        </p:nvSpPr>
        <p:spPr>
          <a:xfrm>
            <a:off x="8643966" y="5324847"/>
            <a:ext cx="40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787B5B-2453-4767-B619-3738AFD35C1C}"/>
              </a:ext>
            </a:extLst>
          </p:cNvPr>
          <p:cNvSpPr/>
          <p:nvPr/>
        </p:nvSpPr>
        <p:spPr>
          <a:xfrm>
            <a:off x="3553445" y="4312098"/>
            <a:ext cx="549501" cy="5210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E45E7AE-A068-431D-84A7-3BE12D916144}"/>
              </a:ext>
            </a:extLst>
          </p:cNvPr>
          <p:cNvSpPr/>
          <p:nvPr/>
        </p:nvSpPr>
        <p:spPr>
          <a:xfrm>
            <a:off x="6711518" y="4312098"/>
            <a:ext cx="584767" cy="4959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CB9B40-FE6C-4BBE-AB98-E6CBE738C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33" l="0" r="100000">
                        <a14:backgroundMark x1="7432" y1="10867" x2="27568" y2="3135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27" y="5376264"/>
            <a:ext cx="699190" cy="8025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B1638-629E-49B3-B490-FF179EE09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98152" l="1675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06" y="5240955"/>
            <a:ext cx="720080" cy="9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8" grpId="0"/>
      <p:bldP spid="19" grpId="0"/>
      <p:bldP spid="22" grpId="0"/>
      <p:bldP spid="23" grpId="0"/>
      <p:bldP spid="5" grpId="0"/>
      <p:bldP spid="30" grpId="0"/>
      <p:bldP spid="2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9C5C-5EDC-4605-A03E-58EA077C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AB165-A92C-4A6E-A1CB-DA734D0E3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2EC68A-A295-4122-B0A5-57C27BA48B7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1CF884-2C06-48B5-8529-2289C5FD818D}"/>
              </a:ext>
            </a:extLst>
          </p:cNvPr>
          <p:cNvSpPr txBox="1"/>
          <p:nvPr/>
        </p:nvSpPr>
        <p:spPr>
          <a:xfrm>
            <a:off x="834887" y="8869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LiveworkSheet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9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44" y="421540"/>
            <a:ext cx="3216913" cy="3391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" y="269140"/>
            <a:ext cx="3468871" cy="4549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6182" y="2987970"/>
            <a:ext cx="4766949" cy="3661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63" y="1264115"/>
            <a:ext cx="2321118" cy="1884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1792E-4960-476C-A942-EAA7A212C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14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3206" y="1371600"/>
            <a:ext cx="3578794" cy="56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91 -0.08704 L -0.58737 -0.6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2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5C0C4C-377B-4CA7-AFBF-9B4166D65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BC1FC-A3B4-418C-B894-219625011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" b="89683" l="3500" r="100000">
                        <a14:foregroundMark x1="47000" y1="47619" x2="47667" y2="56984"/>
                        <a14:foregroundMark x1="57750" y1="50000" x2="57917" y2="57619"/>
                        <a14:foregroundMark x1="65750" y1="48889" x2="62500" y2="52540"/>
                        <a14:foregroundMark x1="71000" y1="44921" x2="71833" y2="53968"/>
                        <a14:foregroundMark x1="76167" y1="53968" x2="79833" y2="47937"/>
                        <a14:foregroundMark x1="88000" y1="52222" x2="89917" y2="46667"/>
                        <a14:foregroundMark x1="17833" y1="49206" x2="21500" y2="40317"/>
                        <a14:foregroundMark x1="20083" y1="34603" x2="15083" y2="46667"/>
                        <a14:foregroundMark x1="18833" y1="34286" x2="27417" y2="27937"/>
                        <a14:foregroundMark x1="24583" y1="32857" x2="29833" y2="36984"/>
                        <a14:foregroundMark x1="28083" y1="30000" x2="33833" y2="44603"/>
                        <a14:foregroundMark x1="33250" y1="40317" x2="35167" y2="58254"/>
                        <a14:foregroundMark x1="32417" y1="54921" x2="35750" y2="67937"/>
                        <a14:foregroundMark x1="18833" y1="48889" x2="28750" y2="61587"/>
                        <a14:foregroundMark x1="19583" y1="50635" x2="35167" y2="65238"/>
                        <a14:foregroundMark x1="17333" y1="50635" x2="30000" y2="67619"/>
                        <a14:foregroundMark x1="17667" y1="53968" x2="23583" y2="63016"/>
                        <a14:foregroundMark x1="10500" y1="38254" x2="19000" y2="63016"/>
                        <a14:foregroundMark x1="20083" y1="29524" x2="38333" y2="24286"/>
                        <a14:backgroundMark x1="4417" y1="17302" x2="12417" y2="12540"/>
                        <a14:backgroundMark x1="21167" y1="13651" x2="59500" y2="21270"/>
                        <a14:backgroundMark x1="50500" y1="21270" x2="54500" y2="6508"/>
                        <a14:backgroundMark x1="53417" y1="12222" x2="90417" y2="30635"/>
                        <a14:backgroundMark x1="86250" y1="15238" x2="95000" y2="23968"/>
                        <a14:backgroundMark x1="76167" y1="31587" x2="91333" y2="13175"/>
                        <a14:backgroundMark x1="59333" y1="86349" x2="87833" y2="86349"/>
                        <a14:backgroundMark x1="76583" y1="71270" x2="35750" y2="8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67" y="1417937"/>
            <a:ext cx="6810076" cy="354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13" y="1277711"/>
            <a:ext cx="6193379" cy="4930583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2072391" y="1623724"/>
            <a:ext cx="4750819" cy="2159147"/>
            <a:chOff x="5284824" y="1783233"/>
            <a:chExt cx="4750819" cy="2159147"/>
          </a:xfrm>
        </p:grpSpPr>
        <p:sp>
          <p:nvSpPr>
            <p:cNvPr id="63" name="文本框 62"/>
            <p:cNvSpPr txBox="1"/>
            <p:nvPr/>
          </p:nvSpPr>
          <p:spPr>
            <a:xfrm rot="21219280">
              <a:off x="5284824" y="1783233"/>
              <a:ext cx="244650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0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5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0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endParaRPr lang="zh-CN" alt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 rot="21205640">
              <a:off x="7480850" y="2701661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 rot="21259624">
              <a:off x="6249039" y="3565546"/>
              <a:ext cx="3786604" cy="376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图片 25">
            <a:extLst>
              <a:ext uri="{FF2B5EF4-FFF2-40B4-BE49-F238E27FC236}">
                <a16:creationId xmlns:a16="http://schemas.microsoft.com/office/drawing/2014/main" id="{E6375676-2BE5-4531-8502-51FCC2710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92" y="1700901"/>
            <a:ext cx="2450310" cy="4730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8E04E-4627-448D-910D-967549B30181}"/>
              </a:ext>
            </a:extLst>
          </p:cNvPr>
          <p:cNvSpPr txBox="1"/>
          <p:nvPr/>
        </p:nvSpPr>
        <p:spPr>
          <a:xfrm rot="21151510">
            <a:off x="2256626" y="2945476"/>
            <a:ext cx="5141311" cy="16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C5DFD0-7EC3-46B1-8862-1B349D125C8C}"/>
              </a:ext>
            </a:extLst>
          </p:cNvPr>
          <p:cNvSpPr txBox="1"/>
          <p:nvPr/>
        </p:nvSpPr>
        <p:spPr>
          <a:xfrm rot="21151510">
            <a:off x="2181189" y="2387606"/>
            <a:ext cx="3805310" cy="4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con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775EC-87D4-4914-9F33-E854BBFF7386}"/>
              </a:ext>
            </a:extLst>
          </p:cNvPr>
          <p:cNvSpPr txBox="1"/>
          <p:nvPr/>
        </p:nvSpPr>
        <p:spPr>
          <a:xfrm>
            <a:off x="4445000" y="2730500"/>
            <a:ext cx="3898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68"/>
          <p:cNvGrpSpPr/>
          <p:nvPr/>
        </p:nvGrpSpPr>
        <p:grpSpPr>
          <a:xfrm rot="348399">
            <a:off x="1677055" y="1386382"/>
            <a:ext cx="3495827" cy="944313"/>
            <a:chOff x="6095141" y="1902825"/>
            <a:chExt cx="3495827" cy="944313"/>
          </a:xfrm>
        </p:grpSpPr>
        <p:sp>
          <p:nvSpPr>
            <p:cNvPr id="63" name="62"/>
            <p:cNvSpPr txBox="1"/>
            <p:nvPr/>
          </p:nvSpPr>
          <p:spPr>
            <a:xfrm rot="21307475">
              <a:off x="6095141" y="1985364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endParaRPr lang="zh-CN" alt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63"/>
            <p:cNvSpPr txBox="1"/>
            <p:nvPr/>
          </p:nvSpPr>
          <p:spPr>
            <a:xfrm rot="21251601">
              <a:off x="6921510" y="1902825"/>
              <a:ext cx="25231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TIÊU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66"/>
            <p:cNvCxnSpPr/>
            <p:nvPr/>
          </p:nvCxnSpPr>
          <p:spPr>
            <a:xfrm flipV="1">
              <a:off x="6126843" y="2435098"/>
              <a:ext cx="3464125" cy="38250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C627E5-CB4C-416A-AB9F-F08788502A10}"/>
              </a:ext>
            </a:extLst>
          </p:cNvPr>
          <p:cNvSpPr txBox="1"/>
          <p:nvPr/>
        </p:nvSpPr>
        <p:spPr>
          <a:xfrm>
            <a:off x="2367263" y="2479788"/>
            <a:ext cx="8767584" cy="3051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10 (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&gt;; &lt;; =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4577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lucloudfly\Desktop\PNG图库\懒人图库近25000张透明PNG图片(PPTer要收藏)\pngicon-13\png-129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572" y="352095"/>
            <a:ext cx="667408" cy="667408"/>
          </a:xfrm>
          <a:prstGeom prst="rect">
            <a:avLst/>
          </a:prstGeom>
          <a:noFill/>
        </p:spPr>
      </p:pic>
      <p:sp>
        <p:nvSpPr>
          <p:cNvPr id="4" name="Freeform 85"/>
          <p:cNvSpPr>
            <a:spLocks noEditPoints="1"/>
          </p:cNvSpPr>
          <p:nvPr/>
        </p:nvSpPr>
        <p:spPr bwMode="auto">
          <a:xfrm>
            <a:off x="1578531" y="2358756"/>
            <a:ext cx="1607562" cy="1864902"/>
          </a:xfrm>
          <a:custGeom>
            <a:avLst/>
            <a:gdLst>
              <a:gd name="T0" fmla="*/ 248 w 405"/>
              <a:gd name="T1" fmla="*/ 35 h 296"/>
              <a:gd name="T2" fmla="*/ 216 w 405"/>
              <a:gd name="T3" fmla="*/ 44 h 296"/>
              <a:gd name="T4" fmla="*/ 248 w 405"/>
              <a:gd name="T5" fmla="*/ 49 h 296"/>
              <a:gd name="T6" fmla="*/ 215 w 405"/>
              <a:gd name="T7" fmla="*/ 58 h 296"/>
              <a:gd name="T8" fmla="*/ 248 w 405"/>
              <a:gd name="T9" fmla="*/ 49 h 296"/>
              <a:gd name="T10" fmla="*/ 148 w 405"/>
              <a:gd name="T11" fmla="*/ 35 h 296"/>
              <a:gd name="T12" fmla="*/ 180 w 405"/>
              <a:gd name="T13" fmla="*/ 44 h 296"/>
              <a:gd name="T14" fmla="*/ 405 w 405"/>
              <a:gd name="T15" fmla="*/ 209 h 296"/>
              <a:gd name="T16" fmla="*/ 357 w 405"/>
              <a:gd name="T17" fmla="*/ 230 h 296"/>
              <a:gd name="T18" fmla="*/ 330 w 405"/>
              <a:gd name="T19" fmla="*/ 294 h 296"/>
              <a:gd name="T20" fmla="*/ 73 w 405"/>
              <a:gd name="T21" fmla="*/ 230 h 296"/>
              <a:gd name="T22" fmla="*/ 45 w 405"/>
              <a:gd name="T23" fmla="*/ 296 h 296"/>
              <a:gd name="T24" fmla="*/ 0 w 405"/>
              <a:gd name="T25" fmla="*/ 230 h 296"/>
              <a:gd name="T26" fmla="*/ 59 w 405"/>
              <a:gd name="T27" fmla="*/ 209 h 296"/>
              <a:gd name="T28" fmla="*/ 73 w 405"/>
              <a:gd name="T29" fmla="*/ 0 h 296"/>
              <a:gd name="T30" fmla="*/ 132 w 405"/>
              <a:gd name="T31" fmla="*/ 6 h 296"/>
              <a:gd name="T32" fmla="*/ 196 w 405"/>
              <a:gd name="T33" fmla="*/ 209 h 296"/>
              <a:gd name="T34" fmla="*/ 200 w 405"/>
              <a:gd name="T35" fmla="*/ 4 h 296"/>
              <a:gd name="T36" fmla="*/ 263 w 405"/>
              <a:gd name="T37" fmla="*/ 209 h 296"/>
              <a:gd name="T38" fmla="*/ 272 w 405"/>
              <a:gd name="T39" fmla="*/ 4 h 296"/>
              <a:gd name="T40" fmla="*/ 335 w 405"/>
              <a:gd name="T41" fmla="*/ 209 h 296"/>
              <a:gd name="T42" fmla="*/ 82 w 405"/>
              <a:gd name="T43" fmla="*/ 205 h 296"/>
              <a:gd name="T44" fmla="*/ 79 w 405"/>
              <a:gd name="T45" fmla="*/ 10 h 296"/>
              <a:gd name="T46" fmla="*/ 82 w 405"/>
              <a:gd name="T47" fmla="*/ 205 h 296"/>
              <a:gd name="T48" fmla="*/ 90 w 405"/>
              <a:gd name="T49" fmla="*/ 209 h 296"/>
              <a:gd name="T50" fmla="*/ 132 w 405"/>
              <a:gd name="T51" fmla="*/ 25 h 296"/>
              <a:gd name="T52" fmla="*/ 141 w 405"/>
              <a:gd name="T53" fmla="*/ 184 h 296"/>
              <a:gd name="T54" fmla="*/ 187 w 405"/>
              <a:gd name="T55" fmla="*/ 204 h 296"/>
              <a:gd name="T56" fmla="*/ 149 w 405"/>
              <a:gd name="T57" fmla="*/ 161 h 296"/>
              <a:gd name="T58" fmla="*/ 180 w 405"/>
              <a:gd name="T59" fmla="*/ 169 h 296"/>
              <a:gd name="T60" fmla="*/ 149 w 405"/>
              <a:gd name="T61" fmla="*/ 161 h 296"/>
              <a:gd name="T62" fmla="*/ 180 w 405"/>
              <a:gd name="T63" fmla="*/ 147 h 296"/>
              <a:gd name="T64" fmla="*/ 149 w 405"/>
              <a:gd name="T65" fmla="*/ 155 h 296"/>
              <a:gd name="T66" fmla="*/ 187 w 405"/>
              <a:gd name="T67" fmla="*/ 15 h 296"/>
              <a:gd name="T68" fmla="*/ 141 w 405"/>
              <a:gd name="T69" fmla="*/ 132 h 296"/>
              <a:gd name="T70" fmla="*/ 187 w 405"/>
              <a:gd name="T71" fmla="*/ 15 h 296"/>
              <a:gd name="T72" fmla="*/ 255 w 405"/>
              <a:gd name="T73" fmla="*/ 13 h 296"/>
              <a:gd name="T74" fmla="*/ 209 w 405"/>
              <a:gd name="T75" fmla="*/ 202 h 296"/>
              <a:gd name="T76" fmla="*/ 326 w 405"/>
              <a:gd name="T77" fmla="*/ 13 h 296"/>
              <a:gd name="T78" fmla="*/ 280 w 405"/>
              <a:gd name="T79" fmla="*/ 202 h 296"/>
              <a:gd name="T80" fmla="*/ 326 w 405"/>
              <a:gd name="T81" fmla="*/ 13 h 296"/>
              <a:gd name="T82" fmla="*/ 306 w 405"/>
              <a:gd name="T83" fmla="*/ 31 h 296"/>
              <a:gd name="T84" fmla="*/ 315 w 405"/>
              <a:gd name="T85" fmla="*/ 136 h 296"/>
              <a:gd name="T86" fmla="*/ 300 w 405"/>
              <a:gd name="T87" fmla="*/ 30 h 296"/>
              <a:gd name="T88" fmla="*/ 292 w 405"/>
              <a:gd name="T89" fmla="*/ 135 h 296"/>
              <a:gd name="T90" fmla="*/ 300 w 405"/>
              <a:gd name="T91" fmla="*/ 30 h 296"/>
              <a:gd name="T92" fmla="*/ 77 w 405"/>
              <a:gd name="T93" fmla="*/ 143 h 296"/>
              <a:gd name="T94" fmla="*/ 109 w 405"/>
              <a:gd name="T95" fmla="*/ 40 h 296"/>
              <a:gd name="T96" fmla="*/ 85 w 405"/>
              <a:gd name="T97" fmla="*/ 35 h 296"/>
              <a:gd name="T98" fmla="*/ 69 w 405"/>
              <a:gd name="T99" fmla="*/ 142 h 296"/>
              <a:gd name="T100" fmla="*/ 85 w 405"/>
              <a:gd name="T101" fmla="*/ 35 h 296"/>
              <a:gd name="T102" fmla="*/ 215 w 405"/>
              <a:gd name="T103" fmla="*/ 147 h 296"/>
              <a:gd name="T104" fmla="*/ 248 w 405"/>
              <a:gd name="T105" fmla="*/ 156 h 296"/>
              <a:gd name="T106" fmla="*/ 216 w 405"/>
              <a:gd name="T107" fmla="*/ 172 h 296"/>
              <a:gd name="T108" fmla="*/ 248 w 405"/>
              <a:gd name="T109" fmla="*/ 163 h 296"/>
              <a:gd name="T110" fmla="*/ 216 w 405"/>
              <a:gd name="T111" fmla="*/ 172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5" h="296">
                <a:moveTo>
                  <a:pt x="216" y="35"/>
                </a:moveTo>
                <a:cubicBezTo>
                  <a:pt x="248" y="35"/>
                  <a:pt x="248" y="35"/>
                  <a:pt x="248" y="35"/>
                </a:cubicBezTo>
                <a:cubicBezTo>
                  <a:pt x="248" y="44"/>
                  <a:pt x="248" y="44"/>
                  <a:pt x="248" y="44"/>
                </a:cubicBezTo>
                <a:cubicBezTo>
                  <a:pt x="216" y="44"/>
                  <a:pt x="216" y="44"/>
                  <a:pt x="216" y="44"/>
                </a:cubicBezTo>
                <a:lnTo>
                  <a:pt x="216" y="35"/>
                </a:lnTo>
                <a:close/>
                <a:moveTo>
                  <a:pt x="248" y="49"/>
                </a:moveTo>
                <a:cubicBezTo>
                  <a:pt x="215" y="49"/>
                  <a:pt x="215" y="49"/>
                  <a:pt x="215" y="49"/>
                </a:cubicBezTo>
                <a:cubicBezTo>
                  <a:pt x="215" y="58"/>
                  <a:pt x="215" y="58"/>
                  <a:pt x="215" y="58"/>
                </a:cubicBezTo>
                <a:cubicBezTo>
                  <a:pt x="248" y="58"/>
                  <a:pt x="248" y="58"/>
                  <a:pt x="248" y="58"/>
                </a:cubicBezTo>
                <a:lnTo>
                  <a:pt x="248" y="49"/>
                </a:lnTo>
                <a:close/>
                <a:moveTo>
                  <a:pt x="180" y="35"/>
                </a:moveTo>
                <a:cubicBezTo>
                  <a:pt x="148" y="35"/>
                  <a:pt x="148" y="35"/>
                  <a:pt x="148" y="35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80" y="44"/>
                  <a:pt x="180" y="44"/>
                  <a:pt x="180" y="44"/>
                </a:cubicBezTo>
                <a:lnTo>
                  <a:pt x="180" y="35"/>
                </a:lnTo>
                <a:close/>
                <a:moveTo>
                  <a:pt x="405" y="209"/>
                </a:moveTo>
                <a:cubicBezTo>
                  <a:pt x="405" y="230"/>
                  <a:pt x="405" y="230"/>
                  <a:pt x="405" y="230"/>
                </a:cubicBezTo>
                <a:cubicBezTo>
                  <a:pt x="357" y="230"/>
                  <a:pt x="357" y="230"/>
                  <a:pt x="357" y="230"/>
                </a:cubicBezTo>
                <a:cubicBezTo>
                  <a:pt x="357" y="294"/>
                  <a:pt x="357" y="294"/>
                  <a:pt x="357" y="294"/>
                </a:cubicBezTo>
                <a:cubicBezTo>
                  <a:pt x="330" y="294"/>
                  <a:pt x="330" y="294"/>
                  <a:pt x="330" y="294"/>
                </a:cubicBezTo>
                <a:cubicBezTo>
                  <a:pt x="330" y="230"/>
                  <a:pt x="330" y="230"/>
                  <a:pt x="330" y="230"/>
                </a:cubicBezTo>
                <a:cubicBezTo>
                  <a:pt x="73" y="230"/>
                  <a:pt x="73" y="230"/>
                  <a:pt x="73" y="230"/>
                </a:cubicBezTo>
                <a:cubicBezTo>
                  <a:pt x="73" y="296"/>
                  <a:pt x="73" y="296"/>
                  <a:pt x="73" y="296"/>
                </a:cubicBezTo>
                <a:cubicBezTo>
                  <a:pt x="45" y="296"/>
                  <a:pt x="45" y="296"/>
                  <a:pt x="45" y="296"/>
                </a:cubicBezTo>
                <a:cubicBezTo>
                  <a:pt x="45" y="230"/>
                  <a:pt x="45" y="230"/>
                  <a:pt x="45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09"/>
                  <a:pt x="0" y="209"/>
                  <a:pt x="0" y="209"/>
                </a:cubicBezTo>
                <a:cubicBezTo>
                  <a:pt x="59" y="209"/>
                  <a:pt x="59" y="209"/>
                  <a:pt x="59" y="209"/>
                </a:cubicBezTo>
                <a:cubicBezTo>
                  <a:pt x="27" y="201"/>
                  <a:pt x="27" y="201"/>
                  <a:pt x="27" y="201"/>
                </a:cubicBezTo>
                <a:cubicBezTo>
                  <a:pt x="73" y="0"/>
                  <a:pt x="73" y="0"/>
                  <a:pt x="73" y="0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32" y="6"/>
                  <a:pt x="132" y="6"/>
                  <a:pt x="132" y="6"/>
                </a:cubicBezTo>
                <a:cubicBezTo>
                  <a:pt x="196" y="6"/>
                  <a:pt x="196" y="6"/>
                  <a:pt x="196" y="6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200" y="209"/>
                  <a:pt x="200" y="209"/>
                  <a:pt x="200" y="209"/>
                </a:cubicBezTo>
                <a:cubicBezTo>
                  <a:pt x="200" y="4"/>
                  <a:pt x="200" y="4"/>
                  <a:pt x="200" y="4"/>
                </a:cubicBezTo>
                <a:cubicBezTo>
                  <a:pt x="263" y="4"/>
                  <a:pt x="263" y="4"/>
                  <a:pt x="263" y="4"/>
                </a:cubicBezTo>
                <a:cubicBezTo>
                  <a:pt x="263" y="209"/>
                  <a:pt x="263" y="209"/>
                  <a:pt x="263" y="209"/>
                </a:cubicBezTo>
                <a:cubicBezTo>
                  <a:pt x="272" y="209"/>
                  <a:pt x="272" y="209"/>
                  <a:pt x="272" y="209"/>
                </a:cubicBezTo>
                <a:cubicBezTo>
                  <a:pt x="272" y="4"/>
                  <a:pt x="272" y="4"/>
                  <a:pt x="272" y="4"/>
                </a:cubicBezTo>
                <a:cubicBezTo>
                  <a:pt x="335" y="4"/>
                  <a:pt x="335" y="4"/>
                  <a:pt x="335" y="4"/>
                </a:cubicBezTo>
                <a:cubicBezTo>
                  <a:pt x="335" y="209"/>
                  <a:pt x="335" y="209"/>
                  <a:pt x="335" y="209"/>
                </a:cubicBezTo>
                <a:cubicBezTo>
                  <a:pt x="335" y="209"/>
                  <a:pt x="405" y="209"/>
                  <a:pt x="405" y="209"/>
                </a:cubicBezTo>
                <a:close/>
                <a:moveTo>
                  <a:pt x="82" y="205"/>
                </a:moveTo>
                <a:cubicBezTo>
                  <a:pt x="124" y="21"/>
                  <a:pt x="124" y="21"/>
                  <a:pt x="124" y="21"/>
                </a:cubicBezTo>
                <a:cubicBezTo>
                  <a:pt x="79" y="10"/>
                  <a:pt x="79" y="10"/>
                  <a:pt x="79" y="10"/>
                </a:cubicBezTo>
                <a:cubicBezTo>
                  <a:pt x="37" y="195"/>
                  <a:pt x="37" y="195"/>
                  <a:pt x="37" y="195"/>
                </a:cubicBezTo>
                <a:lnTo>
                  <a:pt x="82" y="205"/>
                </a:lnTo>
                <a:close/>
                <a:moveTo>
                  <a:pt x="132" y="25"/>
                </a:moveTo>
                <a:cubicBezTo>
                  <a:pt x="90" y="209"/>
                  <a:pt x="90" y="209"/>
                  <a:pt x="90" y="209"/>
                </a:cubicBezTo>
                <a:cubicBezTo>
                  <a:pt x="132" y="209"/>
                  <a:pt x="132" y="209"/>
                  <a:pt x="132" y="209"/>
                </a:cubicBezTo>
                <a:lnTo>
                  <a:pt x="132" y="25"/>
                </a:lnTo>
                <a:close/>
                <a:moveTo>
                  <a:pt x="187" y="184"/>
                </a:moveTo>
                <a:cubicBezTo>
                  <a:pt x="141" y="184"/>
                  <a:pt x="141" y="184"/>
                  <a:pt x="141" y="184"/>
                </a:cubicBezTo>
                <a:cubicBezTo>
                  <a:pt x="141" y="204"/>
                  <a:pt x="141" y="204"/>
                  <a:pt x="141" y="204"/>
                </a:cubicBezTo>
                <a:cubicBezTo>
                  <a:pt x="187" y="204"/>
                  <a:pt x="187" y="204"/>
                  <a:pt x="187" y="204"/>
                </a:cubicBezTo>
                <a:lnTo>
                  <a:pt x="187" y="184"/>
                </a:lnTo>
                <a:close/>
                <a:moveTo>
                  <a:pt x="149" y="161"/>
                </a:moveTo>
                <a:cubicBezTo>
                  <a:pt x="149" y="169"/>
                  <a:pt x="149" y="169"/>
                  <a:pt x="149" y="169"/>
                </a:cubicBezTo>
                <a:cubicBezTo>
                  <a:pt x="180" y="169"/>
                  <a:pt x="180" y="169"/>
                  <a:pt x="180" y="169"/>
                </a:cubicBezTo>
                <a:cubicBezTo>
                  <a:pt x="180" y="161"/>
                  <a:pt x="180" y="161"/>
                  <a:pt x="180" y="161"/>
                </a:cubicBezTo>
                <a:lnTo>
                  <a:pt x="149" y="161"/>
                </a:lnTo>
                <a:close/>
                <a:moveTo>
                  <a:pt x="180" y="155"/>
                </a:moveTo>
                <a:cubicBezTo>
                  <a:pt x="180" y="147"/>
                  <a:pt x="180" y="147"/>
                  <a:pt x="180" y="147"/>
                </a:cubicBezTo>
                <a:cubicBezTo>
                  <a:pt x="149" y="147"/>
                  <a:pt x="149" y="147"/>
                  <a:pt x="149" y="147"/>
                </a:cubicBezTo>
                <a:cubicBezTo>
                  <a:pt x="149" y="155"/>
                  <a:pt x="149" y="155"/>
                  <a:pt x="149" y="155"/>
                </a:cubicBezTo>
                <a:lnTo>
                  <a:pt x="180" y="155"/>
                </a:lnTo>
                <a:close/>
                <a:moveTo>
                  <a:pt x="187" y="15"/>
                </a:moveTo>
                <a:cubicBezTo>
                  <a:pt x="141" y="15"/>
                  <a:pt x="141" y="15"/>
                  <a:pt x="141" y="15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187" y="132"/>
                  <a:pt x="187" y="132"/>
                  <a:pt x="187" y="132"/>
                </a:cubicBezTo>
                <a:lnTo>
                  <a:pt x="187" y="15"/>
                </a:lnTo>
                <a:close/>
                <a:moveTo>
                  <a:pt x="255" y="202"/>
                </a:moveTo>
                <a:cubicBezTo>
                  <a:pt x="255" y="13"/>
                  <a:pt x="255" y="13"/>
                  <a:pt x="255" y="13"/>
                </a:cubicBezTo>
                <a:cubicBezTo>
                  <a:pt x="209" y="13"/>
                  <a:pt x="209" y="13"/>
                  <a:pt x="209" y="13"/>
                </a:cubicBezTo>
                <a:cubicBezTo>
                  <a:pt x="209" y="202"/>
                  <a:pt x="209" y="202"/>
                  <a:pt x="209" y="202"/>
                </a:cubicBezTo>
                <a:lnTo>
                  <a:pt x="255" y="202"/>
                </a:lnTo>
                <a:close/>
                <a:moveTo>
                  <a:pt x="326" y="13"/>
                </a:moveTo>
                <a:cubicBezTo>
                  <a:pt x="280" y="13"/>
                  <a:pt x="280" y="13"/>
                  <a:pt x="280" y="13"/>
                </a:cubicBezTo>
                <a:cubicBezTo>
                  <a:pt x="280" y="202"/>
                  <a:pt x="280" y="202"/>
                  <a:pt x="280" y="202"/>
                </a:cubicBezTo>
                <a:cubicBezTo>
                  <a:pt x="326" y="202"/>
                  <a:pt x="326" y="202"/>
                  <a:pt x="326" y="202"/>
                </a:cubicBezTo>
                <a:lnTo>
                  <a:pt x="326" y="13"/>
                </a:lnTo>
                <a:close/>
                <a:moveTo>
                  <a:pt x="315" y="31"/>
                </a:moveTo>
                <a:cubicBezTo>
                  <a:pt x="306" y="31"/>
                  <a:pt x="306" y="31"/>
                  <a:pt x="306" y="31"/>
                </a:cubicBezTo>
                <a:cubicBezTo>
                  <a:pt x="306" y="136"/>
                  <a:pt x="306" y="136"/>
                  <a:pt x="306" y="136"/>
                </a:cubicBezTo>
                <a:cubicBezTo>
                  <a:pt x="315" y="136"/>
                  <a:pt x="315" y="136"/>
                  <a:pt x="315" y="136"/>
                </a:cubicBezTo>
                <a:lnTo>
                  <a:pt x="315" y="31"/>
                </a:lnTo>
                <a:close/>
                <a:moveTo>
                  <a:pt x="300" y="30"/>
                </a:moveTo>
                <a:cubicBezTo>
                  <a:pt x="292" y="30"/>
                  <a:pt x="292" y="30"/>
                  <a:pt x="292" y="30"/>
                </a:cubicBezTo>
                <a:cubicBezTo>
                  <a:pt x="292" y="135"/>
                  <a:pt x="292" y="135"/>
                  <a:pt x="292" y="135"/>
                </a:cubicBezTo>
                <a:cubicBezTo>
                  <a:pt x="300" y="135"/>
                  <a:pt x="300" y="135"/>
                  <a:pt x="300" y="135"/>
                </a:cubicBezTo>
                <a:lnTo>
                  <a:pt x="300" y="30"/>
                </a:lnTo>
                <a:close/>
                <a:moveTo>
                  <a:pt x="101" y="38"/>
                </a:moveTo>
                <a:cubicBezTo>
                  <a:pt x="77" y="143"/>
                  <a:pt x="77" y="143"/>
                  <a:pt x="77" y="143"/>
                </a:cubicBezTo>
                <a:cubicBezTo>
                  <a:pt x="85" y="145"/>
                  <a:pt x="85" y="145"/>
                  <a:pt x="85" y="145"/>
                </a:cubicBezTo>
                <a:cubicBezTo>
                  <a:pt x="109" y="40"/>
                  <a:pt x="109" y="40"/>
                  <a:pt x="109" y="40"/>
                </a:cubicBezTo>
                <a:lnTo>
                  <a:pt x="101" y="38"/>
                </a:lnTo>
                <a:close/>
                <a:moveTo>
                  <a:pt x="85" y="35"/>
                </a:moveTo>
                <a:cubicBezTo>
                  <a:pt x="61" y="140"/>
                  <a:pt x="61" y="140"/>
                  <a:pt x="61" y="140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93" y="37"/>
                  <a:pt x="93" y="37"/>
                  <a:pt x="93" y="37"/>
                </a:cubicBezTo>
                <a:lnTo>
                  <a:pt x="85" y="35"/>
                </a:lnTo>
                <a:close/>
                <a:moveTo>
                  <a:pt x="248" y="147"/>
                </a:moveTo>
                <a:cubicBezTo>
                  <a:pt x="215" y="147"/>
                  <a:pt x="215" y="147"/>
                  <a:pt x="215" y="147"/>
                </a:cubicBezTo>
                <a:cubicBezTo>
                  <a:pt x="215" y="156"/>
                  <a:pt x="215" y="156"/>
                  <a:pt x="215" y="156"/>
                </a:cubicBezTo>
                <a:cubicBezTo>
                  <a:pt x="248" y="156"/>
                  <a:pt x="248" y="156"/>
                  <a:pt x="248" y="156"/>
                </a:cubicBezTo>
                <a:lnTo>
                  <a:pt x="248" y="147"/>
                </a:lnTo>
                <a:close/>
                <a:moveTo>
                  <a:pt x="216" y="172"/>
                </a:moveTo>
                <a:cubicBezTo>
                  <a:pt x="248" y="172"/>
                  <a:pt x="248" y="172"/>
                  <a:pt x="248" y="172"/>
                </a:cubicBezTo>
                <a:cubicBezTo>
                  <a:pt x="248" y="163"/>
                  <a:pt x="248" y="163"/>
                  <a:pt x="248" y="163"/>
                </a:cubicBezTo>
                <a:cubicBezTo>
                  <a:pt x="216" y="163"/>
                  <a:pt x="216" y="163"/>
                  <a:pt x="216" y="163"/>
                </a:cubicBezTo>
                <a:lnTo>
                  <a:pt x="216" y="1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b="1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7"/>
          <p:cNvGrpSpPr/>
          <p:nvPr/>
        </p:nvGrpSpPr>
        <p:grpSpPr>
          <a:xfrm>
            <a:off x="5827078" y="2426345"/>
            <a:ext cx="4251464" cy="871996"/>
            <a:chOff x="6071784" y="1969442"/>
            <a:chExt cx="4251464" cy="871996"/>
          </a:xfrm>
        </p:grpSpPr>
        <p:sp>
          <p:nvSpPr>
            <p:cNvPr id="6" name="5"/>
            <p:cNvSpPr txBox="1"/>
            <p:nvPr/>
          </p:nvSpPr>
          <p:spPr>
            <a:xfrm>
              <a:off x="6365736" y="1969442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6"/>
            <p:cNvSpPr/>
            <p:nvPr/>
          </p:nvSpPr>
          <p:spPr>
            <a:xfrm>
              <a:off x="6071784" y="2141438"/>
              <a:ext cx="4251464" cy="70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
</a:t>
              </a:r>
              <a:endPara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8"/>
          <p:cNvGrpSpPr/>
          <p:nvPr/>
        </p:nvGrpSpPr>
        <p:grpSpPr>
          <a:xfrm>
            <a:off x="4705138" y="2044666"/>
            <a:ext cx="5908331" cy="4546348"/>
            <a:chOff x="6200932" y="89434"/>
            <a:chExt cx="6066999" cy="4546348"/>
          </a:xfrm>
        </p:grpSpPr>
        <p:sp>
          <p:nvSpPr>
            <p:cNvPr id="10" name="9"/>
            <p:cNvSpPr txBox="1"/>
            <p:nvPr/>
          </p:nvSpPr>
          <p:spPr>
            <a:xfrm>
              <a:off x="6200932" y="2235770"/>
              <a:ext cx="2143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FFA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dirty="0">
                  <a:solidFill>
                    <a:srgbClr val="FFA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A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zh-CN" altLang="en-US" sz="2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10"/>
            <p:cNvSpPr/>
            <p:nvPr/>
          </p:nvSpPr>
          <p:spPr>
            <a:xfrm>
              <a:off x="6200932" y="2681914"/>
              <a:ext cx="5912802" cy="1953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Sách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khoa,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đồ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dùng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thiết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online 
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9">
              <a:extLst>
                <a:ext uri="{FF2B5EF4-FFF2-40B4-BE49-F238E27FC236}">
                  <a16:creationId xmlns:a16="http://schemas.microsoft.com/office/drawing/2014/main" id="{65CA745D-FA7D-41B8-B6AE-91047234584E}"/>
                </a:ext>
              </a:extLst>
            </p:cNvPr>
            <p:cNvSpPr txBox="1"/>
            <p:nvPr/>
          </p:nvSpPr>
          <p:spPr>
            <a:xfrm>
              <a:off x="6200932" y="89434"/>
              <a:ext cx="1694117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viên</a:t>
              </a:r>
              <a:endPara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10">
              <a:extLst>
                <a:ext uri="{FF2B5EF4-FFF2-40B4-BE49-F238E27FC236}">
                  <a16:creationId xmlns:a16="http://schemas.microsoft.com/office/drawing/2014/main" id="{64533951-E0DC-49E0-B8A2-A01607B9AB57}"/>
                </a:ext>
              </a:extLst>
            </p:cNvPr>
            <p:cNvSpPr/>
            <p:nvPr/>
          </p:nvSpPr>
          <p:spPr>
            <a:xfrm>
              <a:off x="6200932" y="606573"/>
              <a:ext cx="6066999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Máy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giảng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Powerpoint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mềm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hỗ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trợ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Liveworksheet</a:t>
              </a:r>
              <a:r>
                <a:rPr lang="en-US" altLang="zh-CN" sz="28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12"/>
          <p:cNvCxnSpPr>
            <a:cxnSpLocks/>
          </p:cNvCxnSpPr>
          <p:nvPr/>
        </p:nvCxnSpPr>
        <p:spPr>
          <a:xfrm>
            <a:off x="5157832" y="4071259"/>
            <a:ext cx="388819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62">
            <a:extLst>
              <a:ext uri="{FF2B5EF4-FFF2-40B4-BE49-F238E27FC236}">
                <a16:creationId xmlns:a16="http://schemas.microsoft.com/office/drawing/2014/main" id="{3E2F38CB-3874-4780-883A-290AC6A979DB}"/>
              </a:ext>
            </a:extLst>
          </p:cNvPr>
          <p:cNvSpPr txBox="1"/>
          <p:nvPr/>
        </p:nvSpPr>
        <p:spPr>
          <a:xfrm rot="55874">
            <a:off x="1679730" y="1333647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5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63">
            <a:extLst>
              <a:ext uri="{FF2B5EF4-FFF2-40B4-BE49-F238E27FC236}">
                <a16:creationId xmlns:a16="http://schemas.microsoft.com/office/drawing/2014/main" id="{112ADB36-8B05-46C7-843F-83682750F034}"/>
              </a:ext>
            </a:extLst>
          </p:cNvPr>
          <p:cNvSpPr txBox="1"/>
          <p:nvPr/>
        </p:nvSpPr>
        <p:spPr>
          <a:xfrm>
            <a:off x="2516753" y="1421547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66">
            <a:extLst>
              <a:ext uri="{FF2B5EF4-FFF2-40B4-BE49-F238E27FC236}">
                <a16:creationId xmlns:a16="http://schemas.microsoft.com/office/drawing/2014/main" id="{8714108F-92C8-4F12-94DC-060FFE699328}"/>
              </a:ext>
            </a:extLst>
          </p:cNvPr>
          <p:cNvCxnSpPr/>
          <p:nvPr/>
        </p:nvCxnSpPr>
        <p:spPr>
          <a:xfrm rot="348399" flipV="1">
            <a:off x="1683244" y="1918969"/>
            <a:ext cx="3464125" cy="38250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31">
            <a:extLst>
              <a:ext uri="{FF2B5EF4-FFF2-40B4-BE49-F238E27FC236}">
                <a16:creationId xmlns:a16="http://schemas.microsoft.com/office/drawing/2014/main" id="{39B2F63A-A4C4-49F6-8F1D-825A4F22D8DD}"/>
              </a:ext>
            </a:extLst>
          </p:cNvPr>
          <p:cNvGrpSpPr/>
          <p:nvPr/>
        </p:nvGrpSpPr>
        <p:grpSpPr>
          <a:xfrm>
            <a:off x="3402126" y="2195733"/>
            <a:ext cx="1144671" cy="1137634"/>
            <a:chOff x="1394069" y="1663252"/>
            <a:chExt cx="1289627" cy="1289627"/>
          </a:xfrm>
        </p:grpSpPr>
        <p:sp>
          <p:nvSpPr>
            <p:cNvPr id="17" name="椭圆 27">
              <a:extLst>
                <a:ext uri="{FF2B5EF4-FFF2-40B4-BE49-F238E27FC236}">
                  <a16:creationId xmlns:a16="http://schemas.microsoft.com/office/drawing/2014/main" id="{81597030-2726-4341-90D4-76EA3A7094D3}"/>
                </a:ext>
              </a:extLst>
            </p:cNvPr>
            <p:cNvSpPr/>
            <p:nvPr/>
          </p:nvSpPr>
          <p:spPr>
            <a:xfrm>
              <a:off x="1394069" y="1663252"/>
              <a:ext cx="1289627" cy="12896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 3">
              <a:extLst>
                <a:ext uri="{FF2B5EF4-FFF2-40B4-BE49-F238E27FC236}">
                  <a16:creationId xmlns:a16="http://schemas.microsoft.com/office/drawing/2014/main" id="{E50B2CF8-8668-4FBF-9775-F7F4C6EE627A}"/>
                </a:ext>
              </a:extLst>
            </p:cNvPr>
            <p:cNvGrpSpPr/>
            <p:nvPr/>
          </p:nvGrpSpPr>
          <p:grpSpPr>
            <a:xfrm>
              <a:off x="1613472" y="1984161"/>
              <a:ext cx="850820" cy="647810"/>
              <a:chOff x="3708400" y="406400"/>
              <a:chExt cx="1776413" cy="135255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61D3D9A9-324C-4B88-829D-A1580D03B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1036638"/>
                <a:ext cx="738187" cy="722313"/>
              </a:xfrm>
              <a:custGeom>
                <a:avLst/>
                <a:gdLst>
                  <a:gd name="T0" fmla="*/ 191 w 197"/>
                  <a:gd name="T1" fmla="*/ 149 h 191"/>
                  <a:gd name="T2" fmla="*/ 162 w 197"/>
                  <a:gd name="T3" fmla="*/ 103 h 191"/>
                  <a:gd name="T4" fmla="*/ 151 w 197"/>
                  <a:gd name="T5" fmla="*/ 86 h 191"/>
                  <a:gd name="T6" fmla="*/ 138 w 197"/>
                  <a:gd name="T7" fmla="*/ 66 h 191"/>
                  <a:gd name="T8" fmla="*/ 138 w 197"/>
                  <a:gd name="T9" fmla="*/ 13 h 191"/>
                  <a:gd name="T10" fmla="*/ 145 w 197"/>
                  <a:gd name="T11" fmla="*/ 13 h 191"/>
                  <a:gd name="T12" fmla="*/ 145 w 197"/>
                  <a:gd name="T13" fmla="*/ 0 h 191"/>
                  <a:gd name="T14" fmla="*/ 49 w 197"/>
                  <a:gd name="T15" fmla="*/ 0 h 191"/>
                  <a:gd name="T16" fmla="*/ 49 w 197"/>
                  <a:gd name="T17" fmla="*/ 13 h 191"/>
                  <a:gd name="T18" fmla="*/ 59 w 197"/>
                  <a:gd name="T19" fmla="*/ 13 h 191"/>
                  <a:gd name="T20" fmla="*/ 59 w 197"/>
                  <a:gd name="T21" fmla="*/ 66 h 191"/>
                  <a:gd name="T22" fmla="*/ 46 w 197"/>
                  <a:gd name="T23" fmla="*/ 86 h 191"/>
                  <a:gd name="T24" fmla="*/ 35 w 197"/>
                  <a:gd name="T25" fmla="*/ 103 h 191"/>
                  <a:gd name="T26" fmla="*/ 6 w 197"/>
                  <a:gd name="T27" fmla="*/ 149 h 191"/>
                  <a:gd name="T28" fmla="*/ 5 w 197"/>
                  <a:gd name="T29" fmla="*/ 152 h 191"/>
                  <a:gd name="T30" fmla="*/ 5 w 197"/>
                  <a:gd name="T31" fmla="*/ 181 h 191"/>
                  <a:gd name="T32" fmla="*/ 22 w 197"/>
                  <a:gd name="T33" fmla="*/ 191 h 191"/>
                  <a:gd name="T34" fmla="*/ 175 w 197"/>
                  <a:gd name="T35" fmla="*/ 191 h 191"/>
                  <a:gd name="T36" fmla="*/ 175 w 197"/>
                  <a:gd name="T37" fmla="*/ 191 h 191"/>
                  <a:gd name="T38" fmla="*/ 192 w 197"/>
                  <a:gd name="T39" fmla="*/ 181 h 191"/>
                  <a:gd name="T40" fmla="*/ 192 w 197"/>
                  <a:gd name="T41" fmla="*/ 152 h 191"/>
                  <a:gd name="T42" fmla="*/ 191 w 197"/>
                  <a:gd name="T43" fmla="*/ 149 h 191"/>
                  <a:gd name="T44" fmla="*/ 183 w 197"/>
                  <a:gd name="T45" fmla="*/ 176 h 191"/>
                  <a:gd name="T46" fmla="*/ 175 w 197"/>
                  <a:gd name="T47" fmla="*/ 180 h 191"/>
                  <a:gd name="T48" fmla="*/ 22 w 197"/>
                  <a:gd name="T49" fmla="*/ 180 h 191"/>
                  <a:gd name="T50" fmla="*/ 14 w 197"/>
                  <a:gd name="T51" fmla="*/ 176 h 191"/>
                  <a:gd name="T52" fmla="*/ 15 w 197"/>
                  <a:gd name="T53" fmla="*/ 157 h 191"/>
                  <a:gd name="T54" fmla="*/ 16 w 197"/>
                  <a:gd name="T55" fmla="*/ 155 h 191"/>
                  <a:gd name="T56" fmla="*/ 44 w 197"/>
                  <a:gd name="T57" fmla="*/ 109 h 191"/>
                  <a:gd name="T58" fmla="*/ 55 w 197"/>
                  <a:gd name="T59" fmla="*/ 93 h 191"/>
                  <a:gd name="T60" fmla="*/ 70 w 197"/>
                  <a:gd name="T61" fmla="*/ 65 h 191"/>
                  <a:gd name="T62" fmla="*/ 70 w 197"/>
                  <a:gd name="T63" fmla="*/ 16 h 191"/>
                  <a:gd name="T64" fmla="*/ 127 w 197"/>
                  <a:gd name="T65" fmla="*/ 16 h 191"/>
                  <a:gd name="T66" fmla="*/ 127 w 197"/>
                  <a:gd name="T67" fmla="*/ 65 h 191"/>
                  <a:gd name="T68" fmla="*/ 142 w 197"/>
                  <a:gd name="T69" fmla="*/ 93 h 191"/>
                  <a:gd name="T70" fmla="*/ 153 w 197"/>
                  <a:gd name="T71" fmla="*/ 109 h 191"/>
                  <a:gd name="T72" fmla="*/ 181 w 197"/>
                  <a:gd name="T73" fmla="*/ 155 h 191"/>
                  <a:gd name="T74" fmla="*/ 182 w 197"/>
                  <a:gd name="T75" fmla="*/ 157 h 191"/>
                  <a:gd name="T76" fmla="*/ 183 w 197"/>
                  <a:gd name="T77" fmla="*/ 17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1">
                    <a:moveTo>
                      <a:pt x="191" y="149"/>
                    </a:moveTo>
                    <a:cubicBezTo>
                      <a:pt x="186" y="141"/>
                      <a:pt x="174" y="120"/>
                      <a:pt x="162" y="103"/>
                    </a:cubicBezTo>
                    <a:cubicBezTo>
                      <a:pt x="158" y="97"/>
                      <a:pt x="154" y="91"/>
                      <a:pt x="151" y="86"/>
                    </a:cubicBezTo>
                    <a:cubicBezTo>
                      <a:pt x="145" y="78"/>
                      <a:pt x="138" y="68"/>
                      <a:pt x="138" y="66"/>
                    </a:cubicBezTo>
                    <a:cubicBezTo>
                      <a:pt x="138" y="53"/>
                      <a:pt x="138" y="22"/>
                      <a:pt x="138" y="13"/>
                    </a:cubicBezTo>
                    <a:cubicBezTo>
                      <a:pt x="145" y="13"/>
                      <a:pt x="145" y="13"/>
                      <a:pt x="145" y="13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22"/>
                      <a:pt x="59" y="53"/>
                      <a:pt x="59" y="66"/>
                    </a:cubicBezTo>
                    <a:cubicBezTo>
                      <a:pt x="59" y="68"/>
                      <a:pt x="52" y="78"/>
                      <a:pt x="46" y="86"/>
                    </a:cubicBezTo>
                    <a:cubicBezTo>
                      <a:pt x="43" y="91"/>
                      <a:pt x="39" y="97"/>
                      <a:pt x="35" y="103"/>
                    </a:cubicBezTo>
                    <a:cubicBezTo>
                      <a:pt x="23" y="120"/>
                      <a:pt x="11" y="141"/>
                      <a:pt x="6" y="149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0" y="161"/>
                      <a:pt x="0" y="173"/>
                      <a:pt x="5" y="181"/>
                    </a:cubicBezTo>
                    <a:cubicBezTo>
                      <a:pt x="8" y="188"/>
                      <a:pt x="15" y="191"/>
                      <a:pt x="22" y="191"/>
                    </a:cubicBezTo>
                    <a:cubicBezTo>
                      <a:pt x="175" y="191"/>
                      <a:pt x="175" y="191"/>
                      <a:pt x="175" y="191"/>
                    </a:cubicBezTo>
                    <a:cubicBezTo>
                      <a:pt x="175" y="191"/>
                      <a:pt x="175" y="191"/>
                      <a:pt x="175" y="191"/>
                    </a:cubicBezTo>
                    <a:cubicBezTo>
                      <a:pt x="182" y="191"/>
                      <a:pt x="188" y="188"/>
                      <a:pt x="192" y="181"/>
                    </a:cubicBezTo>
                    <a:cubicBezTo>
                      <a:pt x="197" y="173"/>
                      <a:pt x="197" y="161"/>
                      <a:pt x="192" y="152"/>
                    </a:cubicBezTo>
                    <a:lnTo>
                      <a:pt x="191" y="149"/>
                    </a:lnTo>
                    <a:close/>
                    <a:moveTo>
                      <a:pt x="183" y="176"/>
                    </a:moveTo>
                    <a:cubicBezTo>
                      <a:pt x="181" y="179"/>
                      <a:pt x="178" y="180"/>
                      <a:pt x="175" y="180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19" y="180"/>
                      <a:pt x="16" y="179"/>
                      <a:pt x="14" y="176"/>
                    </a:cubicBezTo>
                    <a:cubicBezTo>
                      <a:pt x="11" y="171"/>
                      <a:pt x="11" y="163"/>
                      <a:pt x="15" y="157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21" y="146"/>
                      <a:pt x="32" y="126"/>
                      <a:pt x="44" y="109"/>
                    </a:cubicBezTo>
                    <a:cubicBezTo>
                      <a:pt x="48" y="103"/>
                      <a:pt x="52" y="98"/>
                      <a:pt x="55" y="93"/>
                    </a:cubicBezTo>
                    <a:cubicBezTo>
                      <a:pt x="65" y="79"/>
                      <a:pt x="71" y="71"/>
                      <a:pt x="70" y="65"/>
                    </a:cubicBezTo>
                    <a:cubicBezTo>
                      <a:pt x="70" y="54"/>
                      <a:pt x="70" y="27"/>
                      <a:pt x="70" y="16"/>
                    </a:cubicBezTo>
                    <a:cubicBezTo>
                      <a:pt x="127" y="16"/>
                      <a:pt x="127" y="16"/>
                      <a:pt x="127" y="16"/>
                    </a:cubicBezTo>
                    <a:cubicBezTo>
                      <a:pt x="127" y="27"/>
                      <a:pt x="127" y="54"/>
                      <a:pt x="127" y="65"/>
                    </a:cubicBezTo>
                    <a:cubicBezTo>
                      <a:pt x="126" y="71"/>
                      <a:pt x="132" y="79"/>
                      <a:pt x="142" y="93"/>
                    </a:cubicBezTo>
                    <a:cubicBezTo>
                      <a:pt x="145" y="98"/>
                      <a:pt x="149" y="103"/>
                      <a:pt x="153" y="109"/>
                    </a:cubicBezTo>
                    <a:cubicBezTo>
                      <a:pt x="165" y="126"/>
                      <a:pt x="176" y="146"/>
                      <a:pt x="181" y="155"/>
                    </a:cubicBezTo>
                    <a:cubicBezTo>
                      <a:pt x="182" y="157"/>
                      <a:pt x="182" y="157"/>
                      <a:pt x="182" y="157"/>
                    </a:cubicBezTo>
                    <a:cubicBezTo>
                      <a:pt x="186" y="163"/>
                      <a:pt x="186" y="171"/>
                      <a:pt x="183" y="1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CCE06F01-A330-4895-8211-BAD21D657659}"/>
                  </a:ext>
                </a:extLst>
              </p:cNvPr>
              <p:cNvSpPr/>
              <p:nvPr/>
            </p:nvSpPr>
            <p:spPr bwMode="auto">
              <a:xfrm>
                <a:off x="4654550" y="1482725"/>
                <a:ext cx="604837" cy="227013"/>
              </a:xfrm>
              <a:custGeom>
                <a:avLst/>
                <a:gdLst>
                  <a:gd name="T0" fmla="*/ 157 w 161"/>
                  <a:gd name="T1" fmla="*/ 35 h 60"/>
                  <a:gd name="T2" fmla="*/ 141 w 161"/>
                  <a:gd name="T3" fmla="*/ 7 h 60"/>
                  <a:gd name="T4" fmla="*/ 135 w 161"/>
                  <a:gd name="T5" fmla="*/ 0 h 60"/>
                  <a:gd name="T6" fmla="*/ 26 w 161"/>
                  <a:gd name="T7" fmla="*/ 0 h 60"/>
                  <a:gd name="T8" fmla="*/ 20 w 161"/>
                  <a:gd name="T9" fmla="*/ 7 h 60"/>
                  <a:gd name="T10" fmla="*/ 4 w 161"/>
                  <a:gd name="T11" fmla="*/ 35 h 60"/>
                  <a:gd name="T12" fmla="*/ 3 w 161"/>
                  <a:gd name="T13" fmla="*/ 36 h 60"/>
                  <a:gd name="T14" fmla="*/ 3 w 161"/>
                  <a:gd name="T15" fmla="*/ 54 h 60"/>
                  <a:gd name="T16" fmla="*/ 13 w 161"/>
                  <a:gd name="T17" fmla="*/ 60 h 60"/>
                  <a:gd name="T18" fmla="*/ 22 w 161"/>
                  <a:gd name="T19" fmla="*/ 60 h 60"/>
                  <a:gd name="T20" fmla="*/ 58 w 161"/>
                  <a:gd name="T21" fmla="*/ 60 h 60"/>
                  <a:gd name="T22" fmla="*/ 103 w 161"/>
                  <a:gd name="T23" fmla="*/ 60 h 60"/>
                  <a:gd name="T24" fmla="*/ 139 w 161"/>
                  <a:gd name="T25" fmla="*/ 60 h 60"/>
                  <a:gd name="T26" fmla="*/ 148 w 161"/>
                  <a:gd name="T27" fmla="*/ 60 h 60"/>
                  <a:gd name="T28" fmla="*/ 158 w 161"/>
                  <a:gd name="T29" fmla="*/ 54 h 60"/>
                  <a:gd name="T30" fmla="*/ 158 w 161"/>
                  <a:gd name="T31" fmla="*/ 36 h 60"/>
                  <a:gd name="T32" fmla="*/ 157 w 161"/>
                  <a:gd name="T33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1" h="60">
                    <a:moveTo>
                      <a:pt x="157" y="35"/>
                    </a:moveTo>
                    <a:cubicBezTo>
                      <a:pt x="154" y="30"/>
                      <a:pt x="148" y="18"/>
                      <a:pt x="141" y="7"/>
                    </a:cubicBezTo>
                    <a:cubicBezTo>
                      <a:pt x="139" y="5"/>
                      <a:pt x="137" y="2"/>
                      <a:pt x="13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2"/>
                      <a:pt x="22" y="5"/>
                      <a:pt x="20" y="7"/>
                    </a:cubicBezTo>
                    <a:cubicBezTo>
                      <a:pt x="13" y="18"/>
                      <a:pt x="7" y="30"/>
                      <a:pt x="4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42"/>
                      <a:pt x="0" y="49"/>
                      <a:pt x="3" y="54"/>
                    </a:cubicBezTo>
                    <a:cubicBezTo>
                      <a:pt x="5" y="58"/>
                      <a:pt x="9" y="60"/>
                      <a:pt x="1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39" y="60"/>
                      <a:pt x="139" y="60"/>
                      <a:pt x="139" y="60"/>
                    </a:cubicBezTo>
                    <a:cubicBezTo>
                      <a:pt x="148" y="60"/>
                      <a:pt x="148" y="60"/>
                      <a:pt x="148" y="60"/>
                    </a:cubicBezTo>
                    <a:cubicBezTo>
                      <a:pt x="152" y="60"/>
                      <a:pt x="156" y="58"/>
                      <a:pt x="158" y="54"/>
                    </a:cubicBezTo>
                    <a:cubicBezTo>
                      <a:pt x="161" y="49"/>
                      <a:pt x="161" y="42"/>
                      <a:pt x="158" y="36"/>
                    </a:cubicBezTo>
                    <a:lnTo>
                      <a:pt x="15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82408670-2119-4B51-9AB3-12AC7CE71E3C}"/>
                  </a:ext>
                </a:extLst>
              </p:cNvPr>
              <p:cNvSpPr/>
              <p:nvPr/>
            </p:nvSpPr>
            <p:spPr bwMode="auto">
              <a:xfrm>
                <a:off x="5160963" y="1104900"/>
                <a:ext cx="323850" cy="638175"/>
              </a:xfrm>
              <a:custGeom>
                <a:avLst/>
                <a:gdLst>
                  <a:gd name="T0" fmla="*/ 0 w 86"/>
                  <a:gd name="T1" fmla="*/ 0 h 169"/>
                  <a:gd name="T2" fmla="*/ 0 w 86"/>
                  <a:gd name="T3" fmla="*/ 22 h 169"/>
                  <a:gd name="T4" fmla="*/ 12 w 86"/>
                  <a:gd name="T5" fmla="*/ 22 h 169"/>
                  <a:gd name="T6" fmla="*/ 12 w 86"/>
                  <a:gd name="T7" fmla="*/ 74 h 169"/>
                  <a:gd name="T8" fmla="*/ 17 w 86"/>
                  <a:gd name="T9" fmla="*/ 82 h 169"/>
                  <a:gd name="T10" fmla="*/ 22 w 86"/>
                  <a:gd name="T11" fmla="*/ 89 h 169"/>
                  <a:gd name="T12" fmla="*/ 22 w 86"/>
                  <a:gd name="T13" fmla="*/ 22 h 169"/>
                  <a:gd name="T14" fmla="*/ 64 w 86"/>
                  <a:gd name="T15" fmla="*/ 22 h 169"/>
                  <a:gd name="T16" fmla="*/ 64 w 86"/>
                  <a:gd name="T17" fmla="*/ 139 h 169"/>
                  <a:gd name="T18" fmla="*/ 59 w 86"/>
                  <a:gd name="T19" fmla="*/ 153 h 169"/>
                  <a:gd name="T20" fmla="*/ 53 w 86"/>
                  <a:gd name="T21" fmla="*/ 157 h 169"/>
                  <a:gd name="T22" fmla="*/ 49 w 86"/>
                  <a:gd name="T23" fmla="*/ 167 h 169"/>
                  <a:gd name="T24" fmla="*/ 48 w 86"/>
                  <a:gd name="T25" fmla="*/ 169 h 169"/>
                  <a:gd name="T26" fmla="*/ 66 w 86"/>
                  <a:gd name="T27" fmla="*/ 161 h 169"/>
                  <a:gd name="T28" fmla="*/ 74 w 86"/>
                  <a:gd name="T29" fmla="*/ 139 h 169"/>
                  <a:gd name="T30" fmla="*/ 74 w 86"/>
                  <a:gd name="T31" fmla="*/ 22 h 169"/>
                  <a:gd name="T32" fmla="*/ 86 w 86"/>
                  <a:gd name="T33" fmla="*/ 22 h 169"/>
                  <a:gd name="T34" fmla="*/ 86 w 86"/>
                  <a:gd name="T35" fmla="*/ 0 h 169"/>
                  <a:gd name="T36" fmla="*/ 0 w 86"/>
                  <a:gd name="T3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69">
                    <a:moveTo>
                      <a:pt x="0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3" y="76"/>
                      <a:pt x="15" y="79"/>
                      <a:pt x="17" y="82"/>
                    </a:cubicBezTo>
                    <a:cubicBezTo>
                      <a:pt x="19" y="84"/>
                      <a:pt x="21" y="87"/>
                      <a:pt x="22" y="8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4" y="145"/>
                      <a:pt x="62" y="150"/>
                      <a:pt x="59" y="153"/>
                    </a:cubicBezTo>
                    <a:cubicBezTo>
                      <a:pt x="57" y="155"/>
                      <a:pt x="55" y="156"/>
                      <a:pt x="53" y="157"/>
                    </a:cubicBezTo>
                    <a:cubicBezTo>
                      <a:pt x="52" y="161"/>
                      <a:pt x="51" y="164"/>
                      <a:pt x="49" y="167"/>
                    </a:cubicBezTo>
                    <a:cubicBezTo>
                      <a:pt x="49" y="168"/>
                      <a:pt x="49" y="168"/>
                      <a:pt x="48" y="169"/>
                    </a:cubicBezTo>
                    <a:cubicBezTo>
                      <a:pt x="56" y="168"/>
                      <a:pt x="62" y="165"/>
                      <a:pt x="66" y="161"/>
                    </a:cubicBezTo>
                    <a:cubicBezTo>
                      <a:pt x="71" y="156"/>
                      <a:pt x="74" y="148"/>
                      <a:pt x="74" y="139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85B41D7-BB68-45E0-9A83-6FE3BB9DAFEC}"/>
                  </a:ext>
                </a:extLst>
              </p:cNvPr>
              <p:cNvSpPr/>
              <p:nvPr/>
            </p:nvSpPr>
            <p:spPr bwMode="auto">
              <a:xfrm>
                <a:off x="5278438" y="1406525"/>
                <a:ext cx="88900" cy="250825"/>
              </a:xfrm>
              <a:custGeom>
                <a:avLst/>
                <a:gdLst>
                  <a:gd name="T0" fmla="*/ 22 w 24"/>
                  <a:gd name="T1" fmla="*/ 66 h 66"/>
                  <a:gd name="T2" fmla="*/ 24 w 24"/>
                  <a:gd name="T3" fmla="*/ 59 h 66"/>
                  <a:gd name="T4" fmla="*/ 24 w 24"/>
                  <a:gd name="T5" fmla="*/ 0 h 66"/>
                  <a:gd name="T6" fmla="*/ 0 w 24"/>
                  <a:gd name="T7" fmla="*/ 0 h 66"/>
                  <a:gd name="T8" fmla="*/ 0 w 24"/>
                  <a:gd name="T9" fmla="*/ 23 h 66"/>
                  <a:gd name="T10" fmla="*/ 17 w 24"/>
                  <a:gd name="T11" fmla="*/ 52 h 66"/>
                  <a:gd name="T12" fmla="*/ 18 w 24"/>
                  <a:gd name="T13" fmla="*/ 55 h 66"/>
                  <a:gd name="T14" fmla="*/ 22 w 24"/>
                  <a:gd name="T1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66">
                    <a:moveTo>
                      <a:pt x="22" y="66"/>
                    </a:moveTo>
                    <a:cubicBezTo>
                      <a:pt x="24" y="63"/>
                      <a:pt x="24" y="60"/>
                      <a:pt x="24" y="59"/>
                    </a:cubicBezTo>
                    <a:cubicBezTo>
                      <a:pt x="24" y="58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1"/>
                      <a:pt x="0" y="23"/>
                    </a:cubicBezTo>
                    <a:cubicBezTo>
                      <a:pt x="7" y="36"/>
                      <a:pt x="14" y="46"/>
                      <a:pt x="17" y="52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20" y="58"/>
                      <a:pt x="21" y="62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5FB1BB41-CFEF-4EFE-BDE6-D494D7455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8400" y="1157288"/>
                <a:ext cx="1062037" cy="457200"/>
              </a:xfrm>
              <a:custGeom>
                <a:avLst/>
                <a:gdLst>
                  <a:gd name="T0" fmla="*/ 270 w 283"/>
                  <a:gd name="T1" fmla="*/ 45 h 121"/>
                  <a:gd name="T2" fmla="*/ 283 w 283"/>
                  <a:gd name="T3" fmla="*/ 25 h 121"/>
                  <a:gd name="T4" fmla="*/ 283 w 283"/>
                  <a:gd name="T5" fmla="*/ 0 h 121"/>
                  <a:gd name="T6" fmla="*/ 27 w 283"/>
                  <a:gd name="T7" fmla="*/ 0 h 121"/>
                  <a:gd name="T8" fmla="*/ 0 w 283"/>
                  <a:gd name="T9" fmla="*/ 121 h 121"/>
                  <a:gd name="T10" fmla="*/ 226 w 283"/>
                  <a:gd name="T11" fmla="*/ 121 h 121"/>
                  <a:gd name="T12" fmla="*/ 229 w 283"/>
                  <a:gd name="T13" fmla="*/ 111 h 121"/>
                  <a:gd name="T14" fmla="*/ 230 w 283"/>
                  <a:gd name="T15" fmla="*/ 109 h 121"/>
                  <a:gd name="T16" fmla="*/ 259 w 283"/>
                  <a:gd name="T17" fmla="*/ 62 h 121"/>
                  <a:gd name="T18" fmla="*/ 270 w 283"/>
                  <a:gd name="T19" fmla="*/ 45 h 121"/>
                  <a:gd name="T20" fmla="*/ 152 w 283"/>
                  <a:gd name="T21" fmla="*/ 104 h 121"/>
                  <a:gd name="T22" fmla="*/ 157 w 283"/>
                  <a:gd name="T23" fmla="*/ 80 h 121"/>
                  <a:gd name="T24" fmla="*/ 221 w 283"/>
                  <a:gd name="T25" fmla="*/ 80 h 121"/>
                  <a:gd name="T26" fmla="*/ 226 w 283"/>
                  <a:gd name="T27" fmla="*/ 104 h 121"/>
                  <a:gd name="T28" fmla="*/ 152 w 283"/>
                  <a:gd name="T29" fmla="*/ 10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3" h="121">
                    <a:moveTo>
                      <a:pt x="270" y="45"/>
                    </a:moveTo>
                    <a:cubicBezTo>
                      <a:pt x="276" y="37"/>
                      <a:pt x="283" y="28"/>
                      <a:pt x="283" y="25"/>
                    </a:cubicBezTo>
                    <a:cubicBezTo>
                      <a:pt x="283" y="19"/>
                      <a:pt x="283" y="10"/>
                      <a:pt x="283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17"/>
                      <a:pt x="227" y="114"/>
                      <a:pt x="229" y="111"/>
                    </a:cubicBezTo>
                    <a:cubicBezTo>
                      <a:pt x="230" y="109"/>
                      <a:pt x="230" y="109"/>
                      <a:pt x="230" y="109"/>
                    </a:cubicBezTo>
                    <a:cubicBezTo>
                      <a:pt x="235" y="100"/>
                      <a:pt x="247" y="79"/>
                      <a:pt x="259" y="62"/>
                    </a:cubicBezTo>
                    <a:cubicBezTo>
                      <a:pt x="263" y="56"/>
                      <a:pt x="267" y="50"/>
                      <a:pt x="270" y="45"/>
                    </a:cubicBezTo>
                    <a:close/>
                    <a:moveTo>
                      <a:pt x="152" y="104"/>
                    </a:moveTo>
                    <a:cubicBezTo>
                      <a:pt x="157" y="80"/>
                      <a:pt x="157" y="80"/>
                      <a:pt x="157" y="80"/>
                    </a:cubicBezTo>
                    <a:cubicBezTo>
                      <a:pt x="221" y="80"/>
                      <a:pt x="221" y="80"/>
                      <a:pt x="221" y="80"/>
                    </a:cubicBezTo>
                    <a:cubicBezTo>
                      <a:pt x="226" y="104"/>
                      <a:pt x="226" y="104"/>
                      <a:pt x="226" y="104"/>
                    </a:cubicBezTo>
                    <a:lnTo>
                      <a:pt x="152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C1E68AFE-CD7C-4C9E-AE5D-EAE8D52BBDE2}"/>
                  </a:ext>
                </a:extLst>
              </p:cNvPr>
              <p:cNvSpPr/>
              <p:nvPr/>
            </p:nvSpPr>
            <p:spPr bwMode="auto">
              <a:xfrm>
                <a:off x="3813175" y="406400"/>
                <a:ext cx="1209675" cy="720725"/>
              </a:xfrm>
              <a:custGeom>
                <a:avLst/>
                <a:gdLst>
                  <a:gd name="T0" fmla="*/ 577 w 762"/>
                  <a:gd name="T1" fmla="*/ 409 h 454"/>
                  <a:gd name="T2" fmla="*/ 55 w 762"/>
                  <a:gd name="T3" fmla="*/ 409 h 454"/>
                  <a:gd name="T4" fmla="*/ 55 w 762"/>
                  <a:gd name="T5" fmla="*/ 54 h 454"/>
                  <a:gd name="T6" fmla="*/ 298 w 762"/>
                  <a:gd name="T7" fmla="*/ 54 h 454"/>
                  <a:gd name="T8" fmla="*/ 461 w 762"/>
                  <a:gd name="T9" fmla="*/ 54 h 454"/>
                  <a:gd name="T10" fmla="*/ 707 w 762"/>
                  <a:gd name="T11" fmla="*/ 54 h 454"/>
                  <a:gd name="T12" fmla="*/ 707 w 762"/>
                  <a:gd name="T13" fmla="*/ 376 h 454"/>
                  <a:gd name="T14" fmla="*/ 762 w 762"/>
                  <a:gd name="T15" fmla="*/ 376 h 454"/>
                  <a:gd name="T16" fmla="*/ 762 w 762"/>
                  <a:gd name="T17" fmla="*/ 278 h 454"/>
                  <a:gd name="T18" fmla="*/ 762 w 762"/>
                  <a:gd name="T19" fmla="*/ 278 h 454"/>
                  <a:gd name="T20" fmla="*/ 762 w 762"/>
                  <a:gd name="T21" fmla="*/ 0 h 454"/>
                  <a:gd name="T22" fmla="*/ 473 w 762"/>
                  <a:gd name="T23" fmla="*/ 0 h 454"/>
                  <a:gd name="T24" fmla="*/ 286 w 762"/>
                  <a:gd name="T25" fmla="*/ 0 h 454"/>
                  <a:gd name="T26" fmla="*/ 0 w 762"/>
                  <a:gd name="T27" fmla="*/ 0 h 454"/>
                  <a:gd name="T28" fmla="*/ 0 w 762"/>
                  <a:gd name="T29" fmla="*/ 278 h 454"/>
                  <a:gd name="T30" fmla="*/ 0 w 762"/>
                  <a:gd name="T31" fmla="*/ 454 h 454"/>
                  <a:gd name="T32" fmla="*/ 577 w 762"/>
                  <a:gd name="T33" fmla="*/ 454 h 454"/>
                  <a:gd name="T34" fmla="*/ 577 w 762"/>
                  <a:gd name="T35" fmla="*/ 409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2" h="454">
                    <a:moveTo>
                      <a:pt x="577" y="409"/>
                    </a:moveTo>
                    <a:lnTo>
                      <a:pt x="55" y="409"/>
                    </a:lnTo>
                    <a:lnTo>
                      <a:pt x="55" y="54"/>
                    </a:lnTo>
                    <a:lnTo>
                      <a:pt x="298" y="54"/>
                    </a:lnTo>
                    <a:lnTo>
                      <a:pt x="461" y="54"/>
                    </a:lnTo>
                    <a:lnTo>
                      <a:pt x="707" y="54"/>
                    </a:lnTo>
                    <a:lnTo>
                      <a:pt x="707" y="376"/>
                    </a:lnTo>
                    <a:lnTo>
                      <a:pt x="762" y="376"/>
                    </a:lnTo>
                    <a:lnTo>
                      <a:pt x="762" y="278"/>
                    </a:lnTo>
                    <a:lnTo>
                      <a:pt x="762" y="278"/>
                    </a:lnTo>
                    <a:lnTo>
                      <a:pt x="762" y="0"/>
                    </a:lnTo>
                    <a:lnTo>
                      <a:pt x="473" y="0"/>
                    </a:lnTo>
                    <a:lnTo>
                      <a:pt x="286" y="0"/>
                    </a:lnTo>
                    <a:lnTo>
                      <a:pt x="0" y="0"/>
                    </a:lnTo>
                    <a:lnTo>
                      <a:pt x="0" y="278"/>
                    </a:lnTo>
                    <a:lnTo>
                      <a:pt x="0" y="454"/>
                    </a:lnTo>
                    <a:lnTo>
                      <a:pt x="577" y="454"/>
                    </a:lnTo>
                    <a:lnTo>
                      <a:pt x="577" y="4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CF2FA321-9532-477D-84D9-316A65CA3DFA}"/>
                  </a:ext>
                </a:extLst>
              </p:cNvPr>
              <p:cNvSpPr/>
              <p:nvPr/>
            </p:nvSpPr>
            <p:spPr bwMode="auto">
              <a:xfrm>
                <a:off x="4068763" y="677863"/>
                <a:ext cx="115887" cy="219075"/>
              </a:xfrm>
              <a:custGeom>
                <a:avLst/>
                <a:gdLst>
                  <a:gd name="T0" fmla="*/ 31 w 31"/>
                  <a:gd name="T1" fmla="*/ 58 h 58"/>
                  <a:gd name="T2" fmla="*/ 31 w 31"/>
                  <a:gd name="T3" fmla="*/ 0 h 58"/>
                  <a:gd name="T4" fmla="*/ 17 w 31"/>
                  <a:gd name="T5" fmla="*/ 0 h 58"/>
                  <a:gd name="T6" fmla="*/ 16 w 31"/>
                  <a:gd name="T7" fmla="*/ 6 h 58"/>
                  <a:gd name="T8" fmla="*/ 12 w 31"/>
                  <a:gd name="T9" fmla="*/ 10 h 58"/>
                  <a:gd name="T10" fmla="*/ 6 w 31"/>
                  <a:gd name="T11" fmla="*/ 12 h 58"/>
                  <a:gd name="T12" fmla="*/ 0 w 31"/>
                  <a:gd name="T13" fmla="*/ 12 h 58"/>
                  <a:gd name="T14" fmla="*/ 0 w 31"/>
                  <a:gd name="T15" fmla="*/ 24 h 58"/>
                  <a:gd name="T16" fmla="*/ 14 w 31"/>
                  <a:gd name="T17" fmla="*/ 24 h 58"/>
                  <a:gd name="T18" fmla="*/ 14 w 31"/>
                  <a:gd name="T19" fmla="*/ 58 h 58"/>
                  <a:gd name="T20" fmla="*/ 31 w 31"/>
                  <a:gd name="T2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58">
                    <a:moveTo>
                      <a:pt x="31" y="58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2"/>
                      <a:pt x="17" y="4"/>
                      <a:pt x="16" y="6"/>
                    </a:cubicBezTo>
                    <a:cubicBezTo>
                      <a:pt x="15" y="7"/>
                      <a:pt x="13" y="9"/>
                      <a:pt x="12" y="10"/>
                    </a:cubicBezTo>
                    <a:cubicBezTo>
                      <a:pt x="10" y="11"/>
                      <a:pt x="8" y="11"/>
                      <a:pt x="6" y="12"/>
                    </a:cubicBezTo>
                    <a:cubicBezTo>
                      <a:pt x="4" y="12"/>
                      <a:pt x="2" y="12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58"/>
                      <a:pt x="14" y="58"/>
                      <a:pt x="14" y="58"/>
                    </a:cubicBezTo>
                    <a:lnTo>
                      <a:pt x="31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661E455D-822D-44CB-A0B0-4BC74897867A}"/>
                  </a:ext>
                </a:extLst>
              </p:cNvPr>
              <p:cNvSpPr/>
              <p:nvPr/>
            </p:nvSpPr>
            <p:spPr bwMode="auto">
              <a:xfrm>
                <a:off x="4256088" y="738188"/>
                <a:ext cx="158750" cy="158750"/>
              </a:xfrm>
              <a:custGeom>
                <a:avLst/>
                <a:gdLst>
                  <a:gd name="T0" fmla="*/ 67 w 100"/>
                  <a:gd name="T1" fmla="*/ 100 h 100"/>
                  <a:gd name="T2" fmla="*/ 67 w 100"/>
                  <a:gd name="T3" fmla="*/ 64 h 100"/>
                  <a:gd name="T4" fmla="*/ 100 w 100"/>
                  <a:gd name="T5" fmla="*/ 64 h 100"/>
                  <a:gd name="T6" fmla="*/ 100 w 100"/>
                  <a:gd name="T7" fmla="*/ 33 h 100"/>
                  <a:gd name="T8" fmla="*/ 67 w 100"/>
                  <a:gd name="T9" fmla="*/ 33 h 100"/>
                  <a:gd name="T10" fmla="*/ 67 w 100"/>
                  <a:gd name="T11" fmla="*/ 0 h 100"/>
                  <a:gd name="T12" fmla="*/ 36 w 100"/>
                  <a:gd name="T13" fmla="*/ 0 h 100"/>
                  <a:gd name="T14" fmla="*/ 36 w 100"/>
                  <a:gd name="T15" fmla="*/ 33 h 100"/>
                  <a:gd name="T16" fmla="*/ 0 w 100"/>
                  <a:gd name="T17" fmla="*/ 33 h 100"/>
                  <a:gd name="T18" fmla="*/ 0 w 100"/>
                  <a:gd name="T19" fmla="*/ 64 h 100"/>
                  <a:gd name="T20" fmla="*/ 36 w 100"/>
                  <a:gd name="T21" fmla="*/ 64 h 100"/>
                  <a:gd name="T22" fmla="*/ 36 w 100"/>
                  <a:gd name="T23" fmla="*/ 100 h 100"/>
                  <a:gd name="T24" fmla="*/ 67 w 100"/>
                  <a:gd name="T25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" h="100">
                    <a:moveTo>
                      <a:pt x="67" y="100"/>
                    </a:moveTo>
                    <a:lnTo>
                      <a:pt x="67" y="64"/>
                    </a:lnTo>
                    <a:lnTo>
                      <a:pt x="100" y="64"/>
                    </a:lnTo>
                    <a:lnTo>
                      <a:pt x="100" y="33"/>
                    </a:lnTo>
                    <a:lnTo>
                      <a:pt x="67" y="33"/>
                    </a:lnTo>
                    <a:lnTo>
                      <a:pt x="67" y="0"/>
                    </a:lnTo>
                    <a:lnTo>
                      <a:pt x="36" y="0"/>
                    </a:lnTo>
                    <a:lnTo>
                      <a:pt x="36" y="33"/>
                    </a:lnTo>
                    <a:lnTo>
                      <a:pt x="0" y="33"/>
                    </a:lnTo>
                    <a:lnTo>
                      <a:pt x="0" y="64"/>
                    </a:lnTo>
                    <a:lnTo>
                      <a:pt x="36" y="64"/>
                    </a:lnTo>
                    <a:lnTo>
                      <a:pt x="36" y="100"/>
                    </a:lnTo>
                    <a:lnTo>
                      <a:pt x="67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D0137BE3-4578-4A1A-BDC5-7F2020A5000B}"/>
                  </a:ext>
                </a:extLst>
              </p:cNvPr>
              <p:cNvSpPr/>
              <p:nvPr/>
            </p:nvSpPr>
            <p:spPr bwMode="auto">
              <a:xfrm>
                <a:off x="4467225" y="677863"/>
                <a:ext cx="115887" cy="219075"/>
              </a:xfrm>
              <a:custGeom>
                <a:avLst/>
                <a:gdLst>
                  <a:gd name="T0" fmla="*/ 31 w 31"/>
                  <a:gd name="T1" fmla="*/ 58 h 58"/>
                  <a:gd name="T2" fmla="*/ 31 w 31"/>
                  <a:gd name="T3" fmla="*/ 0 h 58"/>
                  <a:gd name="T4" fmla="*/ 17 w 31"/>
                  <a:gd name="T5" fmla="*/ 0 h 58"/>
                  <a:gd name="T6" fmla="*/ 16 w 31"/>
                  <a:gd name="T7" fmla="*/ 6 h 58"/>
                  <a:gd name="T8" fmla="*/ 12 w 31"/>
                  <a:gd name="T9" fmla="*/ 10 h 58"/>
                  <a:gd name="T10" fmla="*/ 6 w 31"/>
                  <a:gd name="T11" fmla="*/ 12 h 58"/>
                  <a:gd name="T12" fmla="*/ 0 w 31"/>
                  <a:gd name="T13" fmla="*/ 12 h 58"/>
                  <a:gd name="T14" fmla="*/ 0 w 31"/>
                  <a:gd name="T15" fmla="*/ 24 h 58"/>
                  <a:gd name="T16" fmla="*/ 14 w 31"/>
                  <a:gd name="T17" fmla="*/ 24 h 58"/>
                  <a:gd name="T18" fmla="*/ 14 w 31"/>
                  <a:gd name="T19" fmla="*/ 58 h 58"/>
                  <a:gd name="T20" fmla="*/ 31 w 31"/>
                  <a:gd name="T2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58">
                    <a:moveTo>
                      <a:pt x="31" y="58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2"/>
                      <a:pt x="17" y="4"/>
                      <a:pt x="16" y="6"/>
                    </a:cubicBezTo>
                    <a:cubicBezTo>
                      <a:pt x="15" y="7"/>
                      <a:pt x="13" y="9"/>
                      <a:pt x="12" y="10"/>
                    </a:cubicBezTo>
                    <a:cubicBezTo>
                      <a:pt x="10" y="11"/>
                      <a:pt x="8" y="11"/>
                      <a:pt x="6" y="12"/>
                    </a:cubicBezTo>
                    <a:cubicBezTo>
                      <a:pt x="4" y="12"/>
                      <a:pt x="2" y="12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58"/>
                      <a:pt x="14" y="58"/>
                      <a:pt x="14" y="58"/>
                    </a:cubicBezTo>
                    <a:lnTo>
                      <a:pt x="31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15">
                <a:extLst>
                  <a:ext uri="{FF2B5EF4-FFF2-40B4-BE49-F238E27FC236}">
                    <a16:creationId xmlns:a16="http://schemas.microsoft.com/office/drawing/2014/main" id="{462A860F-AA8D-4379-BDB7-3A55E7577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550" y="754063"/>
                <a:ext cx="157162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16">
                <a:extLst>
                  <a:ext uri="{FF2B5EF4-FFF2-40B4-BE49-F238E27FC236}">
                    <a16:creationId xmlns:a16="http://schemas.microsoft.com/office/drawing/2014/main" id="{25964321-81AF-4AA6-97AF-BE6D010BB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550" y="828675"/>
                <a:ext cx="157162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组合 33">
            <a:extLst>
              <a:ext uri="{FF2B5EF4-FFF2-40B4-BE49-F238E27FC236}">
                <a16:creationId xmlns:a16="http://schemas.microsoft.com/office/drawing/2014/main" id="{2E4E44D5-B0B8-48F9-9E4E-B3D0A8DEB3B8}"/>
              </a:ext>
            </a:extLst>
          </p:cNvPr>
          <p:cNvGrpSpPr/>
          <p:nvPr/>
        </p:nvGrpSpPr>
        <p:grpSpPr>
          <a:xfrm>
            <a:off x="3408619" y="4437130"/>
            <a:ext cx="1144671" cy="1137634"/>
            <a:chOff x="5536172" y="2784186"/>
            <a:chExt cx="1289627" cy="1289627"/>
          </a:xfrm>
        </p:grpSpPr>
        <p:sp>
          <p:nvSpPr>
            <p:cNvPr id="33" name="椭圆 29">
              <a:extLst>
                <a:ext uri="{FF2B5EF4-FFF2-40B4-BE49-F238E27FC236}">
                  <a16:creationId xmlns:a16="http://schemas.microsoft.com/office/drawing/2014/main" id="{51702658-E447-40F6-9E79-0444DE6CF284}"/>
                </a:ext>
              </a:extLst>
            </p:cNvPr>
            <p:cNvSpPr/>
            <p:nvPr/>
          </p:nvSpPr>
          <p:spPr>
            <a:xfrm>
              <a:off x="5536172" y="2784186"/>
              <a:ext cx="1289627" cy="12896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C2A731D-9A1E-417C-9D60-50A9508646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0021" y="3015737"/>
              <a:ext cx="701928" cy="826524"/>
            </a:xfrm>
            <a:custGeom>
              <a:avLst/>
              <a:gdLst>
                <a:gd name="T0" fmla="*/ 149 w 312"/>
                <a:gd name="T1" fmla="*/ 37 h 365"/>
                <a:gd name="T2" fmla="*/ 26 w 312"/>
                <a:gd name="T3" fmla="*/ 29 h 365"/>
                <a:gd name="T4" fmla="*/ 0 w 312"/>
                <a:gd name="T5" fmla="*/ 103 h 365"/>
                <a:gd name="T6" fmla="*/ 262 w 312"/>
                <a:gd name="T7" fmla="*/ 365 h 365"/>
                <a:gd name="T8" fmla="*/ 304 w 312"/>
                <a:gd name="T9" fmla="*/ 76 h 365"/>
                <a:gd name="T10" fmla="*/ 51 w 312"/>
                <a:gd name="T11" fmla="*/ 6 h 365"/>
                <a:gd name="T12" fmla="*/ 148 w 312"/>
                <a:gd name="T13" fmla="*/ 43 h 365"/>
                <a:gd name="T14" fmla="*/ 153 w 312"/>
                <a:gd name="T15" fmla="*/ 53 h 365"/>
                <a:gd name="T16" fmla="*/ 64 w 312"/>
                <a:gd name="T17" fmla="*/ 286 h 365"/>
                <a:gd name="T18" fmla="*/ 32 w 312"/>
                <a:gd name="T19" fmla="*/ 56 h 365"/>
                <a:gd name="T20" fmla="*/ 182 w 312"/>
                <a:gd name="T21" fmla="*/ 53 h 365"/>
                <a:gd name="T22" fmla="*/ 206 w 312"/>
                <a:gd name="T23" fmla="*/ 82 h 365"/>
                <a:gd name="T24" fmla="*/ 261 w 312"/>
                <a:gd name="T25" fmla="*/ 50 h 365"/>
                <a:gd name="T26" fmla="*/ 292 w 312"/>
                <a:gd name="T27" fmla="*/ 290 h 365"/>
                <a:gd name="T28" fmla="*/ 159 w 312"/>
                <a:gd name="T29" fmla="*/ 53 h 365"/>
                <a:gd name="T30" fmla="*/ 182 w 312"/>
                <a:gd name="T31" fmla="*/ 53 h 365"/>
                <a:gd name="T32" fmla="*/ 96 w 312"/>
                <a:gd name="T33" fmla="*/ 110 h 365"/>
                <a:gd name="T34" fmla="*/ 135 w 312"/>
                <a:gd name="T35" fmla="*/ 156 h 365"/>
                <a:gd name="T36" fmla="*/ 135 w 312"/>
                <a:gd name="T37" fmla="*/ 150 h 365"/>
                <a:gd name="T38" fmla="*/ 57 w 312"/>
                <a:gd name="T39" fmla="*/ 149 h 365"/>
                <a:gd name="T40" fmla="*/ 135 w 312"/>
                <a:gd name="T41" fmla="*/ 180 h 365"/>
                <a:gd name="T42" fmla="*/ 57 w 312"/>
                <a:gd name="T43" fmla="*/ 167 h 365"/>
                <a:gd name="T44" fmla="*/ 135 w 312"/>
                <a:gd name="T45" fmla="*/ 229 h 365"/>
                <a:gd name="T46" fmla="*/ 135 w 312"/>
                <a:gd name="T47" fmla="*/ 223 h 365"/>
                <a:gd name="T48" fmla="*/ 66 w 312"/>
                <a:gd name="T49" fmla="*/ 123 h 365"/>
                <a:gd name="T50" fmla="*/ 83 w 312"/>
                <a:gd name="T51" fmla="*/ 137 h 365"/>
                <a:gd name="T52" fmla="*/ 72 w 312"/>
                <a:gd name="T53" fmla="*/ 98 h 365"/>
                <a:gd name="T54" fmla="*/ 61 w 312"/>
                <a:gd name="T55" fmla="*/ 128 h 365"/>
                <a:gd name="T56" fmla="*/ 72 w 312"/>
                <a:gd name="T57" fmla="*/ 106 h 365"/>
                <a:gd name="T58" fmla="*/ 76 w 312"/>
                <a:gd name="T59" fmla="*/ 121 h 365"/>
                <a:gd name="T60" fmla="*/ 232 w 312"/>
                <a:gd name="T61" fmla="*/ 233 h 365"/>
                <a:gd name="T62" fmla="*/ 232 w 312"/>
                <a:gd name="T63" fmla="*/ 207 h 365"/>
                <a:gd name="T64" fmla="*/ 261 w 312"/>
                <a:gd name="T65" fmla="*/ 223 h 365"/>
                <a:gd name="T66" fmla="*/ 248 w 312"/>
                <a:gd name="T67" fmla="*/ 201 h 365"/>
                <a:gd name="T68" fmla="*/ 202 w 312"/>
                <a:gd name="T69" fmla="*/ 226 h 365"/>
                <a:gd name="T70" fmla="*/ 278 w 312"/>
                <a:gd name="T71" fmla="*/ 206 h 365"/>
                <a:gd name="T72" fmla="*/ 281 w 312"/>
                <a:gd name="T73" fmla="*/ 201 h 365"/>
                <a:gd name="T74" fmla="*/ 199 w 312"/>
                <a:gd name="T75" fmla="*/ 187 h 365"/>
                <a:gd name="T76" fmla="*/ 176 w 312"/>
                <a:gd name="T77" fmla="*/ 200 h 365"/>
                <a:gd name="T78" fmla="*/ 246 w 312"/>
                <a:gd name="T79" fmla="*/ 155 h 365"/>
                <a:gd name="T80" fmla="*/ 241 w 312"/>
                <a:gd name="T81" fmla="*/ 134 h 365"/>
                <a:gd name="T82" fmla="*/ 217 w 312"/>
                <a:gd name="T83" fmla="*/ 152 h 365"/>
                <a:gd name="T84" fmla="*/ 230 w 312"/>
                <a:gd name="T85" fmla="*/ 199 h 365"/>
                <a:gd name="T86" fmla="*/ 223 w 312"/>
                <a:gd name="T87" fmla="*/ 144 h 365"/>
                <a:gd name="T88" fmla="*/ 242 w 312"/>
                <a:gd name="T89" fmla="*/ 160 h 365"/>
                <a:gd name="T90" fmla="*/ 215 w 312"/>
                <a:gd name="T91" fmla="*/ 187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2" h="365">
                  <a:moveTo>
                    <a:pt x="304" y="76"/>
                  </a:moveTo>
                  <a:cubicBezTo>
                    <a:pt x="301" y="54"/>
                    <a:pt x="283" y="37"/>
                    <a:pt x="261" y="37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59" y="1"/>
                    <a:pt x="55" y="0"/>
                    <a:pt x="51" y="0"/>
                  </a:cubicBezTo>
                  <a:cubicBezTo>
                    <a:pt x="36" y="0"/>
                    <a:pt x="26" y="12"/>
                    <a:pt x="26" y="29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6" y="52"/>
                    <a:pt x="10" y="63"/>
                    <a:pt x="8" y="76"/>
                  </a:cubicBezTo>
                  <a:cubicBezTo>
                    <a:pt x="3" y="84"/>
                    <a:pt x="0" y="93"/>
                    <a:pt x="0" y="103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343"/>
                    <a:pt x="23" y="365"/>
                    <a:pt x="50" y="365"/>
                  </a:cubicBezTo>
                  <a:cubicBezTo>
                    <a:pt x="262" y="365"/>
                    <a:pt x="262" y="365"/>
                    <a:pt x="262" y="365"/>
                  </a:cubicBezTo>
                  <a:cubicBezTo>
                    <a:pt x="290" y="365"/>
                    <a:pt x="312" y="343"/>
                    <a:pt x="312" y="315"/>
                  </a:cubicBezTo>
                  <a:cubicBezTo>
                    <a:pt x="312" y="103"/>
                    <a:pt x="312" y="103"/>
                    <a:pt x="312" y="103"/>
                  </a:cubicBezTo>
                  <a:cubicBezTo>
                    <a:pt x="312" y="93"/>
                    <a:pt x="309" y="84"/>
                    <a:pt x="304" y="76"/>
                  </a:cubicBezTo>
                  <a:close/>
                  <a:moveTo>
                    <a:pt x="32" y="42"/>
                  </a:moveTo>
                  <a:cubicBezTo>
                    <a:pt x="32" y="29"/>
                    <a:pt x="32" y="29"/>
                    <a:pt x="32" y="29"/>
                  </a:cubicBezTo>
                  <a:cubicBezTo>
                    <a:pt x="32" y="15"/>
                    <a:pt x="40" y="6"/>
                    <a:pt x="51" y="6"/>
                  </a:cubicBezTo>
                  <a:cubicBezTo>
                    <a:pt x="54" y="6"/>
                    <a:pt x="58" y="7"/>
                    <a:pt x="61" y="8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53" y="321"/>
                    <a:pt x="153" y="321"/>
                    <a:pt x="153" y="321"/>
                  </a:cubicBezTo>
                  <a:cubicBezTo>
                    <a:pt x="149" y="321"/>
                    <a:pt x="149" y="321"/>
                    <a:pt x="149" y="321"/>
                  </a:cubicBezTo>
                  <a:cubicBezTo>
                    <a:pt x="64" y="286"/>
                    <a:pt x="64" y="286"/>
                    <a:pt x="64" y="286"/>
                  </a:cubicBezTo>
                  <a:cubicBezTo>
                    <a:pt x="46" y="279"/>
                    <a:pt x="32" y="258"/>
                    <a:pt x="32" y="239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2"/>
                    <a:pt x="32" y="42"/>
                    <a:pt x="32" y="42"/>
                  </a:cubicBezTo>
                  <a:close/>
                  <a:moveTo>
                    <a:pt x="182" y="53"/>
                  </a:moveTo>
                  <a:cubicBezTo>
                    <a:pt x="182" y="82"/>
                    <a:pt x="182" y="82"/>
                    <a:pt x="182" y="82"/>
                  </a:cubicBezTo>
                  <a:cubicBezTo>
                    <a:pt x="194" y="72"/>
                    <a:pt x="194" y="72"/>
                    <a:pt x="194" y="72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53"/>
                    <a:pt x="206" y="53"/>
                    <a:pt x="206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61" y="50"/>
                    <a:pt x="261" y="50"/>
                    <a:pt x="261" y="50"/>
                  </a:cubicBezTo>
                  <a:cubicBezTo>
                    <a:pt x="269" y="50"/>
                    <a:pt x="275" y="52"/>
                    <a:pt x="281" y="57"/>
                  </a:cubicBezTo>
                  <a:cubicBezTo>
                    <a:pt x="287" y="63"/>
                    <a:pt x="292" y="71"/>
                    <a:pt x="292" y="80"/>
                  </a:cubicBezTo>
                  <a:cubicBezTo>
                    <a:pt x="292" y="290"/>
                    <a:pt x="292" y="290"/>
                    <a:pt x="292" y="290"/>
                  </a:cubicBezTo>
                  <a:cubicBezTo>
                    <a:pt x="292" y="307"/>
                    <a:pt x="278" y="321"/>
                    <a:pt x="261" y="321"/>
                  </a:cubicBezTo>
                  <a:cubicBezTo>
                    <a:pt x="159" y="321"/>
                    <a:pt x="159" y="321"/>
                    <a:pt x="159" y="321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2" y="53"/>
                    <a:pt x="182" y="53"/>
                    <a:pt x="182" y="53"/>
                  </a:cubicBezTo>
                  <a:close/>
                  <a:moveTo>
                    <a:pt x="135" y="132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96" y="110"/>
                    <a:pt x="96" y="110"/>
                    <a:pt x="96" y="110"/>
                  </a:cubicBezTo>
                  <a:cubicBezTo>
                    <a:pt x="135" y="126"/>
                    <a:pt x="135" y="126"/>
                    <a:pt x="135" y="126"/>
                  </a:cubicBezTo>
                  <a:lnTo>
                    <a:pt x="135" y="132"/>
                  </a:lnTo>
                  <a:close/>
                  <a:moveTo>
                    <a:pt x="135" y="156"/>
                  </a:moveTo>
                  <a:cubicBezTo>
                    <a:pt x="96" y="141"/>
                    <a:pt x="96" y="141"/>
                    <a:pt x="96" y="141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135" y="150"/>
                    <a:pt x="135" y="150"/>
                    <a:pt x="135" y="150"/>
                  </a:cubicBezTo>
                  <a:lnTo>
                    <a:pt x="135" y="156"/>
                  </a:lnTo>
                  <a:close/>
                  <a:moveTo>
                    <a:pt x="135" y="180"/>
                  </a:moveTo>
                  <a:cubicBezTo>
                    <a:pt x="57" y="149"/>
                    <a:pt x="57" y="149"/>
                    <a:pt x="57" y="149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135" y="174"/>
                    <a:pt x="135" y="174"/>
                    <a:pt x="135" y="174"/>
                  </a:cubicBezTo>
                  <a:lnTo>
                    <a:pt x="135" y="180"/>
                  </a:lnTo>
                  <a:close/>
                  <a:moveTo>
                    <a:pt x="135" y="205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135" y="198"/>
                    <a:pt x="135" y="198"/>
                    <a:pt x="135" y="198"/>
                  </a:cubicBezTo>
                  <a:lnTo>
                    <a:pt x="135" y="205"/>
                  </a:lnTo>
                  <a:close/>
                  <a:moveTo>
                    <a:pt x="135" y="229"/>
                  </a:moveTo>
                  <a:cubicBezTo>
                    <a:pt x="57" y="198"/>
                    <a:pt x="57" y="198"/>
                    <a:pt x="57" y="198"/>
                  </a:cubicBezTo>
                  <a:cubicBezTo>
                    <a:pt x="57" y="192"/>
                    <a:pt x="57" y="192"/>
                    <a:pt x="57" y="192"/>
                  </a:cubicBezTo>
                  <a:cubicBezTo>
                    <a:pt x="135" y="223"/>
                    <a:pt x="135" y="223"/>
                    <a:pt x="135" y="223"/>
                  </a:cubicBezTo>
                  <a:lnTo>
                    <a:pt x="135" y="229"/>
                  </a:lnTo>
                  <a:close/>
                  <a:moveTo>
                    <a:pt x="64" y="129"/>
                  </a:moveTo>
                  <a:cubicBezTo>
                    <a:pt x="66" y="123"/>
                    <a:pt x="66" y="123"/>
                    <a:pt x="66" y="123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57" y="127"/>
                    <a:pt x="57" y="127"/>
                    <a:pt x="57" y="127"/>
                  </a:cubicBezTo>
                  <a:cubicBezTo>
                    <a:pt x="61" y="128"/>
                    <a:pt x="61" y="128"/>
                    <a:pt x="61" y="128"/>
                  </a:cubicBezTo>
                  <a:lnTo>
                    <a:pt x="64" y="129"/>
                  </a:lnTo>
                  <a:close/>
                  <a:moveTo>
                    <a:pt x="72" y="106"/>
                  </a:move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68" y="118"/>
                    <a:pt x="68" y="118"/>
                    <a:pt x="68" y="118"/>
                  </a:cubicBezTo>
                  <a:lnTo>
                    <a:pt x="72" y="106"/>
                  </a:lnTo>
                  <a:close/>
                  <a:moveTo>
                    <a:pt x="232" y="233"/>
                  </a:moveTo>
                  <a:cubicBezTo>
                    <a:pt x="230" y="233"/>
                    <a:pt x="228" y="233"/>
                    <a:pt x="226" y="233"/>
                  </a:cubicBezTo>
                  <a:cubicBezTo>
                    <a:pt x="226" y="224"/>
                    <a:pt x="226" y="215"/>
                    <a:pt x="226" y="207"/>
                  </a:cubicBezTo>
                  <a:cubicBezTo>
                    <a:pt x="228" y="207"/>
                    <a:pt x="230" y="207"/>
                    <a:pt x="232" y="207"/>
                  </a:cubicBezTo>
                  <a:cubicBezTo>
                    <a:pt x="232" y="215"/>
                    <a:pt x="232" y="224"/>
                    <a:pt x="232" y="233"/>
                  </a:cubicBezTo>
                  <a:close/>
                  <a:moveTo>
                    <a:pt x="248" y="201"/>
                  </a:moveTo>
                  <a:cubicBezTo>
                    <a:pt x="252" y="208"/>
                    <a:pt x="256" y="216"/>
                    <a:pt x="261" y="223"/>
                  </a:cubicBezTo>
                  <a:cubicBezTo>
                    <a:pt x="259" y="224"/>
                    <a:pt x="257" y="225"/>
                    <a:pt x="256" y="226"/>
                  </a:cubicBezTo>
                  <a:cubicBezTo>
                    <a:pt x="251" y="219"/>
                    <a:pt x="247" y="211"/>
                    <a:pt x="242" y="204"/>
                  </a:cubicBezTo>
                  <a:cubicBezTo>
                    <a:pt x="244" y="203"/>
                    <a:pt x="246" y="202"/>
                    <a:pt x="248" y="201"/>
                  </a:cubicBezTo>
                  <a:close/>
                  <a:moveTo>
                    <a:pt x="210" y="201"/>
                  </a:moveTo>
                  <a:cubicBezTo>
                    <a:pt x="211" y="202"/>
                    <a:pt x="213" y="203"/>
                    <a:pt x="215" y="204"/>
                  </a:cubicBezTo>
                  <a:cubicBezTo>
                    <a:pt x="211" y="211"/>
                    <a:pt x="206" y="219"/>
                    <a:pt x="202" y="226"/>
                  </a:cubicBezTo>
                  <a:cubicBezTo>
                    <a:pt x="200" y="225"/>
                    <a:pt x="199" y="224"/>
                    <a:pt x="197" y="223"/>
                  </a:cubicBezTo>
                  <a:cubicBezTo>
                    <a:pt x="201" y="215"/>
                    <a:pt x="205" y="208"/>
                    <a:pt x="210" y="201"/>
                  </a:cubicBezTo>
                  <a:close/>
                  <a:moveTo>
                    <a:pt x="278" y="206"/>
                  </a:moveTo>
                  <a:cubicBezTo>
                    <a:pt x="271" y="202"/>
                    <a:pt x="263" y="198"/>
                    <a:pt x="256" y="193"/>
                  </a:cubicBezTo>
                  <a:cubicBezTo>
                    <a:pt x="257" y="191"/>
                    <a:pt x="258" y="189"/>
                    <a:pt x="259" y="187"/>
                  </a:cubicBezTo>
                  <a:cubicBezTo>
                    <a:pt x="266" y="192"/>
                    <a:pt x="274" y="196"/>
                    <a:pt x="281" y="201"/>
                  </a:cubicBezTo>
                  <a:cubicBezTo>
                    <a:pt x="280" y="202"/>
                    <a:pt x="279" y="204"/>
                    <a:pt x="278" y="206"/>
                  </a:cubicBezTo>
                  <a:close/>
                  <a:moveTo>
                    <a:pt x="176" y="200"/>
                  </a:moveTo>
                  <a:cubicBezTo>
                    <a:pt x="184" y="196"/>
                    <a:pt x="191" y="192"/>
                    <a:pt x="199" y="187"/>
                  </a:cubicBezTo>
                  <a:cubicBezTo>
                    <a:pt x="200" y="189"/>
                    <a:pt x="201" y="191"/>
                    <a:pt x="202" y="193"/>
                  </a:cubicBezTo>
                  <a:cubicBezTo>
                    <a:pt x="195" y="198"/>
                    <a:pt x="187" y="201"/>
                    <a:pt x="180" y="206"/>
                  </a:cubicBezTo>
                  <a:cubicBezTo>
                    <a:pt x="178" y="204"/>
                    <a:pt x="177" y="202"/>
                    <a:pt x="176" y="200"/>
                  </a:cubicBezTo>
                  <a:close/>
                  <a:moveTo>
                    <a:pt x="230" y="199"/>
                  </a:moveTo>
                  <a:cubicBezTo>
                    <a:pt x="241" y="198"/>
                    <a:pt x="249" y="191"/>
                    <a:pt x="252" y="183"/>
                  </a:cubicBezTo>
                  <a:cubicBezTo>
                    <a:pt x="256" y="173"/>
                    <a:pt x="252" y="161"/>
                    <a:pt x="246" y="155"/>
                  </a:cubicBezTo>
                  <a:cubicBezTo>
                    <a:pt x="244" y="154"/>
                    <a:pt x="241" y="153"/>
                    <a:pt x="241" y="151"/>
                  </a:cubicBezTo>
                  <a:cubicBezTo>
                    <a:pt x="240" y="149"/>
                    <a:pt x="241" y="145"/>
                    <a:pt x="241" y="143"/>
                  </a:cubicBezTo>
                  <a:cubicBezTo>
                    <a:pt x="241" y="140"/>
                    <a:pt x="241" y="137"/>
                    <a:pt x="241" y="134"/>
                  </a:cubicBezTo>
                  <a:cubicBezTo>
                    <a:pt x="234" y="132"/>
                    <a:pt x="223" y="132"/>
                    <a:pt x="217" y="134"/>
                  </a:cubicBezTo>
                  <a:cubicBezTo>
                    <a:pt x="217" y="137"/>
                    <a:pt x="217" y="140"/>
                    <a:pt x="217" y="143"/>
                  </a:cubicBezTo>
                  <a:cubicBezTo>
                    <a:pt x="217" y="146"/>
                    <a:pt x="218" y="149"/>
                    <a:pt x="217" y="152"/>
                  </a:cubicBezTo>
                  <a:cubicBezTo>
                    <a:pt x="216" y="152"/>
                    <a:pt x="215" y="153"/>
                    <a:pt x="214" y="154"/>
                  </a:cubicBezTo>
                  <a:cubicBezTo>
                    <a:pt x="208" y="158"/>
                    <a:pt x="204" y="165"/>
                    <a:pt x="204" y="174"/>
                  </a:cubicBezTo>
                  <a:cubicBezTo>
                    <a:pt x="204" y="188"/>
                    <a:pt x="216" y="200"/>
                    <a:pt x="230" y="199"/>
                  </a:cubicBezTo>
                  <a:close/>
                  <a:moveTo>
                    <a:pt x="216" y="160"/>
                  </a:moveTo>
                  <a:cubicBezTo>
                    <a:pt x="218" y="158"/>
                    <a:pt x="220" y="158"/>
                    <a:pt x="222" y="155"/>
                  </a:cubicBezTo>
                  <a:cubicBezTo>
                    <a:pt x="223" y="153"/>
                    <a:pt x="223" y="149"/>
                    <a:pt x="223" y="144"/>
                  </a:cubicBezTo>
                  <a:cubicBezTo>
                    <a:pt x="226" y="143"/>
                    <a:pt x="231" y="143"/>
                    <a:pt x="235" y="143"/>
                  </a:cubicBezTo>
                  <a:cubicBezTo>
                    <a:pt x="234" y="149"/>
                    <a:pt x="234" y="154"/>
                    <a:pt x="237" y="157"/>
                  </a:cubicBezTo>
                  <a:cubicBezTo>
                    <a:pt x="238" y="158"/>
                    <a:pt x="240" y="159"/>
                    <a:pt x="242" y="160"/>
                  </a:cubicBezTo>
                  <a:cubicBezTo>
                    <a:pt x="246" y="164"/>
                    <a:pt x="248" y="169"/>
                    <a:pt x="248" y="175"/>
                  </a:cubicBezTo>
                  <a:cubicBezTo>
                    <a:pt x="247" y="184"/>
                    <a:pt x="240" y="192"/>
                    <a:pt x="230" y="193"/>
                  </a:cubicBezTo>
                  <a:cubicBezTo>
                    <a:pt x="224" y="193"/>
                    <a:pt x="218" y="190"/>
                    <a:pt x="215" y="187"/>
                  </a:cubicBezTo>
                  <a:cubicBezTo>
                    <a:pt x="212" y="184"/>
                    <a:pt x="210" y="179"/>
                    <a:pt x="210" y="174"/>
                  </a:cubicBezTo>
                  <a:cubicBezTo>
                    <a:pt x="210" y="167"/>
                    <a:pt x="213" y="163"/>
                    <a:pt x="216" y="16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lucloudfly\Desktop\PNG图库\懒人图库近25000张透明PNG图片(PPTer要收藏)\pngicon-13\png-129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572" y="352095"/>
            <a:ext cx="667408" cy="667408"/>
          </a:xfrm>
          <a:prstGeom prst="rect">
            <a:avLst/>
          </a:prstGeom>
          <a:noFill/>
        </p:spPr>
      </p:pic>
      <p:grpSp>
        <p:nvGrpSpPr>
          <p:cNvPr id="4" name="68">
            <a:extLst>
              <a:ext uri="{FF2B5EF4-FFF2-40B4-BE49-F238E27FC236}">
                <a16:creationId xmlns:a16="http://schemas.microsoft.com/office/drawing/2014/main" id="{213222E6-90EB-4FEF-9EAD-FD4728CD69B4}"/>
              </a:ext>
            </a:extLst>
          </p:cNvPr>
          <p:cNvGrpSpPr/>
          <p:nvPr/>
        </p:nvGrpSpPr>
        <p:grpSpPr>
          <a:xfrm rot="348399">
            <a:off x="1677429" y="1378979"/>
            <a:ext cx="3758810" cy="965071"/>
            <a:chOff x="6095141" y="1882067"/>
            <a:chExt cx="3758810" cy="965071"/>
          </a:xfrm>
        </p:grpSpPr>
        <p:sp>
          <p:nvSpPr>
            <p:cNvPr id="5" name="62">
              <a:extLst>
                <a:ext uri="{FF2B5EF4-FFF2-40B4-BE49-F238E27FC236}">
                  <a16:creationId xmlns:a16="http://schemas.microsoft.com/office/drawing/2014/main" id="{15035509-A6A6-4E55-9031-018B502B3D36}"/>
                </a:ext>
              </a:extLst>
            </p:cNvPr>
            <p:cNvSpPr txBox="1"/>
            <p:nvPr/>
          </p:nvSpPr>
          <p:spPr>
            <a:xfrm rot="21307475">
              <a:off x="6095141" y="1985364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  <a:endParaRPr lang="zh-CN" alt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63">
              <a:extLst>
                <a:ext uri="{FF2B5EF4-FFF2-40B4-BE49-F238E27FC236}">
                  <a16:creationId xmlns:a16="http://schemas.microsoft.com/office/drawing/2014/main" id="{AD54A738-8800-48A7-A82C-722D26B93281}"/>
                </a:ext>
              </a:extLst>
            </p:cNvPr>
            <p:cNvSpPr txBox="1"/>
            <p:nvPr/>
          </p:nvSpPr>
          <p:spPr>
            <a:xfrm rot="21251601">
              <a:off x="6920456" y="1882067"/>
              <a:ext cx="29334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 TRÌNH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66">
              <a:extLst>
                <a:ext uri="{FF2B5EF4-FFF2-40B4-BE49-F238E27FC236}">
                  <a16:creationId xmlns:a16="http://schemas.microsoft.com/office/drawing/2014/main" id="{97A91658-80A6-4E79-A2E5-51D53BA584C0}"/>
                </a:ext>
              </a:extLst>
            </p:cNvPr>
            <p:cNvCxnSpPr/>
            <p:nvPr/>
          </p:nvCxnSpPr>
          <p:spPr>
            <a:xfrm flipV="1">
              <a:off x="6126843" y="2435098"/>
              <a:ext cx="3464125" cy="38250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A2986B-A402-4BC8-AFAE-CB854E9A3FCF}"/>
              </a:ext>
            </a:extLst>
          </p:cNvPr>
          <p:cNvSpPr txBox="1"/>
          <p:nvPr/>
        </p:nvSpPr>
        <p:spPr>
          <a:xfrm>
            <a:off x="1874617" y="3086510"/>
            <a:ext cx="226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 3-5p)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E9766-92CB-4DB4-B943-D108B0E637F3}"/>
              </a:ext>
            </a:extLst>
          </p:cNvPr>
          <p:cNvSpPr txBox="1"/>
          <p:nvPr/>
        </p:nvSpPr>
        <p:spPr>
          <a:xfrm>
            <a:off x="5161827" y="3118803"/>
            <a:ext cx="170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25p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347715-C698-4F78-93DB-E026DEDA837F}"/>
              </a:ext>
            </a:extLst>
          </p:cNvPr>
          <p:cNvSpPr txBox="1"/>
          <p:nvPr/>
        </p:nvSpPr>
        <p:spPr>
          <a:xfrm>
            <a:off x="8305595" y="3118803"/>
            <a:ext cx="170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5p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7804DF6-E205-4515-98A9-80627A20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00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0C8799-36ED-436A-9500-2BCFC8324C40}"/>
              </a:ext>
            </a:extLst>
          </p:cNvPr>
          <p:cNvSpPr txBox="1"/>
          <p:nvPr/>
        </p:nvSpPr>
        <p:spPr>
          <a:xfrm>
            <a:off x="3450771" y="2139042"/>
            <a:ext cx="637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2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7D7C0-6E8D-4557-ACBD-CA53776F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0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7F79DE-528E-42FC-B5FB-D65D765F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205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15&quot;&gt;&lt;property id=&quot;20148&quot; value=&quot;5&quot;/&gt;&lt;property id=&quot;20300&quot; value=&quot;Slide 13&quot;/&gt;&lt;property id=&quot;20307&quot; value=&quot;260&quot;/&gt;&lt;/object&gt;&lt;object type=&quot;3&quot; unique_id=&quot;10026&quot;&gt;&lt;property id=&quot;20148&quot; value=&quot;5&quot;/&gt;&lt;property id=&quot;20300&quot; value=&quot;Slide 14&quot;/&gt;&lt;property id=&quot;20307&quot; value=&quot;277&quot;/&gt;&lt;/object&gt;&lt;object type=&quot;3&quot; unique_id=&quot;10027&quot;&gt;&lt;property id=&quot;20148&quot; value=&quot;5&quot;/&gt;&lt;property id=&quot;20300&quot; value=&quot;Slide 15&quot;/&gt;&lt;property id=&quot;20307&quot; value=&quot;278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336</Words>
  <Application>Microsoft Office PowerPoint</Application>
  <PresentationFormat>Widescreen</PresentationFormat>
  <Paragraphs>91</Paragraphs>
  <Slides>35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等线</vt:lpstr>
      <vt:lpstr>微软雅黑</vt:lpstr>
      <vt:lpstr>.VnArial Narrow</vt:lpstr>
      <vt:lpstr>.VnAvant</vt:lpstr>
      <vt:lpstr>.VnMemorandum</vt:lpstr>
      <vt:lpstr>Arial</vt:lpstr>
      <vt:lpstr>Calibri</vt:lpstr>
      <vt:lpstr>HP001 4 hàng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Huong Huong</cp:lastModifiedBy>
  <cp:revision>52</cp:revision>
  <dcterms:created xsi:type="dcterms:W3CDTF">2017-02-15T08:28:00Z</dcterms:created>
  <dcterms:modified xsi:type="dcterms:W3CDTF">2021-10-05T02:34:11Z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