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704" r:id="rId4"/>
    <p:sldMasterId id="2147483734" r:id="rId5"/>
    <p:sldMasterId id="2147483746" r:id="rId6"/>
    <p:sldMasterId id="2147483759" r:id="rId7"/>
    <p:sldMasterId id="2147483772" r:id="rId8"/>
    <p:sldMasterId id="2147483788" r:id="rId9"/>
  </p:sldMasterIdLst>
  <p:notesMasterIdLst>
    <p:notesMasterId r:id="rId51"/>
  </p:notesMasterIdLst>
  <p:sldIdLst>
    <p:sldId id="658" r:id="rId10"/>
    <p:sldId id="459" r:id="rId11"/>
    <p:sldId id="256" r:id="rId12"/>
    <p:sldId id="2007577525" r:id="rId13"/>
    <p:sldId id="660" r:id="rId14"/>
    <p:sldId id="2007577529" r:id="rId15"/>
    <p:sldId id="330" r:id="rId16"/>
    <p:sldId id="329" r:id="rId17"/>
    <p:sldId id="11088532" r:id="rId18"/>
    <p:sldId id="332" r:id="rId19"/>
    <p:sldId id="2007577526" r:id="rId20"/>
    <p:sldId id="324" r:id="rId21"/>
    <p:sldId id="11088531" r:id="rId22"/>
    <p:sldId id="328" r:id="rId23"/>
    <p:sldId id="11088538" r:id="rId24"/>
    <p:sldId id="335" r:id="rId25"/>
    <p:sldId id="333" r:id="rId26"/>
    <p:sldId id="334" r:id="rId27"/>
    <p:sldId id="2007577530" r:id="rId28"/>
    <p:sldId id="2007577531" r:id="rId29"/>
    <p:sldId id="11088537" r:id="rId30"/>
    <p:sldId id="11088521" r:id="rId31"/>
    <p:sldId id="431" r:id="rId32"/>
    <p:sldId id="2007577532" r:id="rId33"/>
    <p:sldId id="2007577533" r:id="rId34"/>
    <p:sldId id="11088525" r:id="rId35"/>
    <p:sldId id="11088526" r:id="rId36"/>
    <p:sldId id="11088533" r:id="rId37"/>
    <p:sldId id="496" r:id="rId38"/>
    <p:sldId id="436" r:id="rId39"/>
    <p:sldId id="2007577524" r:id="rId40"/>
    <p:sldId id="11088534" r:id="rId41"/>
    <p:sldId id="287" r:id="rId42"/>
    <p:sldId id="272" r:id="rId43"/>
    <p:sldId id="2007577527" r:id="rId44"/>
    <p:sldId id="277" r:id="rId45"/>
    <p:sldId id="278" r:id="rId46"/>
    <p:sldId id="279" r:id="rId47"/>
    <p:sldId id="280" r:id="rId48"/>
    <p:sldId id="281"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showGuides="1">
      <p:cViewPr varScale="1">
        <p:scale>
          <a:sx n="52" d="100"/>
          <a:sy n="52" d="100"/>
        </p:scale>
        <p:origin x="-583"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D0D8B-BFA9-4D75-A51D-377B3CF2B0B3}"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60447-9E7F-4EA9-A804-2BAC26FF782F}" type="slidenum">
              <a:rPr lang="en-US" smtClean="0"/>
              <a:t>‹#›</a:t>
            </a:fld>
            <a:endParaRPr lang="en-US"/>
          </a:p>
        </p:txBody>
      </p:sp>
    </p:spTree>
    <p:extLst>
      <p:ext uri="{BB962C8B-B14F-4D97-AF65-F5344CB8AC3E}">
        <p14:creationId xmlns:p14="http://schemas.microsoft.com/office/powerpoint/2010/main" val="288585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56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321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091157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473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54403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1976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01755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69531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xmlns=""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3723152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DB1F99-A287-A140-9633-FAEA1D32D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6D934137-49E2-7C49-AE28-4734D2E6B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96B6F692-2B1D-1B48-9A6F-5B481B432C86}"/>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EFC3879E-CFC0-9346-B923-88B942F3AB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AABB76F-4160-3D40-B3FB-FE48B78D73ED}"/>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3833095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C91766-4F9C-3B4A-B6C1-3BEAD985D64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D0AB2AD-3809-724E-91C5-1D08F6629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403AF3B-BCFD-CC46-9C8A-CC9190D6CC32}"/>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1DECA9E9-C464-E940-A879-74ABB6C14B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7B81800-DF80-6345-8DCF-78D7EF873C86}"/>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472614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216A6-4CEE-6947-A3BD-91B4784BCA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1106486-AE15-C840-B3A8-DAAE3332E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62CCD86-D803-1B48-A4D8-08360C14D271}"/>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848700C9-1563-9242-9498-E93CE258904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C011D9B-45A9-CC43-A715-13A2BB59E1E3}"/>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2775778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BCD20A-EED6-8A4F-9FFD-1C9609A9990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04F6228-3F03-FF4E-ACF5-F3D5550888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03A0F826-4E56-5B42-9671-59FDD7328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F3A6CCD5-40B8-634F-83A3-B6336D0F77E3}"/>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6" name="Footer Placeholder 5">
            <a:extLst>
              <a:ext uri="{FF2B5EF4-FFF2-40B4-BE49-F238E27FC236}">
                <a16:creationId xmlns:a16="http://schemas.microsoft.com/office/drawing/2014/main" xmlns="" id="{CB1954FD-A62B-4648-9CE0-71F4C06F192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8F6B7E95-9A57-064B-BA4F-D51D6DB84E00}"/>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136055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545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E9092-4234-7B48-8B37-09F18E4194B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FC9AA5A-F949-F645-B29C-86F66C4C2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902C48-55C9-9541-92C4-D00AF3071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7EE914A2-E258-B24B-A7D6-47AE578FF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F985A0F-9D45-8344-89B9-DD457BC83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126C686A-428A-854C-988F-0A838EA269AA}"/>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8" name="Footer Placeholder 7">
            <a:extLst>
              <a:ext uri="{FF2B5EF4-FFF2-40B4-BE49-F238E27FC236}">
                <a16:creationId xmlns:a16="http://schemas.microsoft.com/office/drawing/2014/main" xmlns="" id="{928B4FDE-295D-A242-833E-5C4A8D4987CE}"/>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8116EF98-C33C-784E-A711-9123346B84A4}"/>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3713360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95F82D-B70D-0242-8F71-63E5A3DA172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BCB430D4-F70C-CC46-914D-4E1F31C52DEA}"/>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4" name="Footer Placeholder 3">
            <a:extLst>
              <a:ext uri="{FF2B5EF4-FFF2-40B4-BE49-F238E27FC236}">
                <a16:creationId xmlns:a16="http://schemas.microsoft.com/office/drawing/2014/main" xmlns="" id="{13D5BB56-9BB7-D14F-95E4-82F9880E1D2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0511C0EB-74DF-654F-A6A4-9E0DF3127620}"/>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9658165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22B8B9-6EEB-CC40-8AAD-ED4F20E05EAB}"/>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3" name="Footer Placeholder 2">
            <a:extLst>
              <a:ext uri="{FF2B5EF4-FFF2-40B4-BE49-F238E27FC236}">
                <a16:creationId xmlns:a16="http://schemas.microsoft.com/office/drawing/2014/main" xmlns="" id="{14F962AA-BBF0-7E44-8746-9D658C9994E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59650909-9DAD-B74B-B8A6-AABFCA6154AB}"/>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4972551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D54AD-31B5-0742-8C90-86EBEC838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5E6613E-3084-5943-82F0-6E499C7DB4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CEC25BDF-A536-7746-9F4E-520F2182A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5F7DE5-4BC0-0B4A-9F33-39C5E08D54E1}"/>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6" name="Footer Placeholder 5">
            <a:extLst>
              <a:ext uri="{FF2B5EF4-FFF2-40B4-BE49-F238E27FC236}">
                <a16:creationId xmlns:a16="http://schemas.microsoft.com/office/drawing/2014/main" xmlns="" id="{595E8251-523F-1046-BCA1-D193E2731E1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997E859-C8F9-654F-A4BE-219D5EC67B26}"/>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2831092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DC6E0-E24A-804B-998C-AB554C711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047FDEB4-B5D6-C041-A70C-5F43AF7D6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DC29C8B1-B957-C149-A1F4-6E7597F6D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1DC0ED-BCB5-9B49-9E90-5F254B2C3551}"/>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6" name="Footer Placeholder 5">
            <a:extLst>
              <a:ext uri="{FF2B5EF4-FFF2-40B4-BE49-F238E27FC236}">
                <a16:creationId xmlns:a16="http://schemas.microsoft.com/office/drawing/2014/main" xmlns="" id="{E39AD2B0-CAA7-D741-B2E1-66486E1E71A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E5764539-DA71-2C40-86D9-C63F1A5327E9}"/>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4014534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289B2-1340-B84E-ABA9-538FDEC34F67}"/>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4B2B8EF4-3985-104A-93A3-1D1192C0F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C608AE8-E81B-1649-9156-8B6A0AD9F249}"/>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79549E95-524F-E04B-B65A-B0C645CF52D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74364C3-12F4-6945-BCFD-682476A21E98}"/>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13776922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8624CED-9EC0-A441-9760-455694D09D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432C1BA-532F-584A-9F4F-872D723D3B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51028DC-B66F-F74E-8E2B-2A2D630C63E5}"/>
              </a:ext>
            </a:extLst>
          </p:cNvPr>
          <p:cNvSpPr>
            <a:spLocks noGrp="1"/>
          </p:cNvSpPr>
          <p:nvPr>
            <p:ph type="dt" sz="half" idx="10"/>
          </p:nvPr>
        </p:nvSpPr>
        <p:spPr/>
        <p:txBody>
          <a:body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7FA89BC0-35AF-D143-8809-C85CD5FF8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B2D18CA-60B4-7A44-A24B-CF1E801FDDBE}"/>
              </a:ext>
            </a:extLst>
          </p:cNvPr>
          <p:cNvSpPr>
            <a:spLocks noGrp="1"/>
          </p:cNvSpPr>
          <p:nvPr>
            <p:ph type="sldNum" sz="quarter" idx="12"/>
          </p:nvPr>
        </p:nvSpPr>
        <p:spPr/>
        <p:txBody>
          <a:bodyPr/>
          <a:lstStyle/>
          <a:p>
            <a:fld id="{86E208EE-7A00-7545-82E6-EBC048CAB07D}" type="slidenum">
              <a:rPr lang="x-none" smtClean="0"/>
              <a:t>‹#›</a:t>
            </a:fld>
            <a:endParaRPr lang="x-none"/>
          </a:p>
        </p:txBody>
      </p:sp>
    </p:spTree>
    <p:extLst>
      <p:ext uri="{BB962C8B-B14F-4D97-AF65-F5344CB8AC3E}">
        <p14:creationId xmlns:p14="http://schemas.microsoft.com/office/powerpoint/2010/main" val="72621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74319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5546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3792042"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27796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185750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181BF0-C20F-0E40-BC48-6C1F44B14A35}" type="datetimeFigureOut">
              <a:rPr lang="x-none" smtClean="0"/>
              <a:t>11/13/2024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2869365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x-none" smtClean="0"/>
              <a:t>11/13/2024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394924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181BF0-C20F-0E40-BC48-6C1F44B14A35}" type="datetimeFigureOut">
              <a:rPr lang="x-none" smtClean="0"/>
              <a:t>11/13/2024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292706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81BF0-C20F-0E40-BC48-6C1F44B14A35}" type="datetimeFigureOut">
              <a:rPr lang="x-none" smtClean="0"/>
              <a:t>11/13/2024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382752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974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181BF0-C20F-0E40-BC48-6C1F44B14A35}" type="datetimeFigureOut">
              <a:rPr lang="x-none" smtClean="0"/>
              <a:t>11/13/2024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330328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181BF0-C20F-0E40-BC48-6C1F44B14A35}" type="datetimeFigureOut">
              <a:rPr lang="x-none" smtClean="0"/>
              <a:t>11/13/2024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3248669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181BF0-C20F-0E40-BC48-6C1F44B14A35}" type="datetimeFigureOut">
              <a:rPr lang="x-none" smtClean="0"/>
              <a:t>11/13/2024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1611729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181BF0-C20F-0E40-BC48-6C1F44B14A35}" type="datetimeFigureOut">
              <a:rPr lang="x-none" smtClean="0"/>
              <a:t>11/13/2024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1503375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181BF0-C20F-0E40-BC48-6C1F44B14A35}" type="datetimeFigureOut">
              <a:rPr lang="x-none" smtClean="0"/>
              <a:t>11/13/2024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621391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x-none" smtClean="0"/>
              <a:t>11/13/2024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2398686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81BF0-C20F-0E40-BC48-6C1F44B14A35}" type="datetimeFigureOut">
              <a:rPr lang="x-none" smtClean="0"/>
              <a:t>11/13/2024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5266E09-4FF3-5C48-A4FB-6B2316C6D366}" type="slidenum">
              <a:rPr lang="x-none" smtClean="0"/>
              <a:t>‹#›</a:t>
            </a:fld>
            <a:endParaRPr lang="x-none"/>
          </a:p>
        </p:txBody>
      </p:sp>
    </p:spTree>
    <p:extLst>
      <p:ext uri="{BB962C8B-B14F-4D97-AF65-F5344CB8AC3E}">
        <p14:creationId xmlns:p14="http://schemas.microsoft.com/office/powerpoint/2010/main" val="2685644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5" name="Google Shape;9;p2">
            <a:extLst>
              <a:ext uri="{FF2B5EF4-FFF2-40B4-BE49-F238E27FC236}">
                <a16:creationId xmlns:a16="http://schemas.microsoft.com/office/drawing/2014/main" xmlns="" id="{2F6DAEE5-50A8-3E4C-B790-9DA8C37F3A18}"/>
              </a:ext>
            </a:extLst>
          </p:cNvPr>
          <p:cNvSpPr>
            <a:spLocks/>
          </p:cNvSpPr>
          <p:nvPr/>
        </p:nvSpPr>
        <p:spPr bwMode="auto">
          <a:xfrm>
            <a:off x="-387350" y="1147763"/>
            <a:ext cx="4258735" cy="4316412"/>
          </a:xfrm>
          <a:custGeom>
            <a:avLst/>
            <a:gdLst>
              <a:gd name="T0" fmla="*/ 262523 w 100485"/>
              <a:gd name="T1" fmla="*/ 0 h 101847"/>
              <a:gd name="T2" fmla="*/ 237476 w 100485"/>
              <a:gd name="T3" fmla="*/ 3984 h 101847"/>
              <a:gd name="T4" fmla="*/ 0 w 100485"/>
              <a:gd name="T5" fmla="*/ 3508200 h 101847"/>
              <a:gd name="T6" fmla="*/ 1849838 w 100485"/>
              <a:gd name="T7" fmla="*/ 4316370 h 101847"/>
              <a:gd name="T8" fmla="*/ 1868242 w 100485"/>
              <a:gd name="T9" fmla="*/ 4315225 h 101847"/>
              <a:gd name="T10" fmla="*/ 3194019 w 100485"/>
              <a:gd name="T11" fmla="*/ 4120398 h 101847"/>
              <a:gd name="T12" fmla="*/ 2777237 w 100485"/>
              <a:gd name="T13" fmla="*/ 3560965 h 101847"/>
              <a:gd name="T14" fmla="*/ 2121548 w 100485"/>
              <a:gd name="T15" fmla="*/ 3170421 h 101847"/>
              <a:gd name="T16" fmla="*/ 2224440 w 100485"/>
              <a:gd name="T17" fmla="*/ 2608995 h 101847"/>
              <a:gd name="T18" fmla="*/ 2050346 w 100485"/>
              <a:gd name="T19" fmla="*/ 2357759 h 101847"/>
              <a:gd name="T20" fmla="*/ 2050346 w 100485"/>
              <a:gd name="T21" fmla="*/ 2009426 h 101847"/>
              <a:gd name="T22" fmla="*/ 1936138 w 100485"/>
              <a:gd name="T23" fmla="*/ 1418376 h 101847"/>
              <a:gd name="T24" fmla="*/ 1724823 w 100485"/>
              <a:gd name="T25" fmla="*/ 1227999 h 101847"/>
              <a:gd name="T26" fmla="*/ 1709915 w 100485"/>
              <a:gd name="T27" fmla="*/ 1228381 h 101847"/>
              <a:gd name="T28" fmla="*/ 1351873 w 100485"/>
              <a:gd name="T29" fmla="*/ 1350227 h 101847"/>
              <a:gd name="T30" fmla="*/ 1274537 w 100485"/>
              <a:gd name="T31" fmla="*/ 1312804 h 101847"/>
              <a:gd name="T32" fmla="*/ 915733 w 100485"/>
              <a:gd name="T33" fmla="*/ 1087251 h 101847"/>
              <a:gd name="T34" fmla="*/ 862872 w 100485"/>
              <a:gd name="T35" fmla="*/ 1101660 h 101847"/>
              <a:gd name="T36" fmla="*/ 767895 w 100485"/>
              <a:gd name="T37" fmla="*/ 913826 h 101847"/>
              <a:gd name="T38" fmla="*/ 506643 w 100485"/>
              <a:gd name="T39" fmla="*/ 595076 h 101847"/>
              <a:gd name="T40" fmla="*/ 262523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 name="Google Shape;10;p2">
            <a:extLst>
              <a:ext uri="{FF2B5EF4-FFF2-40B4-BE49-F238E27FC236}">
                <a16:creationId xmlns:a16="http://schemas.microsoft.com/office/drawing/2014/main" xmlns="" id="{F260B50D-DD76-8245-86AA-121C578EC560}"/>
              </a:ext>
            </a:extLst>
          </p:cNvPr>
          <p:cNvSpPr/>
          <p:nvPr/>
        </p:nvSpPr>
        <p:spPr>
          <a:xfrm>
            <a:off x="-520700" y="-249238"/>
            <a:ext cx="5251451" cy="57499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7" name="Google Shape;11;p2">
            <a:extLst>
              <a:ext uri="{FF2B5EF4-FFF2-40B4-BE49-F238E27FC236}">
                <a16:creationId xmlns:a16="http://schemas.microsoft.com/office/drawing/2014/main" xmlns="" id="{9D23097F-F190-E64F-BEFE-A5DC24E74F4A}"/>
              </a:ext>
            </a:extLst>
          </p:cNvPr>
          <p:cNvSpPr>
            <a:spLocks/>
          </p:cNvSpPr>
          <p:nvPr/>
        </p:nvSpPr>
        <p:spPr bwMode="auto">
          <a:xfrm>
            <a:off x="8877300" y="1835150"/>
            <a:ext cx="3632200" cy="3983038"/>
          </a:xfrm>
          <a:custGeom>
            <a:avLst/>
            <a:gdLst>
              <a:gd name="T0" fmla="*/ 2620526 w 92905"/>
              <a:gd name="T1" fmla="*/ 39 h 101858"/>
              <a:gd name="T2" fmla="*/ 2539158 w 92905"/>
              <a:gd name="T3" fmla="*/ 75979 h 101858"/>
              <a:gd name="T4" fmla="*/ 2315227 w 92905"/>
              <a:gd name="T5" fmla="*/ 283737 h 101858"/>
              <a:gd name="T6" fmla="*/ 2203247 w 92905"/>
              <a:gd name="T7" fmla="*/ 446566 h 101858"/>
              <a:gd name="T8" fmla="*/ 2116483 w 92905"/>
              <a:gd name="T9" fmla="*/ 515545 h 101858"/>
              <a:gd name="T10" fmla="*/ 2018255 w 92905"/>
              <a:gd name="T11" fmla="*/ 485044 h 101858"/>
              <a:gd name="T12" fmla="*/ 1882524 w 92905"/>
              <a:gd name="T13" fmla="*/ 446527 h 101858"/>
              <a:gd name="T14" fmla="*/ 1672608 w 92905"/>
              <a:gd name="T15" fmla="*/ 556448 h 101858"/>
              <a:gd name="T16" fmla="*/ 1516821 w 92905"/>
              <a:gd name="T17" fmla="*/ 829119 h 101858"/>
              <a:gd name="T18" fmla="*/ 1326933 w 92905"/>
              <a:gd name="T19" fmla="*/ 855123 h 101858"/>
              <a:gd name="T20" fmla="*/ 1210114 w 92905"/>
              <a:gd name="T21" fmla="*/ 1179723 h 101858"/>
              <a:gd name="T22" fmla="*/ 986183 w 92905"/>
              <a:gd name="T23" fmla="*/ 1329061 h 101858"/>
              <a:gd name="T24" fmla="*/ 922906 w 92905"/>
              <a:gd name="T25" fmla="*/ 1452394 h 101858"/>
              <a:gd name="T26" fmla="*/ 815764 w 92905"/>
              <a:gd name="T27" fmla="*/ 1523837 h 101858"/>
              <a:gd name="T28" fmla="*/ 635669 w 92905"/>
              <a:gd name="T29" fmla="*/ 1624451 h 101858"/>
              <a:gd name="T30" fmla="*/ 650242 w 92905"/>
              <a:gd name="T31" fmla="*/ 1877649 h 101858"/>
              <a:gd name="T32" fmla="*/ 726860 w 92905"/>
              <a:gd name="T33" fmla="*/ 1999183 h 101858"/>
              <a:gd name="T34" fmla="*/ 708681 w 92905"/>
              <a:gd name="T35" fmla="*/ 1997737 h 101858"/>
              <a:gd name="T36" fmla="*/ 698154 w 92905"/>
              <a:gd name="T37" fmla="*/ 1997033 h 101858"/>
              <a:gd name="T38" fmla="*/ 586966 w 92905"/>
              <a:gd name="T39" fmla="*/ 2153565 h 101858"/>
              <a:gd name="T40" fmla="*/ 573067 w 92905"/>
              <a:gd name="T41" fmla="*/ 2151024 h 101858"/>
              <a:gd name="T42" fmla="*/ 552864 w 92905"/>
              <a:gd name="T43" fmla="*/ 2283429 h 101858"/>
              <a:gd name="T44" fmla="*/ 365761 w 92905"/>
              <a:gd name="T45" fmla="*/ 2471675 h 101858"/>
              <a:gd name="T46" fmla="*/ 350836 w 92905"/>
              <a:gd name="T47" fmla="*/ 2788455 h 101858"/>
              <a:gd name="T48" fmla="*/ 131421 w 92905"/>
              <a:gd name="T49" fmla="*/ 3077550 h 101858"/>
              <a:gd name="T50" fmla="*/ 343535 w 92905"/>
              <a:gd name="T51" fmla="*/ 3639472 h 101858"/>
              <a:gd name="T52" fmla="*/ 1521513 w 92905"/>
              <a:gd name="T53" fmla="*/ 3982999 h 101858"/>
              <a:gd name="T54" fmla="*/ 2539158 w 92905"/>
              <a:gd name="T55" fmla="*/ 3922701 h 101858"/>
              <a:gd name="T56" fmla="*/ 2724150 w 92905"/>
              <a:gd name="T57" fmla="*/ 140891 h 101858"/>
              <a:gd name="T58" fmla="*/ 2620526 w 92905"/>
              <a:gd name="T59" fmla="*/ 39 h 1018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grpSp>
        <p:nvGrpSpPr>
          <p:cNvPr id="8" name="Google Shape;12;p2">
            <a:extLst>
              <a:ext uri="{FF2B5EF4-FFF2-40B4-BE49-F238E27FC236}">
                <a16:creationId xmlns:a16="http://schemas.microsoft.com/office/drawing/2014/main" xmlns="" id="{D5BC7A8D-9364-D449-94A8-9039BCD0F55F}"/>
              </a:ext>
            </a:extLst>
          </p:cNvPr>
          <p:cNvGrpSpPr>
            <a:grpSpLocks/>
          </p:cNvGrpSpPr>
          <p:nvPr/>
        </p:nvGrpSpPr>
        <p:grpSpPr bwMode="auto">
          <a:xfrm>
            <a:off x="-387350" y="3716338"/>
            <a:ext cx="7558617" cy="2506662"/>
            <a:chOff x="1156025" y="3122250"/>
            <a:chExt cx="4047000" cy="1341675"/>
          </a:xfrm>
        </p:grpSpPr>
        <p:sp>
          <p:nvSpPr>
            <p:cNvPr id="9" name="Google Shape;13;p2">
              <a:extLst>
                <a:ext uri="{FF2B5EF4-FFF2-40B4-BE49-F238E27FC236}">
                  <a16:creationId xmlns:a16="http://schemas.microsoft.com/office/drawing/2014/main" xmlns="" id="{7783AE10-DCA0-F24F-8983-06B41CF929F1}"/>
                </a:ext>
              </a:extLst>
            </p:cNvPr>
            <p:cNvSpPr>
              <a:spLocks/>
            </p:cNvSpPr>
            <p:nvPr/>
          </p:nvSpPr>
          <p:spPr bwMode="auto">
            <a:xfrm>
              <a:off x="2625400" y="3426850"/>
              <a:ext cx="2577625" cy="1002875"/>
            </a:xfrm>
            <a:custGeom>
              <a:avLst/>
              <a:gdLst>
                <a:gd name="T0" fmla="*/ 1370500 w 103105"/>
                <a:gd name="T1" fmla="*/ 0 h 40115"/>
                <a:gd name="T2" fmla="*/ 1289750 w 103105"/>
                <a:gd name="T3" fmla="*/ 28500 h 40115"/>
                <a:gd name="T4" fmla="*/ 986850 w 103105"/>
                <a:gd name="T5" fmla="*/ 96975 h 40115"/>
                <a:gd name="T6" fmla="*/ 591475 w 103105"/>
                <a:gd name="T7" fmla="*/ 230875 h 40115"/>
                <a:gd name="T8" fmla="*/ 533650 w 103105"/>
                <a:gd name="T9" fmla="*/ 225600 h 40115"/>
                <a:gd name="T10" fmla="*/ 501200 w 103105"/>
                <a:gd name="T11" fmla="*/ 227750 h 40115"/>
                <a:gd name="T12" fmla="*/ 389125 w 103105"/>
                <a:gd name="T13" fmla="*/ 252675 h 40115"/>
                <a:gd name="T14" fmla="*/ 25 w 103105"/>
                <a:gd name="T15" fmla="*/ 168600 h 40115"/>
                <a:gd name="T16" fmla="*/ 25 w 103105"/>
                <a:gd name="T17" fmla="*/ 168600 h 40115"/>
                <a:gd name="T18" fmla="*/ 49800 w 103105"/>
                <a:gd name="T19" fmla="*/ 1002875 h 40115"/>
                <a:gd name="T20" fmla="*/ 2514950 w 103105"/>
                <a:gd name="T21" fmla="*/ 1002875 h 40115"/>
                <a:gd name="T22" fmla="*/ 2514950 w 103105"/>
                <a:gd name="T23" fmla="*/ 834650 h 40115"/>
                <a:gd name="T24" fmla="*/ 2362800 w 103105"/>
                <a:gd name="T25" fmla="*/ 725825 h 40115"/>
                <a:gd name="T26" fmla="*/ 2182225 w 103105"/>
                <a:gd name="T27" fmla="*/ 454975 h 40115"/>
                <a:gd name="T28" fmla="*/ 2023475 w 103105"/>
                <a:gd name="T29" fmla="*/ 277700 h 40115"/>
                <a:gd name="T30" fmla="*/ 1988150 w 103105"/>
                <a:gd name="T31" fmla="*/ 270075 h 40115"/>
                <a:gd name="T32" fmla="*/ 1920750 w 103105"/>
                <a:gd name="T33" fmla="*/ 277525 h 40115"/>
                <a:gd name="T34" fmla="*/ 1918450 w 103105"/>
                <a:gd name="T35" fmla="*/ 277700 h 40115"/>
                <a:gd name="T36" fmla="*/ 1771325 w 103105"/>
                <a:gd name="T37" fmla="*/ 215275 h 40115"/>
                <a:gd name="T38" fmla="*/ 1609450 w 103105"/>
                <a:gd name="T39" fmla="*/ 126300 h 40115"/>
                <a:gd name="T40" fmla="*/ 1547200 w 103105"/>
                <a:gd name="T41" fmla="*/ 109450 h 40115"/>
                <a:gd name="T42" fmla="*/ 1419575 w 103105"/>
                <a:gd name="T43" fmla="*/ 40975 h 40115"/>
                <a:gd name="T44" fmla="*/ 1375975 w 103105"/>
                <a:gd name="T45" fmla="*/ 475 h 40115"/>
                <a:gd name="T46" fmla="*/ 1370500 w 103105"/>
                <a:gd name="T47" fmla="*/ 0 h 40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0" name="Google Shape;14;p2">
              <a:extLst>
                <a:ext uri="{FF2B5EF4-FFF2-40B4-BE49-F238E27FC236}">
                  <a16:creationId xmlns:a16="http://schemas.microsoft.com/office/drawing/2014/main" xmlns="" id="{3A66F4A3-3458-0F44-B810-D743544562C3}"/>
                </a:ext>
              </a:extLst>
            </p:cNvPr>
            <p:cNvSpPr/>
            <p:nvPr/>
          </p:nvSpPr>
          <p:spPr>
            <a:xfrm>
              <a:off x="1156025" y="3122250"/>
              <a:ext cx="2769776"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grpSp>
      <p:sp>
        <p:nvSpPr>
          <p:cNvPr id="11" name="Google Shape;15;p2">
            <a:extLst>
              <a:ext uri="{FF2B5EF4-FFF2-40B4-BE49-F238E27FC236}">
                <a16:creationId xmlns:a16="http://schemas.microsoft.com/office/drawing/2014/main" xmlns="" id="{2EC1FCEC-0286-8442-A712-2D991F44381E}"/>
              </a:ext>
            </a:extLst>
          </p:cNvPr>
          <p:cNvSpPr>
            <a:spLocks/>
          </p:cNvSpPr>
          <p:nvPr/>
        </p:nvSpPr>
        <p:spPr bwMode="auto">
          <a:xfrm>
            <a:off x="-55034" y="5214938"/>
            <a:ext cx="12302067" cy="2398712"/>
          </a:xfrm>
          <a:custGeom>
            <a:avLst/>
            <a:gdLst>
              <a:gd name="T0" fmla="*/ 8091929 w 203922"/>
              <a:gd name="T1" fmla="*/ 186393 h 59880"/>
              <a:gd name="T2" fmla="*/ 7679064 w 203922"/>
              <a:gd name="T3" fmla="*/ 406715 h 59880"/>
              <a:gd name="T4" fmla="*/ 7201995 w 203922"/>
              <a:gd name="T5" fmla="*/ 453344 h 59880"/>
              <a:gd name="T6" fmla="*/ 6837679 w 203922"/>
              <a:gd name="T7" fmla="*/ 432553 h 59880"/>
              <a:gd name="T8" fmla="*/ 6596113 w 203922"/>
              <a:gd name="T9" fmla="*/ 407637 h 59880"/>
              <a:gd name="T10" fmla="*/ 6377351 w 203922"/>
              <a:gd name="T11" fmla="*/ 438081 h 59880"/>
              <a:gd name="T12" fmla="*/ 6052670 w 203922"/>
              <a:gd name="T13" fmla="*/ 360207 h 59880"/>
              <a:gd name="T14" fmla="*/ 5940008 w 203922"/>
              <a:gd name="T15" fmla="*/ 350233 h 59880"/>
              <a:gd name="T16" fmla="*/ 5820560 w 203922"/>
              <a:gd name="T17" fmla="*/ 270236 h 59880"/>
              <a:gd name="T18" fmla="*/ 5585239 w 203922"/>
              <a:gd name="T19" fmla="*/ 482186 h 59880"/>
              <a:gd name="T20" fmla="*/ 5371816 w 203922"/>
              <a:gd name="T21" fmla="*/ 420095 h 59880"/>
              <a:gd name="T22" fmla="*/ 5254132 w 203922"/>
              <a:gd name="T23" fmla="*/ 474254 h 59880"/>
              <a:gd name="T24" fmla="*/ 5016367 w 203922"/>
              <a:gd name="T25" fmla="*/ 446694 h 59880"/>
              <a:gd name="T26" fmla="*/ 4950444 w 203922"/>
              <a:gd name="T27" fmla="*/ 420095 h 59880"/>
              <a:gd name="T28" fmla="*/ 4985917 w 203922"/>
              <a:gd name="T29" fmla="*/ 353598 h 59880"/>
              <a:gd name="T30" fmla="*/ 4845656 w 203922"/>
              <a:gd name="T31" fmla="*/ 455827 h 59880"/>
              <a:gd name="T32" fmla="*/ 4801858 w 203922"/>
              <a:gd name="T33" fmla="*/ 396781 h 59880"/>
              <a:gd name="T34" fmla="*/ 4650738 w 203922"/>
              <a:gd name="T35" fmla="*/ 463318 h 59880"/>
              <a:gd name="T36" fmla="*/ 4737202 w 203922"/>
              <a:gd name="T37" fmla="*/ 370102 h 59880"/>
              <a:gd name="T38" fmla="*/ 4320401 w 203922"/>
              <a:gd name="T39" fmla="*/ 497168 h 59880"/>
              <a:gd name="T40" fmla="*/ 4031916 w 203922"/>
              <a:gd name="T41" fmla="*/ 453344 h 59880"/>
              <a:gd name="T42" fmla="*/ 3878669 w 203922"/>
              <a:gd name="T43" fmla="*/ 496567 h 59880"/>
              <a:gd name="T44" fmla="*/ 3519103 w 203922"/>
              <a:gd name="T45" fmla="*/ 482466 h 59880"/>
              <a:gd name="T46" fmla="*/ 3434675 w 203922"/>
              <a:gd name="T47" fmla="*/ 513191 h 59880"/>
              <a:gd name="T48" fmla="*/ 3220438 w 203922"/>
              <a:gd name="T49" fmla="*/ 516516 h 59880"/>
              <a:gd name="T50" fmla="*/ 3006472 w 203922"/>
              <a:gd name="T51" fmla="*/ 440044 h 59880"/>
              <a:gd name="T52" fmla="*/ 2848701 w 203922"/>
              <a:gd name="T53" fmla="*/ 370182 h 59880"/>
              <a:gd name="T54" fmla="*/ 2571663 w 203922"/>
              <a:gd name="T55" fmla="*/ 542675 h 59880"/>
              <a:gd name="T56" fmla="*/ 2347155 w 203922"/>
              <a:gd name="T57" fmla="*/ 500533 h 59880"/>
              <a:gd name="T58" fmla="*/ 2239742 w 203922"/>
              <a:gd name="T59" fmla="*/ 520522 h 59880"/>
              <a:gd name="T60" fmla="*/ 2130022 w 203922"/>
              <a:gd name="T61" fmla="*/ 531739 h 59880"/>
              <a:gd name="T62" fmla="*/ 1819547 w 203922"/>
              <a:gd name="T63" fmla="*/ 529776 h 59880"/>
              <a:gd name="T64" fmla="*/ 1736929 w 203922"/>
              <a:gd name="T65" fmla="*/ 549044 h 59880"/>
              <a:gd name="T66" fmla="*/ 1504096 w 203922"/>
              <a:gd name="T67" fmla="*/ 560300 h 59880"/>
              <a:gd name="T68" fmla="*/ 1218642 w 203922"/>
              <a:gd name="T69" fmla="*/ 579729 h 59880"/>
              <a:gd name="T70" fmla="*/ 1147109 w 203922"/>
              <a:gd name="T71" fmla="*/ 559059 h 59880"/>
              <a:gd name="T72" fmla="*/ 1012096 w 203922"/>
              <a:gd name="T73" fmla="*/ 532339 h 59880"/>
              <a:gd name="T74" fmla="*/ 865591 w 203922"/>
              <a:gd name="T75" fmla="*/ 532339 h 59880"/>
              <a:gd name="T76" fmla="*/ 733067 w 203922"/>
              <a:gd name="T77" fmla="*/ 594831 h 59880"/>
              <a:gd name="T78" fmla="*/ 492633 w 203922"/>
              <a:gd name="T79" fmla="*/ 538228 h 59880"/>
              <a:gd name="T80" fmla="*/ 392459 w 203922"/>
              <a:gd name="T81" fmla="*/ 532339 h 59880"/>
              <a:gd name="T82" fmla="*/ 197632 w 203922"/>
              <a:gd name="T83" fmla="*/ 590785 h 59880"/>
              <a:gd name="T84" fmla="*/ 0 w 203922"/>
              <a:gd name="T85" fmla="*/ 2398672 h 59880"/>
              <a:gd name="T86" fmla="*/ 9226505 w 203922"/>
              <a:gd name="T87" fmla="*/ 316944 h 59880"/>
              <a:gd name="T88" fmla="*/ 8460272 w 203922"/>
              <a:gd name="T89" fmla="*/ 1042 h 598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anchor="b">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anchor="b">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extLst>
      <p:ext uri="{BB962C8B-B14F-4D97-AF65-F5344CB8AC3E}">
        <p14:creationId xmlns:p14="http://schemas.microsoft.com/office/powerpoint/2010/main" val="194527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097A7"/>
        </a:solidFill>
        <a:effectLst/>
      </p:bgPr>
    </p:bg>
    <p:spTree>
      <p:nvGrpSpPr>
        <p:cNvPr id="1" name="Shape 19"/>
        <p:cNvGrpSpPr/>
        <p:nvPr/>
      </p:nvGrpSpPr>
      <p:grpSpPr>
        <a:xfrm>
          <a:off x="0" y="0"/>
          <a:ext cx="0" cy="0"/>
          <a:chOff x="0" y="0"/>
          <a:chExt cx="0" cy="0"/>
        </a:xfrm>
      </p:grpSpPr>
      <p:sp>
        <p:nvSpPr>
          <p:cNvPr id="5" name="Google Shape;23;p3">
            <a:extLst>
              <a:ext uri="{FF2B5EF4-FFF2-40B4-BE49-F238E27FC236}">
                <a16:creationId xmlns:a16="http://schemas.microsoft.com/office/drawing/2014/main" xmlns="" id="{11ED2609-82F8-0241-BC64-8AD253059C3E}"/>
              </a:ext>
            </a:extLst>
          </p:cNvPr>
          <p:cNvSpPr/>
          <p:nvPr/>
        </p:nvSpPr>
        <p:spPr>
          <a:xfrm rot="12169021">
            <a:off x="-3119966" y="-541338"/>
            <a:ext cx="6618817" cy="724693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0" name="Google Shape;20;p3"/>
          <p:cNvSpPr txBox="1">
            <a:spLocks noGrp="1"/>
          </p:cNvSpPr>
          <p:nvPr>
            <p:ph type="title"/>
          </p:nvPr>
        </p:nvSpPr>
        <p:spPr>
          <a:xfrm>
            <a:off x="6341867" y="3225333"/>
            <a:ext cx="5393600" cy="1122400"/>
          </a:xfrm>
          <a:prstGeom prst="rect">
            <a:avLst/>
          </a:prstGeom>
        </p:spPr>
        <p:txBody>
          <a:bodyPr spcFirstLastPara="1" anchor="b">
            <a:noAutofit/>
          </a:bodyPr>
          <a:lstStyle>
            <a:lvl1pPr lvl="0">
              <a:spcBef>
                <a:spcPts val="0"/>
              </a:spcBef>
              <a:spcAft>
                <a:spcPts val="0"/>
              </a:spcAft>
              <a:buClr>
                <a:schemeClr val="accent4"/>
              </a:buClr>
              <a:buSzPts val="6000"/>
              <a:buNone/>
              <a:defRPr sz="6000">
                <a:solidFill>
                  <a:schemeClr val="accent4"/>
                </a:solidFill>
              </a:defRPr>
            </a:lvl1pPr>
            <a:lvl2pPr lvl="1">
              <a:spcBef>
                <a:spcPts val="0"/>
              </a:spcBef>
              <a:spcAft>
                <a:spcPts val="0"/>
              </a:spcAft>
              <a:buClr>
                <a:schemeClr val="accent4"/>
              </a:buClr>
              <a:buSzPts val="6000"/>
              <a:buNone/>
              <a:defRPr sz="6000">
                <a:solidFill>
                  <a:schemeClr val="accent4"/>
                </a:solidFill>
              </a:defRPr>
            </a:lvl2pPr>
            <a:lvl3pPr lvl="2">
              <a:spcBef>
                <a:spcPts val="0"/>
              </a:spcBef>
              <a:spcAft>
                <a:spcPts val="0"/>
              </a:spcAft>
              <a:buClr>
                <a:schemeClr val="accent4"/>
              </a:buClr>
              <a:buSzPts val="6000"/>
              <a:buNone/>
              <a:defRPr sz="6000">
                <a:solidFill>
                  <a:schemeClr val="accent4"/>
                </a:solidFill>
              </a:defRPr>
            </a:lvl3pPr>
            <a:lvl4pPr lvl="3">
              <a:spcBef>
                <a:spcPts val="0"/>
              </a:spcBef>
              <a:spcAft>
                <a:spcPts val="0"/>
              </a:spcAft>
              <a:buClr>
                <a:schemeClr val="accent4"/>
              </a:buClr>
              <a:buSzPts val="6000"/>
              <a:buNone/>
              <a:defRPr sz="6000">
                <a:solidFill>
                  <a:schemeClr val="accent4"/>
                </a:solidFill>
              </a:defRPr>
            </a:lvl4pPr>
            <a:lvl5pPr lvl="4">
              <a:spcBef>
                <a:spcPts val="0"/>
              </a:spcBef>
              <a:spcAft>
                <a:spcPts val="0"/>
              </a:spcAft>
              <a:buClr>
                <a:schemeClr val="accent4"/>
              </a:buClr>
              <a:buSzPts val="6000"/>
              <a:buNone/>
              <a:defRPr sz="6000">
                <a:solidFill>
                  <a:schemeClr val="accent4"/>
                </a:solidFill>
              </a:defRPr>
            </a:lvl5pPr>
            <a:lvl6pPr lvl="5">
              <a:spcBef>
                <a:spcPts val="0"/>
              </a:spcBef>
              <a:spcAft>
                <a:spcPts val="0"/>
              </a:spcAft>
              <a:buClr>
                <a:schemeClr val="accent4"/>
              </a:buClr>
              <a:buSzPts val="6000"/>
              <a:buNone/>
              <a:defRPr sz="6000">
                <a:solidFill>
                  <a:schemeClr val="accent4"/>
                </a:solidFill>
              </a:defRPr>
            </a:lvl6pPr>
            <a:lvl7pPr lvl="6">
              <a:spcBef>
                <a:spcPts val="0"/>
              </a:spcBef>
              <a:spcAft>
                <a:spcPts val="0"/>
              </a:spcAft>
              <a:buClr>
                <a:schemeClr val="accent4"/>
              </a:buClr>
              <a:buSzPts val="6000"/>
              <a:buNone/>
              <a:defRPr sz="6000">
                <a:solidFill>
                  <a:schemeClr val="accent4"/>
                </a:solidFill>
              </a:defRPr>
            </a:lvl7pPr>
            <a:lvl8pPr lvl="7">
              <a:spcBef>
                <a:spcPts val="0"/>
              </a:spcBef>
              <a:spcAft>
                <a:spcPts val="0"/>
              </a:spcAft>
              <a:buClr>
                <a:schemeClr val="accent4"/>
              </a:buClr>
              <a:buSzPts val="6000"/>
              <a:buNone/>
              <a:defRPr sz="6000">
                <a:solidFill>
                  <a:schemeClr val="accent4"/>
                </a:solidFill>
              </a:defRPr>
            </a:lvl8pPr>
            <a:lvl9pPr lvl="8">
              <a:spcBef>
                <a:spcPts val="0"/>
              </a:spcBef>
              <a:spcAft>
                <a:spcPts val="0"/>
              </a:spcAft>
              <a:buClr>
                <a:schemeClr val="accent4"/>
              </a:buClr>
              <a:buSzPts val="6000"/>
              <a:buNone/>
              <a:defRPr sz="6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22" name="Google Shape;22;p3"/>
          <p:cNvSpPr txBox="1">
            <a:spLocks noGrp="1"/>
          </p:cNvSpPr>
          <p:nvPr>
            <p:ph type="title" idx="2"/>
          </p:nvPr>
        </p:nvSpPr>
        <p:spPr>
          <a:xfrm>
            <a:off x="6341867" y="1789033"/>
            <a:ext cx="5835600" cy="1122400"/>
          </a:xfrm>
          <a:prstGeom prst="rect">
            <a:avLst/>
          </a:prstGeom>
        </p:spPr>
        <p:txBody>
          <a:bodyPr spcFirstLastPara="1" anchor="b">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rPr lang="en-US"/>
              <a:t>Click to edit Master title style</a:t>
            </a:r>
            <a:endParaRPr/>
          </a:p>
        </p:txBody>
      </p:sp>
    </p:spTree>
    <p:extLst>
      <p:ext uri="{BB962C8B-B14F-4D97-AF65-F5344CB8AC3E}">
        <p14:creationId xmlns:p14="http://schemas.microsoft.com/office/powerpoint/2010/main" val="296531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0097A7"/>
        </a:solidFill>
        <a:effectLst/>
      </p:bgPr>
    </p:bg>
    <p:spTree>
      <p:nvGrpSpPr>
        <p:cNvPr id="1" name="Shape 24"/>
        <p:cNvGrpSpPr/>
        <p:nvPr/>
      </p:nvGrpSpPr>
      <p:grpSpPr>
        <a:xfrm>
          <a:off x="0" y="0"/>
          <a:ext cx="0" cy="0"/>
          <a:chOff x="0" y="0"/>
          <a:chExt cx="0" cy="0"/>
        </a:xfrm>
      </p:grpSpPr>
      <p:sp>
        <p:nvSpPr>
          <p:cNvPr id="4" name="Google Shape;25;p4">
            <a:extLst>
              <a:ext uri="{FF2B5EF4-FFF2-40B4-BE49-F238E27FC236}">
                <a16:creationId xmlns:a16="http://schemas.microsoft.com/office/drawing/2014/main" xmlns="" id="{434F6B6B-7505-2E42-8879-1C92920039FF}"/>
              </a:ext>
            </a:extLst>
          </p:cNvPr>
          <p:cNvSpPr>
            <a:spLocks/>
          </p:cNvSpPr>
          <p:nvPr/>
        </p:nvSpPr>
        <p:spPr bwMode="auto">
          <a:xfrm>
            <a:off x="-658283" y="-3124200"/>
            <a:ext cx="12850284" cy="11474450"/>
          </a:xfrm>
          <a:custGeom>
            <a:avLst/>
            <a:gdLst>
              <a:gd name="T0" fmla="*/ 9637672 w 234633"/>
              <a:gd name="T1" fmla="*/ 0 h 209532"/>
              <a:gd name="T2" fmla="*/ 4994640 w 234633"/>
              <a:gd name="T3" fmla="*/ 1358816 h 209532"/>
              <a:gd name="T4" fmla="*/ 5126822 w 234633"/>
              <a:gd name="T5" fmla="*/ 1668661 h 209532"/>
              <a:gd name="T6" fmla="*/ 6050285 w 234633"/>
              <a:gd name="T7" fmla="*/ 2126912 h 209532"/>
              <a:gd name="T8" fmla="*/ 6047574 w 234633"/>
              <a:gd name="T9" fmla="*/ 2999878 h 209532"/>
              <a:gd name="T10" fmla="*/ 5875303 w 234633"/>
              <a:gd name="T11" fmla="*/ 3327192 h 209532"/>
              <a:gd name="T12" fmla="*/ 6074643 w 234633"/>
              <a:gd name="T13" fmla="*/ 3430638 h 209532"/>
              <a:gd name="T14" fmla="*/ 6133053 w 234633"/>
              <a:gd name="T15" fmla="*/ 3427571 h 209532"/>
              <a:gd name="T16" fmla="*/ 6133053 w 234633"/>
              <a:gd name="T17" fmla="*/ 3597827 h 209532"/>
              <a:gd name="T18" fmla="*/ 6025845 w 234633"/>
              <a:gd name="T19" fmla="*/ 3505717 h 209532"/>
              <a:gd name="T20" fmla="*/ 5929358 w 234633"/>
              <a:gd name="T21" fmla="*/ 3541093 h 209532"/>
              <a:gd name="T22" fmla="*/ 5997339 w 234633"/>
              <a:gd name="T23" fmla="*/ 4514219 h 209532"/>
              <a:gd name="T24" fmla="*/ 6095551 w 234633"/>
              <a:gd name="T25" fmla="*/ 5382749 h 209532"/>
              <a:gd name="T26" fmla="*/ 6125988 w 234633"/>
              <a:gd name="T27" fmla="*/ 5389868 h 209532"/>
              <a:gd name="T28" fmla="*/ 6216683 w 234633"/>
              <a:gd name="T29" fmla="*/ 5312927 h 209532"/>
              <a:gd name="T30" fmla="*/ 6337815 w 234633"/>
              <a:gd name="T31" fmla="*/ 6089839 h 209532"/>
              <a:gd name="T32" fmla="*/ 6442558 w 234633"/>
              <a:gd name="T33" fmla="*/ 6936574 h 209532"/>
              <a:gd name="T34" fmla="*/ 6377823 w 234633"/>
              <a:gd name="T35" fmla="*/ 6927866 h 209532"/>
              <a:gd name="T36" fmla="*/ 6305037 w 234633"/>
              <a:gd name="T37" fmla="*/ 6940900 h 209532"/>
              <a:gd name="T38" fmla="*/ 6160984 w 234633"/>
              <a:gd name="T39" fmla="*/ 7503911 h 209532"/>
              <a:gd name="T40" fmla="*/ 5938395 w 234633"/>
              <a:gd name="T41" fmla="*/ 8001481 h 209532"/>
              <a:gd name="T42" fmla="*/ 6010442 w 234633"/>
              <a:gd name="T43" fmla="*/ 8042224 h 209532"/>
              <a:gd name="T44" fmla="*/ 5573930 w 234633"/>
              <a:gd name="T45" fmla="*/ 8333231 h 209532"/>
              <a:gd name="T46" fmla="*/ 5608845 w 234633"/>
              <a:gd name="T47" fmla="*/ 8158649 h 209532"/>
              <a:gd name="T48" fmla="*/ 5563661 w 234633"/>
              <a:gd name="T49" fmla="*/ 8127872 h 209532"/>
              <a:gd name="T50" fmla="*/ 5312032 w 234633"/>
              <a:gd name="T51" fmla="*/ 8193532 h 209532"/>
              <a:gd name="T52" fmla="*/ 4849355 w 234633"/>
              <a:gd name="T53" fmla="*/ 8309902 h 209532"/>
              <a:gd name="T54" fmla="*/ 4176987 w 234633"/>
              <a:gd name="T55" fmla="*/ 8275128 h 209532"/>
              <a:gd name="T56" fmla="*/ 3941459 w 234633"/>
              <a:gd name="T57" fmla="*/ 8298293 h 209532"/>
              <a:gd name="T58" fmla="*/ 3967665 w 234633"/>
              <a:gd name="T59" fmla="*/ 8496149 h 209532"/>
              <a:gd name="T60" fmla="*/ 3825790 w 234633"/>
              <a:gd name="T61" fmla="*/ 8505458 h 209532"/>
              <a:gd name="T62" fmla="*/ 3321668 w 234633"/>
              <a:gd name="T63" fmla="*/ 8379779 h 209532"/>
              <a:gd name="T64" fmla="*/ 2858786 w 234633"/>
              <a:gd name="T65" fmla="*/ 8232140 h 209532"/>
              <a:gd name="T66" fmla="*/ 2666963 w 234633"/>
              <a:gd name="T67" fmla="*/ 8240135 h 209532"/>
              <a:gd name="T68" fmla="*/ 1680530 w 234633"/>
              <a:gd name="T69" fmla="*/ 8833703 h 209532"/>
              <a:gd name="T70" fmla="*/ 1644342 w 234633"/>
              <a:gd name="T71" fmla="*/ 8837701 h 209532"/>
              <a:gd name="T72" fmla="*/ 1881267 w 234633"/>
              <a:gd name="T73" fmla="*/ 8461265 h 209532"/>
              <a:gd name="T74" fmla="*/ 2317737 w 234633"/>
              <a:gd name="T75" fmla="*/ 8042334 h 209532"/>
              <a:gd name="T76" fmla="*/ 2570887 w 234633"/>
              <a:gd name="T77" fmla="*/ 7378889 h 209532"/>
              <a:gd name="T78" fmla="*/ 3007398 w 234633"/>
              <a:gd name="T79" fmla="*/ 6761992 h 209532"/>
              <a:gd name="T80" fmla="*/ 3452576 w 234633"/>
              <a:gd name="T81" fmla="*/ 6086937 h 209532"/>
              <a:gd name="T82" fmla="*/ 3330458 w 234633"/>
              <a:gd name="T83" fmla="*/ 5842533 h 209532"/>
              <a:gd name="T84" fmla="*/ 3330458 w 234633"/>
              <a:gd name="T85" fmla="*/ 5842533 h 209532"/>
              <a:gd name="T86" fmla="*/ 3376956 w 234633"/>
              <a:gd name="T87" fmla="*/ 5854033 h 209532"/>
              <a:gd name="T88" fmla="*/ 4212066 w 234633"/>
              <a:gd name="T89" fmla="*/ 5376999 h 209532"/>
              <a:gd name="T90" fmla="*/ 4735904 w 234633"/>
              <a:gd name="T91" fmla="*/ 4620458 h 209532"/>
              <a:gd name="T92" fmla="*/ 5041384 w 234633"/>
              <a:gd name="T93" fmla="*/ 4189917 h 209532"/>
              <a:gd name="T94" fmla="*/ 5512810 w 234633"/>
              <a:gd name="T95" fmla="*/ 3922184 h 209532"/>
              <a:gd name="T96" fmla="*/ 5687381 w 234633"/>
              <a:gd name="T97" fmla="*/ 3491588 h 209532"/>
              <a:gd name="T98" fmla="*/ 5757210 w 234633"/>
              <a:gd name="T99" fmla="*/ 3130760 h 209532"/>
              <a:gd name="T100" fmla="*/ 5686026 w 234633"/>
              <a:gd name="T101" fmla="*/ 3096424 h 209532"/>
              <a:gd name="T102" fmla="*/ 4194527 w 234633"/>
              <a:gd name="T103" fmla="*/ 3677616 h 209532"/>
              <a:gd name="T104" fmla="*/ 2457230 w 234633"/>
              <a:gd name="T105" fmla="*/ 4829650 h 209532"/>
              <a:gd name="T106" fmla="*/ 2457230 w 234633"/>
              <a:gd name="T107" fmla="*/ 4829650 h 209532"/>
              <a:gd name="T108" fmla="*/ 2195167 w 234633"/>
              <a:gd name="T109" fmla="*/ 4980575 h 209532"/>
              <a:gd name="T110" fmla="*/ 1662251 w 234633"/>
              <a:gd name="T111" fmla="*/ 5503609 h 209532"/>
              <a:gd name="T112" fmla="*/ 543965 w 234633"/>
              <a:gd name="T113" fmla="*/ 6468247 h 209532"/>
              <a:gd name="T114" fmla="*/ 0 w 234633"/>
              <a:gd name="T115" fmla="*/ 11474450 h 209532"/>
              <a:gd name="T116" fmla="*/ 9637672 w 234633"/>
              <a:gd name="T117" fmla="*/ 11474450 h 209532"/>
              <a:gd name="T118" fmla="*/ 9637672 w 234633"/>
              <a:gd name="T119" fmla="*/ 0 h 2095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43721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0183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AC86A"/>
        </a:solidFill>
        <a:effectLst/>
      </p:bgPr>
    </p:bg>
    <p:spTree>
      <p:nvGrpSpPr>
        <p:cNvPr id="1" name="Shape 28"/>
        <p:cNvGrpSpPr/>
        <p:nvPr/>
      </p:nvGrpSpPr>
      <p:grpSpPr>
        <a:xfrm>
          <a:off x="0" y="0"/>
          <a:ext cx="0" cy="0"/>
          <a:chOff x="0" y="0"/>
          <a:chExt cx="0" cy="0"/>
        </a:xfrm>
      </p:grpSpPr>
      <p:sp>
        <p:nvSpPr>
          <p:cNvPr id="7" name="Google Shape;29;p5">
            <a:extLst>
              <a:ext uri="{FF2B5EF4-FFF2-40B4-BE49-F238E27FC236}">
                <a16:creationId xmlns:a16="http://schemas.microsoft.com/office/drawing/2014/main" xmlns="" id="{F60D2D35-9DD5-AF49-9847-B33B37A7AD44}"/>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8" name="Google Shape;30;p5">
            <a:extLst>
              <a:ext uri="{FF2B5EF4-FFF2-40B4-BE49-F238E27FC236}">
                <a16:creationId xmlns:a16="http://schemas.microsoft.com/office/drawing/2014/main" xmlns="" id="{2A3DB2F3-2F00-F04F-A0EF-DDD74747B3A1}"/>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anchor="b">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anchor="b">
            <a:noAutofit/>
          </a:bodyPr>
          <a:lstStyle>
            <a:lvl1pPr lvl="0" rtl="0">
              <a:spcBef>
                <a:spcPts val="0"/>
              </a:spcBef>
              <a:spcAft>
                <a:spcPts val="0"/>
              </a:spcAft>
              <a:buSzPts val="2000"/>
              <a:buNone/>
              <a:defRPr sz="2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1313296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C86A"/>
        </a:solidFill>
        <a:effectLst/>
      </p:bgPr>
    </p:bg>
    <p:spTree>
      <p:nvGrpSpPr>
        <p:cNvPr id="1" name="Shape 36"/>
        <p:cNvGrpSpPr/>
        <p:nvPr/>
      </p:nvGrpSpPr>
      <p:grpSpPr>
        <a:xfrm>
          <a:off x="0" y="0"/>
          <a:ext cx="0" cy="0"/>
          <a:chOff x="0" y="0"/>
          <a:chExt cx="0" cy="0"/>
        </a:xfrm>
      </p:grpSpPr>
      <p:sp>
        <p:nvSpPr>
          <p:cNvPr id="3" name="Google Shape;38;p6">
            <a:extLst>
              <a:ext uri="{FF2B5EF4-FFF2-40B4-BE49-F238E27FC236}">
                <a16:creationId xmlns:a16="http://schemas.microsoft.com/office/drawing/2014/main" xmlns="" id="{129CA18C-ADCE-0F43-AC11-C0E816A42585}"/>
              </a:ext>
            </a:extLst>
          </p:cNvPr>
          <p:cNvSpPr/>
          <p:nvPr/>
        </p:nvSpPr>
        <p:spPr>
          <a:xfrm rot="1365150">
            <a:off x="-3659717" y="-422275"/>
            <a:ext cx="6489701" cy="71088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37" name="Google Shape;37;p6"/>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80288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3" name="Google Shape;44;p8">
            <a:extLst>
              <a:ext uri="{FF2B5EF4-FFF2-40B4-BE49-F238E27FC236}">
                <a16:creationId xmlns:a16="http://schemas.microsoft.com/office/drawing/2014/main" xmlns="" id="{237C7356-3D81-2749-8EC1-5135892A10B0}"/>
              </a:ext>
            </a:extLst>
          </p:cNvPr>
          <p:cNvSpPr>
            <a:spLocks/>
          </p:cNvSpPr>
          <p:nvPr/>
        </p:nvSpPr>
        <p:spPr bwMode="auto">
          <a:xfrm rot="12169021">
            <a:off x="8767234" y="-541338"/>
            <a:ext cx="6618817" cy="7246938"/>
          </a:xfrm>
          <a:custGeom>
            <a:avLst/>
            <a:gdLst>
              <a:gd name="T0" fmla="*/ 1550274 w 123892"/>
              <a:gd name="T1" fmla="*/ 0 h 135659"/>
              <a:gd name="T2" fmla="*/ 858178 w 123892"/>
              <a:gd name="T3" fmla="*/ 49147 h 135659"/>
              <a:gd name="T4" fmla="*/ 665250 w 123892"/>
              <a:gd name="T5" fmla="*/ 69767 h 135659"/>
              <a:gd name="T6" fmla="*/ 39948 w 123892"/>
              <a:gd name="T7" fmla="*/ 0 h 135659"/>
              <a:gd name="T8" fmla="*/ 39948 w 123892"/>
              <a:gd name="T9" fmla="*/ 0 h 135659"/>
              <a:gd name="T10" fmla="*/ 389221 w 123892"/>
              <a:gd name="T11" fmla="*/ 1259863 h 135659"/>
              <a:gd name="T12" fmla="*/ 1167543 w 123892"/>
              <a:gd name="T13" fmla="*/ 1632416 h 135659"/>
              <a:gd name="T14" fmla="*/ 1307221 w 123892"/>
              <a:gd name="T15" fmla="*/ 2018164 h 135659"/>
              <a:gd name="T16" fmla="*/ 1566702 w 123892"/>
              <a:gd name="T17" fmla="*/ 2470526 h 135659"/>
              <a:gd name="T18" fmla="*/ 1417007 w 123892"/>
              <a:gd name="T19" fmla="*/ 3202224 h 135659"/>
              <a:gd name="T20" fmla="*/ 1743281 w 123892"/>
              <a:gd name="T21" fmla="*/ 3569221 h 135659"/>
              <a:gd name="T22" fmla="*/ 1876027 w 123892"/>
              <a:gd name="T23" fmla="*/ 3534818 h 135659"/>
              <a:gd name="T24" fmla="*/ 2108863 w 123892"/>
              <a:gd name="T25" fmla="*/ 3470233 h 135659"/>
              <a:gd name="T26" fmla="*/ 2250984 w 123892"/>
              <a:gd name="T27" fmla="*/ 3574723 h 135659"/>
              <a:gd name="T28" fmla="*/ 2000038 w 123892"/>
              <a:gd name="T29" fmla="*/ 4470741 h 135659"/>
              <a:gd name="T30" fmla="*/ 2446436 w 123892"/>
              <a:gd name="T31" fmla="*/ 4935123 h 135659"/>
              <a:gd name="T32" fmla="*/ 2376557 w 123892"/>
              <a:gd name="T33" fmla="*/ 5613667 h 135659"/>
              <a:gd name="T34" fmla="*/ 2905536 w 123892"/>
              <a:gd name="T35" fmla="*/ 6011862 h 135659"/>
              <a:gd name="T36" fmla="*/ 2754159 w 123892"/>
              <a:gd name="T37" fmla="*/ 6594730 h 135659"/>
              <a:gd name="T38" fmla="*/ 3303492 w 123892"/>
              <a:gd name="T39" fmla="*/ 7246885 h 135659"/>
              <a:gd name="T40" fmla="*/ 3311265 w 123892"/>
              <a:gd name="T41" fmla="*/ 7246617 h 135659"/>
              <a:gd name="T42" fmla="*/ 4627982 w 123892"/>
              <a:gd name="T43" fmla="*/ 6767705 h 135659"/>
              <a:gd name="T44" fmla="*/ 4847715 w 123892"/>
              <a:gd name="T45" fmla="*/ 6395152 h 135659"/>
              <a:gd name="T46" fmla="*/ 4797149 w 123892"/>
              <a:gd name="T47" fmla="*/ 5743265 h 135659"/>
              <a:gd name="T48" fmla="*/ 4400996 w 123892"/>
              <a:gd name="T49" fmla="*/ 5327548 h 135659"/>
              <a:gd name="T50" fmla="*/ 3963894 w 123892"/>
              <a:gd name="T51" fmla="*/ 5122575 h 135659"/>
              <a:gd name="T52" fmla="*/ 3735306 w 123892"/>
              <a:gd name="T53" fmla="*/ 5144584 h 135659"/>
              <a:gd name="T54" fmla="*/ 3457674 w 123892"/>
              <a:gd name="T55" fmla="*/ 5189297 h 135659"/>
              <a:gd name="T56" fmla="*/ 3311265 w 123892"/>
              <a:gd name="T57" fmla="*/ 4945059 h 135659"/>
              <a:gd name="T58" fmla="*/ 3508160 w 123892"/>
              <a:gd name="T59" fmla="*/ 4452792 h 135659"/>
              <a:gd name="T60" fmla="*/ 3457714 w 123892"/>
              <a:gd name="T61" fmla="*/ 3960524 h 135659"/>
              <a:gd name="T62" fmla="*/ 3571107 w 123892"/>
              <a:gd name="T63" fmla="*/ 3521516 h 135659"/>
              <a:gd name="T64" fmla="*/ 3355621 w 123892"/>
              <a:gd name="T65" fmla="*/ 2869629 h 135659"/>
              <a:gd name="T66" fmla="*/ 3457714 w 123892"/>
              <a:gd name="T67" fmla="*/ 2257647 h 135659"/>
              <a:gd name="T68" fmla="*/ 3097422 w 123892"/>
              <a:gd name="T69" fmla="*/ 1685516 h 135659"/>
              <a:gd name="T70" fmla="*/ 3068212 w 123892"/>
              <a:gd name="T71" fmla="*/ 1086888 h 135659"/>
              <a:gd name="T72" fmla="*/ 2933744 w 123892"/>
              <a:gd name="T73" fmla="*/ 208820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43" name="Google Shape;43;p8"/>
          <p:cNvSpPr txBox="1">
            <a:spLocks noGrp="1"/>
          </p:cNvSpPr>
          <p:nvPr>
            <p:ph type="title"/>
          </p:nvPr>
        </p:nvSpPr>
        <p:spPr>
          <a:xfrm>
            <a:off x="1850800" y="544800"/>
            <a:ext cx="8490400" cy="5454400"/>
          </a:xfrm>
          <a:prstGeom prst="rect">
            <a:avLst/>
          </a:prstGeom>
        </p:spPr>
        <p:txBody>
          <a:bodyPr spcFirstLastPara="1" anchor="ctr">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4800"/>
              <a:buNone/>
              <a:defRPr sz="4800">
                <a:solidFill>
                  <a:schemeClr val="accent1"/>
                </a:solidFill>
              </a:defRPr>
            </a:lvl2pPr>
            <a:lvl3pPr lvl="2" algn="ctr">
              <a:spcBef>
                <a:spcPts val="0"/>
              </a:spcBef>
              <a:spcAft>
                <a:spcPts val="0"/>
              </a:spcAft>
              <a:buClr>
                <a:schemeClr val="accent1"/>
              </a:buClr>
              <a:buSzPts val="4800"/>
              <a:buNone/>
              <a:defRPr sz="4800">
                <a:solidFill>
                  <a:schemeClr val="accent1"/>
                </a:solidFill>
              </a:defRPr>
            </a:lvl3pPr>
            <a:lvl4pPr lvl="3" algn="ctr">
              <a:spcBef>
                <a:spcPts val="0"/>
              </a:spcBef>
              <a:spcAft>
                <a:spcPts val="0"/>
              </a:spcAft>
              <a:buClr>
                <a:schemeClr val="accent1"/>
              </a:buClr>
              <a:buSzPts val="4800"/>
              <a:buNone/>
              <a:defRPr sz="4800">
                <a:solidFill>
                  <a:schemeClr val="accent1"/>
                </a:solidFill>
              </a:defRPr>
            </a:lvl4pPr>
            <a:lvl5pPr lvl="4" algn="ctr">
              <a:spcBef>
                <a:spcPts val="0"/>
              </a:spcBef>
              <a:spcAft>
                <a:spcPts val="0"/>
              </a:spcAft>
              <a:buClr>
                <a:schemeClr val="accent1"/>
              </a:buClr>
              <a:buSzPts val="4800"/>
              <a:buNone/>
              <a:defRPr sz="4800">
                <a:solidFill>
                  <a:schemeClr val="accent1"/>
                </a:solidFill>
              </a:defRPr>
            </a:lvl5pPr>
            <a:lvl6pPr lvl="5" algn="ctr">
              <a:spcBef>
                <a:spcPts val="0"/>
              </a:spcBef>
              <a:spcAft>
                <a:spcPts val="0"/>
              </a:spcAft>
              <a:buClr>
                <a:schemeClr val="accent1"/>
              </a:buClr>
              <a:buSzPts val="4800"/>
              <a:buNone/>
              <a:defRPr sz="4800">
                <a:solidFill>
                  <a:schemeClr val="accent1"/>
                </a:solidFill>
              </a:defRPr>
            </a:lvl6pPr>
            <a:lvl7pPr lvl="6" algn="ctr">
              <a:spcBef>
                <a:spcPts val="0"/>
              </a:spcBef>
              <a:spcAft>
                <a:spcPts val="0"/>
              </a:spcAft>
              <a:buClr>
                <a:schemeClr val="accent1"/>
              </a:buClr>
              <a:buSzPts val="4800"/>
              <a:buNone/>
              <a:defRPr sz="4800">
                <a:solidFill>
                  <a:schemeClr val="accent1"/>
                </a:solidFill>
              </a:defRPr>
            </a:lvl7pPr>
            <a:lvl8pPr lvl="7" algn="ctr">
              <a:spcBef>
                <a:spcPts val="0"/>
              </a:spcBef>
              <a:spcAft>
                <a:spcPts val="0"/>
              </a:spcAft>
              <a:buClr>
                <a:schemeClr val="accent1"/>
              </a:buClr>
              <a:buSzPts val="4800"/>
              <a:buNone/>
              <a:defRPr sz="4800">
                <a:solidFill>
                  <a:schemeClr val="accent1"/>
                </a:solidFill>
              </a:defRPr>
            </a:lvl8pPr>
            <a:lvl9pPr lvl="8" algn="ctr">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54053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0097A7"/>
        </a:solidFill>
        <a:effectLst/>
      </p:bgPr>
    </p:bg>
    <p:spTree>
      <p:nvGrpSpPr>
        <p:cNvPr id="1" name="Shape 45"/>
        <p:cNvGrpSpPr/>
        <p:nvPr/>
      </p:nvGrpSpPr>
      <p:grpSpPr>
        <a:xfrm>
          <a:off x="0" y="0"/>
          <a:ext cx="0" cy="0"/>
          <a:chOff x="0" y="0"/>
          <a:chExt cx="0" cy="0"/>
        </a:xfrm>
      </p:grpSpPr>
      <p:sp>
        <p:nvSpPr>
          <p:cNvPr id="5" name="Google Shape;46;p9">
            <a:extLst>
              <a:ext uri="{FF2B5EF4-FFF2-40B4-BE49-F238E27FC236}">
                <a16:creationId xmlns:a16="http://schemas.microsoft.com/office/drawing/2014/main" xmlns="" id="{4BCF4CFA-E168-6441-A30F-5DA4A395C498}"/>
              </a:ext>
            </a:extLst>
          </p:cNvPr>
          <p:cNvSpPr>
            <a:spLocks/>
          </p:cNvSpPr>
          <p:nvPr/>
        </p:nvSpPr>
        <p:spPr bwMode="auto">
          <a:xfrm>
            <a:off x="-785284" y="-601663"/>
            <a:ext cx="13112751" cy="7581901"/>
          </a:xfrm>
          <a:custGeom>
            <a:avLst/>
            <a:gdLst>
              <a:gd name="T0" fmla="*/ 9834521 w 234633"/>
              <a:gd name="T1" fmla="*/ 0 h 209532"/>
              <a:gd name="T2" fmla="*/ 5096655 w 234633"/>
              <a:gd name="T3" fmla="*/ 897857 h 209532"/>
              <a:gd name="T4" fmla="*/ 5231537 w 234633"/>
              <a:gd name="T5" fmla="*/ 1102591 h 209532"/>
              <a:gd name="T6" fmla="*/ 6173862 w 234633"/>
              <a:gd name="T7" fmla="*/ 1405387 h 209532"/>
              <a:gd name="T8" fmla="*/ 6171096 w 234633"/>
              <a:gd name="T9" fmla="*/ 1982211 h 209532"/>
              <a:gd name="T10" fmla="*/ 5995306 w 234633"/>
              <a:gd name="T11" fmla="*/ 2198488 h 209532"/>
              <a:gd name="T12" fmla="*/ 6198718 w 234633"/>
              <a:gd name="T13" fmla="*/ 2266841 h 209532"/>
              <a:gd name="T14" fmla="*/ 6258320 w 234633"/>
              <a:gd name="T15" fmla="*/ 2264815 h 209532"/>
              <a:gd name="T16" fmla="*/ 6258320 w 234633"/>
              <a:gd name="T17" fmla="*/ 2377314 h 209532"/>
              <a:gd name="T18" fmla="*/ 6148923 w 234633"/>
              <a:gd name="T19" fmla="*/ 2316451 h 209532"/>
              <a:gd name="T20" fmla="*/ 6050465 w 234633"/>
              <a:gd name="T21" fmla="*/ 2339826 h 209532"/>
              <a:gd name="T22" fmla="*/ 6119834 w 234633"/>
              <a:gd name="T23" fmla="*/ 2982832 h 209532"/>
              <a:gd name="T24" fmla="*/ 6220052 w 234633"/>
              <a:gd name="T25" fmla="*/ 3556725 h 209532"/>
              <a:gd name="T26" fmla="*/ 6251111 w 234633"/>
              <a:gd name="T27" fmla="*/ 3561429 h 209532"/>
              <a:gd name="T28" fmla="*/ 6343658 w 234633"/>
              <a:gd name="T29" fmla="*/ 3510590 h 209532"/>
              <a:gd name="T30" fmla="*/ 6467265 w 234633"/>
              <a:gd name="T31" fmla="*/ 4023945 h 209532"/>
              <a:gd name="T32" fmla="*/ 6574147 w 234633"/>
              <a:gd name="T33" fmla="*/ 4583437 h 209532"/>
              <a:gd name="T34" fmla="*/ 6508090 w 234633"/>
              <a:gd name="T35" fmla="*/ 4577683 h 209532"/>
              <a:gd name="T36" fmla="*/ 6433817 w 234633"/>
              <a:gd name="T37" fmla="*/ 4586295 h 209532"/>
              <a:gd name="T38" fmla="*/ 6286822 w 234633"/>
              <a:gd name="T39" fmla="*/ 4958313 h 209532"/>
              <a:gd name="T40" fmla="*/ 6059687 w 234633"/>
              <a:gd name="T41" fmla="*/ 5287089 h 209532"/>
              <a:gd name="T42" fmla="*/ 6133205 w 234633"/>
              <a:gd name="T43" fmla="*/ 5314010 h 209532"/>
              <a:gd name="T44" fmla="*/ 5687778 w 234633"/>
              <a:gd name="T45" fmla="*/ 5506297 h 209532"/>
              <a:gd name="T46" fmla="*/ 5723405 w 234633"/>
              <a:gd name="T47" fmla="*/ 5390940 h 209532"/>
              <a:gd name="T48" fmla="*/ 5677299 w 234633"/>
              <a:gd name="T49" fmla="*/ 5370604 h 209532"/>
              <a:gd name="T50" fmla="*/ 5420530 w 234633"/>
              <a:gd name="T51" fmla="*/ 5413989 h 209532"/>
              <a:gd name="T52" fmla="*/ 4948403 w 234633"/>
              <a:gd name="T53" fmla="*/ 5490882 h 209532"/>
              <a:gd name="T54" fmla="*/ 4262302 w 234633"/>
              <a:gd name="T55" fmla="*/ 5467905 h 209532"/>
              <a:gd name="T56" fmla="*/ 4021963 w 234633"/>
              <a:gd name="T57" fmla="*/ 5483211 h 209532"/>
              <a:gd name="T58" fmla="*/ 4048705 w 234633"/>
              <a:gd name="T59" fmla="*/ 5613947 h 209532"/>
              <a:gd name="T60" fmla="*/ 3903932 w 234633"/>
              <a:gd name="T61" fmla="*/ 5620099 h 209532"/>
              <a:gd name="T62" fmla="*/ 3389513 w 234633"/>
              <a:gd name="T63" fmla="*/ 5537054 h 209532"/>
              <a:gd name="T64" fmla="*/ 2917177 w 234633"/>
              <a:gd name="T65" fmla="*/ 5439500 h 209532"/>
              <a:gd name="T66" fmla="*/ 2721435 w 234633"/>
              <a:gd name="T67" fmla="*/ 5444783 h 209532"/>
              <a:gd name="T68" fmla="*/ 1714855 w 234633"/>
              <a:gd name="T69" fmla="*/ 5836991 h 209532"/>
              <a:gd name="T70" fmla="*/ 1677928 w 234633"/>
              <a:gd name="T71" fmla="*/ 5839633 h 209532"/>
              <a:gd name="T72" fmla="*/ 1919692 w 234633"/>
              <a:gd name="T73" fmla="*/ 5590898 h 209532"/>
              <a:gd name="T74" fmla="*/ 2365077 w 234633"/>
              <a:gd name="T75" fmla="*/ 5314083 h 209532"/>
              <a:gd name="T76" fmla="*/ 2623397 w 234633"/>
              <a:gd name="T77" fmla="*/ 4875702 h 209532"/>
              <a:gd name="T78" fmla="*/ 3068824 w 234633"/>
              <a:gd name="T79" fmla="*/ 4468079 h 209532"/>
              <a:gd name="T80" fmla="*/ 3523095 w 234633"/>
              <a:gd name="T81" fmla="*/ 4022027 h 209532"/>
              <a:gd name="T82" fmla="*/ 3398483 w 234633"/>
              <a:gd name="T83" fmla="*/ 3860534 h 209532"/>
              <a:gd name="T84" fmla="*/ 3398483 w 234633"/>
              <a:gd name="T85" fmla="*/ 3860534 h 209532"/>
              <a:gd name="T86" fmla="*/ 3445930 w 234633"/>
              <a:gd name="T87" fmla="*/ 3868133 h 209532"/>
              <a:gd name="T88" fmla="*/ 4298097 w 234633"/>
              <a:gd name="T89" fmla="*/ 3552926 h 209532"/>
              <a:gd name="T90" fmla="*/ 4832635 w 234633"/>
              <a:gd name="T91" fmla="*/ 3053031 h 209532"/>
              <a:gd name="T92" fmla="*/ 5144354 w 234633"/>
              <a:gd name="T93" fmla="*/ 2768545 h 209532"/>
              <a:gd name="T94" fmla="*/ 5625409 w 234633"/>
              <a:gd name="T95" fmla="*/ 2591637 h 209532"/>
              <a:gd name="T96" fmla="*/ 5803546 w 234633"/>
              <a:gd name="T97" fmla="*/ 2307115 h 209532"/>
              <a:gd name="T98" fmla="*/ 5874801 w 234633"/>
              <a:gd name="T99" fmla="*/ 2068693 h 209532"/>
              <a:gd name="T100" fmla="*/ 5802163 w 234633"/>
              <a:gd name="T101" fmla="*/ 2046005 h 209532"/>
              <a:gd name="T102" fmla="*/ 4280200 w 234633"/>
              <a:gd name="T103" fmla="*/ 2430035 h 209532"/>
              <a:gd name="T104" fmla="*/ 2507419 w 234633"/>
              <a:gd name="T105" fmla="*/ 3191258 h 209532"/>
              <a:gd name="T106" fmla="*/ 2507419 w 234633"/>
              <a:gd name="T107" fmla="*/ 3191258 h 209532"/>
              <a:gd name="T108" fmla="*/ 2240003 w 234633"/>
              <a:gd name="T109" fmla="*/ 3290983 h 209532"/>
              <a:gd name="T110" fmla="*/ 1696203 w 234633"/>
              <a:gd name="T111" fmla="*/ 3636586 h 209532"/>
              <a:gd name="T112" fmla="*/ 555076 w 234633"/>
              <a:gd name="T113" fmla="*/ 4273983 h 209532"/>
              <a:gd name="T114" fmla="*/ 0 w 234633"/>
              <a:gd name="T115" fmla="*/ 7581901 h 209532"/>
              <a:gd name="T116" fmla="*/ 9834521 w 234633"/>
              <a:gd name="T117" fmla="*/ 7581901 h 209532"/>
              <a:gd name="T118" fmla="*/ 9834521 w 234633"/>
              <a:gd name="T119" fmla="*/ 0 h 2095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anchor="b">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4251609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AC86A"/>
        </a:solidFill>
        <a:effectLst/>
      </p:bgPr>
    </p:bg>
    <p:spTree>
      <p:nvGrpSpPr>
        <p:cNvPr id="1" name="Shape 55"/>
        <p:cNvGrpSpPr/>
        <p:nvPr/>
      </p:nvGrpSpPr>
      <p:grpSpPr>
        <a:xfrm>
          <a:off x="0" y="0"/>
          <a:ext cx="0" cy="0"/>
          <a:chOff x="0" y="0"/>
          <a:chExt cx="0" cy="0"/>
        </a:xfrm>
      </p:grpSpPr>
      <p:sp>
        <p:nvSpPr>
          <p:cNvPr id="4" name="Google Shape;58;p11">
            <a:extLst>
              <a:ext uri="{FF2B5EF4-FFF2-40B4-BE49-F238E27FC236}">
                <a16:creationId xmlns:a16="http://schemas.microsoft.com/office/drawing/2014/main" xmlns="" id="{7F94C4E8-821F-6F40-98FF-4A92016A5E1C}"/>
              </a:ext>
            </a:extLst>
          </p:cNvPr>
          <p:cNvSpPr>
            <a:spLocks/>
          </p:cNvSpPr>
          <p:nvPr/>
        </p:nvSpPr>
        <p:spPr bwMode="auto">
          <a:xfrm flipH="1">
            <a:off x="6667501" y="1385888"/>
            <a:ext cx="6184900" cy="6267450"/>
          </a:xfrm>
          <a:custGeom>
            <a:avLst/>
            <a:gdLst>
              <a:gd name="T0" fmla="*/ 381259 w 100485"/>
              <a:gd name="T1" fmla="*/ 0 h 101847"/>
              <a:gd name="T2" fmla="*/ 344883 w 100485"/>
              <a:gd name="T3" fmla="*/ 5785 h 101847"/>
              <a:gd name="T4" fmla="*/ 0 w 100485"/>
              <a:gd name="T5" fmla="*/ 5093922 h 101847"/>
              <a:gd name="T6" fmla="*/ 2686494 w 100485"/>
              <a:gd name="T7" fmla="*/ 6267388 h 101847"/>
              <a:gd name="T8" fmla="*/ 2713222 w 100485"/>
              <a:gd name="T9" fmla="*/ 6265727 h 101847"/>
              <a:gd name="T10" fmla="*/ 4638629 w 100485"/>
              <a:gd name="T11" fmla="*/ 5982837 h 101847"/>
              <a:gd name="T12" fmla="*/ 4033341 w 100485"/>
              <a:gd name="T13" fmla="*/ 5170537 h 101847"/>
              <a:gd name="T14" fmla="*/ 3081094 w 100485"/>
              <a:gd name="T15" fmla="*/ 4603465 h 101847"/>
              <a:gd name="T16" fmla="*/ 3230523 w 100485"/>
              <a:gd name="T17" fmla="*/ 3788273 h 101847"/>
              <a:gd name="T18" fmla="*/ 2977689 w 100485"/>
              <a:gd name="T19" fmla="*/ 3423476 h 101847"/>
              <a:gd name="T20" fmla="*/ 2977689 w 100485"/>
              <a:gd name="T21" fmla="*/ 2917696 h 101847"/>
              <a:gd name="T22" fmla="*/ 2811826 w 100485"/>
              <a:gd name="T23" fmla="*/ 2059489 h 101847"/>
              <a:gd name="T24" fmla="*/ 2504935 w 100485"/>
              <a:gd name="T25" fmla="*/ 1783061 h 101847"/>
              <a:gd name="T26" fmla="*/ 2483285 w 100485"/>
              <a:gd name="T27" fmla="*/ 1783614 h 101847"/>
              <a:gd name="T28" fmla="*/ 1963306 w 100485"/>
              <a:gd name="T29" fmla="*/ 1960536 h 101847"/>
              <a:gd name="T30" fmla="*/ 1850992 w 100485"/>
              <a:gd name="T31" fmla="*/ 1906198 h 101847"/>
              <a:gd name="T32" fmla="*/ 1329906 w 100485"/>
              <a:gd name="T33" fmla="*/ 1578693 h 101847"/>
              <a:gd name="T34" fmla="*/ 1253137 w 100485"/>
              <a:gd name="T35" fmla="*/ 1599616 h 101847"/>
              <a:gd name="T36" fmla="*/ 1115202 w 100485"/>
              <a:gd name="T37" fmla="*/ 1326880 h 101847"/>
              <a:gd name="T38" fmla="*/ 735790 w 100485"/>
              <a:gd name="T39" fmla="*/ 864054 h 101847"/>
              <a:gd name="T40" fmla="*/ 381259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5" name="Google Shape;59;p11">
            <a:extLst>
              <a:ext uri="{FF2B5EF4-FFF2-40B4-BE49-F238E27FC236}">
                <a16:creationId xmlns:a16="http://schemas.microsoft.com/office/drawing/2014/main" xmlns="" id="{B6BDFD98-0EB9-5C4C-97D6-58D2C6DD6335}"/>
              </a:ext>
            </a:extLst>
          </p:cNvPr>
          <p:cNvSpPr/>
          <p:nvPr/>
        </p:nvSpPr>
        <p:spPr>
          <a:xfrm rot="16018273">
            <a:off x="7051411" y="-864922"/>
            <a:ext cx="5186363" cy="5687483"/>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56" name="Google Shape;56;p11"/>
          <p:cNvSpPr txBox="1">
            <a:spLocks noGrp="1"/>
          </p:cNvSpPr>
          <p:nvPr>
            <p:ph type="title"/>
          </p:nvPr>
        </p:nvSpPr>
        <p:spPr>
          <a:xfrm>
            <a:off x="767900" y="2280100"/>
            <a:ext cx="7126800" cy="1914400"/>
          </a:xfrm>
          <a:prstGeom prst="rect">
            <a:avLst/>
          </a:prstGeom>
        </p:spPr>
        <p:txBody>
          <a:bodyPr spcFirstLastPara="1" anchor="b">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lang="en-US"/>
              <a:t>Click to edit Master title style</a:t>
            </a:r>
            <a:endParaRP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a:p>
        </p:txBody>
      </p:sp>
    </p:spTree>
    <p:extLst>
      <p:ext uri="{BB962C8B-B14F-4D97-AF65-F5344CB8AC3E}">
        <p14:creationId xmlns:p14="http://schemas.microsoft.com/office/powerpoint/2010/main" val="2601620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1226249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004249"/>
        </a:solidFill>
        <a:effectLst/>
      </p:bgPr>
    </p:bg>
    <p:spTree>
      <p:nvGrpSpPr>
        <p:cNvPr id="1" name="Shape 61"/>
        <p:cNvGrpSpPr/>
        <p:nvPr/>
      </p:nvGrpSpPr>
      <p:grpSpPr>
        <a:xfrm>
          <a:off x="0" y="0"/>
          <a:ext cx="0" cy="0"/>
          <a:chOff x="0" y="0"/>
          <a:chExt cx="0" cy="0"/>
        </a:xfrm>
      </p:grpSpPr>
      <p:sp>
        <p:nvSpPr>
          <p:cNvPr id="12" name="Google Shape;62;p13">
            <a:extLst>
              <a:ext uri="{FF2B5EF4-FFF2-40B4-BE49-F238E27FC236}">
                <a16:creationId xmlns:a16="http://schemas.microsoft.com/office/drawing/2014/main" xmlns="" id="{CC4F08B8-AE21-324C-89A6-FF0EAE87C5F5}"/>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3" name="Google Shape;63;p13">
            <a:extLst>
              <a:ext uri="{FF2B5EF4-FFF2-40B4-BE49-F238E27FC236}">
                <a16:creationId xmlns:a16="http://schemas.microsoft.com/office/drawing/2014/main" xmlns="" id="{ED463B8C-0B50-B842-9A19-D4DE00358372}"/>
              </a:ext>
            </a:extLst>
          </p:cNvPr>
          <p:cNvSpPr>
            <a:spLocks/>
          </p:cNvSpPr>
          <p:nvPr/>
        </p:nvSpPr>
        <p:spPr bwMode="auto">
          <a:xfrm rot="1223448">
            <a:off x="-3596217" y="-498475"/>
            <a:ext cx="6618817" cy="7248525"/>
          </a:xfrm>
          <a:custGeom>
            <a:avLst/>
            <a:gdLst>
              <a:gd name="T0" fmla="*/ 1550274 w 123892"/>
              <a:gd name="T1" fmla="*/ 0 h 135659"/>
              <a:gd name="T2" fmla="*/ 858178 w 123892"/>
              <a:gd name="T3" fmla="*/ 49157 h 135659"/>
              <a:gd name="T4" fmla="*/ 665250 w 123892"/>
              <a:gd name="T5" fmla="*/ 69782 h 135659"/>
              <a:gd name="T6" fmla="*/ 39948 w 123892"/>
              <a:gd name="T7" fmla="*/ 0 h 135659"/>
              <a:gd name="T8" fmla="*/ 39948 w 123892"/>
              <a:gd name="T9" fmla="*/ 0 h 135659"/>
              <a:gd name="T10" fmla="*/ 389221 w 123892"/>
              <a:gd name="T11" fmla="*/ 1260139 h 135659"/>
              <a:gd name="T12" fmla="*/ 1167543 w 123892"/>
              <a:gd name="T13" fmla="*/ 1632774 h 135659"/>
              <a:gd name="T14" fmla="*/ 1307221 w 123892"/>
              <a:gd name="T15" fmla="*/ 2018606 h 135659"/>
              <a:gd name="T16" fmla="*/ 1566702 w 123892"/>
              <a:gd name="T17" fmla="*/ 2471067 h 135659"/>
              <a:gd name="T18" fmla="*/ 1417007 w 123892"/>
              <a:gd name="T19" fmla="*/ 3202925 h 135659"/>
              <a:gd name="T20" fmla="*/ 1743281 w 123892"/>
              <a:gd name="T21" fmla="*/ 3570002 h 135659"/>
              <a:gd name="T22" fmla="*/ 1876027 w 123892"/>
              <a:gd name="T23" fmla="*/ 3535592 h 135659"/>
              <a:gd name="T24" fmla="*/ 2108863 w 123892"/>
              <a:gd name="T25" fmla="*/ 3470993 h 135659"/>
              <a:gd name="T26" fmla="*/ 2250984 w 123892"/>
              <a:gd name="T27" fmla="*/ 3575506 h 135659"/>
              <a:gd name="T28" fmla="*/ 2000038 w 123892"/>
              <a:gd name="T29" fmla="*/ 4471720 h 135659"/>
              <a:gd name="T30" fmla="*/ 2446436 w 123892"/>
              <a:gd name="T31" fmla="*/ 4936204 h 135659"/>
              <a:gd name="T32" fmla="*/ 2376557 w 123892"/>
              <a:gd name="T33" fmla="*/ 5614897 h 135659"/>
              <a:gd name="T34" fmla="*/ 2905536 w 123892"/>
              <a:gd name="T35" fmla="*/ 6013178 h 135659"/>
              <a:gd name="T36" fmla="*/ 2754159 w 123892"/>
              <a:gd name="T37" fmla="*/ 6596174 h 135659"/>
              <a:gd name="T38" fmla="*/ 3303492 w 123892"/>
              <a:gd name="T39" fmla="*/ 7248472 h 135659"/>
              <a:gd name="T40" fmla="*/ 3311265 w 123892"/>
              <a:gd name="T41" fmla="*/ 7248204 h 135659"/>
              <a:gd name="T42" fmla="*/ 4627982 w 123892"/>
              <a:gd name="T43" fmla="*/ 6769187 h 135659"/>
              <a:gd name="T44" fmla="*/ 4847715 w 123892"/>
              <a:gd name="T45" fmla="*/ 6396553 h 135659"/>
              <a:gd name="T46" fmla="*/ 4797149 w 123892"/>
              <a:gd name="T47" fmla="*/ 5744522 h 135659"/>
              <a:gd name="T48" fmla="*/ 4400996 w 123892"/>
              <a:gd name="T49" fmla="*/ 5328715 h 135659"/>
              <a:gd name="T50" fmla="*/ 3963894 w 123892"/>
              <a:gd name="T51" fmla="*/ 5123697 h 135659"/>
              <a:gd name="T52" fmla="*/ 3735306 w 123892"/>
              <a:gd name="T53" fmla="*/ 5145711 h 135659"/>
              <a:gd name="T54" fmla="*/ 3457674 w 123892"/>
              <a:gd name="T55" fmla="*/ 5190433 h 135659"/>
              <a:gd name="T56" fmla="*/ 3311265 w 123892"/>
              <a:gd name="T57" fmla="*/ 4946142 h 135659"/>
              <a:gd name="T58" fmla="*/ 3508160 w 123892"/>
              <a:gd name="T59" fmla="*/ 4453767 h 135659"/>
              <a:gd name="T60" fmla="*/ 3457714 w 123892"/>
              <a:gd name="T61" fmla="*/ 3961391 h 135659"/>
              <a:gd name="T62" fmla="*/ 3571107 w 123892"/>
              <a:gd name="T63" fmla="*/ 3522288 h 135659"/>
              <a:gd name="T64" fmla="*/ 3355621 w 123892"/>
              <a:gd name="T65" fmla="*/ 2870258 h 135659"/>
              <a:gd name="T66" fmla="*/ 3457714 w 123892"/>
              <a:gd name="T67" fmla="*/ 2258141 h 135659"/>
              <a:gd name="T68" fmla="*/ 3097422 w 123892"/>
              <a:gd name="T69" fmla="*/ 1685885 h 135659"/>
              <a:gd name="T70" fmla="*/ 3068212 w 123892"/>
              <a:gd name="T71" fmla="*/ 1087126 h 135659"/>
              <a:gd name="T72" fmla="*/ 2933744 w 123892"/>
              <a:gd name="T73" fmla="*/ 208865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4" name="Google Shape;64;p13"/>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anchor="b">
            <a:noAutofit/>
          </a:bodyPr>
          <a:lstStyle>
            <a:lvl1pPr lvl="0" algn="ctr" rtl="0">
              <a:spcBef>
                <a:spcPts val="0"/>
              </a:spcBef>
              <a:spcAft>
                <a:spcPts val="0"/>
              </a:spcAft>
              <a:buClr>
                <a:schemeClr val="dk2"/>
              </a:buClr>
              <a:buSzPts val="2000"/>
              <a:buNone/>
              <a:defRPr sz="20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71" name="Google Shape;71;p13"/>
          <p:cNvSpPr txBox="1">
            <a:spLocks noGrp="1"/>
          </p:cNvSpPr>
          <p:nvPr>
            <p:ph type="title" idx="7"/>
          </p:nvPr>
        </p:nvSpPr>
        <p:spPr>
          <a:xfrm>
            <a:off x="16178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
        <p:nvSpPr>
          <p:cNvPr id="72" name="Google Shape;72;p13"/>
          <p:cNvSpPr txBox="1">
            <a:spLocks noGrp="1"/>
          </p:cNvSpPr>
          <p:nvPr>
            <p:ph type="title" idx="8"/>
          </p:nvPr>
        </p:nvSpPr>
        <p:spPr>
          <a:xfrm>
            <a:off x="49042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
        <p:nvSpPr>
          <p:cNvPr id="73" name="Google Shape;73;p13"/>
          <p:cNvSpPr txBox="1">
            <a:spLocks noGrp="1"/>
          </p:cNvSpPr>
          <p:nvPr>
            <p:ph type="title" idx="9"/>
          </p:nvPr>
        </p:nvSpPr>
        <p:spPr>
          <a:xfrm>
            <a:off x="8190600" y="2570467"/>
            <a:ext cx="2383600" cy="960400"/>
          </a:xfrm>
          <a:prstGeom prst="rect">
            <a:avLst/>
          </a:prstGeom>
        </p:spPr>
        <p:txBody>
          <a:bodyPr spcFirstLastPara="1" anchor="b">
            <a:noAutofit/>
          </a:bodyPr>
          <a:lstStyle>
            <a:lvl1pPr lvl="0" algn="ctr" rtl="0">
              <a:spcBef>
                <a:spcPts val="0"/>
              </a:spcBef>
              <a:spcAft>
                <a:spcPts val="0"/>
              </a:spcAft>
              <a:buClr>
                <a:schemeClr val="accent6"/>
              </a:buClr>
              <a:buSzPts val="4800"/>
              <a:buNone/>
              <a:defRPr sz="4800">
                <a:solidFill>
                  <a:schemeClr val="accent6"/>
                </a:solidFill>
              </a:defRPr>
            </a:lvl1pPr>
            <a:lvl2pPr lvl="1" algn="ctr" rtl="0">
              <a:spcBef>
                <a:spcPts val="0"/>
              </a:spcBef>
              <a:spcAft>
                <a:spcPts val="0"/>
              </a:spcAft>
              <a:buClr>
                <a:schemeClr val="accent6"/>
              </a:buClr>
              <a:buSzPts val="4800"/>
              <a:buNone/>
              <a:defRPr sz="4800">
                <a:solidFill>
                  <a:schemeClr val="accent6"/>
                </a:solidFill>
              </a:defRPr>
            </a:lvl2pPr>
            <a:lvl3pPr lvl="2" algn="ctr" rtl="0">
              <a:spcBef>
                <a:spcPts val="0"/>
              </a:spcBef>
              <a:spcAft>
                <a:spcPts val="0"/>
              </a:spcAft>
              <a:buClr>
                <a:schemeClr val="accent6"/>
              </a:buClr>
              <a:buSzPts val="4800"/>
              <a:buNone/>
              <a:defRPr sz="4800">
                <a:solidFill>
                  <a:schemeClr val="accent6"/>
                </a:solidFill>
              </a:defRPr>
            </a:lvl3pPr>
            <a:lvl4pPr lvl="3" algn="ctr" rtl="0">
              <a:spcBef>
                <a:spcPts val="0"/>
              </a:spcBef>
              <a:spcAft>
                <a:spcPts val="0"/>
              </a:spcAft>
              <a:buClr>
                <a:schemeClr val="accent6"/>
              </a:buClr>
              <a:buSzPts val="4800"/>
              <a:buNone/>
              <a:defRPr sz="4800">
                <a:solidFill>
                  <a:schemeClr val="accent6"/>
                </a:solidFill>
              </a:defRPr>
            </a:lvl4pPr>
            <a:lvl5pPr lvl="4" algn="ctr" rtl="0">
              <a:spcBef>
                <a:spcPts val="0"/>
              </a:spcBef>
              <a:spcAft>
                <a:spcPts val="0"/>
              </a:spcAft>
              <a:buClr>
                <a:schemeClr val="accent6"/>
              </a:buClr>
              <a:buSzPts val="4800"/>
              <a:buNone/>
              <a:defRPr sz="4800">
                <a:solidFill>
                  <a:schemeClr val="accent6"/>
                </a:solidFill>
              </a:defRPr>
            </a:lvl5pPr>
            <a:lvl6pPr lvl="5" algn="ctr" rtl="0">
              <a:spcBef>
                <a:spcPts val="0"/>
              </a:spcBef>
              <a:spcAft>
                <a:spcPts val="0"/>
              </a:spcAft>
              <a:buClr>
                <a:schemeClr val="accent6"/>
              </a:buClr>
              <a:buSzPts val="4800"/>
              <a:buNone/>
              <a:defRPr sz="4800">
                <a:solidFill>
                  <a:schemeClr val="accent6"/>
                </a:solidFill>
              </a:defRPr>
            </a:lvl6pPr>
            <a:lvl7pPr lvl="6" algn="ctr" rtl="0">
              <a:spcBef>
                <a:spcPts val="0"/>
              </a:spcBef>
              <a:spcAft>
                <a:spcPts val="0"/>
              </a:spcAft>
              <a:buClr>
                <a:schemeClr val="accent6"/>
              </a:buClr>
              <a:buSzPts val="4800"/>
              <a:buNone/>
              <a:defRPr sz="4800">
                <a:solidFill>
                  <a:schemeClr val="accent6"/>
                </a:solidFill>
              </a:defRPr>
            </a:lvl7pPr>
            <a:lvl8pPr lvl="7" algn="ctr" rtl="0">
              <a:spcBef>
                <a:spcPts val="0"/>
              </a:spcBef>
              <a:spcAft>
                <a:spcPts val="0"/>
              </a:spcAft>
              <a:buClr>
                <a:schemeClr val="accent6"/>
              </a:buClr>
              <a:buSzPts val="4800"/>
              <a:buNone/>
              <a:defRPr sz="4800">
                <a:solidFill>
                  <a:schemeClr val="accent6"/>
                </a:solidFill>
              </a:defRPr>
            </a:lvl8pPr>
            <a:lvl9pPr lvl="8" algn="ctr" rtl="0">
              <a:spcBef>
                <a:spcPts val="0"/>
              </a:spcBef>
              <a:spcAft>
                <a:spcPts val="0"/>
              </a:spcAft>
              <a:buClr>
                <a:schemeClr val="accent6"/>
              </a:buClr>
              <a:buSzPts val="4800"/>
              <a:buNone/>
              <a:defRPr sz="48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1904458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rgbClr val="FAC86A"/>
        </a:solidFill>
        <a:effectLst/>
      </p:bgPr>
    </p:bg>
    <p:spTree>
      <p:nvGrpSpPr>
        <p:cNvPr id="1" name="Shape 74"/>
        <p:cNvGrpSpPr/>
        <p:nvPr/>
      </p:nvGrpSpPr>
      <p:grpSpPr>
        <a:xfrm>
          <a:off x="0" y="0"/>
          <a:ext cx="0" cy="0"/>
          <a:chOff x="0" y="0"/>
          <a:chExt cx="0" cy="0"/>
        </a:xfrm>
      </p:grpSpPr>
      <p:sp>
        <p:nvSpPr>
          <p:cNvPr id="4" name="Google Shape;75;p14">
            <a:extLst>
              <a:ext uri="{FF2B5EF4-FFF2-40B4-BE49-F238E27FC236}">
                <a16:creationId xmlns:a16="http://schemas.microsoft.com/office/drawing/2014/main" xmlns="" id="{860651C2-3BA0-D347-A06C-AC15BF2CF092}"/>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5" name="Google Shape;76;p14">
            <a:extLst>
              <a:ext uri="{FF2B5EF4-FFF2-40B4-BE49-F238E27FC236}">
                <a16:creationId xmlns:a16="http://schemas.microsoft.com/office/drawing/2014/main" xmlns="" id="{57B56BA8-09A0-8647-BCCA-460A7BBAB99D}"/>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594652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7" name="Google Shape;84;p16">
            <a:extLst>
              <a:ext uri="{FF2B5EF4-FFF2-40B4-BE49-F238E27FC236}">
                <a16:creationId xmlns:a16="http://schemas.microsoft.com/office/drawing/2014/main" xmlns="" id="{DFFDAAF5-3A51-EA40-A504-423FC2B816F7}"/>
              </a:ext>
            </a:extLst>
          </p:cNvPr>
          <p:cNvGrpSpPr>
            <a:grpSpLocks/>
          </p:cNvGrpSpPr>
          <p:nvPr/>
        </p:nvGrpSpPr>
        <p:grpSpPr bwMode="auto">
          <a:xfrm>
            <a:off x="1030818" y="-3082924"/>
            <a:ext cx="14480116" cy="13936663"/>
            <a:chOff x="773312" y="-2312529"/>
            <a:chExt cx="10859534" cy="10453381"/>
          </a:xfrm>
        </p:grpSpPr>
        <p:sp>
          <p:nvSpPr>
            <p:cNvPr id="8" name="Google Shape;85;p16">
              <a:extLst>
                <a:ext uri="{FF2B5EF4-FFF2-40B4-BE49-F238E27FC236}">
                  <a16:creationId xmlns:a16="http://schemas.microsoft.com/office/drawing/2014/main" xmlns="" id="{82D14486-FBD7-1046-8BDD-320CBBB654CA}"/>
                </a:ext>
              </a:extLst>
            </p:cNvPr>
            <p:cNvSpPr/>
            <p:nvPr/>
          </p:nvSpPr>
          <p:spPr>
            <a:xfrm rot="-4051008">
              <a:off x="2312383" y="-1352028"/>
              <a:ext cx="7781393" cy="8532379"/>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9" name="Google Shape;86;p16">
              <a:extLst>
                <a:ext uri="{FF2B5EF4-FFF2-40B4-BE49-F238E27FC236}">
                  <a16:creationId xmlns:a16="http://schemas.microsoft.com/office/drawing/2014/main" xmlns="" id="{53C7D6FF-8CE1-944A-A319-84BC68E99E06}"/>
                </a:ext>
              </a:extLst>
            </p:cNvPr>
            <p:cNvSpPr/>
            <p:nvPr/>
          </p:nvSpPr>
          <p:spPr>
            <a:xfrm>
              <a:off x="8086552" y="-123975"/>
              <a:ext cx="1120718" cy="719198"/>
            </a:xfrm>
            <a:prstGeom prst="rect">
              <a:avLst/>
            </a:prstGeom>
            <a:solidFill>
              <a:schemeClr val="accent6"/>
            </a:solidFill>
            <a:ln>
              <a:noFill/>
            </a:ln>
          </p:spPr>
          <p:txBody>
            <a:bodyPr spcFirstLastPara="1" lIns="91425" tIns="91425" rIns="91425" bIns="91425" anchor="ctr"/>
            <a:lstStyle/>
            <a:p>
              <a:pPr>
                <a:spcBef>
                  <a:spcPts val="0"/>
                </a:spcBef>
                <a:spcAft>
                  <a:spcPts val="0"/>
                </a:spcAft>
                <a:defRPr/>
              </a:pPr>
              <a:endParaRPr/>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anchor="b">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59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FAC86A"/>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06185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8535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rgbClr val="01686D"/>
        </a:solidFill>
        <a:effectLst/>
      </p:bgPr>
    </p:bg>
    <p:spTree>
      <p:nvGrpSpPr>
        <p:cNvPr id="1" name="Shape 100"/>
        <p:cNvGrpSpPr/>
        <p:nvPr/>
      </p:nvGrpSpPr>
      <p:grpSpPr>
        <a:xfrm>
          <a:off x="0" y="0"/>
          <a:ext cx="0" cy="0"/>
          <a:chOff x="0" y="0"/>
          <a:chExt cx="0" cy="0"/>
        </a:xfrm>
      </p:grpSpPr>
      <p:sp>
        <p:nvSpPr>
          <p:cNvPr id="3" name="Google Shape;101;p18">
            <a:extLst>
              <a:ext uri="{FF2B5EF4-FFF2-40B4-BE49-F238E27FC236}">
                <a16:creationId xmlns:a16="http://schemas.microsoft.com/office/drawing/2014/main" xmlns="" id="{C8E26BE1-ADC1-B34F-B6A2-C956F3A74F05}"/>
              </a:ext>
            </a:extLst>
          </p:cNvPr>
          <p:cNvSpPr>
            <a:spLocks/>
          </p:cNvSpPr>
          <p:nvPr/>
        </p:nvSpPr>
        <p:spPr bwMode="auto">
          <a:xfrm>
            <a:off x="-105833" y="2206625"/>
            <a:ext cx="5264151" cy="5335588"/>
          </a:xfrm>
          <a:custGeom>
            <a:avLst/>
            <a:gdLst>
              <a:gd name="T0" fmla="*/ 324501 w 100485"/>
              <a:gd name="T1" fmla="*/ 0 h 101847"/>
              <a:gd name="T2" fmla="*/ 293540 w 100485"/>
              <a:gd name="T3" fmla="*/ 4924 h 101847"/>
              <a:gd name="T4" fmla="*/ 0 w 100485"/>
              <a:gd name="T5" fmla="*/ 4336544 h 101847"/>
              <a:gd name="T6" fmla="*/ 2286554 w 100485"/>
              <a:gd name="T7" fmla="*/ 5335536 h 101847"/>
              <a:gd name="T8" fmla="*/ 2309303 w 100485"/>
              <a:gd name="T9" fmla="*/ 5334121 h 101847"/>
              <a:gd name="T10" fmla="*/ 3948074 w 100485"/>
              <a:gd name="T11" fmla="*/ 5093292 h 101847"/>
              <a:gd name="T12" fmla="*/ 3432896 w 100485"/>
              <a:gd name="T13" fmla="*/ 4401767 h 101847"/>
              <a:gd name="T14" fmla="*/ 2622410 w 100485"/>
              <a:gd name="T15" fmla="*/ 3919009 h 101847"/>
              <a:gd name="T16" fmla="*/ 2749593 w 100485"/>
              <a:gd name="T17" fmla="*/ 3225022 h 101847"/>
              <a:gd name="T18" fmla="*/ 2534399 w 100485"/>
              <a:gd name="T19" fmla="*/ 2914464 h 101847"/>
              <a:gd name="T20" fmla="*/ 2534399 w 100485"/>
              <a:gd name="T21" fmla="*/ 2483885 h 101847"/>
              <a:gd name="T22" fmla="*/ 2393228 w 100485"/>
              <a:gd name="T23" fmla="*/ 1753278 h 101847"/>
              <a:gd name="T24" fmla="*/ 2132024 w 100485"/>
              <a:gd name="T25" fmla="*/ 1517950 h 101847"/>
              <a:gd name="T26" fmla="*/ 2113597 w 100485"/>
              <a:gd name="T27" fmla="*/ 1518422 h 101847"/>
              <a:gd name="T28" fmla="*/ 1671028 w 100485"/>
              <a:gd name="T29" fmla="*/ 1669038 h 101847"/>
              <a:gd name="T30" fmla="*/ 1575434 w 100485"/>
              <a:gd name="T31" fmla="*/ 1622779 h 101847"/>
              <a:gd name="T32" fmla="*/ 1131922 w 100485"/>
              <a:gd name="T33" fmla="*/ 1343969 h 101847"/>
              <a:gd name="T34" fmla="*/ 1066582 w 100485"/>
              <a:gd name="T35" fmla="*/ 1361781 h 101847"/>
              <a:gd name="T36" fmla="*/ 949182 w 100485"/>
              <a:gd name="T37" fmla="*/ 1129596 h 101847"/>
              <a:gd name="T38" fmla="*/ 626252 w 100485"/>
              <a:gd name="T39" fmla="*/ 735584 h 101847"/>
              <a:gd name="T40" fmla="*/ 324501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4" name="Google Shape;102;p18">
            <a:extLst>
              <a:ext uri="{FF2B5EF4-FFF2-40B4-BE49-F238E27FC236}">
                <a16:creationId xmlns:a16="http://schemas.microsoft.com/office/drawing/2014/main" xmlns="" id="{0B2942F7-5272-1D49-8B0D-34923BC4E1D4}"/>
              </a:ext>
            </a:extLst>
          </p:cNvPr>
          <p:cNvSpPr>
            <a:spLocks/>
          </p:cNvSpPr>
          <p:nvPr/>
        </p:nvSpPr>
        <p:spPr bwMode="auto">
          <a:xfrm>
            <a:off x="6578601"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5" name="Google Shape;104;p18">
            <a:extLst>
              <a:ext uri="{FF2B5EF4-FFF2-40B4-BE49-F238E27FC236}">
                <a16:creationId xmlns:a16="http://schemas.microsoft.com/office/drawing/2014/main" xmlns="" id="{88DA012B-52BC-A84B-8C22-31524ED0F3A1}"/>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 name="Google Shape;105;p18">
            <a:extLst>
              <a:ext uri="{FF2B5EF4-FFF2-40B4-BE49-F238E27FC236}">
                <a16:creationId xmlns:a16="http://schemas.microsoft.com/office/drawing/2014/main" xmlns="" id="{A052F6E9-E658-8840-9E51-7F327B99BF7D}"/>
              </a:ext>
            </a:extLst>
          </p:cNvPr>
          <p:cNvSpPr>
            <a:spLocks/>
          </p:cNvSpPr>
          <p:nvPr/>
        </p:nvSpPr>
        <p:spPr bwMode="auto">
          <a:xfrm rot="1223418">
            <a:off x="-3617384" y="-385763"/>
            <a:ext cx="7268635" cy="7248526"/>
          </a:xfrm>
          <a:custGeom>
            <a:avLst/>
            <a:gdLst>
              <a:gd name="T0" fmla="*/ 1702475 w 123892"/>
              <a:gd name="T1" fmla="*/ 0 h 135659"/>
              <a:gd name="T2" fmla="*/ 942431 w 123892"/>
              <a:gd name="T3" fmla="*/ 49157 h 135659"/>
              <a:gd name="T4" fmla="*/ 730563 w 123892"/>
              <a:gd name="T5" fmla="*/ 69782 h 135659"/>
              <a:gd name="T6" fmla="*/ 43870 w 123892"/>
              <a:gd name="T7" fmla="*/ 0 h 135659"/>
              <a:gd name="T8" fmla="*/ 43870 w 123892"/>
              <a:gd name="T9" fmla="*/ 0 h 135659"/>
              <a:gd name="T10" fmla="*/ 427434 w 123892"/>
              <a:gd name="T11" fmla="*/ 1260139 h 135659"/>
              <a:gd name="T12" fmla="*/ 1282170 w 123892"/>
              <a:gd name="T13" fmla="*/ 1632774 h 135659"/>
              <a:gd name="T14" fmla="*/ 1435560 w 123892"/>
              <a:gd name="T15" fmla="*/ 2018606 h 135659"/>
              <a:gd name="T16" fmla="*/ 1720516 w 123892"/>
              <a:gd name="T17" fmla="*/ 2471068 h 135659"/>
              <a:gd name="T18" fmla="*/ 1556125 w 123892"/>
              <a:gd name="T19" fmla="*/ 3202925 h 135659"/>
              <a:gd name="T20" fmla="*/ 1914432 w 123892"/>
              <a:gd name="T21" fmla="*/ 3570003 h 135659"/>
              <a:gd name="T22" fmla="*/ 2060210 w 123892"/>
              <a:gd name="T23" fmla="*/ 3535593 h 135659"/>
              <a:gd name="T24" fmla="*/ 2315905 w 123892"/>
              <a:gd name="T25" fmla="*/ 3470993 h 135659"/>
              <a:gd name="T26" fmla="*/ 2471979 w 123892"/>
              <a:gd name="T27" fmla="*/ 3575506 h 135659"/>
              <a:gd name="T28" fmla="*/ 2196396 w 123892"/>
              <a:gd name="T29" fmla="*/ 4471721 h 135659"/>
              <a:gd name="T30" fmla="*/ 2686620 w 123892"/>
              <a:gd name="T31" fmla="*/ 4936205 h 135659"/>
              <a:gd name="T32" fmla="*/ 2609881 w 123892"/>
              <a:gd name="T33" fmla="*/ 5614897 h 135659"/>
              <a:gd name="T34" fmla="*/ 3190793 w 123892"/>
              <a:gd name="T35" fmla="*/ 6013179 h 135659"/>
              <a:gd name="T36" fmla="*/ 3024554 w 123892"/>
              <a:gd name="T37" fmla="*/ 6596175 h 135659"/>
              <a:gd name="T38" fmla="*/ 3627820 w 123892"/>
              <a:gd name="T39" fmla="*/ 7248473 h 135659"/>
              <a:gd name="T40" fmla="*/ 3636356 w 123892"/>
              <a:gd name="T41" fmla="*/ 7248205 h 135659"/>
              <a:gd name="T42" fmla="*/ 5082345 w 123892"/>
              <a:gd name="T43" fmla="*/ 6769188 h 135659"/>
              <a:gd name="T44" fmla="*/ 5323651 w 123892"/>
              <a:gd name="T45" fmla="*/ 6396553 h 135659"/>
              <a:gd name="T46" fmla="*/ 5268120 w 123892"/>
              <a:gd name="T47" fmla="*/ 5744523 h 135659"/>
              <a:gd name="T48" fmla="*/ 4833074 w 123892"/>
              <a:gd name="T49" fmla="*/ 5328716 h 135659"/>
              <a:gd name="T50" fmla="*/ 4353058 w 123892"/>
              <a:gd name="T51" fmla="*/ 5123697 h 135659"/>
              <a:gd name="T52" fmla="*/ 4102028 w 123892"/>
              <a:gd name="T53" fmla="*/ 5145711 h 135659"/>
              <a:gd name="T54" fmla="*/ 3797139 w 123892"/>
              <a:gd name="T55" fmla="*/ 5190434 h 135659"/>
              <a:gd name="T56" fmla="*/ 3636356 w 123892"/>
              <a:gd name="T57" fmla="*/ 4946143 h 135659"/>
              <a:gd name="T58" fmla="*/ 3852581 w 123892"/>
              <a:gd name="T59" fmla="*/ 4453767 h 135659"/>
              <a:gd name="T60" fmla="*/ 3797183 w 123892"/>
              <a:gd name="T61" fmla="*/ 3961392 h 135659"/>
              <a:gd name="T62" fmla="*/ 3921708 w 123892"/>
              <a:gd name="T63" fmla="*/ 3522288 h 135659"/>
              <a:gd name="T64" fmla="*/ 3685066 w 123892"/>
              <a:gd name="T65" fmla="*/ 2870258 h 135659"/>
              <a:gd name="T66" fmla="*/ 3797183 w 123892"/>
              <a:gd name="T67" fmla="*/ 2258141 h 135659"/>
              <a:gd name="T68" fmla="*/ 3401518 w 123892"/>
              <a:gd name="T69" fmla="*/ 1685885 h 135659"/>
              <a:gd name="T70" fmla="*/ 3369441 w 123892"/>
              <a:gd name="T71" fmla="*/ 1087127 h 135659"/>
              <a:gd name="T72" fmla="*/ 3221771 w 123892"/>
              <a:gd name="T73" fmla="*/ 208866 h 135659"/>
              <a:gd name="T74" fmla="*/ 1702475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anchor="ctr">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Tree>
    <p:extLst>
      <p:ext uri="{BB962C8B-B14F-4D97-AF65-F5344CB8AC3E}">
        <p14:creationId xmlns:p14="http://schemas.microsoft.com/office/powerpoint/2010/main" val="582171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rgbClr val="01686D"/>
        </a:solidFill>
        <a:effectLst/>
      </p:bgPr>
    </p:bg>
    <p:spTree>
      <p:nvGrpSpPr>
        <p:cNvPr id="1" name="Shape 106"/>
        <p:cNvGrpSpPr/>
        <p:nvPr/>
      </p:nvGrpSpPr>
      <p:grpSpPr>
        <a:xfrm>
          <a:off x="0" y="0"/>
          <a:ext cx="0" cy="0"/>
          <a:chOff x="0" y="0"/>
          <a:chExt cx="0" cy="0"/>
        </a:xfrm>
      </p:grpSpPr>
      <p:sp>
        <p:nvSpPr>
          <p:cNvPr id="9" name="Google Shape;108;p19">
            <a:extLst>
              <a:ext uri="{FF2B5EF4-FFF2-40B4-BE49-F238E27FC236}">
                <a16:creationId xmlns:a16="http://schemas.microsoft.com/office/drawing/2014/main" xmlns="" id="{AD6809B4-65D9-AB42-A782-81943C3F14FD}"/>
              </a:ext>
            </a:extLst>
          </p:cNvPr>
          <p:cNvSpPr>
            <a:spLocks/>
          </p:cNvSpPr>
          <p:nvPr/>
        </p:nvSpPr>
        <p:spPr bwMode="auto">
          <a:xfrm rot="21457343">
            <a:off x="-1420284" y="20780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07" name="Google Shape;107;p1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0" name="Google Shape;110;p19"/>
          <p:cNvSpPr txBox="1">
            <a:spLocks noGrp="1"/>
          </p:cNvSpPr>
          <p:nvPr>
            <p:ph type="title" idx="2"/>
          </p:nvPr>
        </p:nvSpPr>
        <p:spPr>
          <a:xfrm>
            <a:off x="1689733"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2" name="Google Shape;112;p19"/>
          <p:cNvSpPr txBox="1">
            <a:spLocks noGrp="1"/>
          </p:cNvSpPr>
          <p:nvPr>
            <p:ph type="title" idx="4"/>
          </p:nvPr>
        </p:nvSpPr>
        <p:spPr>
          <a:xfrm>
            <a:off x="5062400"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14" name="Google Shape;114;p19"/>
          <p:cNvSpPr txBox="1">
            <a:spLocks noGrp="1"/>
          </p:cNvSpPr>
          <p:nvPr>
            <p:ph type="title" idx="6"/>
          </p:nvPr>
        </p:nvSpPr>
        <p:spPr>
          <a:xfrm>
            <a:off x="8563467" y="3960067"/>
            <a:ext cx="2067200" cy="888400"/>
          </a:xfrm>
          <a:prstGeom prst="rect">
            <a:avLst/>
          </a:prstGeom>
          <a:noFill/>
        </p:spPr>
        <p:txBody>
          <a:bodyPr spcFirstLastPara="1" anchor="b">
            <a:noAutofit/>
          </a:bodyPr>
          <a:lstStyle>
            <a:lvl1pPr lvl="0" algn="ctr" rtl="0">
              <a:spcBef>
                <a:spcPts val="0"/>
              </a:spcBef>
              <a:spcAft>
                <a:spcPts val="0"/>
              </a:spcAft>
              <a:buClr>
                <a:schemeClr val="accent6"/>
              </a:buClr>
              <a:buSzPts val="3000"/>
              <a:buNone/>
              <a:defRPr sz="3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13556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rgbClr val="FAC86A"/>
        </a:solidFill>
        <a:effectLst/>
      </p:bgPr>
    </p:bg>
    <p:spTree>
      <p:nvGrpSpPr>
        <p:cNvPr id="1" name="Shape 115"/>
        <p:cNvGrpSpPr/>
        <p:nvPr/>
      </p:nvGrpSpPr>
      <p:grpSpPr>
        <a:xfrm>
          <a:off x="0" y="0"/>
          <a:ext cx="0" cy="0"/>
          <a:chOff x="0" y="0"/>
          <a:chExt cx="0" cy="0"/>
        </a:xfrm>
      </p:grpSpPr>
      <p:sp>
        <p:nvSpPr>
          <p:cNvPr id="3" name="Google Shape;116;p20">
            <a:extLst>
              <a:ext uri="{FF2B5EF4-FFF2-40B4-BE49-F238E27FC236}">
                <a16:creationId xmlns:a16="http://schemas.microsoft.com/office/drawing/2014/main" xmlns="" id="{3C438148-7A5D-064A-99EA-C28E2512A7E5}"/>
              </a:ext>
            </a:extLst>
          </p:cNvPr>
          <p:cNvSpPr/>
          <p:nvPr/>
        </p:nvSpPr>
        <p:spPr>
          <a:xfrm rot="1365150">
            <a:off x="9182101" y="-125413"/>
            <a:ext cx="6491817" cy="71088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17" name="Google Shape;117;p20"/>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027592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rgbClr val="0097A7"/>
        </a:solidFill>
        <a:effectLst/>
      </p:bgPr>
    </p:bg>
    <p:spTree>
      <p:nvGrpSpPr>
        <p:cNvPr id="1" name="Shape 118"/>
        <p:cNvGrpSpPr/>
        <p:nvPr/>
      </p:nvGrpSpPr>
      <p:grpSpPr>
        <a:xfrm>
          <a:off x="0" y="0"/>
          <a:ext cx="0" cy="0"/>
          <a:chOff x="0" y="0"/>
          <a:chExt cx="0" cy="0"/>
        </a:xfrm>
      </p:grpSpPr>
      <p:sp>
        <p:nvSpPr>
          <p:cNvPr id="3" name="Google Shape;119;p21">
            <a:extLst>
              <a:ext uri="{FF2B5EF4-FFF2-40B4-BE49-F238E27FC236}">
                <a16:creationId xmlns:a16="http://schemas.microsoft.com/office/drawing/2014/main" xmlns="" id="{75A1BD3F-BCCD-4A45-82E2-1F18E3B66EBD}"/>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4" name="Google Shape;120;p21">
            <a:extLst>
              <a:ext uri="{FF2B5EF4-FFF2-40B4-BE49-F238E27FC236}">
                <a16:creationId xmlns:a16="http://schemas.microsoft.com/office/drawing/2014/main" xmlns="" id="{94FFE878-2EC2-4342-8C58-3D2C5485AD4A}"/>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21" name="Google Shape;121;p21"/>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77431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3" name="Google Shape;124;p22">
            <a:extLst>
              <a:ext uri="{FF2B5EF4-FFF2-40B4-BE49-F238E27FC236}">
                <a16:creationId xmlns:a16="http://schemas.microsoft.com/office/drawing/2014/main" xmlns="" id="{41B80531-0DF0-DA4F-9E06-B9D3070A3EF7}"/>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23" name="Google Shape;123;p22"/>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Tree>
    <p:extLst>
      <p:ext uri="{BB962C8B-B14F-4D97-AF65-F5344CB8AC3E}">
        <p14:creationId xmlns:p14="http://schemas.microsoft.com/office/powerpoint/2010/main" val="4092080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AC86A"/>
        </a:solidFill>
        <a:effectLst/>
      </p:bgPr>
    </p:bg>
    <p:spTree>
      <p:nvGrpSpPr>
        <p:cNvPr id="1" name="Shape 125"/>
        <p:cNvGrpSpPr/>
        <p:nvPr/>
      </p:nvGrpSpPr>
      <p:grpSpPr>
        <a:xfrm>
          <a:off x="0" y="0"/>
          <a:ext cx="0" cy="0"/>
          <a:chOff x="0" y="0"/>
          <a:chExt cx="0" cy="0"/>
        </a:xfrm>
      </p:grpSpPr>
      <p:sp>
        <p:nvSpPr>
          <p:cNvPr id="3" name="Google Shape;127;p23">
            <a:extLst>
              <a:ext uri="{FF2B5EF4-FFF2-40B4-BE49-F238E27FC236}">
                <a16:creationId xmlns:a16="http://schemas.microsoft.com/office/drawing/2014/main" xmlns="" id="{28A25E6E-48F1-4B43-8271-CAAF6908E669}"/>
              </a:ext>
            </a:extLst>
          </p:cNvPr>
          <p:cNvSpPr>
            <a:spLocks/>
          </p:cNvSpPr>
          <p:nvPr/>
        </p:nvSpPr>
        <p:spPr bwMode="auto">
          <a:xfrm rot="5760944" flipH="1">
            <a:off x="-1658937" y="1579563"/>
            <a:ext cx="5368925" cy="5441951"/>
          </a:xfrm>
          <a:custGeom>
            <a:avLst/>
            <a:gdLst>
              <a:gd name="T0" fmla="*/ 441279 w 100485"/>
              <a:gd name="T1" fmla="*/ 0 h 101847"/>
              <a:gd name="T2" fmla="*/ 399176 w 100485"/>
              <a:gd name="T3" fmla="*/ 3767 h 101847"/>
              <a:gd name="T4" fmla="*/ 0 w 100485"/>
              <a:gd name="T5" fmla="*/ 3317243 h 101847"/>
              <a:gd name="T6" fmla="*/ 3109419 w 100485"/>
              <a:gd name="T7" fmla="*/ 4081423 h 101847"/>
              <a:gd name="T8" fmla="*/ 3140355 w 100485"/>
              <a:gd name="T9" fmla="*/ 4080341 h 101847"/>
              <a:gd name="T10" fmla="*/ 5368872 w 100485"/>
              <a:gd name="T11" fmla="*/ 3896119 h 101847"/>
              <a:gd name="T12" fmla="*/ 4668296 w 100485"/>
              <a:gd name="T13" fmla="*/ 3367136 h 101847"/>
              <a:gd name="T14" fmla="*/ 3566140 w 100485"/>
              <a:gd name="T15" fmla="*/ 2997850 h 101847"/>
              <a:gd name="T16" fmla="*/ 3739093 w 100485"/>
              <a:gd name="T17" fmla="*/ 2466983 h 101847"/>
              <a:gd name="T18" fmla="*/ 3446456 w 100485"/>
              <a:gd name="T19" fmla="*/ 2229422 h 101847"/>
              <a:gd name="T20" fmla="*/ 3446456 w 100485"/>
              <a:gd name="T21" fmla="*/ 1900050 h 101847"/>
              <a:gd name="T22" fmla="*/ 3254482 w 100485"/>
              <a:gd name="T23" fmla="*/ 1341172 h 101847"/>
              <a:gd name="T24" fmla="*/ 2899278 w 100485"/>
              <a:gd name="T25" fmla="*/ 1161157 h 101847"/>
              <a:gd name="T26" fmla="*/ 2874220 w 100485"/>
              <a:gd name="T27" fmla="*/ 1161518 h 101847"/>
              <a:gd name="T28" fmla="*/ 2272383 w 100485"/>
              <a:gd name="T29" fmla="*/ 1276732 h 101847"/>
              <a:gd name="T30" fmla="*/ 2142387 w 100485"/>
              <a:gd name="T31" fmla="*/ 1241346 h 101847"/>
              <a:gd name="T32" fmla="*/ 1539268 w 100485"/>
              <a:gd name="T33" fmla="*/ 1028070 h 101847"/>
              <a:gd name="T34" fmla="*/ 1450414 w 100485"/>
              <a:gd name="T35" fmla="*/ 1041695 h 101847"/>
              <a:gd name="T36" fmla="*/ 1290765 w 100485"/>
              <a:gd name="T37" fmla="*/ 864085 h 101847"/>
              <a:gd name="T38" fmla="*/ 851623 w 100485"/>
              <a:gd name="T39" fmla="*/ 562685 h 101847"/>
              <a:gd name="T40" fmla="*/ 441279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26" name="Google Shape;126;p23"/>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97813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097A7"/>
        </a:solidFill>
        <a:effectLst/>
      </p:bgPr>
    </p:bg>
    <p:spTree>
      <p:nvGrpSpPr>
        <p:cNvPr id="1" name="Shape 128"/>
        <p:cNvGrpSpPr/>
        <p:nvPr/>
      </p:nvGrpSpPr>
      <p:grpSpPr>
        <a:xfrm>
          <a:off x="0" y="0"/>
          <a:ext cx="0" cy="0"/>
          <a:chOff x="0" y="0"/>
          <a:chExt cx="0" cy="0"/>
        </a:xfrm>
      </p:grpSpPr>
      <p:sp>
        <p:nvSpPr>
          <p:cNvPr id="5" name="Google Shape;132;p24">
            <a:extLst>
              <a:ext uri="{FF2B5EF4-FFF2-40B4-BE49-F238E27FC236}">
                <a16:creationId xmlns:a16="http://schemas.microsoft.com/office/drawing/2014/main" xmlns="" id="{51F4AD7B-5BB0-E946-94D3-EFE9D99AE3EB}"/>
              </a:ext>
            </a:extLst>
          </p:cNvPr>
          <p:cNvSpPr>
            <a:spLocks/>
          </p:cNvSpPr>
          <p:nvPr/>
        </p:nvSpPr>
        <p:spPr bwMode="auto">
          <a:xfrm rot="12169021">
            <a:off x="-3119966" y="-541338"/>
            <a:ext cx="6618817" cy="7246938"/>
          </a:xfrm>
          <a:custGeom>
            <a:avLst/>
            <a:gdLst>
              <a:gd name="T0" fmla="*/ 1550274 w 123892"/>
              <a:gd name="T1" fmla="*/ 0 h 135659"/>
              <a:gd name="T2" fmla="*/ 858178 w 123892"/>
              <a:gd name="T3" fmla="*/ 49147 h 135659"/>
              <a:gd name="T4" fmla="*/ 665250 w 123892"/>
              <a:gd name="T5" fmla="*/ 69767 h 135659"/>
              <a:gd name="T6" fmla="*/ 39948 w 123892"/>
              <a:gd name="T7" fmla="*/ 0 h 135659"/>
              <a:gd name="T8" fmla="*/ 39948 w 123892"/>
              <a:gd name="T9" fmla="*/ 0 h 135659"/>
              <a:gd name="T10" fmla="*/ 389221 w 123892"/>
              <a:gd name="T11" fmla="*/ 1259863 h 135659"/>
              <a:gd name="T12" fmla="*/ 1167543 w 123892"/>
              <a:gd name="T13" fmla="*/ 1632416 h 135659"/>
              <a:gd name="T14" fmla="*/ 1307221 w 123892"/>
              <a:gd name="T15" fmla="*/ 2018164 h 135659"/>
              <a:gd name="T16" fmla="*/ 1566702 w 123892"/>
              <a:gd name="T17" fmla="*/ 2470526 h 135659"/>
              <a:gd name="T18" fmla="*/ 1417007 w 123892"/>
              <a:gd name="T19" fmla="*/ 3202224 h 135659"/>
              <a:gd name="T20" fmla="*/ 1743281 w 123892"/>
              <a:gd name="T21" fmla="*/ 3569221 h 135659"/>
              <a:gd name="T22" fmla="*/ 1876027 w 123892"/>
              <a:gd name="T23" fmla="*/ 3534818 h 135659"/>
              <a:gd name="T24" fmla="*/ 2108863 w 123892"/>
              <a:gd name="T25" fmla="*/ 3470233 h 135659"/>
              <a:gd name="T26" fmla="*/ 2250984 w 123892"/>
              <a:gd name="T27" fmla="*/ 3574723 h 135659"/>
              <a:gd name="T28" fmla="*/ 2000038 w 123892"/>
              <a:gd name="T29" fmla="*/ 4470741 h 135659"/>
              <a:gd name="T30" fmla="*/ 2446436 w 123892"/>
              <a:gd name="T31" fmla="*/ 4935123 h 135659"/>
              <a:gd name="T32" fmla="*/ 2376557 w 123892"/>
              <a:gd name="T33" fmla="*/ 5613667 h 135659"/>
              <a:gd name="T34" fmla="*/ 2905536 w 123892"/>
              <a:gd name="T35" fmla="*/ 6011862 h 135659"/>
              <a:gd name="T36" fmla="*/ 2754159 w 123892"/>
              <a:gd name="T37" fmla="*/ 6594730 h 135659"/>
              <a:gd name="T38" fmla="*/ 3303492 w 123892"/>
              <a:gd name="T39" fmla="*/ 7246885 h 135659"/>
              <a:gd name="T40" fmla="*/ 3311265 w 123892"/>
              <a:gd name="T41" fmla="*/ 7246617 h 135659"/>
              <a:gd name="T42" fmla="*/ 4627982 w 123892"/>
              <a:gd name="T43" fmla="*/ 6767705 h 135659"/>
              <a:gd name="T44" fmla="*/ 4847715 w 123892"/>
              <a:gd name="T45" fmla="*/ 6395152 h 135659"/>
              <a:gd name="T46" fmla="*/ 4797149 w 123892"/>
              <a:gd name="T47" fmla="*/ 5743265 h 135659"/>
              <a:gd name="T48" fmla="*/ 4400996 w 123892"/>
              <a:gd name="T49" fmla="*/ 5327548 h 135659"/>
              <a:gd name="T50" fmla="*/ 3963894 w 123892"/>
              <a:gd name="T51" fmla="*/ 5122575 h 135659"/>
              <a:gd name="T52" fmla="*/ 3735306 w 123892"/>
              <a:gd name="T53" fmla="*/ 5144584 h 135659"/>
              <a:gd name="T54" fmla="*/ 3457674 w 123892"/>
              <a:gd name="T55" fmla="*/ 5189297 h 135659"/>
              <a:gd name="T56" fmla="*/ 3311265 w 123892"/>
              <a:gd name="T57" fmla="*/ 4945059 h 135659"/>
              <a:gd name="T58" fmla="*/ 3508160 w 123892"/>
              <a:gd name="T59" fmla="*/ 4452792 h 135659"/>
              <a:gd name="T60" fmla="*/ 3457714 w 123892"/>
              <a:gd name="T61" fmla="*/ 3960524 h 135659"/>
              <a:gd name="T62" fmla="*/ 3571107 w 123892"/>
              <a:gd name="T63" fmla="*/ 3521516 h 135659"/>
              <a:gd name="T64" fmla="*/ 3355621 w 123892"/>
              <a:gd name="T65" fmla="*/ 2869629 h 135659"/>
              <a:gd name="T66" fmla="*/ 3457714 w 123892"/>
              <a:gd name="T67" fmla="*/ 2257647 h 135659"/>
              <a:gd name="T68" fmla="*/ 3097422 w 123892"/>
              <a:gd name="T69" fmla="*/ 1685516 h 135659"/>
              <a:gd name="T70" fmla="*/ 3068212 w 123892"/>
              <a:gd name="T71" fmla="*/ 1086888 h 135659"/>
              <a:gd name="T72" fmla="*/ 2933744 w 123892"/>
              <a:gd name="T73" fmla="*/ 208820 h 135659"/>
              <a:gd name="T74" fmla="*/ 1550274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 name="Google Shape;133;p24">
            <a:extLst>
              <a:ext uri="{FF2B5EF4-FFF2-40B4-BE49-F238E27FC236}">
                <a16:creationId xmlns:a16="http://schemas.microsoft.com/office/drawing/2014/main" xmlns="" id="{DFC86271-4931-D44C-B7A4-31ABF780912D}"/>
              </a:ext>
            </a:extLst>
          </p:cNvPr>
          <p:cNvSpPr>
            <a:spLocks/>
          </p:cNvSpPr>
          <p:nvPr/>
        </p:nvSpPr>
        <p:spPr bwMode="auto">
          <a:xfrm>
            <a:off x="6578601"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7" name="Google Shape;134;p24">
            <a:extLst>
              <a:ext uri="{FF2B5EF4-FFF2-40B4-BE49-F238E27FC236}">
                <a16:creationId xmlns:a16="http://schemas.microsoft.com/office/drawing/2014/main" xmlns="" id="{97EF378F-1C55-E344-B924-92A6BB93FD61}"/>
              </a:ext>
            </a:extLst>
          </p:cNvPr>
          <p:cNvSpPr>
            <a:spLocks/>
          </p:cNvSpPr>
          <p:nvPr/>
        </p:nvSpPr>
        <p:spPr bwMode="auto">
          <a:xfrm rot="142657" flipH="1">
            <a:off x="7848600" y="2281238"/>
            <a:ext cx="5369984" cy="5441950"/>
          </a:xfrm>
          <a:custGeom>
            <a:avLst/>
            <a:gdLst>
              <a:gd name="T0" fmla="*/ 331025 w 100485"/>
              <a:gd name="T1" fmla="*/ 0 h 101847"/>
              <a:gd name="T2" fmla="*/ 299441 w 100485"/>
              <a:gd name="T3" fmla="*/ 5023 h 101847"/>
              <a:gd name="T4" fmla="*/ 0 w 100485"/>
              <a:gd name="T5" fmla="*/ 4422990 h 101847"/>
              <a:gd name="T6" fmla="*/ 2332524 w 100485"/>
              <a:gd name="T7" fmla="*/ 5441897 h 101847"/>
              <a:gd name="T8" fmla="*/ 2355731 w 100485"/>
              <a:gd name="T9" fmla="*/ 5440454 h 101847"/>
              <a:gd name="T10" fmla="*/ 4027448 w 100485"/>
              <a:gd name="T11" fmla="*/ 5194824 h 101847"/>
              <a:gd name="T12" fmla="*/ 3501913 w 100485"/>
              <a:gd name="T13" fmla="*/ 4489514 h 101847"/>
              <a:gd name="T14" fmla="*/ 2675132 w 100485"/>
              <a:gd name="T15" fmla="*/ 3997132 h 101847"/>
              <a:gd name="T16" fmla="*/ 2804873 w 100485"/>
              <a:gd name="T17" fmla="*/ 3289311 h 101847"/>
              <a:gd name="T18" fmla="*/ 2585352 w 100485"/>
              <a:gd name="T19" fmla="*/ 2972562 h 101847"/>
              <a:gd name="T20" fmla="*/ 2585352 w 100485"/>
              <a:gd name="T21" fmla="*/ 2533400 h 101847"/>
              <a:gd name="T22" fmla="*/ 2441343 w 100485"/>
              <a:gd name="T23" fmla="*/ 1788229 h 101847"/>
              <a:gd name="T24" fmla="*/ 2174888 w 100485"/>
              <a:gd name="T25" fmla="*/ 1548210 h 101847"/>
              <a:gd name="T26" fmla="*/ 2156090 w 100485"/>
              <a:gd name="T27" fmla="*/ 1548690 h 101847"/>
              <a:gd name="T28" fmla="*/ 1704623 w 100485"/>
              <a:gd name="T29" fmla="*/ 1702309 h 101847"/>
              <a:gd name="T30" fmla="*/ 1607107 w 100485"/>
              <a:gd name="T31" fmla="*/ 1655128 h 101847"/>
              <a:gd name="T32" fmla="*/ 1154679 w 100485"/>
              <a:gd name="T33" fmla="*/ 1370760 h 101847"/>
              <a:gd name="T34" fmla="*/ 1088025 w 100485"/>
              <a:gd name="T35" fmla="*/ 1388927 h 101847"/>
              <a:gd name="T36" fmla="*/ 968264 w 100485"/>
              <a:gd name="T37" fmla="*/ 1152114 h 101847"/>
              <a:gd name="T38" fmla="*/ 638843 w 100485"/>
              <a:gd name="T39" fmla="*/ 750247 h 101847"/>
              <a:gd name="T40" fmla="*/ 331025 w 100485"/>
              <a:gd name="T41" fmla="*/ 0 h 1018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29" name="Google Shape;129;p24"/>
          <p:cNvSpPr txBox="1">
            <a:spLocks noGrp="1"/>
          </p:cNvSpPr>
          <p:nvPr>
            <p:ph type="title"/>
          </p:nvPr>
        </p:nvSpPr>
        <p:spPr>
          <a:xfrm>
            <a:off x="2074667" y="3225333"/>
            <a:ext cx="4828000" cy="1122400"/>
          </a:xfrm>
          <a:prstGeom prst="rect">
            <a:avLst/>
          </a:prstGeom>
        </p:spPr>
        <p:txBody>
          <a:bodyPr spcFirstLastPara="1" anchor="b">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p:nvPr>
        </p:nvSpPr>
        <p:spPr>
          <a:xfrm>
            <a:off x="2074667" y="1789033"/>
            <a:ext cx="5835600" cy="1122400"/>
          </a:xfrm>
          <a:prstGeom prst="rect">
            <a:avLst/>
          </a:prstGeom>
        </p:spPr>
        <p:txBody>
          <a:bodyPr spcFirstLastPara="1" anchor="b">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rPr lang="en-US"/>
              <a:t>Click to edit Master title style</a:t>
            </a:r>
            <a:endParaRPr/>
          </a:p>
        </p:txBody>
      </p:sp>
    </p:spTree>
    <p:extLst>
      <p:ext uri="{BB962C8B-B14F-4D97-AF65-F5344CB8AC3E}">
        <p14:creationId xmlns:p14="http://schemas.microsoft.com/office/powerpoint/2010/main" val="320286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rgbClr val="004249"/>
        </a:solidFill>
        <a:effectLst/>
      </p:bgPr>
    </p:bg>
    <p:spTree>
      <p:nvGrpSpPr>
        <p:cNvPr id="1" name="Shape 135"/>
        <p:cNvGrpSpPr/>
        <p:nvPr/>
      </p:nvGrpSpPr>
      <p:grpSpPr>
        <a:xfrm>
          <a:off x="0" y="0"/>
          <a:ext cx="0" cy="0"/>
          <a:chOff x="0" y="0"/>
          <a:chExt cx="0" cy="0"/>
        </a:xfrm>
      </p:grpSpPr>
      <p:sp>
        <p:nvSpPr>
          <p:cNvPr id="11" name="Google Shape;136;p25">
            <a:extLst>
              <a:ext uri="{FF2B5EF4-FFF2-40B4-BE49-F238E27FC236}">
                <a16:creationId xmlns:a16="http://schemas.microsoft.com/office/drawing/2014/main" xmlns="" id="{6FF7824C-C0BC-3D43-9FE2-974F35D6440C}"/>
              </a:ext>
            </a:extLst>
          </p:cNvPr>
          <p:cNvSpPr/>
          <p:nvPr/>
        </p:nvSpPr>
        <p:spPr>
          <a:xfrm rot="1223448">
            <a:off x="-3814233" y="34925"/>
            <a:ext cx="6618817" cy="724693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2" name="Google Shape;137;p25">
            <a:extLst>
              <a:ext uri="{FF2B5EF4-FFF2-40B4-BE49-F238E27FC236}">
                <a16:creationId xmlns:a16="http://schemas.microsoft.com/office/drawing/2014/main" xmlns="" id="{E1EAB8BD-0509-4244-9A1D-82520E751322}"/>
              </a:ext>
            </a:extLst>
          </p:cNvPr>
          <p:cNvSpPr/>
          <p:nvPr/>
        </p:nvSpPr>
        <p:spPr>
          <a:xfrm rot="1223448">
            <a:off x="9027584" y="-123825"/>
            <a:ext cx="6618816" cy="72485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38" name="Google Shape;138;p25"/>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anchor="b">
            <a:noAutofit/>
          </a:bodyPr>
          <a:lstStyle>
            <a:lvl1pPr lvl="0" algn="ctr" rtl="0">
              <a:spcBef>
                <a:spcPts val="0"/>
              </a:spcBef>
              <a:spcAft>
                <a:spcPts val="0"/>
              </a:spcAft>
              <a:buClr>
                <a:schemeClr val="dk2"/>
              </a:buClr>
              <a:buSzPts val="2000"/>
              <a:buNone/>
              <a:defRPr sz="24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1769504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rgbClr val="004249"/>
        </a:solidFill>
        <a:effectLst/>
      </p:bgPr>
    </p:bg>
    <p:spTree>
      <p:nvGrpSpPr>
        <p:cNvPr id="1" name="Shape 147"/>
        <p:cNvGrpSpPr/>
        <p:nvPr/>
      </p:nvGrpSpPr>
      <p:grpSpPr>
        <a:xfrm>
          <a:off x="0" y="0"/>
          <a:ext cx="0" cy="0"/>
          <a:chOff x="0" y="0"/>
          <a:chExt cx="0" cy="0"/>
        </a:xfrm>
      </p:grpSpPr>
      <p:sp>
        <p:nvSpPr>
          <p:cNvPr id="8" name="Google Shape;148;p26">
            <a:extLst>
              <a:ext uri="{FF2B5EF4-FFF2-40B4-BE49-F238E27FC236}">
                <a16:creationId xmlns:a16="http://schemas.microsoft.com/office/drawing/2014/main" xmlns="" id="{096F4F5C-6257-3F4E-A993-6029F9BC1238}"/>
              </a:ext>
            </a:extLst>
          </p:cNvPr>
          <p:cNvSpPr/>
          <p:nvPr/>
        </p:nvSpPr>
        <p:spPr>
          <a:xfrm rot="16542563">
            <a:off x="4274874" y="522552"/>
            <a:ext cx="7780338"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9" name="Google Shape;155;p26">
            <a:extLst>
              <a:ext uri="{FF2B5EF4-FFF2-40B4-BE49-F238E27FC236}">
                <a16:creationId xmlns:a16="http://schemas.microsoft.com/office/drawing/2014/main" xmlns="" id="{81C92301-AFC7-1646-8B4E-6A7F2F99A684}"/>
              </a:ext>
            </a:extLst>
          </p:cNvPr>
          <p:cNvSpPr/>
          <p:nvPr/>
        </p:nvSpPr>
        <p:spPr>
          <a:xfrm rot="16542563">
            <a:off x="1496748" y="-6232790"/>
            <a:ext cx="7780338" cy="1289896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0" name="Google Shape;150;p26"/>
          <p:cNvSpPr txBox="1">
            <a:spLocks noGrp="1"/>
          </p:cNvSpPr>
          <p:nvPr>
            <p:ph type="title"/>
          </p:nvPr>
        </p:nvSpPr>
        <p:spPr>
          <a:xfrm>
            <a:off x="1360117"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2" name="Google Shape;152;p26"/>
          <p:cNvSpPr txBox="1">
            <a:spLocks noGrp="1"/>
          </p:cNvSpPr>
          <p:nvPr>
            <p:ph type="title" idx="3"/>
          </p:nvPr>
        </p:nvSpPr>
        <p:spPr>
          <a:xfrm>
            <a:off x="4680404"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154" name="Google Shape;154;p26"/>
          <p:cNvSpPr txBox="1">
            <a:spLocks noGrp="1"/>
          </p:cNvSpPr>
          <p:nvPr>
            <p:ph type="title" idx="5"/>
          </p:nvPr>
        </p:nvSpPr>
        <p:spPr>
          <a:xfrm>
            <a:off x="8000692" y="2607367"/>
            <a:ext cx="2831200" cy="1116800"/>
          </a:xfrm>
          <a:prstGeom prst="rect">
            <a:avLst/>
          </a:prstGeom>
        </p:spPr>
        <p:txBody>
          <a:bodyPr spcFirstLastPara="1" anchor="b">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None/>
              <a:defRPr sz="5000">
                <a:solidFill>
                  <a:schemeClr val="accent6"/>
                </a:solidFill>
              </a:defRPr>
            </a:lvl2pPr>
            <a:lvl3pPr lvl="2" algn="ctr" rtl="0">
              <a:spcBef>
                <a:spcPts val="0"/>
              </a:spcBef>
              <a:spcAft>
                <a:spcPts val="0"/>
              </a:spcAft>
              <a:buClr>
                <a:schemeClr val="accent6"/>
              </a:buClr>
              <a:buSzPts val="5000"/>
              <a:buNone/>
              <a:defRPr sz="5000">
                <a:solidFill>
                  <a:schemeClr val="accent6"/>
                </a:solidFill>
              </a:defRPr>
            </a:lvl3pPr>
            <a:lvl4pPr lvl="3" algn="ctr" rtl="0">
              <a:spcBef>
                <a:spcPts val="0"/>
              </a:spcBef>
              <a:spcAft>
                <a:spcPts val="0"/>
              </a:spcAft>
              <a:buClr>
                <a:schemeClr val="accent6"/>
              </a:buClr>
              <a:buSzPts val="5000"/>
              <a:buNone/>
              <a:defRPr sz="5000">
                <a:solidFill>
                  <a:schemeClr val="accent6"/>
                </a:solidFill>
              </a:defRPr>
            </a:lvl4pPr>
            <a:lvl5pPr lvl="4" algn="ctr" rtl="0">
              <a:spcBef>
                <a:spcPts val="0"/>
              </a:spcBef>
              <a:spcAft>
                <a:spcPts val="0"/>
              </a:spcAft>
              <a:buClr>
                <a:schemeClr val="accent6"/>
              </a:buClr>
              <a:buSzPts val="5000"/>
              <a:buNone/>
              <a:defRPr sz="5000">
                <a:solidFill>
                  <a:schemeClr val="accent6"/>
                </a:solidFill>
              </a:defRPr>
            </a:lvl5pPr>
            <a:lvl6pPr lvl="5" algn="ctr" rtl="0">
              <a:spcBef>
                <a:spcPts val="0"/>
              </a:spcBef>
              <a:spcAft>
                <a:spcPts val="0"/>
              </a:spcAft>
              <a:buClr>
                <a:schemeClr val="accent6"/>
              </a:buClr>
              <a:buSzPts val="5000"/>
              <a:buNone/>
              <a:defRPr sz="5000">
                <a:solidFill>
                  <a:schemeClr val="accent6"/>
                </a:solidFill>
              </a:defRPr>
            </a:lvl6pPr>
            <a:lvl7pPr lvl="6" algn="ctr" rtl="0">
              <a:spcBef>
                <a:spcPts val="0"/>
              </a:spcBef>
              <a:spcAft>
                <a:spcPts val="0"/>
              </a:spcAft>
              <a:buClr>
                <a:schemeClr val="accent6"/>
              </a:buClr>
              <a:buSzPts val="5000"/>
              <a:buNone/>
              <a:defRPr sz="5000">
                <a:solidFill>
                  <a:schemeClr val="accent6"/>
                </a:solidFill>
              </a:defRPr>
            </a:lvl7pPr>
            <a:lvl8pPr lvl="7" algn="ctr" rtl="0">
              <a:spcBef>
                <a:spcPts val="0"/>
              </a:spcBef>
              <a:spcAft>
                <a:spcPts val="0"/>
              </a:spcAft>
              <a:buClr>
                <a:schemeClr val="accent6"/>
              </a:buClr>
              <a:buSzPts val="5000"/>
              <a:buNone/>
              <a:defRPr sz="5000">
                <a:solidFill>
                  <a:schemeClr val="accent6"/>
                </a:solidFill>
              </a:defRPr>
            </a:lvl8pPr>
            <a:lvl9pPr lvl="8" algn="ctr" rtl="0">
              <a:spcBef>
                <a:spcPts val="0"/>
              </a:spcBef>
              <a:spcAft>
                <a:spcPts val="0"/>
              </a:spcAft>
              <a:buClr>
                <a:schemeClr val="accent6"/>
              </a:buClr>
              <a:buSzPts val="5000"/>
              <a:buNone/>
              <a:defRPr sz="50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4252858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rgbClr val="004249"/>
        </a:solidFill>
        <a:effectLst/>
      </p:bgPr>
    </p:bg>
    <p:spTree>
      <p:nvGrpSpPr>
        <p:cNvPr id="1" name="Shape 156"/>
        <p:cNvGrpSpPr/>
        <p:nvPr/>
      </p:nvGrpSpPr>
      <p:grpSpPr>
        <a:xfrm>
          <a:off x="0" y="0"/>
          <a:ext cx="0" cy="0"/>
          <a:chOff x="0" y="0"/>
          <a:chExt cx="0" cy="0"/>
        </a:xfrm>
      </p:grpSpPr>
      <p:sp>
        <p:nvSpPr>
          <p:cNvPr id="3" name="Google Shape;157;p27">
            <a:extLst>
              <a:ext uri="{FF2B5EF4-FFF2-40B4-BE49-F238E27FC236}">
                <a16:creationId xmlns:a16="http://schemas.microsoft.com/office/drawing/2014/main" xmlns="" id="{7B2A2894-6B7C-B643-AE1C-B34CD2BBD496}"/>
              </a:ext>
            </a:extLst>
          </p:cNvPr>
          <p:cNvSpPr/>
          <p:nvPr/>
        </p:nvSpPr>
        <p:spPr>
          <a:xfrm rot="5209686" flipH="1">
            <a:off x="-2008980" y="2051844"/>
            <a:ext cx="5370512" cy="5441951"/>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4" name="Google Shape;158;p27">
            <a:extLst>
              <a:ext uri="{FF2B5EF4-FFF2-40B4-BE49-F238E27FC236}">
                <a16:creationId xmlns:a16="http://schemas.microsoft.com/office/drawing/2014/main" xmlns="" id="{A563C5CD-D374-A04D-8D8B-227064AA9D95}"/>
              </a:ext>
            </a:extLst>
          </p:cNvPr>
          <p:cNvSpPr/>
          <p:nvPr/>
        </p:nvSpPr>
        <p:spPr>
          <a:xfrm rot="1223448">
            <a:off x="9027584" y="-123825"/>
            <a:ext cx="6618816" cy="724852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59" name="Google Shape;159;p27"/>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63066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44985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FAC86A"/>
        </a:solidFill>
        <a:effectLst/>
      </p:bgPr>
    </p:bg>
    <p:spTree>
      <p:nvGrpSpPr>
        <p:cNvPr id="1" name="Shape 160"/>
        <p:cNvGrpSpPr/>
        <p:nvPr/>
      </p:nvGrpSpPr>
      <p:grpSpPr>
        <a:xfrm>
          <a:off x="0" y="0"/>
          <a:ext cx="0" cy="0"/>
          <a:chOff x="0" y="0"/>
          <a:chExt cx="0" cy="0"/>
        </a:xfrm>
      </p:grpSpPr>
      <p:sp>
        <p:nvSpPr>
          <p:cNvPr id="15" name="Google Shape;161;p28">
            <a:extLst>
              <a:ext uri="{FF2B5EF4-FFF2-40B4-BE49-F238E27FC236}">
                <a16:creationId xmlns:a16="http://schemas.microsoft.com/office/drawing/2014/main" xmlns="" id="{1274C688-B884-8E49-A4D1-AB9D5C3F68ED}"/>
              </a:ext>
            </a:extLst>
          </p:cNvPr>
          <p:cNvSpPr>
            <a:spLocks/>
          </p:cNvSpPr>
          <p:nvPr/>
        </p:nvSpPr>
        <p:spPr bwMode="auto">
          <a:xfrm rot="1083411">
            <a:off x="8739718" y="-346075"/>
            <a:ext cx="6489700" cy="7107238"/>
          </a:xfrm>
          <a:custGeom>
            <a:avLst/>
            <a:gdLst>
              <a:gd name="T0" fmla="*/ 1520031 w 123892"/>
              <a:gd name="T1" fmla="*/ 0 h 135659"/>
              <a:gd name="T2" fmla="*/ 841437 w 123892"/>
              <a:gd name="T3" fmla="*/ 48199 h 135659"/>
              <a:gd name="T4" fmla="*/ 652273 w 123892"/>
              <a:gd name="T5" fmla="*/ 68422 h 135659"/>
              <a:gd name="T6" fmla="*/ 39169 w 123892"/>
              <a:gd name="T7" fmla="*/ 0 h 135659"/>
              <a:gd name="T8" fmla="*/ 39169 w 123892"/>
              <a:gd name="T9" fmla="*/ 0 h 135659"/>
              <a:gd name="T10" fmla="*/ 381628 w 123892"/>
              <a:gd name="T11" fmla="*/ 1235577 h 135659"/>
              <a:gd name="T12" fmla="*/ 1144767 w 123892"/>
              <a:gd name="T13" fmla="*/ 1600948 h 135659"/>
              <a:gd name="T14" fmla="*/ 1281720 w 123892"/>
              <a:gd name="T15" fmla="*/ 1979259 h 135659"/>
              <a:gd name="T16" fmla="*/ 1536139 w 123892"/>
              <a:gd name="T17" fmla="*/ 2422902 h 135659"/>
              <a:gd name="T18" fmla="*/ 1389365 w 123892"/>
              <a:gd name="T19" fmla="*/ 3140494 h 135659"/>
              <a:gd name="T20" fmla="*/ 1709274 w 123892"/>
              <a:gd name="T21" fmla="*/ 3500416 h 135659"/>
              <a:gd name="T22" fmla="*/ 1839430 w 123892"/>
              <a:gd name="T23" fmla="*/ 3466677 h 135659"/>
              <a:gd name="T24" fmla="*/ 2067724 w 123892"/>
              <a:gd name="T25" fmla="*/ 3403337 h 135659"/>
              <a:gd name="T26" fmla="*/ 2207073 w 123892"/>
              <a:gd name="T27" fmla="*/ 3505813 h 135659"/>
              <a:gd name="T28" fmla="*/ 1961022 w 123892"/>
              <a:gd name="T29" fmla="*/ 4384558 h 135659"/>
              <a:gd name="T30" fmla="*/ 2398712 w 123892"/>
              <a:gd name="T31" fmla="*/ 4839988 h 135659"/>
              <a:gd name="T32" fmla="*/ 2330196 w 123892"/>
              <a:gd name="T33" fmla="*/ 5505452 h 135659"/>
              <a:gd name="T34" fmla="*/ 2848856 w 123892"/>
              <a:gd name="T35" fmla="*/ 5895970 h 135659"/>
              <a:gd name="T36" fmla="*/ 2700432 w 123892"/>
              <a:gd name="T37" fmla="*/ 6467603 h 135659"/>
              <a:gd name="T38" fmla="*/ 3239049 w 123892"/>
              <a:gd name="T39" fmla="*/ 7107186 h 135659"/>
              <a:gd name="T40" fmla="*/ 3246670 w 123892"/>
              <a:gd name="T41" fmla="*/ 7106924 h 135659"/>
              <a:gd name="T42" fmla="*/ 4537701 w 123892"/>
              <a:gd name="T43" fmla="*/ 6637243 h 135659"/>
              <a:gd name="T44" fmla="*/ 4753148 w 123892"/>
              <a:gd name="T45" fmla="*/ 6271872 h 135659"/>
              <a:gd name="T46" fmla="*/ 4703568 w 123892"/>
              <a:gd name="T47" fmla="*/ 5632551 h 135659"/>
              <a:gd name="T48" fmla="*/ 4315143 w 123892"/>
              <a:gd name="T49" fmla="*/ 5224849 h 135659"/>
              <a:gd name="T50" fmla="*/ 3886568 w 123892"/>
              <a:gd name="T51" fmla="*/ 5023826 h 135659"/>
              <a:gd name="T52" fmla="*/ 3662439 w 123892"/>
              <a:gd name="T53" fmla="*/ 5045411 h 135659"/>
              <a:gd name="T54" fmla="*/ 3390223 w 123892"/>
              <a:gd name="T55" fmla="*/ 5089262 h 135659"/>
              <a:gd name="T56" fmla="*/ 3246670 w 123892"/>
              <a:gd name="T57" fmla="*/ 4849733 h 135659"/>
              <a:gd name="T58" fmla="*/ 3439724 w 123892"/>
              <a:gd name="T59" fmla="*/ 4366955 h 135659"/>
              <a:gd name="T60" fmla="*/ 3390262 w 123892"/>
              <a:gd name="T61" fmla="*/ 3884177 h 135659"/>
              <a:gd name="T62" fmla="*/ 3501443 w 123892"/>
              <a:gd name="T63" fmla="*/ 3453632 h 135659"/>
              <a:gd name="T64" fmla="*/ 3290160 w 123892"/>
              <a:gd name="T65" fmla="*/ 2814311 h 135659"/>
              <a:gd name="T66" fmla="*/ 3390262 w 123892"/>
              <a:gd name="T67" fmla="*/ 2214126 h 135659"/>
              <a:gd name="T68" fmla="*/ 3036999 w 123892"/>
              <a:gd name="T69" fmla="*/ 1653024 h 135659"/>
              <a:gd name="T70" fmla="*/ 3008359 w 123892"/>
              <a:gd name="T71" fmla="*/ 1065936 h 135659"/>
              <a:gd name="T72" fmla="*/ 2876513 w 123892"/>
              <a:gd name="T73" fmla="*/ 204794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162" name="Google Shape;162;p28"/>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anchor="b">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4652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5" name="Google Shape;179;p29">
            <a:extLst>
              <a:ext uri="{FF2B5EF4-FFF2-40B4-BE49-F238E27FC236}">
                <a16:creationId xmlns:a16="http://schemas.microsoft.com/office/drawing/2014/main" xmlns="" id="{8FD16791-5998-F646-921D-2796D3D4D52F}"/>
              </a:ext>
            </a:extLst>
          </p:cNvPr>
          <p:cNvSpPr/>
          <p:nvPr/>
        </p:nvSpPr>
        <p:spPr>
          <a:xfrm rot="12169021">
            <a:off x="9321801" y="-560388"/>
            <a:ext cx="6618817" cy="724852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76" name="Google Shape;176;p29"/>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anchor="b">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1885339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rgbClr val="01686D"/>
        </a:solidFill>
        <a:effectLst/>
      </p:bgPr>
    </p:bg>
    <p:spTree>
      <p:nvGrpSpPr>
        <p:cNvPr id="1" name="Shape 185"/>
        <p:cNvGrpSpPr/>
        <p:nvPr/>
      </p:nvGrpSpPr>
      <p:grpSpPr>
        <a:xfrm>
          <a:off x="0" y="0"/>
          <a:ext cx="0" cy="0"/>
          <a:chOff x="0" y="0"/>
          <a:chExt cx="0" cy="0"/>
        </a:xfrm>
      </p:grpSpPr>
      <p:sp>
        <p:nvSpPr>
          <p:cNvPr id="5" name="Google Shape;186;p31">
            <a:extLst>
              <a:ext uri="{FF2B5EF4-FFF2-40B4-BE49-F238E27FC236}">
                <a16:creationId xmlns:a16="http://schemas.microsoft.com/office/drawing/2014/main" xmlns="" id="{22305972-489E-F246-A6A6-B2921844DCB9}"/>
              </a:ext>
            </a:extLst>
          </p:cNvPr>
          <p:cNvSpPr/>
          <p:nvPr/>
        </p:nvSpPr>
        <p:spPr>
          <a:xfrm rot="327066">
            <a:off x="-1500718" y="-504825"/>
            <a:ext cx="8528051" cy="864393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87" name="Google Shape;187;p31"/>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anchor="b">
            <a:noAutofit/>
          </a:bodyPr>
          <a:lstStyle>
            <a:lvl1pPr lvl="0" rtl="0">
              <a:spcBef>
                <a:spcPts val="0"/>
              </a:spcBef>
              <a:spcAft>
                <a:spcPts val="0"/>
              </a:spcAft>
              <a:buClr>
                <a:schemeClr val="dk2"/>
              </a:buClr>
              <a:buSzPts val="2400"/>
              <a:buNone/>
              <a:defRPr sz="2400">
                <a:solidFill>
                  <a:schemeClr val="dk2"/>
                </a:solidFill>
              </a:defRPr>
            </a:lvl1pPr>
            <a:lvl2pPr lvl="1" rtl="0">
              <a:spcBef>
                <a:spcPts val="0"/>
              </a:spcBef>
              <a:spcAft>
                <a:spcPts val="0"/>
              </a:spcAft>
              <a:buClr>
                <a:schemeClr val="dk2"/>
              </a:buClr>
              <a:buSzPts val="2400"/>
              <a:buNone/>
              <a:defRPr sz="2400">
                <a:solidFill>
                  <a:schemeClr val="dk2"/>
                </a:solidFill>
              </a:defRPr>
            </a:lvl2pPr>
            <a:lvl3pPr lvl="2" rtl="0">
              <a:spcBef>
                <a:spcPts val="0"/>
              </a:spcBef>
              <a:spcAft>
                <a:spcPts val="0"/>
              </a:spcAft>
              <a:buClr>
                <a:schemeClr val="dk2"/>
              </a:buClr>
              <a:buSzPts val="2400"/>
              <a:buNone/>
              <a:defRPr sz="2400">
                <a:solidFill>
                  <a:schemeClr val="dk2"/>
                </a:solidFill>
              </a:defRPr>
            </a:lvl3pPr>
            <a:lvl4pPr lvl="3" rtl="0">
              <a:spcBef>
                <a:spcPts val="0"/>
              </a:spcBef>
              <a:spcAft>
                <a:spcPts val="0"/>
              </a:spcAft>
              <a:buClr>
                <a:schemeClr val="dk2"/>
              </a:buClr>
              <a:buSzPts val="2400"/>
              <a:buNone/>
              <a:defRPr sz="2400">
                <a:solidFill>
                  <a:schemeClr val="dk2"/>
                </a:solidFill>
              </a:defRPr>
            </a:lvl4pPr>
            <a:lvl5pPr lvl="4" rtl="0">
              <a:spcBef>
                <a:spcPts val="0"/>
              </a:spcBef>
              <a:spcAft>
                <a:spcPts val="0"/>
              </a:spcAft>
              <a:buClr>
                <a:schemeClr val="dk2"/>
              </a:buClr>
              <a:buSzPts val="2400"/>
              <a:buNone/>
              <a:defRPr sz="2400">
                <a:solidFill>
                  <a:schemeClr val="dk2"/>
                </a:solidFill>
              </a:defRPr>
            </a:lvl5pPr>
            <a:lvl6pPr lvl="5" rtl="0">
              <a:spcBef>
                <a:spcPts val="0"/>
              </a:spcBef>
              <a:spcAft>
                <a:spcPts val="0"/>
              </a:spcAft>
              <a:buClr>
                <a:schemeClr val="dk2"/>
              </a:buClr>
              <a:buSzPts val="2400"/>
              <a:buNone/>
              <a:defRPr sz="2400">
                <a:solidFill>
                  <a:schemeClr val="dk2"/>
                </a:solidFill>
              </a:defRPr>
            </a:lvl6pPr>
            <a:lvl7pPr lvl="6" rtl="0">
              <a:spcBef>
                <a:spcPts val="0"/>
              </a:spcBef>
              <a:spcAft>
                <a:spcPts val="0"/>
              </a:spcAft>
              <a:buClr>
                <a:schemeClr val="dk2"/>
              </a:buClr>
              <a:buSzPts val="2400"/>
              <a:buNone/>
              <a:defRPr sz="2400">
                <a:solidFill>
                  <a:schemeClr val="dk2"/>
                </a:solidFill>
              </a:defRPr>
            </a:lvl7pPr>
            <a:lvl8pPr lvl="7" rtl="0">
              <a:spcBef>
                <a:spcPts val="0"/>
              </a:spcBef>
              <a:spcAft>
                <a:spcPts val="0"/>
              </a:spcAft>
              <a:buClr>
                <a:schemeClr val="dk2"/>
              </a:buClr>
              <a:buSzPts val="2400"/>
              <a:buNone/>
              <a:defRPr sz="2400">
                <a:solidFill>
                  <a:schemeClr val="dk2"/>
                </a:solidFill>
              </a:defRPr>
            </a:lvl8pPr>
            <a:lvl9pPr lvl="8" rtl="0">
              <a:spcBef>
                <a:spcPts val="0"/>
              </a:spcBef>
              <a:spcAft>
                <a:spcPts val="0"/>
              </a:spcAft>
              <a:buClr>
                <a:schemeClr val="dk2"/>
              </a:buClr>
              <a:buSzPts val="2400"/>
              <a:buNone/>
              <a:defRPr sz="24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Tree>
    <p:extLst>
      <p:ext uri="{BB962C8B-B14F-4D97-AF65-F5344CB8AC3E}">
        <p14:creationId xmlns:p14="http://schemas.microsoft.com/office/powerpoint/2010/main" val="648773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rgbClr val="01686D"/>
        </a:solidFill>
        <a:effectLst/>
      </p:bgPr>
    </p:bg>
    <p:spTree>
      <p:nvGrpSpPr>
        <p:cNvPr id="1" name="Shape 190"/>
        <p:cNvGrpSpPr/>
        <p:nvPr/>
      </p:nvGrpSpPr>
      <p:grpSpPr>
        <a:xfrm>
          <a:off x="0" y="0"/>
          <a:ext cx="0" cy="0"/>
          <a:chOff x="0" y="0"/>
          <a:chExt cx="0" cy="0"/>
        </a:xfrm>
      </p:grpSpPr>
      <p:sp>
        <p:nvSpPr>
          <p:cNvPr id="4" name="Google Shape;193;p32">
            <a:extLst>
              <a:ext uri="{FF2B5EF4-FFF2-40B4-BE49-F238E27FC236}">
                <a16:creationId xmlns:a16="http://schemas.microsoft.com/office/drawing/2014/main" xmlns="" id="{66EEC84F-09F4-374D-BAA6-0F2AEDEA487F}"/>
              </a:ext>
            </a:extLst>
          </p:cNvPr>
          <p:cNvSpPr/>
          <p:nvPr/>
        </p:nvSpPr>
        <p:spPr>
          <a:xfrm rot="16542563">
            <a:off x="4274874" y="522552"/>
            <a:ext cx="7780338"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91" name="Google Shape;191;p32"/>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anchor="ctr">
            <a:noAutofit/>
          </a:bodyPr>
          <a:lstStyle>
            <a:lvl1pPr lvl="0" algn="ctr" rtl="0">
              <a:lnSpc>
                <a:spcPct val="100000"/>
              </a:lnSpc>
              <a:spcBef>
                <a:spcPts val="0"/>
              </a:spcBef>
              <a:spcAft>
                <a:spcPts val="0"/>
              </a:spcAft>
              <a:buClr>
                <a:schemeClr val="dk2"/>
              </a:buClr>
              <a:buSzPts val="2000"/>
              <a:buNone/>
              <a:defRPr sz="2000">
                <a:solidFill>
                  <a:schemeClr val="dk2"/>
                </a:solidFill>
              </a:defRPr>
            </a:lvl1pPr>
            <a:lvl2pPr lvl="1" algn="ctr" rtl="0">
              <a:lnSpc>
                <a:spcPct val="100000"/>
              </a:lnSpc>
              <a:spcBef>
                <a:spcPts val="0"/>
              </a:spcBef>
              <a:spcAft>
                <a:spcPts val="0"/>
              </a:spcAft>
              <a:buClr>
                <a:schemeClr val="dk2"/>
              </a:buClr>
              <a:buSzPts val="2000"/>
              <a:buNone/>
              <a:defRPr sz="2000">
                <a:solidFill>
                  <a:schemeClr val="dk2"/>
                </a:solidFill>
              </a:defRPr>
            </a:lvl2pPr>
            <a:lvl3pPr lvl="2" algn="ctr" rtl="0">
              <a:lnSpc>
                <a:spcPct val="100000"/>
              </a:lnSpc>
              <a:spcBef>
                <a:spcPts val="0"/>
              </a:spcBef>
              <a:spcAft>
                <a:spcPts val="0"/>
              </a:spcAft>
              <a:buClr>
                <a:schemeClr val="dk2"/>
              </a:buClr>
              <a:buSzPts val="2000"/>
              <a:buNone/>
              <a:defRPr sz="2000">
                <a:solidFill>
                  <a:schemeClr val="dk2"/>
                </a:solidFill>
              </a:defRPr>
            </a:lvl3pPr>
            <a:lvl4pPr lvl="3" algn="ctr" rtl="0">
              <a:lnSpc>
                <a:spcPct val="100000"/>
              </a:lnSpc>
              <a:spcBef>
                <a:spcPts val="0"/>
              </a:spcBef>
              <a:spcAft>
                <a:spcPts val="0"/>
              </a:spcAft>
              <a:buClr>
                <a:schemeClr val="dk2"/>
              </a:buClr>
              <a:buSzPts val="2000"/>
              <a:buNone/>
              <a:defRPr sz="2000">
                <a:solidFill>
                  <a:schemeClr val="dk2"/>
                </a:solidFill>
              </a:defRPr>
            </a:lvl4pPr>
            <a:lvl5pPr lvl="4" algn="ctr" rtl="0">
              <a:lnSpc>
                <a:spcPct val="100000"/>
              </a:lnSpc>
              <a:spcBef>
                <a:spcPts val="0"/>
              </a:spcBef>
              <a:spcAft>
                <a:spcPts val="0"/>
              </a:spcAft>
              <a:buClr>
                <a:schemeClr val="dk2"/>
              </a:buClr>
              <a:buSzPts val="2000"/>
              <a:buNone/>
              <a:defRPr sz="2000">
                <a:solidFill>
                  <a:schemeClr val="dk2"/>
                </a:solidFill>
              </a:defRPr>
            </a:lvl5pPr>
            <a:lvl6pPr lvl="5" algn="ctr" rtl="0">
              <a:lnSpc>
                <a:spcPct val="100000"/>
              </a:lnSpc>
              <a:spcBef>
                <a:spcPts val="0"/>
              </a:spcBef>
              <a:spcAft>
                <a:spcPts val="0"/>
              </a:spcAft>
              <a:buClr>
                <a:schemeClr val="dk2"/>
              </a:buClr>
              <a:buSzPts val="2000"/>
              <a:buNone/>
              <a:defRPr sz="2000">
                <a:solidFill>
                  <a:schemeClr val="dk2"/>
                </a:solidFill>
              </a:defRPr>
            </a:lvl6pPr>
            <a:lvl7pPr lvl="6" algn="ctr" rtl="0">
              <a:lnSpc>
                <a:spcPct val="100000"/>
              </a:lnSpc>
              <a:spcBef>
                <a:spcPts val="0"/>
              </a:spcBef>
              <a:spcAft>
                <a:spcPts val="0"/>
              </a:spcAft>
              <a:buClr>
                <a:schemeClr val="dk2"/>
              </a:buClr>
              <a:buSzPts val="2000"/>
              <a:buNone/>
              <a:defRPr sz="2000">
                <a:solidFill>
                  <a:schemeClr val="dk2"/>
                </a:solidFill>
              </a:defRPr>
            </a:lvl7pPr>
            <a:lvl8pPr lvl="7" algn="ctr" rtl="0">
              <a:lnSpc>
                <a:spcPct val="100000"/>
              </a:lnSpc>
              <a:spcBef>
                <a:spcPts val="0"/>
              </a:spcBef>
              <a:spcAft>
                <a:spcPts val="0"/>
              </a:spcAft>
              <a:buClr>
                <a:schemeClr val="dk2"/>
              </a:buClr>
              <a:buSzPts val="2000"/>
              <a:buNone/>
              <a:defRPr sz="2000">
                <a:solidFill>
                  <a:schemeClr val="dk2"/>
                </a:solidFill>
              </a:defRPr>
            </a:lvl8pPr>
            <a:lvl9pPr lvl="8" algn="ctr" rtl="0">
              <a:lnSpc>
                <a:spcPct val="100000"/>
              </a:lnSpc>
              <a:spcBef>
                <a:spcPts val="0"/>
              </a:spcBef>
              <a:spcAft>
                <a:spcPts val="0"/>
              </a:spcAft>
              <a:buClr>
                <a:schemeClr val="dk2"/>
              </a:buClr>
              <a:buSzPts val="2000"/>
              <a:buNone/>
              <a:defRPr sz="2000">
                <a:solidFill>
                  <a:schemeClr val="dk2"/>
                </a:solidFill>
              </a:defRPr>
            </a:lvl9pPr>
          </a:lstStyle>
          <a:p>
            <a:endParaRPr/>
          </a:p>
        </p:txBody>
      </p:sp>
    </p:spTree>
    <p:extLst>
      <p:ext uri="{BB962C8B-B14F-4D97-AF65-F5344CB8AC3E}">
        <p14:creationId xmlns:p14="http://schemas.microsoft.com/office/powerpoint/2010/main" val="1404649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rgbClr val="FAC86A"/>
        </a:solidFill>
        <a:effectLst/>
      </p:bgPr>
    </p:bg>
    <p:spTree>
      <p:nvGrpSpPr>
        <p:cNvPr id="1" name="Shape 194"/>
        <p:cNvGrpSpPr/>
        <p:nvPr/>
      </p:nvGrpSpPr>
      <p:grpSpPr>
        <a:xfrm>
          <a:off x="0" y="0"/>
          <a:ext cx="0" cy="0"/>
          <a:chOff x="0" y="0"/>
          <a:chExt cx="0" cy="0"/>
        </a:xfrm>
      </p:grpSpPr>
      <p:sp>
        <p:nvSpPr>
          <p:cNvPr id="4" name="Google Shape;195;p33">
            <a:extLst>
              <a:ext uri="{FF2B5EF4-FFF2-40B4-BE49-F238E27FC236}">
                <a16:creationId xmlns:a16="http://schemas.microsoft.com/office/drawing/2014/main" xmlns="" id="{20A989DF-114E-104D-9496-61710CD3A727}"/>
              </a:ext>
            </a:extLst>
          </p:cNvPr>
          <p:cNvSpPr>
            <a:spLocks/>
          </p:cNvSpPr>
          <p:nvPr/>
        </p:nvSpPr>
        <p:spPr bwMode="auto">
          <a:xfrm rot="1083411">
            <a:off x="6940551" y="-125413"/>
            <a:ext cx="6491816"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2 w 123892"/>
              <a:gd name="T27" fmla="*/ 3506596 h 135659"/>
              <a:gd name="T28" fmla="*/ 1961661 w 123892"/>
              <a:gd name="T29" fmla="*/ 4385538 h 135659"/>
              <a:gd name="T30" fmla="*/ 2399494 w 123892"/>
              <a:gd name="T31" fmla="*/ 4841070 h 135659"/>
              <a:gd name="T32" fmla="*/ 2330956 w 123892"/>
              <a:gd name="T33" fmla="*/ 5506682 h 135659"/>
              <a:gd name="T34" fmla="*/ 2849785 w 123892"/>
              <a:gd name="T35" fmla="*/ 5897288 h 135659"/>
              <a:gd name="T36" fmla="*/ 2701312 w 123892"/>
              <a:gd name="T37" fmla="*/ 6469048 h 135659"/>
              <a:gd name="T38" fmla="*/ 3240105 w 123892"/>
              <a:gd name="T39" fmla="*/ 7108774 h 135659"/>
              <a:gd name="T40" fmla="*/ 3247729 w 123892"/>
              <a:gd name="T41" fmla="*/ 7108512 h 135659"/>
              <a:gd name="T42" fmla="*/ 4539181 w 123892"/>
              <a:gd name="T43" fmla="*/ 6638726 h 135659"/>
              <a:gd name="T44" fmla="*/ 4754698 w 123892"/>
              <a:gd name="T45" fmla="*/ 6273273 h 135659"/>
              <a:gd name="T46" fmla="*/ 4705102 w 123892"/>
              <a:gd name="T47" fmla="*/ 5633810 h 135659"/>
              <a:gd name="T48" fmla="*/ 4316550 w 123892"/>
              <a:gd name="T49" fmla="*/ 5226016 h 135659"/>
              <a:gd name="T50" fmla="*/ 3887835 w 123892"/>
              <a:gd name="T51" fmla="*/ 5024949 h 135659"/>
              <a:gd name="T52" fmla="*/ 3663633 w 123892"/>
              <a:gd name="T53" fmla="*/ 5046539 h 135659"/>
              <a:gd name="T54" fmla="*/ 3391328 w 123892"/>
              <a:gd name="T55" fmla="*/ 5090399 h 135659"/>
              <a:gd name="T56" fmla="*/ 3247729 w 123892"/>
              <a:gd name="T57" fmla="*/ 4850816 h 135659"/>
              <a:gd name="T58" fmla="*/ 3440845 w 123892"/>
              <a:gd name="T59" fmla="*/ 4367930 h 135659"/>
              <a:gd name="T60" fmla="*/ 3391368 w 123892"/>
              <a:gd name="T61" fmla="*/ 3885044 h 135659"/>
              <a:gd name="T62" fmla="*/ 3502584 w 123892"/>
              <a:gd name="T63" fmla="*/ 3454403 h 135659"/>
              <a:gd name="T64" fmla="*/ 3291233 w 123892"/>
              <a:gd name="T65" fmla="*/ 2814940 h 135659"/>
              <a:gd name="T66" fmla="*/ 3391368 w 123892"/>
              <a:gd name="T67" fmla="*/ 2214621 h 135659"/>
              <a:gd name="T68" fmla="*/ 3037989 w 123892"/>
              <a:gd name="T69" fmla="*/ 1653393 h 135659"/>
              <a:gd name="T70" fmla="*/ 3009340 w 123892"/>
              <a:gd name="T71" fmla="*/ 1066175 h 135659"/>
              <a:gd name="T72" fmla="*/ 2877451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5" name="Google Shape;196;p33">
            <a:extLst>
              <a:ext uri="{FF2B5EF4-FFF2-40B4-BE49-F238E27FC236}">
                <a16:creationId xmlns:a16="http://schemas.microsoft.com/office/drawing/2014/main" xmlns="" id="{40CE9649-8A96-C84C-9C9E-086886CB8627}"/>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 name="Google Shape;199;p33">
            <a:extLst>
              <a:ext uri="{FF2B5EF4-FFF2-40B4-BE49-F238E27FC236}">
                <a16:creationId xmlns:a16="http://schemas.microsoft.com/office/drawing/2014/main" xmlns="" id="{CE1FC5BE-DF35-8F40-A433-E6D1E07D095A}"/>
              </a:ext>
            </a:extLst>
          </p:cNvPr>
          <p:cNvSpPr/>
          <p:nvPr/>
        </p:nvSpPr>
        <p:spPr>
          <a:xfrm rot="17915288">
            <a:off x="353484" y="502708"/>
            <a:ext cx="7778750" cy="1290108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7" name="Google Shape;200;p33">
            <a:extLst>
              <a:ext uri="{FF2B5EF4-FFF2-40B4-BE49-F238E27FC236}">
                <a16:creationId xmlns:a16="http://schemas.microsoft.com/office/drawing/2014/main" xmlns="" id="{18BA1767-953E-9A4C-9F9A-465AA2C5C963}"/>
              </a:ext>
            </a:extLst>
          </p:cNvPr>
          <p:cNvSpPr txBox="1"/>
          <p:nvPr/>
        </p:nvSpPr>
        <p:spPr>
          <a:xfrm>
            <a:off x="3996267" y="3819525"/>
            <a:ext cx="4199467" cy="1358900"/>
          </a:xfrm>
          <a:prstGeom prst="rect">
            <a:avLst/>
          </a:prstGeom>
          <a:noFill/>
          <a:ln>
            <a:noFill/>
          </a:ln>
        </p:spPr>
        <p:txBody>
          <a:bodyPr spcFirstLastPara="1" lIns="91425" tIns="91425" rIns="91425" bIns="91425"/>
          <a:lstStyle/>
          <a:p>
            <a:pPr algn="ctr">
              <a:spcBef>
                <a:spcPts val="300"/>
              </a:spcBef>
              <a:spcAft>
                <a:spcPts val="0"/>
              </a:spcAft>
              <a:defRPr/>
            </a:pPr>
            <a:r>
              <a:rPr lang="en" sz="1200">
                <a:solidFill>
                  <a:schemeClr val="lt2"/>
                </a:solidFill>
                <a:latin typeface="Advent Pro"/>
                <a:ea typeface="Advent Pro"/>
                <a:cs typeface="Advent Pro"/>
                <a:sym typeface="Advent Pro"/>
              </a:rPr>
              <a:t>CREDITS: This presentation template was created by </a:t>
            </a:r>
            <a:r>
              <a:rPr lang="en" sz="1200" b="1">
                <a:solidFill>
                  <a:schemeClr val="lt2"/>
                </a:solidFill>
                <a:uFill>
                  <a:noFill/>
                </a:uFill>
                <a:latin typeface="Advent Pro"/>
                <a:ea typeface="Advent Pro"/>
                <a:cs typeface="Advent Pro"/>
                <a:sym typeface="Advent Pro"/>
                <a:hlinkClick r:id="rId2"/>
              </a:rPr>
              <a:t>Slidesgo</a:t>
            </a:r>
            <a:r>
              <a:rPr lang="en" sz="1200">
                <a:solidFill>
                  <a:schemeClr val="lt2"/>
                </a:solidFill>
                <a:latin typeface="Advent Pro"/>
                <a:ea typeface="Advent Pro"/>
                <a:cs typeface="Advent Pro"/>
                <a:sym typeface="Advent Pro"/>
              </a:rPr>
              <a:t>, including icons by </a:t>
            </a:r>
            <a:r>
              <a:rPr lang="en" sz="1200" b="1">
                <a:solidFill>
                  <a:schemeClr val="lt2"/>
                </a:solidFill>
                <a:uFill>
                  <a:noFill/>
                </a:uFill>
                <a:latin typeface="Advent Pro"/>
                <a:ea typeface="Advent Pro"/>
                <a:cs typeface="Advent Pro"/>
                <a:sym typeface="Advent Pro"/>
                <a:hlinkClick r:id="rId3"/>
              </a:rPr>
              <a:t>Flaticon</a:t>
            </a:r>
            <a:r>
              <a:rPr lang="en" sz="1200">
                <a:solidFill>
                  <a:schemeClr val="lt2"/>
                </a:solidFill>
                <a:latin typeface="Advent Pro"/>
                <a:ea typeface="Advent Pro"/>
                <a:cs typeface="Advent Pro"/>
                <a:sym typeface="Advent Pro"/>
              </a:rPr>
              <a:t>, and infographics &amp; images by </a:t>
            </a:r>
            <a:r>
              <a:rPr lang="en" sz="1200" b="1">
                <a:solidFill>
                  <a:schemeClr val="lt2"/>
                </a:solidFill>
                <a:uFill>
                  <a:noFill/>
                </a:uFill>
                <a:latin typeface="Advent Pro"/>
                <a:ea typeface="Advent Pro"/>
                <a:cs typeface="Advent Pro"/>
                <a:sym typeface="Advent Pro"/>
                <a:hlinkClick r:id="rId4"/>
              </a:rPr>
              <a:t>Freepik</a:t>
            </a:r>
            <a:r>
              <a:rPr lang="en" sz="1200">
                <a:solidFill>
                  <a:schemeClr val="lt2"/>
                </a:solidFill>
                <a:latin typeface="Advent Pro"/>
                <a:ea typeface="Advent Pro"/>
                <a:cs typeface="Advent Pro"/>
                <a:sym typeface="Advent Pro"/>
              </a:rPr>
              <a:t>. </a:t>
            </a:r>
            <a:endParaRPr sz="1200">
              <a:solidFill>
                <a:schemeClr val="lt2"/>
              </a:solidFill>
              <a:latin typeface="Advent Pro"/>
              <a:ea typeface="Advent Pro"/>
              <a:cs typeface="Advent Pro"/>
              <a:sym typeface="Advent Pro"/>
            </a:endParaRPr>
          </a:p>
          <a:p>
            <a:pPr algn="ctr">
              <a:spcBef>
                <a:spcPts val="300"/>
              </a:spcBef>
              <a:spcAft>
                <a:spcPts val="0"/>
              </a:spcAft>
              <a:defRPr/>
            </a:pPr>
            <a:endParaRPr sz="1200" b="1">
              <a:solidFill>
                <a:schemeClr val="lt2"/>
              </a:solidFill>
              <a:latin typeface="Advent Pro"/>
              <a:ea typeface="Advent Pro"/>
              <a:cs typeface="Advent Pro"/>
              <a:sym typeface="Advent Pro"/>
            </a:endParaRPr>
          </a:p>
        </p:txBody>
      </p:sp>
      <p:sp>
        <p:nvSpPr>
          <p:cNvPr id="197" name="Google Shape;197;p33"/>
          <p:cNvSpPr txBox="1">
            <a:spLocks noGrp="1"/>
          </p:cNvSpPr>
          <p:nvPr>
            <p:ph type="title"/>
          </p:nvPr>
        </p:nvSpPr>
        <p:spPr>
          <a:xfrm>
            <a:off x="52400" y="1019933"/>
            <a:ext cx="12087200" cy="763600"/>
          </a:xfrm>
          <a:prstGeom prst="rect">
            <a:avLst/>
          </a:prstGeom>
        </p:spPr>
        <p:txBody>
          <a:bodyPr spcFirstLastPara="1" anchor="b">
            <a:noAutofit/>
          </a:bodyPr>
          <a:lstStyle>
            <a:lvl1pPr lvl="0" algn="ctr" rtl="0">
              <a:spcBef>
                <a:spcPts val="0"/>
              </a:spcBef>
              <a:spcAft>
                <a:spcPts val="0"/>
              </a:spcAft>
              <a:buSzPts val="4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040269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rgbClr val="FAC86A"/>
        </a:solidFill>
        <a:effectLst/>
      </p:bgPr>
    </p:bg>
    <p:spTree>
      <p:nvGrpSpPr>
        <p:cNvPr id="1" name="Shape 201"/>
        <p:cNvGrpSpPr/>
        <p:nvPr/>
      </p:nvGrpSpPr>
      <p:grpSpPr>
        <a:xfrm>
          <a:off x="0" y="0"/>
          <a:ext cx="0" cy="0"/>
          <a:chOff x="0" y="0"/>
          <a:chExt cx="0" cy="0"/>
        </a:xfrm>
      </p:grpSpPr>
      <p:sp>
        <p:nvSpPr>
          <p:cNvPr id="5" name="Google Shape;202;p34">
            <a:extLst>
              <a:ext uri="{FF2B5EF4-FFF2-40B4-BE49-F238E27FC236}">
                <a16:creationId xmlns:a16="http://schemas.microsoft.com/office/drawing/2014/main" xmlns="" id="{C1B0A871-6CAF-2649-9D8A-FA455148E39A}"/>
              </a:ext>
            </a:extLst>
          </p:cNvPr>
          <p:cNvSpPr>
            <a:spLocks/>
          </p:cNvSpPr>
          <p:nvPr/>
        </p:nvSpPr>
        <p:spPr bwMode="auto">
          <a:xfrm rot="1083411">
            <a:off x="8536518" y="-125413"/>
            <a:ext cx="6489700" cy="7108826"/>
          </a:xfrm>
          <a:custGeom>
            <a:avLst/>
            <a:gdLst>
              <a:gd name="T0" fmla="*/ 1520031 w 123892"/>
              <a:gd name="T1" fmla="*/ 0 h 135659"/>
              <a:gd name="T2" fmla="*/ 841437 w 123892"/>
              <a:gd name="T3" fmla="*/ 48210 h 135659"/>
              <a:gd name="T4" fmla="*/ 652273 w 123892"/>
              <a:gd name="T5" fmla="*/ 68437 h 135659"/>
              <a:gd name="T6" fmla="*/ 39169 w 123892"/>
              <a:gd name="T7" fmla="*/ 0 h 135659"/>
              <a:gd name="T8" fmla="*/ 39169 w 123892"/>
              <a:gd name="T9" fmla="*/ 0 h 135659"/>
              <a:gd name="T10" fmla="*/ 381628 w 123892"/>
              <a:gd name="T11" fmla="*/ 1235853 h 135659"/>
              <a:gd name="T12" fmla="*/ 1144767 w 123892"/>
              <a:gd name="T13" fmla="*/ 1601306 h 135659"/>
              <a:gd name="T14" fmla="*/ 1281720 w 123892"/>
              <a:gd name="T15" fmla="*/ 1979702 h 135659"/>
              <a:gd name="T16" fmla="*/ 1536139 w 123892"/>
              <a:gd name="T17" fmla="*/ 2423443 h 135659"/>
              <a:gd name="T18" fmla="*/ 1389365 w 123892"/>
              <a:gd name="T19" fmla="*/ 3141196 h 135659"/>
              <a:gd name="T20" fmla="*/ 1709274 w 123892"/>
              <a:gd name="T21" fmla="*/ 3501199 h 135659"/>
              <a:gd name="T22" fmla="*/ 1839430 w 123892"/>
              <a:gd name="T23" fmla="*/ 3467452 h 135659"/>
              <a:gd name="T24" fmla="*/ 2067724 w 123892"/>
              <a:gd name="T25" fmla="*/ 3404097 h 135659"/>
              <a:gd name="T26" fmla="*/ 2207073 w 123892"/>
              <a:gd name="T27" fmla="*/ 3506596 h 135659"/>
              <a:gd name="T28" fmla="*/ 1961022 w 123892"/>
              <a:gd name="T29" fmla="*/ 4385538 h 135659"/>
              <a:gd name="T30" fmla="*/ 2398712 w 123892"/>
              <a:gd name="T31" fmla="*/ 4841070 h 135659"/>
              <a:gd name="T32" fmla="*/ 2330196 w 123892"/>
              <a:gd name="T33" fmla="*/ 5506682 h 135659"/>
              <a:gd name="T34" fmla="*/ 2848856 w 123892"/>
              <a:gd name="T35" fmla="*/ 5897288 h 135659"/>
              <a:gd name="T36" fmla="*/ 2700432 w 123892"/>
              <a:gd name="T37" fmla="*/ 6469048 h 135659"/>
              <a:gd name="T38" fmla="*/ 3239049 w 123892"/>
              <a:gd name="T39" fmla="*/ 7108774 h 135659"/>
              <a:gd name="T40" fmla="*/ 3246670 w 123892"/>
              <a:gd name="T41" fmla="*/ 7108512 h 135659"/>
              <a:gd name="T42" fmla="*/ 4537701 w 123892"/>
              <a:gd name="T43" fmla="*/ 6638726 h 135659"/>
              <a:gd name="T44" fmla="*/ 4753148 w 123892"/>
              <a:gd name="T45" fmla="*/ 6273273 h 135659"/>
              <a:gd name="T46" fmla="*/ 4703568 w 123892"/>
              <a:gd name="T47" fmla="*/ 5633810 h 135659"/>
              <a:gd name="T48" fmla="*/ 4315143 w 123892"/>
              <a:gd name="T49" fmla="*/ 5226016 h 135659"/>
              <a:gd name="T50" fmla="*/ 3886568 w 123892"/>
              <a:gd name="T51" fmla="*/ 5024949 h 135659"/>
              <a:gd name="T52" fmla="*/ 3662439 w 123892"/>
              <a:gd name="T53" fmla="*/ 5046539 h 135659"/>
              <a:gd name="T54" fmla="*/ 3390223 w 123892"/>
              <a:gd name="T55" fmla="*/ 5090399 h 135659"/>
              <a:gd name="T56" fmla="*/ 3246670 w 123892"/>
              <a:gd name="T57" fmla="*/ 4850816 h 135659"/>
              <a:gd name="T58" fmla="*/ 3439724 w 123892"/>
              <a:gd name="T59" fmla="*/ 4367930 h 135659"/>
              <a:gd name="T60" fmla="*/ 3390262 w 123892"/>
              <a:gd name="T61" fmla="*/ 3885044 h 135659"/>
              <a:gd name="T62" fmla="*/ 3501443 w 123892"/>
              <a:gd name="T63" fmla="*/ 3454403 h 135659"/>
              <a:gd name="T64" fmla="*/ 3290160 w 123892"/>
              <a:gd name="T65" fmla="*/ 2814940 h 135659"/>
              <a:gd name="T66" fmla="*/ 3390262 w 123892"/>
              <a:gd name="T67" fmla="*/ 2214621 h 135659"/>
              <a:gd name="T68" fmla="*/ 3036999 w 123892"/>
              <a:gd name="T69" fmla="*/ 1653393 h 135659"/>
              <a:gd name="T70" fmla="*/ 3008359 w 123892"/>
              <a:gd name="T71" fmla="*/ 1066175 h 135659"/>
              <a:gd name="T72" fmla="*/ 2876513 w 123892"/>
              <a:gd name="T73" fmla="*/ 204840 h 135659"/>
              <a:gd name="T74" fmla="*/ 1520031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6" name="Google Shape;203;p34">
            <a:extLst>
              <a:ext uri="{FF2B5EF4-FFF2-40B4-BE49-F238E27FC236}">
                <a16:creationId xmlns:a16="http://schemas.microsoft.com/office/drawing/2014/main" xmlns="" id="{AB684F63-296E-C74B-8F8B-8FCE6E13F923}"/>
              </a:ext>
            </a:extLst>
          </p:cNvPr>
          <p:cNvSpPr>
            <a:spLocks/>
          </p:cNvSpPr>
          <p:nvPr/>
        </p:nvSpPr>
        <p:spPr bwMode="auto">
          <a:xfrm>
            <a:off x="-306917" y="-125413"/>
            <a:ext cx="6491817" cy="7108826"/>
          </a:xfrm>
          <a:custGeom>
            <a:avLst/>
            <a:gdLst>
              <a:gd name="T0" fmla="*/ 1520527 w 123892"/>
              <a:gd name="T1" fmla="*/ 0 h 135659"/>
              <a:gd name="T2" fmla="*/ 841711 w 123892"/>
              <a:gd name="T3" fmla="*/ 48210 h 135659"/>
              <a:gd name="T4" fmla="*/ 652485 w 123892"/>
              <a:gd name="T5" fmla="*/ 68437 h 135659"/>
              <a:gd name="T6" fmla="*/ 39181 w 123892"/>
              <a:gd name="T7" fmla="*/ 0 h 135659"/>
              <a:gd name="T8" fmla="*/ 39181 w 123892"/>
              <a:gd name="T9" fmla="*/ 0 h 135659"/>
              <a:gd name="T10" fmla="*/ 381753 w 123892"/>
              <a:gd name="T11" fmla="*/ 1235853 h 135659"/>
              <a:gd name="T12" fmla="*/ 1145141 w 123892"/>
              <a:gd name="T13" fmla="*/ 1601306 h 135659"/>
              <a:gd name="T14" fmla="*/ 1282138 w 123892"/>
              <a:gd name="T15" fmla="*/ 1979702 h 135659"/>
              <a:gd name="T16" fmla="*/ 1536640 w 123892"/>
              <a:gd name="T17" fmla="*/ 2423443 h 135659"/>
              <a:gd name="T18" fmla="*/ 1389818 w 123892"/>
              <a:gd name="T19" fmla="*/ 3141196 h 135659"/>
              <a:gd name="T20" fmla="*/ 1709832 w 123892"/>
              <a:gd name="T21" fmla="*/ 3501199 h 135659"/>
              <a:gd name="T22" fmla="*/ 1840030 w 123892"/>
              <a:gd name="T23" fmla="*/ 3467452 h 135659"/>
              <a:gd name="T24" fmla="*/ 2068398 w 123892"/>
              <a:gd name="T25" fmla="*/ 3404097 h 135659"/>
              <a:gd name="T26" fmla="*/ 2207793 w 123892"/>
              <a:gd name="T27" fmla="*/ 3506596 h 135659"/>
              <a:gd name="T28" fmla="*/ 1961661 w 123892"/>
              <a:gd name="T29" fmla="*/ 4385538 h 135659"/>
              <a:gd name="T30" fmla="*/ 2399494 w 123892"/>
              <a:gd name="T31" fmla="*/ 4841070 h 135659"/>
              <a:gd name="T32" fmla="*/ 2330957 w 123892"/>
              <a:gd name="T33" fmla="*/ 5506682 h 135659"/>
              <a:gd name="T34" fmla="*/ 2849785 w 123892"/>
              <a:gd name="T35" fmla="*/ 5897288 h 135659"/>
              <a:gd name="T36" fmla="*/ 2701313 w 123892"/>
              <a:gd name="T37" fmla="*/ 6469048 h 135659"/>
              <a:gd name="T38" fmla="*/ 3240105 w 123892"/>
              <a:gd name="T39" fmla="*/ 7108774 h 135659"/>
              <a:gd name="T40" fmla="*/ 3247730 w 123892"/>
              <a:gd name="T41" fmla="*/ 7108512 h 135659"/>
              <a:gd name="T42" fmla="*/ 4539182 w 123892"/>
              <a:gd name="T43" fmla="*/ 6638726 h 135659"/>
              <a:gd name="T44" fmla="*/ 4754699 w 123892"/>
              <a:gd name="T45" fmla="*/ 6273273 h 135659"/>
              <a:gd name="T46" fmla="*/ 4705103 w 123892"/>
              <a:gd name="T47" fmla="*/ 5633810 h 135659"/>
              <a:gd name="T48" fmla="*/ 4316551 w 123892"/>
              <a:gd name="T49" fmla="*/ 5226016 h 135659"/>
              <a:gd name="T50" fmla="*/ 3887836 w 123892"/>
              <a:gd name="T51" fmla="*/ 5024949 h 135659"/>
              <a:gd name="T52" fmla="*/ 3663634 w 123892"/>
              <a:gd name="T53" fmla="*/ 5046539 h 135659"/>
              <a:gd name="T54" fmla="*/ 3391329 w 123892"/>
              <a:gd name="T55" fmla="*/ 5090399 h 135659"/>
              <a:gd name="T56" fmla="*/ 3247730 w 123892"/>
              <a:gd name="T57" fmla="*/ 4850816 h 135659"/>
              <a:gd name="T58" fmla="*/ 3440846 w 123892"/>
              <a:gd name="T59" fmla="*/ 4367930 h 135659"/>
              <a:gd name="T60" fmla="*/ 3391368 w 123892"/>
              <a:gd name="T61" fmla="*/ 3885044 h 135659"/>
              <a:gd name="T62" fmla="*/ 3502585 w 123892"/>
              <a:gd name="T63" fmla="*/ 3454403 h 135659"/>
              <a:gd name="T64" fmla="*/ 3291234 w 123892"/>
              <a:gd name="T65" fmla="*/ 2814940 h 135659"/>
              <a:gd name="T66" fmla="*/ 3391368 w 123892"/>
              <a:gd name="T67" fmla="*/ 2214621 h 135659"/>
              <a:gd name="T68" fmla="*/ 3037989 w 123892"/>
              <a:gd name="T69" fmla="*/ 1653393 h 135659"/>
              <a:gd name="T70" fmla="*/ 3009340 w 123892"/>
              <a:gd name="T71" fmla="*/ 1066175 h 135659"/>
              <a:gd name="T72" fmla="*/ 2877452 w 123892"/>
              <a:gd name="T73" fmla="*/ 204840 h 135659"/>
              <a:gd name="T74" fmla="*/ 1520527 w 123892"/>
              <a:gd name="T75" fmla="*/ 0 h 1356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x-none"/>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2194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AB6CB317-7368-1547-80EF-727D3560544A}" type="slidenum">
              <a:rPr lang="en-US" altLang="x-none" smtClean="0"/>
              <a:pPr>
                <a:defRPr/>
              </a:pPr>
              <a:t>‹#›</a:t>
            </a:fld>
            <a:endParaRPr lang="en-US" altLang="x-none"/>
          </a:p>
        </p:txBody>
      </p:sp>
    </p:spTree>
    <p:extLst>
      <p:ext uri="{BB962C8B-B14F-4D97-AF65-F5344CB8AC3E}">
        <p14:creationId xmlns:p14="http://schemas.microsoft.com/office/powerpoint/2010/main" val="3430166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5F9C8857-8612-944B-BDAD-95B3CE2CEB6A}" type="slidenum">
              <a:rPr lang="en-US" altLang="x-none" smtClean="0"/>
              <a:pPr>
                <a:defRPr/>
              </a:pPr>
              <a:t>‹#›</a:t>
            </a:fld>
            <a:endParaRPr lang="en-US" altLang="x-none"/>
          </a:p>
        </p:txBody>
      </p:sp>
    </p:spTree>
    <p:extLst>
      <p:ext uri="{BB962C8B-B14F-4D97-AF65-F5344CB8AC3E}">
        <p14:creationId xmlns:p14="http://schemas.microsoft.com/office/powerpoint/2010/main" val="336916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6AAC3D2F-A1E9-A549-9D93-35F95A68C6D5}" type="slidenum">
              <a:rPr lang="en-US" altLang="x-none" smtClean="0"/>
              <a:pPr>
                <a:defRPr/>
              </a:pPr>
              <a:t>‹#›</a:t>
            </a:fld>
            <a:endParaRPr lang="en-US" altLang="x-none"/>
          </a:p>
        </p:txBody>
      </p:sp>
    </p:spTree>
    <p:extLst>
      <p:ext uri="{BB962C8B-B14F-4D97-AF65-F5344CB8AC3E}">
        <p14:creationId xmlns:p14="http://schemas.microsoft.com/office/powerpoint/2010/main" val="3724764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53D9D992-2496-9A4E-8C68-5D8A944BF3C1}" type="slidenum">
              <a:rPr lang="en-US" altLang="x-none" smtClean="0"/>
              <a:pPr>
                <a:defRPr/>
              </a:pPr>
              <a:t>‹#›</a:t>
            </a:fld>
            <a:endParaRPr lang="en-US" altLang="x-none"/>
          </a:p>
        </p:txBody>
      </p:sp>
    </p:spTree>
    <p:extLst>
      <p:ext uri="{BB962C8B-B14F-4D97-AF65-F5344CB8AC3E}">
        <p14:creationId xmlns:p14="http://schemas.microsoft.com/office/powerpoint/2010/main" val="354014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9497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C9AA734A-E1EF-1149-A5A0-2CC4C1EB5579}" type="slidenum">
              <a:rPr lang="en-US" altLang="x-none" smtClean="0"/>
              <a:pPr>
                <a:defRPr/>
              </a:pPr>
              <a:t>‹#›</a:t>
            </a:fld>
            <a:endParaRPr lang="en-US" altLang="x-none"/>
          </a:p>
        </p:txBody>
      </p:sp>
    </p:spTree>
    <p:extLst>
      <p:ext uri="{BB962C8B-B14F-4D97-AF65-F5344CB8AC3E}">
        <p14:creationId xmlns:p14="http://schemas.microsoft.com/office/powerpoint/2010/main" val="27682914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9DE4EC72-2B16-6E4D-8841-18CE1D90D491}" type="slidenum">
              <a:rPr lang="en-US" altLang="x-none" smtClean="0"/>
              <a:pPr>
                <a:defRPr/>
              </a:pPr>
              <a:t>‹#›</a:t>
            </a:fld>
            <a:endParaRPr lang="en-US" altLang="x-none"/>
          </a:p>
        </p:txBody>
      </p:sp>
    </p:spTree>
    <p:extLst>
      <p:ext uri="{BB962C8B-B14F-4D97-AF65-F5344CB8AC3E}">
        <p14:creationId xmlns:p14="http://schemas.microsoft.com/office/powerpoint/2010/main" val="3699091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2D4B77C1-A1A7-9448-8B9A-18BF5731A8B2}" type="slidenum">
              <a:rPr lang="en-US" altLang="x-none" smtClean="0"/>
              <a:pPr>
                <a:defRPr/>
              </a:pPr>
              <a:t>‹#›</a:t>
            </a:fld>
            <a:endParaRPr lang="en-US" altLang="x-none"/>
          </a:p>
        </p:txBody>
      </p:sp>
    </p:spTree>
    <p:extLst>
      <p:ext uri="{BB962C8B-B14F-4D97-AF65-F5344CB8AC3E}">
        <p14:creationId xmlns:p14="http://schemas.microsoft.com/office/powerpoint/2010/main" val="2444701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BF1B3B6-50D3-5449-838E-6DE8C8F3A3F1}" type="slidenum">
              <a:rPr lang="en-US" altLang="x-none" smtClean="0"/>
              <a:pPr>
                <a:defRPr/>
              </a:pPr>
              <a:t>‹#›</a:t>
            </a:fld>
            <a:endParaRPr lang="en-US" altLang="x-none"/>
          </a:p>
        </p:txBody>
      </p:sp>
    </p:spTree>
    <p:extLst>
      <p:ext uri="{BB962C8B-B14F-4D97-AF65-F5344CB8AC3E}">
        <p14:creationId xmlns:p14="http://schemas.microsoft.com/office/powerpoint/2010/main" val="3839730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EEC6204F-7C66-7747-A13F-F486FA74F38E}" type="slidenum">
              <a:rPr lang="en-US" altLang="x-none" smtClean="0"/>
              <a:pPr>
                <a:defRPr/>
              </a:pPr>
              <a:t>‹#›</a:t>
            </a:fld>
            <a:endParaRPr lang="en-US" altLang="x-none"/>
          </a:p>
        </p:txBody>
      </p:sp>
    </p:spTree>
    <p:extLst>
      <p:ext uri="{BB962C8B-B14F-4D97-AF65-F5344CB8AC3E}">
        <p14:creationId xmlns:p14="http://schemas.microsoft.com/office/powerpoint/2010/main" val="1491956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D67A5487-306D-D040-B3EC-06346E2C9650}" type="slidenum">
              <a:rPr lang="en-US" altLang="x-none" smtClean="0"/>
              <a:pPr>
                <a:defRPr/>
              </a:pPr>
              <a:t>‹#›</a:t>
            </a:fld>
            <a:endParaRPr lang="en-US" altLang="x-none"/>
          </a:p>
        </p:txBody>
      </p:sp>
    </p:spTree>
    <p:extLst>
      <p:ext uri="{BB962C8B-B14F-4D97-AF65-F5344CB8AC3E}">
        <p14:creationId xmlns:p14="http://schemas.microsoft.com/office/powerpoint/2010/main" val="4137525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D95BF3CD-9B0A-674E-A2AA-679DD34F3453}" type="slidenum">
              <a:rPr lang="en-US" altLang="x-none" smtClean="0"/>
              <a:pPr>
                <a:defRPr/>
              </a:pPr>
              <a:t>‹#›</a:t>
            </a:fld>
            <a:endParaRPr lang="en-US" altLang="x-none"/>
          </a:p>
        </p:txBody>
      </p:sp>
    </p:spTree>
    <p:extLst>
      <p:ext uri="{BB962C8B-B14F-4D97-AF65-F5344CB8AC3E}">
        <p14:creationId xmlns:p14="http://schemas.microsoft.com/office/powerpoint/2010/main" val="525179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a:extLst>
              <a:ext uri="{FF2B5EF4-FFF2-40B4-BE49-F238E27FC236}">
                <a16:creationId xmlns:a16="http://schemas.microsoft.com/office/drawing/2014/main" xmlns="" id="{8824C138-2529-9540-9923-1C6557E91549}"/>
              </a:ext>
            </a:extLst>
          </p:cNvPr>
          <p:cNvGrpSpPr>
            <a:grpSpLocks/>
          </p:cNvGrpSpPr>
          <p:nvPr/>
        </p:nvGrpSpPr>
        <p:grpSpPr bwMode="auto">
          <a:xfrm>
            <a:off x="-510117" y="0"/>
            <a:ext cx="13243984" cy="6858000"/>
            <a:chOff x="-382404" y="0"/>
            <a:chExt cx="9932332" cy="6858000"/>
          </a:xfrm>
        </p:grpSpPr>
        <p:grpSp>
          <p:nvGrpSpPr>
            <p:cNvPr id="5" name="Group 44">
              <a:extLst>
                <a:ext uri="{FF2B5EF4-FFF2-40B4-BE49-F238E27FC236}">
                  <a16:creationId xmlns:a16="http://schemas.microsoft.com/office/drawing/2014/main" xmlns="" id="{14599CDE-96B8-6F4B-ADC4-52F81960B31E}"/>
                </a:ext>
              </a:extLst>
            </p:cNvPr>
            <p:cNvGrpSpPr>
              <a:grpSpLocks/>
            </p:cNvGrpSpPr>
            <p:nvPr/>
          </p:nvGrpSpPr>
          <p:grpSpPr bwMode="auto">
            <a:xfrm>
              <a:off x="0" y="0"/>
              <a:ext cx="9144000" cy="6858000"/>
              <a:chOff x="0" y="0"/>
              <a:chExt cx="9144000" cy="6858000"/>
            </a:xfrm>
          </p:grpSpPr>
          <p:grpSp>
            <p:nvGrpSpPr>
              <p:cNvPr id="28" name="Group 4">
                <a:extLst>
                  <a:ext uri="{FF2B5EF4-FFF2-40B4-BE49-F238E27FC236}">
                    <a16:creationId xmlns:a16="http://schemas.microsoft.com/office/drawing/2014/main" xmlns="" id="{048993AE-3E66-FE45-BC38-07AAA5BD3D08}"/>
                  </a:ext>
                </a:extLst>
              </p:cNvPr>
              <p:cNvGrpSpPr>
                <a:grpSpLocks/>
              </p:cNvGrpSpPr>
              <p:nvPr/>
            </p:nvGrpSpPr>
            <p:grpSpPr bwMode="auto">
              <a:xfrm>
                <a:off x="0" y="0"/>
                <a:ext cx="2514600" cy="6858000"/>
                <a:chOff x="0" y="0"/>
                <a:chExt cx="2514600" cy="6858000"/>
              </a:xfrm>
            </p:grpSpPr>
            <p:sp>
              <p:nvSpPr>
                <p:cNvPr id="40" name="Rectangle 39">
                  <a:extLst>
                    <a:ext uri="{FF2B5EF4-FFF2-40B4-BE49-F238E27FC236}">
                      <a16:creationId xmlns:a16="http://schemas.microsoft.com/office/drawing/2014/main" xmlns="" id="{403C5784-1325-7B45-99A2-7A771345774B}"/>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2">
                  <a:extLst>
                    <a:ext uri="{FF2B5EF4-FFF2-40B4-BE49-F238E27FC236}">
                      <a16:creationId xmlns:a16="http://schemas.microsoft.com/office/drawing/2014/main" xmlns="" id="{D0DCB1B1-9199-FD45-A59A-0B3A21C100D2}"/>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3">
                  <a:extLst>
                    <a:ext uri="{FF2B5EF4-FFF2-40B4-BE49-F238E27FC236}">
                      <a16:creationId xmlns:a16="http://schemas.microsoft.com/office/drawing/2014/main" xmlns="" id="{969D7984-9E98-1740-B415-748B9E345496}"/>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5">
                <a:extLst>
                  <a:ext uri="{FF2B5EF4-FFF2-40B4-BE49-F238E27FC236}">
                    <a16:creationId xmlns:a16="http://schemas.microsoft.com/office/drawing/2014/main" xmlns="" id="{6C05FC96-697D-C742-825A-82933B3A9BD8}"/>
                  </a:ext>
                </a:extLst>
              </p:cNvPr>
              <p:cNvGrpSpPr>
                <a:grpSpLocks/>
              </p:cNvGrpSpPr>
              <p:nvPr/>
            </p:nvGrpSpPr>
            <p:grpSpPr bwMode="auto">
              <a:xfrm>
                <a:off x="422910" y="0"/>
                <a:ext cx="2514600" cy="6858000"/>
                <a:chOff x="0" y="0"/>
                <a:chExt cx="2514600" cy="6858000"/>
              </a:xfrm>
            </p:grpSpPr>
            <p:sp>
              <p:nvSpPr>
                <p:cNvPr id="37" name="Rectangle 36">
                  <a:extLst>
                    <a:ext uri="{FF2B5EF4-FFF2-40B4-BE49-F238E27FC236}">
                      <a16:creationId xmlns:a16="http://schemas.microsoft.com/office/drawing/2014/main" xmlns="" id="{249D1BBC-B387-9949-A675-F56EC5F814F2}"/>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xmlns="" id="{BEE42694-18D1-8444-BA3E-771474A1F753}"/>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xmlns="" id="{5B3B74C2-2EC7-874F-94BD-B199D9147494}"/>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9">
                <a:extLst>
                  <a:ext uri="{FF2B5EF4-FFF2-40B4-BE49-F238E27FC236}">
                    <a16:creationId xmlns:a16="http://schemas.microsoft.com/office/drawing/2014/main" xmlns="" id="{4620DCCC-BA9D-1F4F-9A34-BACA926DB528}"/>
                  </a:ext>
                </a:extLst>
              </p:cNvPr>
              <p:cNvGrpSpPr>
                <a:grpSpLocks/>
              </p:cNvGrpSpPr>
              <p:nvPr/>
            </p:nvGrpSpPr>
            <p:grpSpPr bwMode="auto">
              <a:xfrm rot="10800000">
                <a:off x="6629400" y="0"/>
                <a:ext cx="2514600" cy="6858000"/>
                <a:chOff x="0" y="0"/>
                <a:chExt cx="2514600" cy="6858000"/>
              </a:xfrm>
            </p:grpSpPr>
            <p:sp>
              <p:nvSpPr>
                <p:cNvPr id="34" name="Rectangle 33">
                  <a:extLst>
                    <a:ext uri="{FF2B5EF4-FFF2-40B4-BE49-F238E27FC236}">
                      <a16:creationId xmlns:a16="http://schemas.microsoft.com/office/drawing/2014/main" xmlns="" id="{6A4A136D-1338-E646-A880-EC8B3715CD7D}"/>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xmlns="" id="{C6C5D2AE-C629-334B-9936-FDD2256EA400}"/>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xmlns="" id="{DE326A9C-D960-8740-8E84-0CE03C7A23E9}"/>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Rectangle 30">
                <a:extLst>
                  <a:ext uri="{FF2B5EF4-FFF2-40B4-BE49-F238E27FC236}">
                    <a16:creationId xmlns:a16="http://schemas.microsoft.com/office/drawing/2014/main" xmlns="" id="{C83CEEF0-7069-2740-B001-D5A8EAB44489}"/>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xmlns="" id="{84F5B5CA-3CF2-6045-93C6-4CA429D4275E}"/>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xmlns="" id="{9579EAC5-ADF6-1547-8EAE-378469DB6E11}"/>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 name="Freeform 5">
              <a:extLst>
                <a:ext uri="{FF2B5EF4-FFF2-40B4-BE49-F238E27FC236}">
                  <a16:creationId xmlns:a16="http://schemas.microsoft.com/office/drawing/2014/main" xmlns="" id="{5BFEFAE9-C9D6-AD40-861D-86C90AFCAAD7}"/>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a:extLst>
                <a:ext uri="{FF2B5EF4-FFF2-40B4-BE49-F238E27FC236}">
                  <a16:creationId xmlns:a16="http://schemas.microsoft.com/office/drawing/2014/main" xmlns="" id="{FF5ED379-7EBD-F647-80BC-C14EB6DFD63C}"/>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xmlns="" id="{B46DCDF5-8EEC-8E40-AD56-99E665218BF5}"/>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xmlns="" id="{80659AC5-E553-9B47-A22B-54BC6E535C8E}"/>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xmlns="" id="{C0B49C42-1A1C-224C-81EA-46904D34C9EE}"/>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Hexagon 10">
              <a:extLst>
                <a:ext uri="{FF2B5EF4-FFF2-40B4-BE49-F238E27FC236}">
                  <a16:creationId xmlns:a16="http://schemas.microsoft.com/office/drawing/2014/main" xmlns="" id="{ADBD9DCB-C66F-EB47-B86E-90BD96039C86}"/>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Hexagon 11">
              <a:extLst>
                <a:ext uri="{FF2B5EF4-FFF2-40B4-BE49-F238E27FC236}">
                  <a16:creationId xmlns:a16="http://schemas.microsoft.com/office/drawing/2014/main" xmlns="" id="{A27001F5-24AB-FA43-9D58-91C36AC29F00}"/>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xmlns="" id="{7F464189-E4F0-FC46-8467-DE045FFA25FD}"/>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xmlns="" id="{4449BCF9-C82B-6A4B-8CFB-DD552B1B48D7}"/>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xmlns="" id="{A90FBD74-9FFE-A445-ADC7-FFB980894533}"/>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xmlns="" id="{61668128-B2D1-9245-A0ED-7E082EFF10BA}"/>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a:extLst>
                <a:ext uri="{FF2B5EF4-FFF2-40B4-BE49-F238E27FC236}">
                  <a16:creationId xmlns:a16="http://schemas.microsoft.com/office/drawing/2014/main" xmlns="" id="{664B5BDB-9BBC-874D-860B-4CD2BD867B72}"/>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xmlns="" id="{DCBE8628-4BCE-8A45-AC53-2BFDF0BB6998}"/>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xmlns="" id="{F89AA4E0-77DF-4F44-9DEC-201501FA7943}"/>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xmlns="" id="{7290F1C3-64E4-9C4C-8508-F26982A96DDA}"/>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xmlns="" id="{C18E385A-B652-9043-804A-DDF9B9E08FE8}"/>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xmlns="" id="{69AD937B-A10F-8D46-92B5-28F870C6D8D4}"/>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xmlns="" id="{49F7D2C4-121C-FC4E-8864-6C0919911B64}"/>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xmlns="" id="{F4329E51-8001-EB4C-8518-B635C2B8C70F}"/>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xmlns="" id="{8202DC99-4587-6B40-AE96-B730A4B46904}"/>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a:extLst>
                <a:ext uri="{FF2B5EF4-FFF2-40B4-BE49-F238E27FC236}">
                  <a16:creationId xmlns:a16="http://schemas.microsoft.com/office/drawing/2014/main" xmlns="" id="{B829075F-FE7C-9F46-9810-13323816F627}"/>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xmlns="" id="{51C3BA3C-305C-BA4F-8123-DA55E352E663}"/>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Rectangle 42">
            <a:extLst>
              <a:ext uri="{FF2B5EF4-FFF2-40B4-BE49-F238E27FC236}">
                <a16:creationId xmlns:a16="http://schemas.microsoft.com/office/drawing/2014/main" xmlns="" id="{34758291-4395-1241-8E54-EEA5CE37BE8C}"/>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xmlns="" id="{3D4C37A4-8010-4D4D-BB06-521F52F462F3}"/>
              </a:ext>
            </a:extLst>
          </p:cNvPr>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xmlns="" id="{99A3EC88-11E2-E143-B8D2-9F21EFB6E9AC}"/>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xmlns="" id="{537E66B7-1E4F-094A-81CC-BF9189851723}"/>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a:extLst>
              <a:ext uri="{FF2B5EF4-FFF2-40B4-BE49-F238E27FC236}">
                <a16:creationId xmlns:a16="http://schemas.microsoft.com/office/drawing/2014/main" xmlns="" id="{A8C18889-5D4E-6849-A506-B5D570465D2C}"/>
              </a:ext>
            </a:extLst>
          </p:cNvPr>
          <p:cNvSpPr>
            <a:spLocks noGrp="1"/>
          </p:cNvSpPr>
          <p:nvPr>
            <p:ph type="dt" sz="half" idx="10"/>
          </p:nvPr>
        </p:nvSpPr>
        <p:spPr>
          <a:xfrm>
            <a:off x="6318251" y="1516064"/>
            <a:ext cx="2844800" cy="752475"/>
          </a:xfrm>
        </p:spPr>
        <p:txBody>
          <a:bodyPr anchor="b"/>
          <a:lstStyle>
            <a:lvl1pPr algn="l">
              <a:defRPr sz="2400"/>
            </a:lvl1pPr>
          </a:lstStyle>
          <a:p>
            <a:pPr>
              <a:defRPr/>
            </a:pPr>
            <a:endParaRPr lang="en-US" altLang="en-US"/>
          </a:p>
        </p:txBody>
      </p:sp>
      <p:sp>
        <p:nvSpPr>
          <p:cNvPr id="48" name="Footer Placeholder 4">
            <a:extLst>
              <a:ext uri="{FF2B5EF4-FFF2-40B4-BE49-F238E27FC236}">
                <a16:creationId xmlns:a16="http://schemas.microsoft.com/office/drawing/2014/main" xmlns="" id="{F4A25062-026A-1A4E-B5B7-03AAC8054970}"/>
              </a:ext>
            </a:extLst>
          </p:cNvPr>
          <p:cNvSpPr>
            <a:spLocks noGrp="1"/>
          </p:cNvSpPr>
          <p:nvPr>
            <p:ph type="ftr" sz="quarter" idx="11"/>
          </p:nvPr>
        </p:nvSpPr>
        <p:spPr>
          <a:xfrm>
            <a:off x="7071784" y="5719764"/>
            <a:ext cx="3774016" cy="365125"/>
          </a:xfrm>
        </p:spPr>
        <p:txBody>
          <a:bodyPr>
            <a:normAutofit/>
          </a:bodyPr>
          <a:lstStyle>
            <a:lvl1pPr>
              <a:defRPr>
                <a:solidFill>
                  <a:schemeClr val="accent1"/>
                </a:solidFill>
              </a:defRPr>
            </a:lvl1pPr>
          </a:lstStyle>
          <a:p>
            <a:pPr>
              <a:defRPr/>
            </a:pPr>
            <a:endParaRPr lang="en-US" altLang="en-US"/>
          </a:p>
        </p:txBody>
      </p:sp>
      <p:sp>
        <p:nvSpPr>
          <p:cNvPr id="49" name="Slide Number Placeholder 5">
            <a:extLst>
              <a:ext uri="{FF2B5EF4-FFF2-40B4-BE49-F238E27FC236}">
                <a16:creationId xmlns:a16="http://schemas.microsoft.com/office/drawing/2014/main" xmlns="" id="{B5C7FAC5-215D-1D4D-8D2F-2E144BC3D586}"/>
              </a:ext>
            </a:extLst>
          </p:cNvPr>
          <p:cNvSpPr>
            <a:spLocks noGrp="1"/>
          </p:cNvSpPr>
          <p:nvPr>
            <p:ph type="sldNum" sz="quarter" idx="12"/>
          </p:nvPr>
        </p:nvSpPr>
        <p:spPr>
          <a:xfrm>
            <a:off x="6199718" y="5719764"/>
            <a:ext cx="857249" cy="365125"/>
          </a:xfrm>
        </p:spPr>
        <p:txBody>
          <a:bodyPr/>
          <a:lstStyle>
            <a:lvl1pPr>
              <a:defRPr>
                <a:solidFill>
                  <a:schemeClr val="accent1"/>
                </a:solidFill>
              </a:defRPr>
            </a:lvl1pPr>
          </a:lstStyle>
          <a:p>
            <a:fld id="{6AC3C82D-0021-7647-9B84-6B1CD558EE6C}" type="slidenum">
              <a:rPr lang="en-US" altLang="en-US"/>
              <a:pPr/>
              <a:t>‹#›</a:t>
            </a:fld>
            <a:endParaRPr lang="en-US" altLang="en-US"/>
          </a:p>
        </p:txBody>
      </p:sp>
    </p:spTree>
    <p:extLst>
      <p:ext uri="{BB962C8B-B14F-4D97-AF65-F5344CB8AC3E}">
        <p14:creationId xmlns:p14="http://schemas.microsoft.com/office/powerpoint/2010/main" val="248669167"/>
      </p:ext>
    </p:extLst>
  </p:cSld>
  <p:clrMapOvr>
    <a:masterClrMapping/>
  </p:clrMapOvr>
  <p:transition spd="med">
    <p:split orient="vert"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7F91EEBA-7AE4-4848-8CFF-7B7D537D79C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xmlns="" id="{24065F54-1369-F04B-8882-7511CD92CFB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D97997ED-7F0C-4148-B5C4-5C81E450A1F8}"/>
              </a:ext>
            </a:extLst>
          </p:cNvPr>
          <p:cNvSpPr>
            <a:spLocks noGrp="1"/>
          </p:cNvSpPr>
          <p:nvPr>
            <p:ph type="sldNum" sz="quarter" idx="12"/>
          </p:nvPr>
        </p:nvSpPr>
        <p:spPr/>
        <p:txBody>
          <a:bodyPr/>
          <a:lstStyle>
            <a:lvl1pPr>
              <a:defRPr/>
            </a:lvl1pPr>
          </a:lstStyle>
          <a:p>
            <a:fld id="{1C1662F9-5E3D-AF44-BB7D-9FC281108A51}" type="slidenum">
              <a:rPr lang="en-US" altLang="en-US"/>
              <a:pPr/>
              <a:t>‹#›</a:t>
            </a:fld>
            <a:endParaRPr lang="en-US" altLang="en-US"/>
          </a:p>
        </p:txBody>
      </p:sp>
    </p:spTree>
    <p:extLst>
      <p:ext uri="{BB962C8B-B14F-4D97-AF65-F5344CB8AC3E}">
        <p14:creationId xmlns:p14="http://schemas.microsoft.com/office/powerpoint/2010/main" val="2895529114"/>
      </p:ext>
    </p:extLst>
  </p:cSld>
  <p:clrMapOvr>
    <a:masterClrMapping/>
  </p:clrMapOvr>
  <p:transition spd="med">
    <p:split orient="vert"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C9AFFD-55C9-E940-B348-2D4895E9579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xmlns="" id="{F000A38D-086B-9A45-BAA2-A3037F7F748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51BCC9E7-17C5-4E4D-B7D5-97B78B11D698}"/>
              </a:ext>
            </a:extLst>
          </p:cNvPr>
          <p:cNvSpPr>
            <a:spLocks noGrp="1"/>
          </p:cNvSpPr>
          <p:nvPr>
            <p:ph type="sldNum" sz="quarter" idx="12"/>
          </p:nvPr>
        </p:nvSpPr>
        <p:spPr/>
        <p:txBody>
          <a:bodyPr/>
          <a:lstStyle>
            <a:lvl1pPr>
              <a:defRPr/>
            </a:lvl1pPr>
          </a:lstStyle>
          <a:p>
            <a:fld id="{9BCE8A16-6150-024E-8FB4-0604EC9953A8}" type="slidenum">
              <a:rPr lang="en-US" altLang="en-US"/>
              <a:pPr/>
              <a:t>‹#›</a:t>
            </a:fld>
            <a:endParaRPr lang="en-US" altLang="en-US"/>
          </a:p>
        </p:txBody>
      </p:sp>
    </p:spTree>
    <p:extLst>
      <p:ext uri="{BB962C8B-B14F-4D97-AF65-F5344CB8AC3E}">
        <p14:creationId xmlns:p14="http://schemas.microsoft.com/office/powerpoint/2010/main" val="1276343843"/>
      </p:ext>
    </p:extLst>
  </p:cSld>
  <p:clrMapOvr>
    <a:masterClrMapping/>
  </p:clrMapOvr>
  <p:transition spd="med">
    <p:split orient="ver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5596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D93A6A2A-348B-E346-8A22-E96C053AC508}"/>
              </a:ext>
            </a:extLst>
          </p:cNvPr>
          <p:cNvSpPr>
            <a:spLocks noGrp="1"/>
          </p:cNvSpPr>
          <p:nvPr>
            <p:ph type="dt" sz="half" idx="15"/>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xmlns="" id="{E14DE037-09EC-4E45-AD74-2C1E506E6C16}"/>
              </a:ext>
            </a:extLst>
          </p:cNvPr>
          <p:cNvSpPr>
            <a:spLocks noGrp="1"/>
          </p:cNvSpPr>
          <p:nvPr>
            <p:ph type="ftr" sz="quarter" idx="16"/>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xmlns="" id="{EDA0CC82-3C6B-CC4C-9AD2-7FD5E983EF73}"/>
              </a:ext>
            </a:extLst>
          </p:cNvPr>
          <p:cNvSpPr>
            <a:spLocks noGrp="1"/>
          </p:cNvSpPr>
          <p:nvPr>
            <p:ph type="sldNum" sz="quarter" idx="17"/>
          </p:nvPr>
        </p:nvSpPr>
        <p:spPr/>
        <p:txBody>
          <a:bodyPr/>
          <a:lstStyle>
            <a:lvl1pPr>
              <a:defRPr/>
            </a:lvl1pPr>
          </a:lstStyle>
          <a:p>
            <a:fld id="{60F43BCE-8512-3E41-851B-C3F6993CEF9D}" type="slidenum">
              <a:rPr lang="en-US" altLang="en-US"/>
              <a:pPr/>
              <a:t>‹#›</a:t>
            </a:fld>
            <a:endParaRPr lang="en-US" altLang="en-US"/>
          </a:p>
        </p:txBody>
      </p:sp>
    </p:spTree>
    <p:extLst>
      <p:ext uri="{BB962C8B-B14F-4D97-AF65-F5344CB8AC3E}">
        <p14:creationId xmlns:p14="http://schemas.microsoft.com/office/powerpoint/2010/main" val="642759157"/>
      </p:ext>
    </p:extLst>
  </p:cSld>
  <p:clrMapOvr>
    <a:masterClrMapping/>
  </p:clrMapOvr>
  <p:transition spd="med">
    <p:split orient="vert"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7EFC5173-2114-1E49-A025-41CA938FC83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xmlns="" id="{974DD0AB-FE1B-214E-AE45-6D99F251C1D1}"/>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xmlns="" id="{D59DEA76-8FFA-C344-A711-63E11C10B222}"/>
              </a:ext>
            </a:extLst>
          </p:cNvPr>
          <p:cNvSpPr>
            <a:spLocks noGrp="1"/>
          </p:cNvSpPr>
          <p:nvPr>
            <p:ph type="sldNum" sz="quarter" idx="12"/>
          </p:nvPr>
        </p:nvSpPr>
        <p:spPr/>
        <p:txBody>
          <a:bodyPr/>
          <a:lstStyle>
            <a:lvl1pPr>
              <a:defRPr/>
            </a:lvl1pPr>
          </a:lstStyle>
          <a:p>
            <a:fld id="{C4AD7BC3-2DCF-FF4F-B819-9F23CCF8F805}" type="slidenum">
              <a:rPr lang="en-US" altLang="en-US"/>
              <a:pPr/>
              <a:t>‹#›</a:t>
            </a:fld>
            <a:endParaRPr lang="en-US" altLang="en-US"/>
          </a:p>
        </p:txBody>
      </p:sp>
    </p:spTree>
    <p:extLst>
      <p:ext uri="{BB962C8B-B14F-4D97-AF65-F5344CB8AC3E}">
        <p14:creationId xmlns:p14="http://schemas.microsoft.com/office/powerpoint/2010/main" val="2399121330"/>
      </p:ext>
    </p:extLst>
  </p:cSld>
  <p:clrMapOvr>
    <a:masterClrMapping/>
  </p:clrMapOvr>
  <p:transition spd="med">
    <p:split orient="vert"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3509B381-F7F4-7347-A111-398D6C3C019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xmlns="" id="{5FB3CE75-7EA7-ED46-9E3D-01527DC4500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344E0FC1-85A5-A54C-8EA9-D20DA8948FC9}"/>
              </a:ext>
            </a:extLst>
          </p:cNvPr>
          <p:cNvSpPr>
            <a:spLocks noGrp="1"/>
          </p:cNvSpPr>
          <p:nvPr>
            <p:ph type="sldNum" sz="quarter" idx="12"/>
          </p:nvPr>
        </p:nvSpPr>
        <p:spPr/>
        <p:txBody>
          <a:bodyPr/>
          <a:lstStyle>
            <a:lvl1pPr>
              <a:defRPr/>
            </a:lvl1pPr>
          </a:lstStyle>
          <a:p>
            <a:fld id="{1395E637-DED1-5648-BD19-765CBE75FA4E}" type="slidenum">
              <a:rPr lang="en-US" altLang="en-US"/>
              <a:pPr/>
              <a:t>‹#›</a:t>
            </a:fld>
            <a:endParaRPr lang="en-US" altLang="en-US"/>
          </a:p>
        </p:txBody>
      </p:sp>
    </p:spTree>
    <p:extLst>
      <p:ext uri="{BB962C8B-B14F-4D97-AF65-F5344CB8AC3E}">
        <p14:creationId xmlns:p14="http://schemas.microsoft.com/office/powerpoint/2010/main" val="1263754699"/>
      </p:ext>
    </p:extLst>
  </p:cSld>
  <p:clrMapOvr>
    <a:masterClrMapping/>
  </p:clrMapOvr>
  <p:transition spd="med">
    <p:split orient="vert"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9C4DBC3-CB27-4F4D-A68A-B3156979D3DD}"/>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xmlns="" id="{1E364411-93AB-494B-81C5-96AC3BDE73D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xmlns="" id="{BB1D6280-ADED-2D42-AD57-7167DDFBCEF8}"/>
              </a:ext>
            </a:extLst>
          </p:cNvPr>
          <p:cNvSpPr>
            <a:spLocks noGrp="1"/>
          </p:cNvSpPr>
          <p:nvPr>
            <p:ph type="sldNum" sz="quarter" idx="12"/>
          </p:nvPr>
        </p:nvSpPr>
        <p:spPr/>
        <p:txBody>
          <a:bodyPr/>
          <a:lstStyle>
            <a:lvl1pPr>
              <a:defRPr/>
            </a:lvl1pPr>
          </a:lstStyle>
          <a:p>
            <a:fld id="{D4B5733D-C519-3B49-9889-BA77F30ECAB5}" type="slidenum">
              <a:rPr lang="en-US" altLang="en-US"/>
              <a:pPr/>
              <a:t>‹#›</a:t>
            </a:fld>
            <a:endParaRPr lang="en-US" altLang="en-US"/>
          </a:p>
        </p:txBody>
      </p:sp>
    </p:spTree>
    <p:extLst>
      <p:ext uri="{BB962C8B-B14F-4D97-AF65-F5344CB8AC3E}">
        <p14:creationId xmlns:p14="http://schemas.microsoft.com/office/powerpoint/2010/main" val="2892525387"/>
      </p:ext>
    </p:extLst>
  </p:cSld>
  <p:clrMapOvr>
    <a:masterClrMapping/>
  </p:clrMapOvr>
  <p:transition spd="med">
    <p:split orient="vert"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a:extLst>
              <a:ext uri="{FF2B5EF4-FFF2-40B4-BE49-F238E27FC236}">
                <a16:creationId xmlns:a16="http://schemas.microsoft.com/office/drawing/2014/main" xmlns="" id="{88C33D68-9DBB-034B-B74E-2AE691767CEF}"/>
              </a:ext>
            </a:extLst>
          </p:cNvPr>
          <p:cNvGrpSpPr>
            <a:grpSpLocks/>
          </p:cNvGrpSpPr>
          <p:nvPr/>
        </p:nvGrpSpPr>
        <p:grpSpPr bwMode="auto">
          <a:xfrm>
            <a:off x="-510117" y="0"/>
            <a:ext cx="13243984" cy="6858000"/>
            <a:chOff x="-382404" y="0"/>
            <a:chExt cx="9932332" cy="6858000"/>
          </a:xfrm>
        </p:grpSpPr>
        <p:grpSp>
          <p:nvGrpSpPr>
            <p:cNvPr id="6" name="Group 61">
              <a:extLst>
                <a:ext uri="{FF2B5EF4-FFF2-40B4-BE49-F238E27FC236}">
                  <a16:creationId xmlns:a16="http://schemas.microsoft.com/office/drawing/2014/main" xmlns="" id="{F2F46DE8-3E50-C848-A3F5-65DD4FB91A5E}"/>
                </a:ext>
              </a:extLst>
            </p:cNvPr>
            <p:cNvGrpSpPr>
              <a:grpSpLocks/>
            </p:cNvGrpSpPr>
            <p:nvPr/>
          </p:nvGrpSpPr>
          <p:grpSpPr bwMode="auto">
            <a:xfrm>
              <a:off x="0" y="0"/>
              <a:ext cx="9144000" cy="6858000"/>
              <a:chOff x="0" y="0"/>
              <a:chExt cx="9144000" cy="6858000"/>
            </a:xfrm>
          </p:grpSpPr>
          <p:grpSp>
            <p:nvGrpSpPr>
              <p:cNvPr id="29" name="Group 4">
                <a:extLst>
                  <a:ext uri="{FF2B5EF4-FFF2-40B4-BE49-F238E27FC236}">
                    <a16:creationId xmlns:a16="http://schemas.microsoft.com/office/drawing/2014/main" xmlns="" id="{5B471FD7-E66C-1F4C-8EF1-BFB9F4CE8375}"/>
                  </a:ext>
                </a:extLst>
              </p:cNvPr>
              <p:cNvGrpSpPr>
                <a:grpSpLocks/>
              </p:cNvGrpSpPr>
              <p:nvPr/>
            </p:nvGrpSpPr>
            <p:grpSpPr bwMode="auto">
              <a:xfrm>
                <a:off x="0" y="0"/>
                <a:ext cx="2514600" cy="6858000"/>
                <a:chOff x="0" y="0"/>
                <a:chExt cx="2514600" cy="6858000"/>
              </a:xfrm>
            </p:grpSpPr>
            <p:sp>
              <p:nvSpPr>
                <p:cNvPr id="41" name="Rectangle 40">
                  <a:extLst>
                    <a:ext uri="{FF2B5EF4-FFF2-40B4-BE49-F238E27FC236}">
                      <a16:creationId xmlns:a16="http://schemas.microsoft.com/office/drawing/2014/main" xmlns="" id="{1B0C0D9F-3BA7-9A4E-9EBF-1A376E8FC7AA}"/>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a:extLst>
                    <a:ext uri="{FF2B5EF4-FFF2-40B4-BE49-F238E27FC236}">
                      <a16:creationId xmlns:a16="http://schemas.microsoft.com/office/drawing/2014/main" xmlns="" id="{FE719DDF-1335-8C40-BF3F-BCC5086E2A43}"/>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a:extLst>
                    <a:ext uri="{FF2B5EF4-FFF2-40B4-BE49-F238E27FC236}">
                      <a16:creationId xmlns:a16="http://schemas.microsoft.com/office/drawing/2014/main" xmlns="" id="{50ED71A6-D92E-914E-B878-96E97BFF7055}"/>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a:extLst>
                  <a:ext uri="{FF2B5EF4-FFF2-40B4-BE49-F238E27FC236}">
                    <a16:creationId xmlns:a16="http://schemas.microsoft.com/office/drawing/2014/main" xmlns="" id="{1A28AECC-6DCA-544F-9069-D833050FA33A}"/>
                  </a:ext>
                </a:extLst>
              </p:cNvPr>
              <p:cNvGrpSpPr>
                <a:grpSpLocks/>
              </p:cNvGrpSpPr>
              <p:nvPr/>
            </p:nvGrpSpPr>
            <p:grpSpPr bwMode="auto">
              <a:xfrm>
                <a:off x="422910" y="0"/>
                <a:ext cx="2514600" cy="6858000"/>
                <a:chOff x="0" y="0"/>
                <a:chExt cx="2514600" cy="6858000"/>
              </a:xfrm>
            </p:grpSpPr>
            <p:sp>
              <p:nvSpPr>
                <p:cNvPr id="38" name="Rectangle 37">
                  <a:extLst>
                    <a:ext uri="{FF2B5EF4-FFF2-40B4-BE49-F238E27FC236}">
                      <a16:creationId xmlns:a16="http://schemas.microsoft.com/office/drawing/2014/main" xmlns="" id="{53313186-3329-AA40-B2D4-DFA7B024968F}"/>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xmlns="" id="{50F807AF-7A9D-A34B-88AD-0AAAED17C5D6}"/>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xmlns="" id="{AF49DEB0-C572-B34C-8FBB-73A3EDBC1EB2}"/>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a:extLst>
                  <a:ext uri="{FF2B5EF4-FFF2-40B4-BE49-F238E27FC236}">
                    <a16:creationId xmlns:a16="http://schemas.microsoft.com/office/drawing/2014/main" xmlns="" id="{07DCB0F9-60D4-FB4A-884C-48B30793478F}"/>
                  </a:ext>
                </a:extLst>
              </p:cNvPr>
              <p:cNvGrpSpPr>
                <a:grpSpLocks/>
              </p:cNvGrpSpPr>
              <p:nvPr/>
            </p:nvGrpSpPr>
            <p:grpSpPr bwMode="auto">
              <a:xfrm rot="10800000">
                <a:off x="6629400" y="0"/>
                <a:ext cx="2514600" cy="6858000"/>
                <a:chOff x="0" y="0"/>
                <a:chExt cx="2514600" cy="6858000"/>
              </a:xfrm>
            </p:grpSpPr>
            <p:sp>
              <p:nvSpPr>
                <p:cNvPr id="35" name="Rectangle 34">
                  <a:extLst>
                    <a:ext uri="{FF2B5EF4-FFF2-40B4-BE49-F238E27FC236}">
                      <a16:creationId xmlns:a16="http://schemas.microsoft.com/office/drawing/2014/main" xmlns="" id="{0575C994-2BF8-4549-A9D6-345887CEFD5F}"/>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xmlns="" id="{D93E6FF5-5D3B-634A-9D1A-12E905EEF8D4}"/>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xmlns="" id="{919684D8-0F23-744B-981D-C47318A71223}"/>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a:extLst>
                  <a:ext uri="{FF2B5EF4-FFF2-40B4-BE49-F238E27FC236}">
                    <a16:creationId xmlns:a16="http://schemas.microsoft.com/office/drawing/2014/main" xmlns="" id="{BEF42CA4-EFC4-BE4E-B21C-901E9384D3AE}"/>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xmlns="" id="{0EBBDBD3-82D2-344C-921E-E98108DD7BAE}"/>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xmlns="" id="{E6F84374-24AF-1447-B29F-ACCBD7D3EDC9}"/>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a:extLst>
                <a:ext uri="{FF2B5EF4-FFF2-40B4-BE49-F238E27FC236}">
                  <a16:creationId xmlns:a16="http://schemas.microsoft.com/office/drawing/2014/main" xmlns="" id="{28CDDBDA-ADB3-6945-B3B4-6D0864F01CE5}"/>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xmlns="" id="{393FDB75-C926-7A4C-932B-42B176F8646E}"/>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xmlns="" id="{A06954C5-F958-5545-A092-9E11DF26C50B}"/>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xmlns="" id="{6798EFFA-DEF0-6947-B457-1EA0256AD2C2}"/>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a:extLst>
                <a:ext uri="{FF2B5EF4-FFF2-40B4-BE49-F238E27FC236}">
                  <a16:creationId xmlns:a16="http://schemas.microsoft.com/office/drawing/2014/main" xmlns="" id="{1475D15A-96E5-7C45-9C01-B287E7B8C7DD}"/>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a:extLst>
                <a:ext uri="{FF2B5EF4-FFF2-40B4-BE49-F238E27FC236}">
                  <a16:creationId xmlns:a16="http://schemas.microsoft.com/office/drawing/2014/main" xmlns="" id="{6F7059D2-08E2-E144-9E93-1C2A9A872EB8}"/>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xmlns="" id="{3418691F-0DDA-2546-8DF6-C4A09A179EB6}"/>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xmlns="" id="{E49CF7AA-C4DD-F34B-8298-AB4FE3ADC4D4}"/>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xmlns="" id="{3D356002-3070-0D4E-A616-DD5E777F0FD2}"/>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a:extLst>
                <a:ext uri="{FF2B5EF4-FFF2-40B4-BE49-F238E27FC236}">
                  <a16:creationId xmlns:a16="http://schemas.microsoft.com/office/drawing/2014/main" xmlns="" id="{B99BDC32-0738-DA40-B4D3-9AA8DDE1FA45}"/>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a:extLst>
                <a:ext uri="{FF2B5EF4-FFF2-40B4-BE49-F238E27FC236}">
                  <a16:creationId xmlns:a16="http://schemas.microsoft.com/office/drawing/2014/main" xmlns="" id="{1EC01A8F-B651-004A-8273-6F1BF757F6DB}"/>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xmlns="" id="{56BE7C66-B404-6A4A-8F3A-DE8C1BBFDB9F}"/>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xmlns="" id="{4BF68520-5070-D046-8DB2-3C184AA37AFD}"/>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xmlns="" id="{C8BDEBA0-8A3D-774D-BD1B-7B1AE33B8CBA}"/>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xmlns="" id="{50DB259A-C8FB-BC45-BCCC-DAD7B1134B06}"/>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xmlns="" id="{EC687CB8-429D-8C45-8707-186438C821B4}"/>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xmlns="" id="{2E84F9AE-8C08-8A45-89C8-EC11226806B9}"/>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xmlns="" id="{AC03E664-B85D-A945-9C32-6C982179FBF9}"/>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xmlns="" id="{215D10B1-7791-5645-8824-98367955AC3A}"/>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a:extLst>
                <a:ext uri="{FF2B5EF4-FFF2-40B4-BE49-F238E27FC236}">
                  <a16:creationId xmlns:a16="http://schemas.microsoft.com/office/drawing/2014/main" xmlns="" id="{3321A211-FF83-E841-BF07-544437405089}"/>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xmlns="" id="{7FF65D2C-0DD6-DF41-9D0C-47064C3D4F24}"/>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a:extLst>
                <a:ext uri="{FF2B5EF4-FFF2-40B4-BE49-F238E27FC236}">
                  <a16:creationId xmlns:a16="http://schemas.microsoft.com/office/drawing/2014/main" xmlns="" id="{6C0C6B5C-ADB7-C646-AA5F-993761444FAB}"/>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a:extLst>
              <a:ext uri="{FF2B5EF4-FFF2-40B4-BE49-F238E27FC236}">
                <a16:creationId xmlns:a16="http://schemas.microsoft.com/office/drawing/2014/main" xmlns="" id="{DC9CACBB-9047-6F43-8938-F7A5AC32D382}"/>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xmlns="" id="{56BCD101-338B-F342-9570-55267876E056}"/>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xmlns="" id="{7AA0E849-0B1E-7B43-A19F-A24DACF3E2D7}"/>
              </a:ext>
            </a:extLst>
          </p:cNvPr>
          <p:cNvSpPr/>
          <p:nvPr/>
        </p:nvSpPr>
        <p:spPr>
          <a:xfrm>
            <a:off x="1206500" y="601664"/>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xmlns="" id="{2729E184-2D40-E940-A05C-13A1E785546B}"/>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319777" y="2657435"/>
            <a:ext cx="4406096"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a:extLst>
              <a:ext uri="{FF2B5EF4-FFF2-40B4-BE49-F238E27FC236}">
                <a16:creationId xmlns:a16="http://schemas.microsoft.com/office/drawing/2014/main" xmlns="" id="{868777D9-7FA2-F840-8B4F-FCD7032E4B59}"/>
              </a:ext>
            </a:extLst>
          </p:cNvPr>
          <p:cNvSpPr>
            <a:spLocks noGrp="1"/>
          </p:cNvSpPr>
          <p:nvPr>
            <p:ph type="dt" sz="half" idx="10"/>
          </p:nvPr>
        </p:nvSpPr>
        <p:spPr/>
        <p:txBody>
          <a:bodyPr/>
          <a:lstStyle>
            <a:lvl1pPr>
              <a:defRPr/>
            </a:lvl1pPr>
          </a:lstStyle>
          <a:p>
            <a:pPr>
              <a:defRPr/>
            </a:pPr>
            <a:endParaRPr lang="en-US" altLang="en-US"/>
          </a:p>
        </p:txBody>
      </p:sp>
      <p:sp>
        <p:nvSpPr>
          <p:cNvPr id="49" name="Slide Number Placeholder 6">
            <a:extLst>
              <a:ext uri="{FF2B5EF4-FFF2-40B4-BE49-F238E27FC236}">
                <a16:creationId xmlns:a16="http://schemas.microsoft.com/office/drawing/2014/main" xmlns="" id="{8291E57C-5F85-0A4A-BBA8-95FEEF70F2E2}"/>
              </a:ext>
            </a:extLst>
          </p:cNvPr>
          <p:cNvSpPr>
            <a:spLocks noGrp="1"/>
          </p:cNvSpPr>
          <p:nvPr>
            <p:ph type="sldNum" sz="quarter" idx="11"/>
          </p:nvPr>
        </p:nvSpPr>
        <p:spPr/>
        <p:txBody>
          <a:bodyPr/>
          <a:lstStyle>
            <a:lvl1pPr>
              <a:defRPr/>
            </a:lvl1pPr>
          </a:lstStyle>
          <a:p>
            <a:fld id="{19AA9ABC-8407-9F43-92FD-B7561633A2BC}" type="slidenum">
              <a:rPr lang="en-US" altLang="en-US"/>
              <a:pPr/>
              <a:t>‹#›</a:t>
            </a:fld>
            <a:endParaRPr lang="en-US" altLang="en-US"/>
          </a:p>
        </p:txBody>
      </p:sp>
      <p:sp>
        <p:nvSpPr>
          <p:cNvPr id="50" name="Footer Placeholder 5">
            <a:extLst>
              <a:ext uri="{FF2B5EF4-FFF2-40B4-BE49-F238E27FC236}">
                <a16:creationId xmlns:a16="http://schemas.microsoft.com/office/drawing/2014/main" xmlns="" id="{167C9767-E048-6546-B31C-826A72519C86}"/>
              </a:ext>
            </a:extLst>
          </p:cNvPr>
          <p:cNvSpPr>
            <a:spLocks noGrp="1"/>
          </p:cNvSpPr>
          <p:nvPr>
            <p:ph type="ftr" sz="quarter" idx="12"/>
          </p:nvPr>
        </p:nvSpPr>
        <p:spPr>
          <a:xfrm>
            <a:off x="6189133" y="5724526"/>
            <a:ext cx="4656667" cy="365125"/>
          </a:xfrm>
        </p:spPr>
        <p:txBody>
          <a:bodyPr>
            <a:normAutofit/>
          </a:bodyPr>
          <a:lstStyle>
            <a:lvl1pPr>
              <a:defRPr/>
            </a:lvl1pPr>
          </a:lstStyle>
          <a:p>
            <a:pPr>
              <a:defRPr/>
            </a:pPr>
            <a:endParaRPr lang="en-US" altLang="en-US"/>
          </a:p>
        </p:txBody>
      </p:sp>
    </p:spTree>
    <p:extLst>
      <p:ext uri="{BB962C8B-B14F-4D97-AF65-F5344CB8AC3E}">
        <p14:creationId xmlns:p14="http://schemas.microsoft.com/office/powerpoint/2010/main" val="1644123007"/>
      </p:ext>
    </p:extLst>
  </p:cSld>
  <p:clrMapOvr>
    <a:masterClrMapping/>
  </p:clrMapOvr>
  <p:transition spd="med">
    <p:split orient="vert"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a:extLst>
              <a:ext uri="{FF2B5EF4-FFF2-40B4-BE49-F238E27FC236}">
                <a16:creationId xmlns:a16="http://schemas.microsoft.com/office/drawing/2014/main" xmlns="" id="{66160D5B-5CD7-6444-9B29-BAD6BB39D0C3}"/>
              </a:ext>
            </a:extLst>
          </p:cNvPr>
          <p:cNvGrpSpPr>
            <a:grpSpLocks/>
          </p:cNvGrpSpPr>
          <p:nvPr/>
        </p:nvGrpSpPr>
        <p:grpSpPr bwMode="auto">
          <a:xfrm>
            <a:off x="-510117" y="0"/>
            <a:ext cx="13243984" cy="6858000"/>
            <a:chOff x="-382404" y="0"/>
            <a:chExt cx="9932332" cy="6858000"/>
          </a:xfrm>
        </p:grpSpPr>
        <p:grpSp>
          <p:nvGrpSpPr>
            <p:cNvPr id="6" name="Group 61">
              <a:extLst>
                <a:ext uri="{FF2B5EF4-FFF2-40B4-BE49-F238E27FC236}">
                  <a16:creationId xmlns:a16="http://schemas.microsoft.com/office/drawing/2014/main" xmlns="" id="{76789525-8402-7D45-9069-BEC7A32E5AF0}"/>
                </a:ext>
              </a:extLst>
            </p:cNvPr>
            <p:cNvGrpSpPr>
              <a:grpSpLocks/>
            </p:cNvGrpSpPr>
            <p:nvPr/>
          </p:nvGrpSpPr>
          <p:grpSpPr bwMode="auto">
            <a:xfrm>
              <a:off x="0" y="0"/>
              <a:ext cx="9144000" cy="6858000"/>
              <a:chOff x="0" y="0"/>
              <a:chExt cx="9144000" cy="6858000"/>
            </a:xfrm>
          </p:grpSpPr>
          <p:grpSp>
            <p:nvGrpSpPr>
              <p:cNvPr id="29" name="Group 4">
                <a:extLst>
                  <a:ext uri="{FF2B5EF4-FFF2-40B4-BE49-F238E27FC236}">
                    <a16:creationId xmlns:a16="http://schemas.microsoft.com/office/drawing/2014/main" xmlns="" id="{0C32D359-10AE-1841-AB63-8115E0B506F7}"/>
                  </a:ext>
                </a:extLst>
              </p:cNvPr>
              <p:cNvGrpSpPr>
                <a:grpSpLocks/>
              </p:cNvGrpSpPr>
              <p:nvPr/>
            </p:nvGrpSpPr>
            <p:grpSpPr bwMode="auto">
              <a:xfrm>
                <a:off x="0" y="0"/>
                <a:ext cx="2514600" cy="6858000"/>
                <a:chOff x="0" y="0"/>
                <a:chExt cx="2514600" cy="6858000"/>
              </a:xfrm>
            </p:grpSpPr>
            <p:sp>
              <p:nvSpPr>
                <p:cNvPr id="41" name="Rectangle 40">
                  <a:extLst>
                    <a:ext uri="{FF2B5EF4-FFF2-40B4-BE49-F238E27FC236}">
                      <a16:creationId xmlns:a16="http://schemas.microsoft.com/office/drawing/2014/main" xmlns="" id="{A87CAAAA-23DC-7E48-B98D-76F1DB3343A2}"/>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a:extLst>
                    <a:ext uri="{FF2B5EF4-FFF2-40B4-BE49-F238E27FC236}">
                      <a16:creationId xmlns:a16="http://schemas.microsoft.com/office/drawing/2014/main" xmlns="" id="{FEEF5EAD-8B46-7945-93BF-120436A08721}"/>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a:extLst>
                    <a:ext uri="{FF2B5EF4-FFF2-40B4-BE49-F238E27FC236}">
                      <a16:creationId xmlns:a16="http://schemas.microsoft.com/office/drawing/2014/main" xmlns="" id="{96244204-3C45-914C-ACE6-6B8E10C2A555}"/>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a:extLst>
                  <a:ext uri="{FF2B5EF4-FFF2-40B4-BE49-F238E27FC236}">
                    <a16:creationId xmlns:a16="http://schemas.microsoft.com/office/drawing/2014/main" xmlns="" id="{C69F4C7A-1CA9-F149-B6C0-CEF3B86322D4}"/>
                  </a:ext>
                </a:extLst>
              </p:cNvPr>
              <p:cNvGrpSpPr>
                <a:grpSpLocks/>
              </p:cNvGrpSpPr>
              <p:nvPr/>
            </p:nvGrpSpPr>
            <p:grpSpPr bwMode="auto">
              <a:xfrm>
                <a:off x="422910" y="0"/>
                <a:ext cx="2514600" cy="6858000"/>
                <a:chOff x="0" y="0"/>
                <a:chExt cx="2514600" cy="6858000"/>
              </a:xfrm>
            </p:grpSpPr>
            <p:sp>
              <p:nvSpPr>
                <p:cNvPr id="38" name="Rectangle 37">
                  <a:extLst>
                    <a:ext uri="{FF2B5EF4-FFF2-40B4-BE49-F238E27FC236}">
                      <a16:creationId xmlns:a16="http://schemas.microsoft.com/office/drawing/2014/main" xmlns="" id="{E8DEF8F7-65E8-3F48-BBEB-1227460D540E}"/>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xmlns="" id="{177257DF-EEBB-5D4A-A4EB-EBB599081981}"/>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xmlns="" id="{51AA2172-8B00-2443-98E6-9F23BF810D22}"/>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a:extLst>
                  <a:ext uri="{FF2B5EF4-FFF2-40B4-BE49-F238E27FC236}">
                    <a16:creationId xmlns:a16="http://schemas.microsoft.com/office/drawing/2014/main" xmlns="" id="{FDD82D2D-9EC1-3E41-B1B5-74E13B08936A}"/>
                  </a:ext>
                </a:extLst>
              </p:cNvPr>
              <p:cNvGrpSpPr>
                <a:grpSpLocks/>
              </p:cNvGrpSpPr>
              <p:nvPr/>
            </p:nvGrpSpPr>
            <p:grpSpPr bwMode="auto">
              <a:xfrm rot="10800000">
                <a:off x="6629400" y="0"/>
                <a:ext cx="2514600" cy="6858000"/>
                <a:chOff x="0" y="0"/>
                <a:chExt cx="2514600" cy="6858000"/>
              </a:xfrm>
            </p:grpSpPr>
            <p:sp>
              <p:nvSpPr>
                <p:cNvPr id="35" name="Rectangle 34">
                  <a:extLst>
                    <a:ext uri="{FF2B5EF4-FFF2-40B4-BE49-F238E27FC236}">
                      <a16:creationId xmlns:a16="http://schemas.microsoft.com/office/drawing/2014/main" xmlns="" id="{2E1E34A7-1A01-C548-8793-B5881A12EC73}"/>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xmlns="" id="{8F53787A-ADA8-BD4E-85E2-0D1D49F84D9A}"/>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xmlns="" id="{A26B06E4-0DF2-1242-9DB0-2E1703AE3EB8}"/>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a:extLst>
                  <a:ext uri="{FF2B5EF4-FFF2-40B4-BE49-F238E27FC236}">
                    <a16:creationId xmlns:a16="http://schemas.microsoft.com/office/drawing/2014/main" xmlns="" id="{87B625BA-F762-0241-9BC1-E0CB8F313450}"/>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xmlns="" id="{75CFA95B-9B8A-C342-8B68-B25FDB38FF17}"/>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xmlns="" id="{6E5275C5-EAFC-D44D-A94F-2FF36B8EA8B8}"/>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a:extLst>
                <a:ext uri="{FF2B5EF4-FFF2-40B4-BE49-F238E27FC236}">
                  <a16:creationId xmlns:a16="http://schemas.microsoft.com/office/drawing/2014/main" xmlns="" id="{B7BB7F25-21D1-9B45-BA67-9803C48E0819}"/>
                </a:ext>
              </a:extLst>
            </p:cNvPr>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a:extLst>
                <a:ext uri="{FF2B5EF4-FFF2-40B4-BE49-F238E27FC236}">
                  <a16:creationId xmlns:a16="http://schemas.microsoft.com/office/drawing/2014/main" xmlns="" id="{0422DD1A-6A69-6E4F-A9E3-11982EE8EC3F}"/>
                </a:ext>
              </a:extLst>
            </p:cNvPr>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a:extLst>
                <a:ext uri="{FF2B5EF4-FFF2-40B4-BE49-F238E27FC236}">
                  <a16:creationId xmlns:a16="http://schemas.microsoft.com/office/drawing/2014/main" xmlns="" id="{6C26433F-F203-D046-82C6-CED41FF56CEC}"/>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a:extLst>
                <a:ext uri="{FF2B5EF4-FFF2-40B4-BE49-F238E27FC236}">
                  <a16:creationId xmlns:a16="http://schemas.microsoft.com/office/drawing/2014/main" xmlns="" id="{AF13F327-F32A-8F48-ABD4-0EDDEE6924A0}"/>
                </a:ext>
              </a:extLst>
            </p:cNvPr>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a:extLst>
                <a:ext uri="{FF2B5EF4-FFF2-40B4-BE49-F238E27FC236}">
                  <a16:creationId xmlns:a16="http://schemas.microsoft.com/office/drawing/2014/main" xmlns="" id="{31913121-8CAD-614A-8E3E-1CE4884E2CE1}"/>
                </a:ext>
              </a:extLst>
            </p:cNvPr>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a:extLst>
                <a:ext uri="{FF2B5EF4-FFF2-40B4-BE49-F238E27FC236}">
                  <a16:creationId xmlns:a16="http://schemas.microsoft.com/office/drawing/2014/main" xmlns="" id="{67052CD3-B7A7-D64E-861D-7431EF143E45}"/>
                </a:ext>
              </a:extLst>
            </p:cNvPr>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a:extLst>
                <a:ext uri="{FF2B5EF4-FFF2-40B4-BE49-F238E27FC236}">
                  <a16:creationId xmlns:a16="http://schemas.microsoft.com/office/drawing/2014/main" xmlns="" id="{C4CA7B37-BE57-2F43-A46C-A8C605F0F221}"/>
                </a:ext>
              </a:extLst>
            </p:cNvPr>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a:extLst>
                <a:ext uri="{FF2B5EF4-FFF2-40B4-BE49-F238E27FC236}">
                  <a16:creationId xmlns:a16="http://schemas.microsoft.com/office/drawing/2014/main" xmlns="" id="{6D00013C-ED79-0E41-8FBF-05F205350AB5}"/>
                </a:ext>
              </a:extLst>
            </p:cNvPr>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a:extLst>
                <a:ext uri="{FF2B5EF4-FFF2-40B4-BE49-F238E27FC236}">
                  <a16:creationId xmlns:a16="http://schemas.microsoft.com/office/drawing/2014/main" xmlns="" id="{4AE660E8-4BC3-F34D-B70E-8FFD404AEA7F}"/>
                </a:ext>
              </a:extLst>
            </p:cNvPr>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a:extLst>
                <a:ext uri="{FF2B5EF4-FFF2-40B4-BE49-F238E27FC236}">
                  <a16:creationId xmlns:a16="http://schemas.microsoft.com/office/drawing/2014/main" xmlns="" id="{D7FBD4AA-8BEF-0941-B244-0B3264338548}"/>
                </a:ext>
              </a:extLst>
            </p:cNvPr>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a:extLst>
                <a:ext uri="{FF2B5EF4-FFF2-40B4-BE49-F238E27FC236}">
                  <a16:creationId xmlns:a16="http://schemas.microsoft.com/office/drawing/2014/main" xmlns="" id="{A8735FA6-9518-9C47-983F-4664EADD3A71}"/>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a:extLst>
                <a:ext uri="{FF2B5EF4-FFF2-40B4-BE49-F238E27FC236}">
                  <a16:creationId xmlns:a16="http://schemas.microsoft.com/office/drawing/2014/main" xmlns="" id="{04A67B31-DFEB-744F-B20A-9A3408CBD2EB}"/>
                </a:ext>
              </a:extLst>
            </p:cNvPr>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a:extLst>
                <a:ext uri="{FF2B5EF4-FFF2-40B4-BE49-F238E27FC236}">
                  <a16:creationId xmlns:a16="http://schemas.microsoft.com/office/drawing/2014/main" xmlns="" id="{D16EF5F6-1FC6-344D-8644-485A792AEEA0}"/>
                </a:ext>
              </a:extLst>
            </p:cNvPr>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a:extLst>
                <a:ext uri="{FF2B5EF4-FFF2-40B4-BE49-F238E27FC236}">
                  <a16:creationId xmlns:a16="http://schemas.microsoft.com/office/drawing/2014/main" xmlns="" id="{1C845672-9D61-AE4D-A590-33037F8D2433}"/>
                </a:ext>
              </a:extLst>
            </p:cNvPr>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a:extLst>
                <a:ext uri="{FF2B5EF4-FFF2-40B4-BE49-F238E27FC236}">
                  <a16:creationId xmlns:a16="http://schemas.microsoft.com/office/drawing/2014/main" xmlns="" id="{80967866-50DF-5F4D-B69B-B78C725480BB}"/>
                </a:ext>
              </a:extLst>
            </p:cNvPr>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a:extLst>
                <a:ext uri="{FF2B5EF4-FFF2-40B4-BE49-F238E27FC236}">
                  <a16:creationId xmlns:a16="http://schemas.microsoft.com/office/drawing/2014/main" xmlns="" id="{4D8532B7-15A6-0443-8C80-05877660D75E}"/>
                </a:ext>
              </a:extLst>
            </p:cNvPr>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a:extLst>
                <a:ext uri="{FF2B5EF4-FFF2-40B4-BE49-F238E27FC236}">
                  <a16:creationId xmlns:a16="http://schemas.microsoft.com/office/drawing/2014/main" xmlns="" id="{F11E2132-FB64-FD43-AC99-2A3000DFB99C}"/>
                </a:ext>
              </a:extLst>
            </p:cNvPr>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a:extLst>
                <a:ext uri="{FF2B5EF4-FFF2-40B4-BE49-F238E27FC236}">
                  <a16:creationId xmlns:a16="http://schemas.microsoft.com/office/drawing/2014/main" xmlns="" id="{91D03908-DB5B-F244-869E-5E423575DB95}"/>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a:extLst>
                <a:ext uri="{FF2B5EF4-FFF2-40B4-BE49-F238E27FC236}">
                  <a16:creationId xmlns:a16="http://schemas.microsoft.com/office/drawing/2014/main" xmlns="" id="{B9B7F96A-DF91-A24E-889B-079D20057C9C}"/>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a:extLst>
                <a:ext uri="{FF2B5EF4-FFF2-40B4-BE49-F238E27FC236}">
                  <a16:creationId xmlns:a16="http://schemas.microsoft.com/office/drawing/2014/main" xmlns="" id="{F2BC08DA-2261-0B4B-B262-ADFCCF2B1FDB}"/>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a:extLst>
                <a:ext uri="{FF2B5EF4-FFF2-40B4-BE49-F238E27FC236}">
                  <a16:creationId xmlns:a16="http://schemas.microsoft.com/office/drawing/2014/main" xmlns="" id="{78B4D71D-74A8-D746-8B8C-65D86318C660}"/>
                </a:ext>
              </a:extLst>
            </p:cNvPr>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a:extLst>
                <a:ext uri="{FF2B5EF4-FFF2-40B4-BE49-F238E27FC236}">
                  <a16:creationId xmlns:a16="http://schemas.microsoft.com/office/drawing/2014/main" xmlns="" id="{5522EE2D-E6EB-BC43-8737-90D385C765F3}"/>
                </a:ext>
              </a:extLst>
            </p:cNvPr>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a:extLst>
              <a:ext uri="{FF2B5EF4-FFF2-40B4-BE49-F238E27FC236}">
                <a16:creationId xmlns:a16="http://schemas.microsoft.com/office/drawing/2014/main" xmlns="" id="{0AA78753-B15D-284E-AE24-223C83ADB19E}"/>
              </a:ext>
            </a:extLst>
          </p:cNvPr>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xmlns="" id="{8037789D-EC06-0B47-9146-C38EC510968C}"/>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xmlns="" id="{80FBDB3D-4DEC-B94F-BA6F-121D3B09D61B}"/>
              </a:ext>
            </a:extLst>
          </p:cNvPr>
          <p:cNvSpPr/>
          <p:nvPr/>
        </p:nvSpPr>
        <p:spPr>
          <a:xfrm>
            <a:off x="1206500" y="601664"/>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xmlns="" id="{F22EF001-2530-864D-8E96-25EFC0C00ED8}"/>
              </a:ext>
            </a:extLst>
          </p:cNvPr>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a:extLst>
              <a:ext uri="{FF2B5EF4-FFF2-40B4-BE49-F238E27FC236}">
                <a16:creationId xmlns:a16="http://schemas.microsoft.com/office/drawing/2014/main" xmlns="" id="{E63BCB95-67DD-4F40-9E79-7C9E64B4DA47}"/>
              </a:ext>
            </a:extLst>
          </p:cNvPr>
          <p:cNvSpPr>
            <a:spLocks noGrp="1"/>
          </p:cNvSpPr>
          <p:nvPr>
            <p:ph type="dt" sz="half" idx="10"/>
          </p:nvPr>
        </p:nvSpPr>
        <p:spPr/>
        <p:txBody>
          <a:bodyPr/>
          <a:lstStyle>
            <a:lvl1pPr>
              <a:defRPr/>
            </a:lvl1pPr>
          </a:lstStyle>
          <a:p>
            <a:pPr>
              <a:defRPr/>
            </a:pPr>
            <a:endParaRPr lang="en-US" altLang="en-US"/>
          </a:p>
        </p:txBody>
      </p:sp>
      <p:sp>
        <p:nvSpPr>
          <p:cNvPr id="49" name="Footer Placeholder 5">
            <a:extLst>
              <a:ext uri="{FF2B5EF4-FFF2-40B4-BE49-F238E27FC236}">
                <a16:creationId xmlns:a16="http://schemas.microsoft.com/office/drawing/2014/main" xmlns="" id="{1BA6A852-B59C-1B41-82CF-611CA2334EFB}"/>
              </a:ext>
            </a:extLst>
          </p:cNvPr>
          <p:cNvSpPr>
            <a:spLocks noGrp="1"/>
          </p:cNvSpPr>
          <p:nvPr>
            <p:ph type="ftr" sz="quarter" idx="11"/>
          </p:nvPr>
        </p:nvSpPr>
        <p:spPr>
          <a:xfrm>
            <a:off x="6189133" y="5724526"/>
            <a:ext cx="4656667" cy="365125"/>
          </a:xfrm>
        </p:spPr>
        <p:txBody>
          <a:bodyPr>
            <a:normAutofit/>
          </a:bodyPr>
          <a:lstStyle>
            <a:lvl1pPr>
              <a:defRPr/>
            </a:lvl1pPr>
          </a:lstStyle>
          <a:p>
            <a:pPr>
              <a:defRPr/>
            </a:pPr>
            <a:endParaRPr lang="en-US" altLang="en-US"/>
          </a:p>
        </p:txBody>
      </p:sp>
      <p:sp>
        <p:nvSpPr>
          <p:cNvPr id="50" name="Slide Number Placeholder 6">
            <a:extLst>
              <a:ext uri="{FF2B5EF4-FFF2-40B4-BE49-F238E27FC236}">
                <a16:creationId xmlns:a16="http://schemas.microsoft.com/office/drawing/2014/main" xmlns="" id="{4843C417-83BB-7147-BE35-80185398D385}"/>
              </a:ext>
            </a:extLst>
          </p:cNvPr>
          <p:cNvSpPr>
            <a:spLocks noGrp="1"/>
          </p:cNvSpPr>
          <p:nvPr>
            <p:ph type="sldNum" sz="quarter" idx="12"/>
          </p:nvPr>
        </p:nvSpPr>
        <p:spPr/>
        <p:txBody>
          <a:bodyPr/>
          <a:lstStyle>
            <a:lvl1pPr>
              <a:defRPr/>
            </a:lvl1pPr>
          </a:lstStyle>
          <a:p>
            <a:fld id="{C4F89CFD-29E3-014D-A7D3-CFD5A2188A4F}" type="slidenum">
              <a:rPr lang="en-US" altLang="en-US"/>
              <a:pPr/>
              <a:t>‹#›</a:t>
            </a:fld>
            <a:endParaRPr lang="en-US" altLang="en-US"/>
          </a:p>
        </p:txBody>
      </p:sp>
    </p:spTree>
    <p:extLst>
      <p:ext uri="{BB962C8B-B14F-4D97-AF65-F5344CB8AC3E}">
        <p14:creationId xmlns:p14="http://schemas.microsoft.com/office/powerpoint/2010/main" val="1132990385"/>
      </p:ext>
    </p:extLst>
  </p:cSld>
  <p:clrMapOvr>
    <a:masterClrMapping/>
  </p:clrMapOvr>
  <p:transition spd="med">
    <p:split orient="vert"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E51862-A5EE-D44A-9BDF-0E94D717E68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xmlns="" id="{1B56D1F0-4BB9-FC41-94A0-E1E8CE29F13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E6AABAAD-2404-8546-B655-A94F73837BE3}"/>
              </a:ext>
            </a:extLst>
          </p:cNvPr>
          <p:cNvSpPr>
            <a:spLocks noGrp="1"/>
          </p:cNvSpPr>
          <p:nvPr>
            <p:ph type="sldNum" sz="quarter" idx="12"/>
          </p:nvPr>
        </p:nvSpPr>
        <p:spPr/>
        <p:txBody>
          <a:bodyPr/>
          <a:lstStyle>
            <a:lvl1pPr>
              <a:defRPr/>
            </a:lvl1pPr>
          </a:lstStyle>
          <a:p>
            <a:fld id="{9E8D949B-4838-6444-BE8E-0764B23A52F6}" type="slidenum">
              <a:rPr lang="en-US" altLang="en-US"/>
              <a:pPr/>
              <a:t>‹#›</a:t>
            </a:fld>
            <a:endParaRPr lang="en-US" altLang="en-US"/>
          </a:p>
        </p:txBody>
      </p:sp>
    </p:spTree>
    <p:extLst>
      <p:ext uri="{BB962C8B-B14F-4D97-AF65-F5344CB8AC3E}">
        <p14:creationId xmlns:p14="http://schemas.microsoft.com/office/powerpoint/2010/main" val="506592080"/>
      </p:ext>
    </p:extLst>
  </p:cSld>
  <p:clrMapOvr>
    <a:masterClrMapping/>
  </p:clrMapOvr>
  <p:transition spd="med">
    <p:split orient="vert"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6DE182-CC45-1846-BBF8-F009F8E7E6D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xmlns="" id="{534B545F-B183-7D43-91BD-67502D2AE8D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xmlns="" id="{A5361FD0-BAB8-344A-81EE-4155FD95E817}"/>
              </a:ext>
            </a:extLst>
          </p:cNvPr>
          <p:cNvSpPr>
            <a:spLocks noGrp="1"/>
          </p:cNvSpPr>
          <p:nvPr>
            <p:ph type="sldNum" sz="quarter" idx="12"/>
          </p:nvPr>
        </p:nvSpPr>
        <p:spPr/>
        <p:txBody>
          <a:bodyPr/>
          <a:lstStyle>
            <a:lvl1pPr>
              <a:defRPr/>
            </a:lvl1pPr>
          </a:lstStyle>
          <a:p>
            <a:fld id="{CC4DED33-D3FA-CD43-87E5-DC7D229F559B}" type="slidenum">
              <a:rPr lang="en-US" altLang="en-US"/>
              <a:pPr/>
              <a:t>‹#›</a:t>
            </a:fld>
            <a:endParaRPr lang="en-US" altLang="en-US"/>
          </a:p>
        </p:txBody>
      </p:sp>
    </p:spTree>
    <p:extLst>
      <p:ext uri="{BB962C8B-B14F-4D97-AF65-F5344CB8AC3E}">
        <p14:creationId xmlns:p14="http://schemas.microsoft.com/office/powerpoint/2010/main" val="114947519"/>
      </p:ext>
    </p:extLst>
  </p:cSld>
  <p:clrMapOvr>
    <a:masterClrMapping/>
  </p:clrMapOvr>
  <p:transition spd="med">
    <p:split orient="vert"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6229CACD-F415-994E-A34C-6B298F1D69FC}"/>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9ABE8563-9A16-DF41-9B9B-78EDF903EA1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23EDB536-2578-074B-8E21-D5AE9EB57861}"/>
              </a:ext>
            </a:extLst>
          </p:cNvPr>
          <p:cNvSpPr>
            <a:spLocks noGrp="1" noChangeArrowheads="1"/>
          </p:cNvSpPr>
          <p:nvPr>
            <p:ph type="sldNum" sz="quarter" idx="12"/>
          </p:nvPr>
        </p:nvSpPr>
        <p:spPr/>
        <p:txBody>
          <a:bodyPr/>
          <a:lstStyle>
            <a:lvl1pPr>
              <a:defRPr/>
            </a:lvl1pPr>
          </a:lstStyle>
          <a:p>
            <a:fld id="{EFBC1CAF-96F4-044F-AF31-6DC1B25A5548}" type="slidenum">
              <a:rPr lang="en-US" altLang="en-US"/>
              <a:pPr/>
              <a:t>‹#›</a:t>
            </a:fld>
            <a:endParaRPr lang="en-US" altLang="en-US"/>
          </a:p>
        </p:txBody>
      </p:sp>
    </p:spTree>
    <p:extLst>
      <p:ext uri="{BB962C8B-B14F-4D97-AF65-F5344CB8AC3E}">
        <p14:creationId xmlns:p14="http://schemas.microsoft.com/office/powerpoint/2010/main" val="209828657"/>
      </p:ext>
    </p:extLst>
  </p:cSld>
  <p:clrMapOvr>
    <a:masterClrMapping/>
  </p:clrMapOvr>
  <p:transition spd="med" advClick="0">
    <p:split orient="vert"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42" indent="0" algn="ctr">
              <a:buNone/>
              <a:defRPr>
                <a:solidFill>
                  <a:schemeClr val="tx1">
                    <a:tint val="75000"/>
                  </a:schemeClr>
                </a:solidFill>
              </a:defRPr>
            </a:lvl2pPr>
            <a:lvl3pPr marL="1088284" indent="0" algn="ctr">
              <a:buNone/>
              <a:defRPr>
                <a:solidFill>
                  <a:schemeClr val="tx1">
                    <a:tint val="75000"/>
                  </a:schemeClr>
                </a:solidFill>
              </a:defRPr>
            </a:lvl3pPr>
            <a:lvl4pPr marL="1632426" indent="0" algn="ctr">
              <a:buNone/>
              <a:defRPr>
                <a:solidFill>
                  <a:schemeClr val="tx1">
                    <a:tint val="75000"/>
                  </a:schemeClr>
                </a:solidFill>
              </a:defRPr>
            </a:lvl4pPr>
            <a:lvl5pPr marL="2176569" indent="0" algn="ctr">
              <a:buNone/>
              <a:defRPr>
                <a:solidFill>
                  <a:schemeClr val="tx1">
                    <a:tint val="75000"/>
                  </a:schemeClr>
                </a:solidFill>
              </a:defRPr>
            </a:lvl5pPr>
            <a:lvl6pPr marL="2720710" indent="0" algn="ctr">
              <a:buNone/>
              <a:defRPr>
                <a:solidFill>
                  <a:schemeClr val="tx1">
                    <a:tint val="75000"/>
                  </a:schemeClr>
                </a:solidFill>
              </a:defRPr>
            </a:lvl6pPr>
            <a:lvl7pPr marL="3264852" indent="0" algn="ctr">
              <a:buNone/>
              <a:defRPr>
                <a:solidFill>
                  <a:schemeClr val="tx1">
                    <a:tint val="75000"/>
                  </a:schemeClr>
                </a:solidFill>
              </a:defRPr>
            </a:lvl7pPr>
            <a:lvl8pPr marL="3808994" indent="0" algn="ctr">
              <a:buNone/>
              <a:defRPr>
                <a:solidFill>
                  <a:schemeClr val="tx1">
                    <a:tint val="75000"/>
                  </a:schemeClr>
                </a:solidFill>
              </a:defRPr>
            </a:lvl8pPr>
            <a:lvl9pPr marL="43531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32529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xmlns=""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51370812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32693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solidFill>
                  <a:schemeClr val="tx1">
                    <a:tint val="75000"/>
                  </a:schemeClr>
                </a:solidFill>
              </a:defRPr>
            </a:lvl1pPr>
            <a:lvl2pPr marL="544142" indent="0">
              <a:buNone/>
              <a:defRPr sz="2100">
                <a:solidFill>
                  <a:schemeClr val="tx1">
                    <a:tint val="75000"/>
                  </a:schemeClr>
                </a:solidFill>
              </a:defRPr>
            </a:lvl2pPr>
            <a:lvl3pPr marL="1088284" indent="0">
              <a:buNone/>
              <a:defRPr sz="1900">
                <a:solidFill>
                  <a:schemeClr val="tx1">
                    <a:tint val="75000"/>
                  </a:schemeClr>
                </a:solidFill>
              </a:defRPr>
            </a:lvl3pPr>
            <a:lvl4pPr marL="1632426" indent="0">
              <a:buNone/>
              <a:defRPr sz="1700">
                <a:solidFill>
                  <a:schemeClr val="tx1">
                    <a:tint val="75000"/>
                  </a:schemeClr>
                </a:solidFill>
              </a:defRPr>
            </a:lvl4pPr>
            <a:lvl5pPr marL="2176569" indent="0">
              <a:buNone/>
              <a:defRPr sz="1700">
                <a:solidFill>
                  <a:schemeClr val="tx1">
                    <a:tint val="75000"/>
                  </a:schemeClr>
                </a:solidFill>
              </a:defRPr>
            </a:lvl5pPr>
            <a:lvl6pPr marL="2720710" indent="0">
              <a:buNone/>
              <a:defRPr sz="1700">
                <a:solidFill>
                  <a:schemeClr val="tx1">
                    <a:tint val="75000"/>
                  </a:schemeClr>
                </a:solidFill>
              </a:defRPr>
            </a:lvl6pPr>
            <a:lvl7pPr marL="3264852" indent="0">
              <a:buNone/>
              <a:defRPr sz="1700">
                <a:solidFill>
                  <a:schemeClr val="tx1">
                    <a:tint val="75000"/>
                  </a:schemeClr>
                </a:solidFill>
              </a:defRPr>
            </a:lvl7pPr>
            <a:lvl8pPr marL="3808994" indent="0">
              <a:buNone/>
              <a:defRPr sz="1700">
                <a:solidFill>
                  <a:schemeClr val="tx1">
                    <a:tint val="75000"/>
                  </a:schemeClr>
                </a:solidFill>
              </a:defRPr>
            </a:lvl8pPr>
            <a:lvl9pPr marL="4353136"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43470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678669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42" indent="0">
              <a:buNone/>
              <a:defRPr sz="2400" b="1"/>
            </a:lvl2pPr>
            <a:lvl3pPr marL="1088284" indent="0">
              <a:buNone/>
              <a:defRPr sz="2100" b="1"/>
            </a:lvl3pPr>
            <a:lvl4pPr marL="1632426" indent="0">
              <a:buNone/>
              <a:defRPr sz="1900" b="1"/>
            </a:lvl4pPr>
            <a:lvl5pPr marL="2176569" indent="0">
              <a:buNone/>
              <a:defRPr sz="1900" b="1"/>
            </a:lvl5pPr>
            <a:lvl6pPr marL="2720710" indent="0">
              <a:buNone/>
              <a:defRPr sz="1900" b="1"/>
            </a:lvl6pPr>
            <a:lvl7pPr marL="3264852" indent="0">
              <a:buNone/>
              <a:defRPr sz="1900" b="1"/>
            </a:lvl7pPr>
            <a:lvl8pPr marL="3808994" indent="0">
              <a:buNone/>
              <a:defRPr sz="1900" b="1"/>
            </a:lvl8pPr>
            <a:lvl9pPr marL="4353136"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6"/>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1332154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534427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9764939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084" cy="4691063"/>
          </a:xfrm>
        </p:spPr>
        <p:txBody>
          <a:bodyPr/>
          <a:lstStyle>
            <a:lvl1pPr marL="0" indent="0">
              <a:buNone/>
              <a:defRPr sz="1700"/>
            </a:lvl1pPr>
            <a:lvl2pPr marL="544142" indent="0">
              <a:buNone/>
              <a:defRPr sz="1400"/>
            </a:lvl2pPr>
            <a:lvl3pPr marL="1088284" indent="0">
              <a:buNone/>
              <a:defRPr sz="1200"/>
            </a:lvl3pPr>
            <a:lvl4pPr marL="1632426" indent="0">
              <a:buNone/>
              <a:defRPr sz="1100"/>
            </a:lvl4pPr>
            <a:lvl5pPr marL="2176569" indent="0">
              <a:buNone/>
              <a:defRPr sz="1100"/>
            </a:lvl5pPr>
            <a:lvl6pPr marL="2720710" indent="0">
              <a:buNone/>
              <a:defRPr sz="1100"/>
            </a:lvl6pPr>
            <a:lvl7pPr marL="3264852" indent="0">
              <a:buNone/>
              <a:defRPr sz="1100"/>
            </a:lvl7pPr>
            <a:lvl8pPr marL="3808994" indent="0">
              <a:buNone/>
              <a:defRPr sz="1100"/>
            </a:lvl8pPr>
            <a:lvl9pPr marL="435313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2774748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799"/>
            </a:lvl1pPr>
            <a:lvl2pPr marL="544142" indent="0">
              <a:buNone/>
              <a:defRPr sz="3299"/>
            </a:lvl2pPr>
            <a:lvl3pPr marL="1088284" indent="0">
              <a:buNone/>
              <a:defRPr sz="2899"/>
            </a:lvl3pPr>
            <a:lvl4pPr marL="1632426" indent="0">
              <a:buNone/>
              <a:defRPr sz="2400"/>
            </a:lvl4pPr>
            <a:lvl5pPr marL="2176569" indent="0">
              <a:buNone/>
              <a:defRPr sz="2400"/>
            </a:lvl5pPr>
            <a:lvl6pPr marL="2720710" indent="0">
              <a:buNone/>
              <a:defRPr sz="2400"/>
            </a:lvl6pPr>
            <a:lvl7pPr marL="3264852" indent="0">
              <a:buNone/>
              <a:defRPr sz="2400"/>
            </a:lvl7pPr>
            <a:lvl8pPr marL="3808994" indent="0">
              <a:buNone/>
              <a:defRPr sz="2400"/>
            </a:lvl8pPr>
            <a:lvl9pPr marL="4353136"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42" indent="0">
              <a:buNone/>
              <a:defRPr sz="1400"/>
            </a:lvl2pPr>
            <a:lvl3pPr marL="1088284" indent="0">
              <a:buNone/>
              <a:defRPr sz="1200"/>
            </a:lvl3pPr>
            <a:lvl4pPr marL="1632426" indent="0">
              <a:buNone/>
              <a:defRPr sz="1100"/>
            </a:lvl4pPr>
            <a:lvl5pPr marL="2176569" indent="0">
              <a:buNone/>
              <a:defRPr sz="1100"/>
            </a:lvl5pPr>
            <a:lvl6pPr marL="2720710" indent="0">
              <a:buNone/>
              <a:defRPr sz="1100"/>
            </a:lvl6pPr>
            <a:lvl7pPr marL="3264852" indent="0">
              <a:buNone/>
              <a:defRPr sz="1100"/>
            </a:lvl7pPr>
            <a:lvl8pPr marL="3808994" indent="0">
              <a:buNone/>
              <a:defRPr sz="1100"/>
            </a:lvl8pPr>
            <a:lvl9pPr marL="435313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73416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39439460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0E51D-690E-485F-AFCE-C7D7DB54D2F0}"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3C5ED-236D-4E08-863A-2FDF12AD5479}" type="slidenum">
              <a:rPr lang="en-US" smtClean="0"/>
              <a:pPr/>
              <a:t>‹#›</a:t>
            </a:fld>
            <a:endParaRPr lang="en-US"/>
          </a:p>
        </p:txBody>
      </p:sp>
    </p:spTree>
    <p:extLst>
      <p:ext uri="{BB962C8B-B14F-4D97-AF65-F5344CB8AC3E}">
        <p14:creationId xmlns:p14="http://schemas.microsoft.com/office/powerpoint/2010/main" val="290851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286202"/>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9651563"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93514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526154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785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61914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87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74592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766862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306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6717805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2309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5345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66585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225299530"/>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4143300-77CF-0540-939A-C06EF5E3E505}" type="slidenum">
              <a:rPr lang="en-US" altLang="x-none" smtClean="0"/>
              <a:pPr>
                <a:defRPr/>
              </a:pPr>
              <a:t>‹#›</a:t>
            </a:fld>
            <a:endParaRPr lang="en-US" altLang="x-none"/>
          </a:p>
        </p:txBody>
      </p:sp>
    </p:spTree>
    <p:extLst>
      <p:ext uri="{BB962C8B-B14F-4D97-AF65-F5344CB8AC3E}">
        <p14:creationId xmlns:p14="http://schemas.microsoft.com/office/powerpoint/2010/main" val="2932351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Google Shape;6;p1">
            <a:extLst>
              <a:ext uri="{FF2B5EF4-FFF2-40B4-BE49-F238E27FC236}">
                <a16:creationId xmlns:a16="http://schemas.microsoft.com/office/drawing/2014/main" xmlns="" id="{F70151D1-F33B-D84E-880A-2C672013BE1F}"/>
              </a:ext>
            </a:extLst>
          </p:cNvPr>
          <p:cNvSpPr txBox="1">
            <a:spLocks noGrp="1" noChangeArrowheads="1"/>
          </p:cNvSpPr>
          <p:nvPr>
            <p:ph type="title"/>
          </p:nvPr>
        </p:nvSpPr>
        <p:spPr bwMode="auto">
          <a:xfrm>
            <a:off x="414867" y="593725"/>
            <a:ext cx="113622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x-none" altLang="x-none">
              <a:sym typeface="Arial" panose="020B0604020202020204" pitchFamily="34" charset="0"/>
            </a:endParaRPr>
          </a:p>
        </p:txBody>
      </p:sp>
      <p:sp>
        <p:nvSpPr>
          <p:cNvPr id="26627" name="Google Shape;7;p1">
            <a:extLst>
              <a:ext uri="{FF2B5EF4-FFF2-40B4-BE49-F238E27FC236}">
                <a16:creationId xmlns:a16="http://schemas.microsoft.com/office/drawing/2014/main" xmlns="" id="{5EB37738-06C4-5849-89D4-8BDC119EB084}"/>
              </a:ext>
            </a:extLst>
          </p:cNvPr>
          <p:cNvSpPr txBox="1">
            <a:spLocks noGrp="1" noChangeArrowheads="1"/>
          </p:cNvSpPr>
          <p:nvPr>
            <p:ph type="body" idx="1"/>
          </p:nvPr>
        </p:nvSpPr>
        <p:spPr bwMode="auto">
          <a:xfrm>
            <a:off x="414867" y="1536700"/>
            <a:ext cx="113622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x-none" altLang="x-none">
              <a:sym typeface="Arial" panose="020B0604020202020204" pitchFamily="34" charset="0"/>
            </a:endParaRPr>
          </a:p>
        </p:txBody>
      </p:sp>
    </p:spTree>
    <p:extLst>
      <p:ext uri="{BB962C8B-B14F-4D97-AF65-F5344CB8AC3E}">
        <p14:creationId xmlns:p14="http://schemas.microsoft.com/office/powerpoint/2010/main" val="416436184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73DA35-C39C-0A4F-80D0-64817F224EA1}" type="slidenum">
              <a:rPr lang="en-US" altLang="x-none" smtClean="0"/>
              <a:pPr>
                <a:defRPr/>
              </a:pPr>
              <a:t>‹#›</a:t>
            </a:fld>
            <a:endParaRPr lang="en-US" altLang="x-none"/>
          </a:p>
        </p:txBody>
      </p:sp>
    </p:spTree>
    <p:extLst>
      <p:ext uri="{BB962C8B-B14F-4D97-AF65-F5344CB8AC3E}">
        <p14:creationId xmlns:p14="http://schemas.microsoft.com/office/powerpoint/2010/main" val="29543117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a:extLst>
              <a:ext uri="{FF2B5EF4-FFF2-40B4-BE49-F238E27FC236}">
                <a16:creationId xmlns:a16="http://schemas.microsoft.com/office/drawing/2014/main" xmlns="" id="{3964E3A5-762B-2B4D-9DBB-5A87D770B579}"/>
              </a:ext>
            </a:extLst>
          </p:cNvPr>
          <p:cNvGrpSpPr>
            <a:grpSpLocks/>
          </p:cNvGrpSpPr>
          <p:nvPr/>
        </p:nvGrpSpPr>
        <p:grpSpPr bwMode="auto">
          <a:xfrm>
            <a:off x="-406400" y="0"/>
            <a:ext cx="13243984" cy="6858000"/>
            <a:chOff x="-382404" y="0"/>
            <a:chExt cx="9932332" cy="6858000"/>
          </a:xfrm>
        </p:grpSpPr>
        <p:grpSp>
          <p:nvGrpSpPr>
            <p:cNvPr id="1035" name="Group 44">
              <a:extLst>
                <a:ext uri="{FF2B5EF4-FFF2-40B4-BE49-F238E27FC236}">
                  <a16:creationId xmlns:a16="http://schemas.microsoft.com/office/drawing/2014/main" xmlns="" id="{62D12B06-4D6C-0A4F-992C-F4B19A012076}"/>
                </a:ext>
              </a:extLst>
            </p:cNvPr>
            <p:cNvGrpSpPr>
              <a:grpSpLocks/>
            </p:cNvGrpSpPr>
            <p:nvPr/>
          </p:nvGrpSpPr>
          <p:grpSpPr bwMode="auto">
            <a:xfrm>
              <a:off x="0" y="0"/>
              <a:ext cx="9144000" cy="6858000"/>
              <a:chOff x="0" y="0"/>
              <a:chExt cx="9144000" cy="6858000"/>
            </a:xfrm>
          </p:grpSpPr>
          <p:grpSp>
            <p:nvGrpSpPr>
              <p:cNvPr id="1058" name="Group 4">
                <a:extLst>
                  <a:ext uri="{FF2B5EF4-FFF2-40B4-BE49-F238E27FC236}">
                    <a16:creationId xmlns:a16="http://schemas.microsoft.com/office/drawing/2014/main" xmlns="" id="{0993FCED-AF86-0744-B242-C8354D4DD2CB}"/>
                  </a:ext>
                </a:extLst>
              </p:cNvPr>
              <p:cNvGrpSpPr>
                <a:grpSpLocks/>
              </p:cNvGrpSpPr>
              <p:nvPr/>
            </p:nvGrpSpPr>
            <p:grpSpPr bwMode="auto">
              <a:xfrm>
                <a:off x="0" y="0"/>
                <a:ext cx="2514600" cy="6858000"/>
                <a:chOff x="0" y="0"/>
                <a:chExt cx="2514600" cy="6858000"/>
              </a:xfrm>
            </p:grpSpPr>
            <p:sp>
              <p:nvSpPr>
                <p:cNvPr id="113" name="Rectangle 112">
                  <a:extLst>
                    <a:ext uri="{FF2B5EF4-FFF2-40B4-BE49-F238E27FC236}">
                      <a16:creationId xmlns:a16="http://schemas.microsoft.com/office/drawing/2014/main" xmlns="" id="{5858D10F-3D3B-C64D-8C57-6D1D64EEAC1C}"/>
                    </a:ext>
                  </a:extLst>
                </p:cNvPr>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2">
                  <a:extLst>
                    <a:ext uri="{FF2B5EF4-FFF2-40B4-BE49-F238E27FC236}">
                      <a16:creationId xmlns:a16="http://schemas.microsoft.com/office/drawing/2014/main" xmlns="" id="{C9AA630F-03CC-174C-9C55-B13D88F57C7D}"/>
                    </a:ext>
                  </a:extLst>
                </p:cNvPr>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3">
                  <a:extLst>
                    <a:ext uri="{FF2B5EF4-FFF2-40B4-BE49-F238E27FC236}">
                      <a16:creationId xmlns:a16="http://schemas.microsoft.com/office/drawing/2014/main" xmlns="" id="{3CF7D4CF-ED4F-8C4C-BD7E-D6363F70F17D}"/>
                    </a:ext>
                  </a:extLst>
                </p:cNvPr>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59" name="Group 5">
                <a:extLst>
                  <a:ext uri="{FF2B5EF4-FFF2-40B4-BE49-F238E27FC236}">
                    <a16:creationId xmlns:a16="http://schemas.microsoft.com/office/drawing/2014/main" xmlns="" id="{1143C928-B10F-0148-93D2-1601C4635961}"/>
                  </a:ext>
                </a:extLst>
              </p:cNvPr>
              <p:cNvGrpSpPr>
                <a:grpSpLocks/>
              </p:cNvGrpSpPr>
              <p:nvPr/>
            </p:nvGrpSpPr>
            <p:grpSpPr bwMode="auto">
              <a:xfrm>
                <a:off x="422910" y="0"/>
                <a:ext cx="2514600" cy="6858000"/>
                <a:chOff x="0" y="0"/>
                <a:chExt cx="2514600" cy="6858000"/>
              </a:xfrm>
            </p:grpSpPr>
            <p:sp>
              <p:nvSpPr>
                <p:cNvPr id="110" name="Rectangle 109">
                  <a:extLst>
                    <a:ext uri="{FF2B5EF4-FFF2-40B4-BE49-F238E27FC236}">
                      <a16:creationId xmlns:a16="http://schemas.microsoft.com/office/drawing/2014/main" xmlns="" id="{42F92DD5-B9C0-8347-B221-528F9B634EB5}"/>
                    </a:ext>
                  </a:extLst>
                </p:cNvPr>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xmlns="" id="{C3F284AC-3999-3C47-9684-0647F9680006}"/>
                    </a:ext>
                  </a:extLst>
                </p:cNvPr>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xmlns="" id="{EE512B1F-2E7C-E546-863E-01760F95DF3D}"/>
                    </a:ext>
                  </a:extLst>
                </p:cNvPr>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60" name="Group 9">
                <a:extLst>
                  <a:ext uri="{FF2B5EF4-FFF2-40B4-BE49-F238E27FC236}">
                    <a16:creationId xmlns:a16="http://schemas.microsoft.com/office/drawing/2014/main" xmlns="" id="{42CE183D-B358-F94A-B062-75A55F28C9A9}"/>
                  </a:ext>
                </a:extLst>
              </p:cNvPr>
              <p:cNvGrpSpPr>
                <a:grpSpLocks/>
              </p:cNvGrpSpPr>
              <p:nvPr/>
            </p:nvGrpSpPr>
            <p:grpSpPr bwMode="auto">
              <a:xfrm rot="10800000">
                <a:off x="6629400" y="0"/>
                <a:ext cx="2514600" cy="6858000"/>
                <a:chOff x="0" y="0"/>
                <a:chExt cx="2514600" cy="6858000"/>
              </a:xfrm>
            </p:grpSpPr>
            <p:sp>
              <p:nvSpPr>
                <p:cNvPr id="107" name="Rectangle 106">
                  <a:extLst>
                    <a:ext uri="{FF2B5EF4-FFF2-40B4-BE49-F238E27FC236}">
                      <a16:creationId xmlns:a16="http://schemas.microsoft.com/office/drawing/2014/main" xmlns="" id="{FB6B2F95-42A4-0348-B711-591B1E094A71}"/>
                    </a:ext>
                  </a:extLst>
                </p:cNvPr>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xmlns="" id="{32DE3989-7DA3-2B45-A346-C46FEE11A569}"/>
                    </a:ext>
                  </a:extLst>
                </p:cNvPr>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xmlns="" id="{3EE0F1E8-5C0A-8D43-80EA-01E2635FF6CD}"/>
                    </a:ext>
                  </a:extLst>
                </p:cNvPr>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4" name="Rectangle 103">
                <a:extLst>
                  <a:ext uri="{FF2B5EF4-FFF2-40B4-BE49-F238E27FC236}">
                    <a16:creationId xmlns:a16="http://schemas.microsoft.com/office/drawing/2014/main" xmlns="" id="{AA673439-7B1E-4E4A-A19B-D238BB17971F}"/>
                  </a:ext>
                </a:extLst>
              </p:cNvPr>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xmlns="" id="{A405B962-1C1C-3743-A9A0-5416F67424D3}"/>
                  </a:ext>
                </a:extLst>
              </p:cNvPr>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xmlns="" id="{1682BF77-4CEF-FB4F-BD46-93F262292BBA}"/>
                  </a:ext>
                </a:extLst>
              </p:cNvPr>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Freeform 43">
              <a:extLst>
                <a:ext uri="{FF2B5EF4-FFF2-40B4-BE49-F238E27FC236}">
                  <a16:creationId xmlns:a16="http://schemas.microsoft.com/office/drawing/2014/main" xmlns="" id="{45468C5F-D73D-E04B-AE97-396021E215EB}"/>
                </a:ext>
              </a:extLst>
            </p:cNvPr>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a:extLst>
                <a:ext uri="{FF2B5EF4-FFF2-40B4-BE49-F238E27FC236}">
                  <a16:creationId xmlns:a16="http://schemas.microsoft.com/office/drawing/2014/main" xmlns="" id="{3D2E2466-B8CB-9643-9E7D-224A58F762B9}"/>
                </a:ext>
              </a:extLst>
            </p:cNvPr>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a:extLst>
                <a:ext uri="{FF2B5EF4-FFF2-40B4-BE49-F238E27FC236}">
                  <a16:creationId xmlns:a16="http://schemas.microsoft.com/office/drawing/2014/main" xmlns="" id="{32E61FB5-D7C2-5446-B0B8-FB62C1F51C24}"/>
                </a:ext>
              </a:extLst>
            </p:cNvPr>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Freeform 46">
              <a:extLst>
                <a:ext uri="{FF2B5EF4-FFF2-40B4-BE49-F238E27FC236}">
                  <a16:creationId xmlns:a16="http://schemas.microsoft.com/office/drawing/2014/main" xmlns="" id="{FC811BC5-48A1-EE4B-9B89-087450070F59}"/>
                </a:ext>
              </a:extLst>
            </p:cNvPr>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Freeform 48">
              <a:extLst>
                <a:ext uri="{FF2B5EF4-FFF2-40B4-BE49-F238E27FC236}">
                  <a16:creationId xmlns:a16="http://schemas.microsoft.com/office/drawing/2014/main" xmlns="" id="{4E05EF34-9EFD-BB4C-84D6-B48F46DDECDB}"/>
                </a:ext>
              </a:extLst>
            </p:cNvPr>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Hexagon 49">
              <a:extLst>
                <a:ext uri="{FF2B5EF4-FFF2-40B4-BE49-F238E27FC236}">
                  <a16:creationId xmlns:a16="http://schemas.microsoft.com/office/drawing/2014/main" xmlns="" id="{97E4E108-EC15-2C41-B5F3-EC8E7F4BF466}"/>
                </a:ext>
              </a:extLst>
            </p:cNvPr>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Hexagon 50">
              <a:extLst>
                <a:ext uri="{FF2B5EF4-FFF2-40B4-BE49-F238E27FC236}">
                  <a16:creationId xmlns:a16="http://schemas.microsoft.com/office/drawing/2014/main" xmlns="" id="{ADE583C7-CC6B-BB4D-BB6B-AEA31D6A0C75}"/>
                </a:ext>
              </a:extLst>
            </p:cNvPr>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Hexagon 51">
              <a:extLst>
                <a:ext uri="{FF2B5EF4-FFF2-40B4-BE49-F238E27FC236}">
                  <a16:creationId xmlns:a16="http://schemas.microsoft.com/office/drawing/2014/main" xmlns="" id="{71CB1207-6733-2E43-999E-0AA6D55BED8B}"/>
                </a:ext>
              </a:extLst>
            </p:cNvPr>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Hexagon 52">
              <a:extLst>
                <a:ext uri="{FF2B5EF4-FFF2-40B4-BE49-F238E27FC236}">
                  <a16:creationId xmlns:a16="http://schemas.microsoft.com/office/drawing/2014/main" xmlns="" id="{4F559400-B448-C947-B505-B1200F741C25}"/>
                </a:ext>
              </a:extLst>
            </p:cNvPr>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Hexagon 53">
              <a:extLst>
                <a:ext uri="{FF2B5EF4-FFF2-40B4-BE49-F238E27FC236}">
                  <a16:creationId xmlns:a16="http://schemas.microsoft.com/office/drawing/2014/main" xmlns="" id="{42818279-911C-7C4B-AC40-23596651C3DB}"/>
                </a:ext>
              </a:extLst>
            </p:cNvPr>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a:extLst>
                <a:ext uri="{FF2B5EF4-FFF2-40B4-BE49-F238E27FC236}">
                  <a16:creationId xmlns:a16="http://schemas.microsoft.com/office/drawing/2014/main" xmlns="" id="{8B4DBC06-3BE4-4548-93DF-A4B4D373AC4C}"/>
                </a:ext>
              </a:extLst>
            </p:cNvPr>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Hexagon 55">
              <a:extLst>
                <a:ext uri="{FF2B5EF4-FFF2-40B4-BE49-F238E27FC236}">
                  <a16:creationId xmlns:a16="http://schemas.microsoft.com/office/drawing/2014/main" xmlns="" id="{8850F82E-A6B1-8B4D-9152-CED36E3E1ADF}"/>
                </a:ext>
              </a:extLst>
            </p:cNvPr>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Hexagon 56">
              <a:extLst>
                <a:ext uri="{FF2B5EF4-FFF2-40B4-BE49-F238E27FC236}">
                  <a16:creationId xmlns:a16="http://schemas.microsoft.com/office/drawing/2014/main" xmlns="" id="{43610EAD-34F7-7E43-911C-F31FCD916CA6}"/>
                </a:ext>
              </a:extLst>
            </p:cNvPr>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Hexagon 57">
              <a:extLst>
                <a:ext uri="{FF2B5EF4-FFF2-40B4-BE49-F238E27FC236}">
                  <a16:creationId xmlns:a16="http://schemas.microsoft.com/office/drawing/2014/main" xmlns="" id="{50F8DC41-7D00-774E-809C-4E81C6DFA06E}"/>
                </a:ext>
              </a:extLst>
            </p:cNvPr>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Hexagon 58">
              <a:extLst>
                <a:ext uri="{FF2B5EF4-FFF2-40B4-BE49-F238E27FC236}">
                  <a16:creationId xmlns:a16="http://schemas.microsoft.com/office/drawing/2014/main" xmlns="" id="{CFC657E2-4E63-9245-BB57-213839971CB9}"/>
                </a:ext>
              </a:extLst>
            </p:cNvPr>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Hexagon 59">
              <a:extLst>
                <a:ext uri="{FF2B5EF4-FFF2-40B4-BE49-F238E27FC236}">
                  <a16:creationId xmlns:a16="http://schemas.microsoft.com/office/drawing/2014/main" xmlns="" id="{A9AAD346-3032-5C48-9FB1-F950E80CF472}"/>
                </a:ext>
              </a:extLst>
            </p:cNvPr>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Hexagon 94">
              <a:extLst>
                <a:ext uri="{FF2B5EF4-FFF2-40B4-BE49-F238E27FC236}">
                  <a16:creationId xmlns:a16="http://schemas.microsoft.com/office/drawing/2014/main" xmlns="" id="{C24D1E20-DE7B-D340-A881-507BF9A74A67}"/>
                </a:ext>
              </a:extLst>
            </p:cNvPr>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Hexagon 95">
              <a:extLst>
                <a:ext uri="{FF2B5EF4-FFF2-40B4-BE49-F238E27FC236}">
                  <a16:creationId xmlns:a16="http://schemas.microsoft.com/office/drawing/2014/main" xmlns="" id="{E5524159-95DE-AB42-9156-2FD3D2DA99B5}"/>
                </a:ext>
              </a:extLst>
            </p:cNvPr>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Hexagon 96">
              <a:extLst>
                <a:ext uri="{FF2B5EF4-FFF2-40B4-BE49-F238E27FC236}">
                  <a16:creationId xmlns:a16="http://schemas.microsoft.com/office/drawing/2014/main" xmlns="" id="{B0C53BCA-560F-5C46-8DB9-7CCDACD4CFCB}"/>
                </a:ext>
              </a:extLst>
            </p:cNvPr>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Hexagon 97">
              <a:extLst>
                <a:ext uri="{FF2B5EF4-FFF2-40B4-BE49-F238E27FC236}">
                  <a16:creationId xmlns:a16="http://schemas.microsoft.com/office/drawing/2014/main" xmlns="" id="{24251005-89CD-C24D-B84A-E337C081AA2D}"/>
                </a:ext>
              </a:extLst>
            </p:cNvPr>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Freeform 98">
              <a:extLst>
                <a:ext uri="{FF2B5EF4-FFF2-40B4-BE49-F238E27FC236}">
                  <a16:creationId xmlns:a16="http://schemas.microsoft.com/office/drawing/2014/main" xmlns="" id="{2CC09C33-7F62-8847-B297-C3FD0EE1746D}"/>
                </a:ext>
              </a:extLst>
            </p:cNvPr>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a:extLst>
                <a:ext uri="{FF2B5EF4-FFF2-40B4-BE49-F238E27FC236}">
                  <a16:creationId xmlns:a16="http://schemas.microsoft.com/office/drawing/2014/main" xmlns="" id="{4364ABA0-ED73-FF4D-B51E-0D579C70C5DB}"/>
                </a:ext>
              </a:extLst>
            </p:cNvPr>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6" name="Rectangle 65">
            <a:extLst>
              <a:ext uri="{FF2B5EF4-FFF2-40B4-BE49-F238E27FC236}">
                <a16:creationId xmlns:a16="http://schemas.microsoft.com/office/drawing/2014/main" xmlns="" id="{4AD04DAC-6A24-9741-9301-9C84DF120E99}"/>
              </a:ext>
            </a:extLst>
          </p:cNvPr>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xmlns="" id="{8E3ABFCA-BFE3-5D49-8D5D-08BE1AD9BEC5}"/>
              </a:ext>
            </a:extLst>
          </p:cNvPr>
          <p:cNvSpPr/>
          <p:nvPr/>
        </p:nvSpPr>
        <p:spPr>
          <a:xfrm>
            <a:off x="6081185"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xmlns="" id="{0ECBA058-89AC-F74C-894B-BA966F4D1708}"/>
              </a:ext>
            </a:extLst>
          </p:cNvPr>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Title Placeholder 1">
            <a:extLst>
              <a:ext uri="{FF2B5EF4-FFF2-40B4-BE49-F238E27FC236}">
                <a16:creationId xmlns:a16="http://schemas.microsoft.com/office/drawing/2014/main" xmlns="" id="{6BC8D897-B170-674B-9507-0C2325D155BB}"/>
              </a:ext>
            </a:extLst>
          </p:cNvPr>
          <p:cNvSpPr>
            <a:spLocks noGrp="1"/>
          </p:cNvSpPr>
          <p:nvPr>
            <p:ph type="title"/>
          </p:nvPr>
        </p:nvSpPr>
        <p:spPr bwMode="auto">
          <a:xfrm>
            <a:off x="1390652"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1" name="Text Placeholder 2">
            <a:extLst>
              <a:ext uri="{FF2B5EF4-FFF2-40B4-BE49-F238E27FC236}">
                <a16:creationId xmlns:a16="http://schemas.microsoft.com/office/drawing/2014/main" xmlns="" id="{12566882-6CD8-A545-AD62-A0D2F554B42C}"/>
              </a:ext>
            </a:extLst>
          </p:cNvPr>
          <p:cNvSpPr>
            <a:spLocks noGrp="1"/>
          </p:cNvSpPr>
          <p:nvPr>
            <p:ph type="body" idx="1"/>
          </p:nvPr>
        </p:nvSpPr>
        <p:spPr bwMode="auto">
          <a:xfrm>
            <a:off x="1390652"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D73550AF-D19D-3445-9B39-3ED0FBB6C57A}"/>
              </a:ext>
            </a:extLst>
          </p:cNvPr>
          <p:cNvSpPr>
            <a:spLocks noGrp="1"/>
          </p:cNvSpPr>
          <p:nvPr>
            <p:ph type="dt" sz="half" idx="2"/>
          </p:nvPr>
        </p:nvSpPr>
        <p:spPr>
          <a:xfrm>
            <a:off x="7996767" y="223839"/>
            <a:ext cx="2844800" cy="365125"/>
          </a:xfrm>
          <a:prstGeom prst="rect">
            <a:avLst/>
          </a:prstGeom>
        </p:spPr>
        <p:txBody>
          <a:bodyPr vert="horz" lIns="91440" tIns="45720" rIns="91440" bIns="45720" rtlCol="0" anchor="ctr"/>
          <a:lstStyle>
            <a:lvl1pPr algn="r">
              <a:defRPr sz="1200">
                <a:solidFill>
                  <a:srgbClr val="FEFEFE"/>
                </a:solidFill>
                <a:latin typeface="Comic Sans MS" panose="030F0702030302020204" pitchFamily="66" charset="0"/>
              </a:defRPr>
            </a:lvl1pPr>
          </a:lstStyle>
          <a:p>
            <a:pPr>
              <a:defRPr/>
            </a:pPr>
            <a:endParaRPr lang="en-US" altLang="en-US"/>
          </a:p>
        </p:txBody>
      </p:sp>
      <p:sp>
        <p:nvSpPr>
          <p:cNvPr id="5" name="Footer Placeholder 4">
            <a:extLst>
              <a:ext uri="{FF2B5EF4-FFF2-40B4-BE49-F238E27FC236}">
                <a16:creationId xmlns:a16="http://schemas.microsoft.com/office/drawing/2014/main" xmlns="" id="{45F4A897-D784-D449-AFAA-6BF0EA9B2F61}"/>
              </a:ext>
            </a:extLst>
          </p:cNvPr>
          <p:cNvSpPr>
            <a:spLocks noGrp="1"/>
          </p:cNvSpPr>
          <p:nvPr>
            <p:ph type="ftr" sz="quarter" idx="3"/>
          </p:nvPr>
        </p:nvSpPr>
        <p:spPr>
          <a:xfrm>
            <a:off x="6189134" y="5851526"/>
            <a:ext cx="4669367" cy="365125"/>
          </a:xfrm>
          <a:prstGeom prst="rect">
            <a:avLst/>
          </a:prstGeom>
        </p:spPr>
        <p:txBody>
          <a:bodyPr vert="horz" lIns="91440" tIns="45720" rIns="91440" bIns="45720" rtlCol="0" anchor="ctr"/>
          <a:lstStyle>
            <a:lvl1pPr algn="r">
              <a:defRPr sz="1200">
                <a:solidFill>
                  <a:schemeClr val="accent1"/>
                </a:solidFill>
                <a:latin typeface="Comic Sans MS" panose="030F0702030302020204" pitchFamily="66" charset="0"/>
              </a:defRPr>
            </a:lvl1pPr>
          </a:lstStyle>
          <a:p>
            <a:pPr>
              <a:defRPr/>
            </a:pPr>
            <a:endParaRPr lang="en-US" altLang="en-US"/>
          </a:p>
        </p:txBody>
      </p:sp>
      <p:sp>
        <p:nvSpPr>
          <p:cNvPr id="6" name="Slide Number Placeholder 5">
            <a:extLst>
              <a:ext uri="{FF2B5EF4-FFF2-40B4-BE49-F238E27FC236}">
                <a16:creationId xmlns:a16="http://schemas.microsoft.com/office/drawing/2014/main" xmlns="" id="{5A2DBEC4-2D63-5940-A529-2999860AEE3E}"/>
              </a:ext>
            </a:extLst>
          </p:cNvPr>
          <p:cNvSpPr>
            <a:spLocks noGrp="1"/>
          </p:cNvSpPr>
          <p:nvPr>
            <p:ph type="sldNum" sz="quarter" idx="4"/>
          </p:nvPr>
        </p:nvSpPr>
        <p:spPr>
          <a:xfrm>
            <a:off x="6199717" y="223839"/>
            <a:ext cx="1775883"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EFEFE"/>
                </a:solidFill>
              </a:defRPr>
            </a:lvl1pPr>
          </a:lstStyle>
          <a:p>
            <a:fld id="{9E793392-D540-E341-966C-DF01A18915FD}" type="slidenum">
              <a:rPr lang="en-US" altLang="en-US"/>
              <a:pPr/>
              <a:t>‹#›</a:t>
            </a:fld>
            <a:endParaRPr lang="en-US" altLang="en-US"/>
          </a:p>
        </p:txBody>
      </p:sp>
    </p:spTree>
    <p:extLst>
      <p:ext uri="{BB962C8B-B14F-4D97-AF65-F5344CB8AC3E}">
        <p14:creationId xmlns:p14="http://schemas.microsoft.com/office/powerpoint/2010/main" val="303412338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med">
    <p:split orient="vert" dir="in"/>
  </p:transition>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2"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2"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2"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2"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2"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50" tIns="54425" rIns="108850" bIns="54425" rtlCol="0" anchor="ctr">
            <a:normAutofit/>
          </a:bodyPr>
          <a:lstStyle/>
          <a:p>
            <a:r>
              <a:rPr lang="en-US"/>
              <a:t>Click to edit Master title style</a:t>
            </a:r>
          </a:p>
        </p:txBody>
      </p:sp>
      <p:sp>
        <p:nvSpPr>
          <p:cNvPr id="3" name="Text Placeholder 2"/>
          <p:cNvSpPr>
            <a:spLocks noGrp="1"/>
          </p:cNvSpPr>
          <p:nvPr>
            <p:ph type="body" idx="1"/>
          </p:nvPr>
        </p:nvSpPr>
        <p:spPr>
          <a:xfrm>
            <a:off x="609601" y="1600201"/>
            <a:ext cx="10972800" cy="4525963"/>
          </a:xfrm>
          <a:prstGeom prst="rect">
            <a:avLst/>
          </a:prstGeom>
        </p:spPr>
        <p:txBody>
          <a:bodyPr vert="horz" lIns="108850" tIns="54425" rIns="108850" bIns="544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50" tIns="54425" rIns="108850" bIns="54425" rtlCol="0" anchor="ctr"/>
          <a:lstStyle>
            <a:lvl1pPr algn="l">
              <a:defRPr sz="1400">
                <a:solidFill>
                  <a:schemeClr val="tx1">
                    <a:tint val="75000"/>
                  </a:schemeClr>
                </a:solidFill>
              </a:defRPr>
            </a:lvl1pPr>
          </a:lstStyle>
          <a:p>
            <a:fld id="{33A0E51D-690E-485F-AFCE-C7D7DB54D2F0}" type="datetimeFigureOut">
              <a:rPr lang="en-US" smtClean="0"/>
              <a:pPr/>
              <a:t>11/13/2024</a:t>
            </a:fld>
            <a:endParaRPr 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50" tIns="54425" rIns="108850" bIns="54425" rtlCol="0" anchor="ctr"/>
          <a:lstStyle>
            <a:lvl1pPr algn="r">
              <a:defRPr sz="1400">
                <a:solidFill>
                  <a:schemeClr val="tx1">
                    <a:tint val="75000"/>
                  </a:schemeClr>
                </a:solidFill>
              </a:defRPr>
            </a:lvl1pPr>
          </a:lstStyle>
          <a:p>
            <a:fld id="{7103C5ED-236D-4E08-863A-2FDF12AD5479}" type="slidenum">
              <a:rPr lang="en-US" smtClean="0"/>
              <a:pPr/>
              <a:t>‹#›</a:t>
            </a:fld>
            <a:endParaRPr lang="en-US"/>
          </a:p>
        </p:txBody>
      </p:sp>
    </p:spTree>
    <p:extLst>
      <p:ext uri="{BB962C8B-B14F-4D97-AF65-F5344CB8AC3E}">
        <p14:creationId xmlns:p14="http://schemas.microsoft.com/office/powerpoint/2010/main" val="62874616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654832130"/>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C33A78-5485-754E-8EC5-9BE985E12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DFED4D1-86D9-E34B-AAAF-A4672C820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C8B77B8-9F66-9A4B-A2C6-A180CCE40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D6F8E-2A16-C648-A3BD-91E08804C629}" type="datetimeFigureOut">
              <a:rPr lang="x-none" smtClean="0"/>
              <a:t>11/13/2024</a:t>
            </a:fld>
            <a:endParaRPr lang="x-none"/>
          </a:p>
        </p:txBody>
      </p:sp>
      <p:sp>
        <p:nvSpPr>
          <p:cNvPr id="5" name="Footer Placeholder 4">
            <a:extLst>
              <a:ext uri="{FF2B5EF4-FFF2-40B4-BE49-F238E27FC236}">
                <a16:creationId xmlns:a16="http://schemas.microsoft.com/office/drawing/2014/main" xmlns="" id="{A8927FA0-174A-024E-8F85-ED503B67E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A87A7089-DB2D-8D4F-8E6D-ADDB771BD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208EE-7A00-7545-82E6-EBC048CAB07D}" type="slidenum">
              <a:rPr lang="x-none" smtClean="0"/>
              <a:t>‹#›</a:t>
            </a:fld>
            <a:endParaRPr lang="x-none"/>
          </a:p>
        </p:txBody>
      </p:sp>
    </p:spTree>
    <p:extLst>
      <p:ext uri="{BB962C8B-B14F-4D97-AF65-F5344CB8AC3E}">
        <p14:creationId xmlns:p14="http://schemas.microsoft.com/office/powerpoint/2010/main" val="25735163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90.xml"/><Relationship Id="rId6" Type="http://schemas.openxmlformats.org/officeDocument/2006/relationships/image" Target="../media/image38.jpeg"/><Relationship Id="rId11" Type="http://schemas.openxmlformats.org/officeDocument/2006/relationships/image" Target="../media/image43.jp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gif"/><Relationship Id="rId18" Type="http://schemas.openxmlformats.org/officeDocument/2006/relationships/image" Target="../media/image58.png"/><Relationship Id="rId26" Type="http://schemas.openxmlformats.org/officeDocument/2006/relationships/slide" Target="slide39.xml"/><Relationship Id="rId3" Type="http://schemas.openxmlformats.org/officeDocument/2006/relationships/slideLayout" Target="../slideLayouts/slideLayout107.xml"/><Relationship Id="rId21" Type="http://schemas.openxmlformats.org/officeDocument/2006/relationships/image" Target="../media/image60.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gif"/><Relationship Id="rId25" Type="http://schemas.openxmlformats.org/officeDocument/2006/relationships/image" Target="../media/image62.png"/><Relationship Id="rId2" Type="http://schemas.openxmlformats.org/officeDocument/2006/relationships/audio" Target="../media/media4.wma"/><Relationship Id="rId16" Type="http://schemas.openxmlformats.org/officeDocument/2006/relationships/image" Target="../media/image56.png"/><Relationship Id="rId20" Type="http://schemas.openxmlformats.org/officeDocument/2006/relationships/slide" Target="slide36.xml"/><Relationship Id="rId29" Type="http://schemas.openxmlformats.org/officeDocument/2006/relationships/image" Target="../media/image64.png"/><Relationship Id="rId1" Type="http://schemas.microsoft.com/office/2007/relationships/media" Target="../media/media4.wma"/><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slide" Target="slide38.xml"/><Relationship Id="rId5" Type="http://schemas.openxmlformats.org/officeDocument/2006/relationships/image" Target="../media/image45.jpeg"/><Relationship Id="rId15" Type="http://schemas.openxmlformats.org/officeDocument/2006/relationships/image" Target="../media/image55.gif"/><Relationship Id="rId23" Type="http://schemas.openxmlformats.org/officeDocument/2006/relationships/image" Target="../media/image61.png"/><Relationship Id="rId28" Type="http://schemas.openxmlformats.org/officeDocument/2006/relationships/slide" Target="slide40.xml"/><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65.png"/><Relationship Id="rId4" Type="http://schemas.openxmlformats.org/officeDocument/2006/relationships/audio" Target="../media/audio1.wav"/><Relationship Id="rId9" Type="http://schemas.openxmlformats.org/officeDocument/2006/relationships/image" Target="../media/image49.png"/><Relationship Id="rId14" Type="http://schemas.openxmlformats.org/officeDocument/2006/relationships/image" Target="../media/image54.gif"/><Relationship Id="rId22" Type="http://schemas.openxmlformats.org/officeDocument/2006/relationships/slide" Target="slide37.xml"/><Relationship Id="rId27" Type="http://schemas.openxmlformats.org/officeDocument/2006/relationships/image" Target="../media/image63.png"/><Relationship Id="rId30" Type="http://schemas.openxmlformats.org/officeDocument/2006/relationships/slide" Target="slide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67.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67.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67.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67.pn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audio" Target="../media/audio2.wav"/><Relationship Id="rId1" Type="http://schemas.openxmlformats.org/officeDocument/2006/relationships/slideLayout" Target="../slideLayouts/slideLayout10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2.wav"/><Relationship Id="rId1" Type="http://schemas.openxmlformats.org/officeDocument/2006/relationships/slideLayout" Target="../slideLayouts/slideLayout107.xml"/><Relationship Id="rId5" Type="http://schemas.openxmlformats.org/officeDocument/2006/relationships/image" Target="../media/image67.png"/><Relationship Id="rId4" Type="http://schemas.openxmlformats.org/officeDocument/2006/relationships/slide" Target="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F74A12-FB4E-6546-92F7-3D1AA30A5018}"/>
              </a:ext>
            </a:extLst>
          </p:cNvPr>
          <p:cNvPicPr>
            <a:picLocks noChangeAspect="1"/>
          </p:cNvPicPr>
          <p:nvPr/>
        </p:nvPicPr>
        <p:blipFill>
          <a:blip r:embed="rId2"/>
          <a:stretch>
            <a:fillRect/>
          </a:stretch>
        </p:blipFill>
        <p:spPr>
          <a:xfrm>
            <a:off x="1066800" y="762000"/>
            <a:ext cx="2382520" cy="2365887"/>
          </a:xfrm>
          <a:prstGeom prst="rect">
            <a:avLst/>
          </a:prstGeom>
        </p:spPr>
      </p:pic>
      <p:sp>
        <p:nvSpPr>
          <p:cNvPr id="4" name="Rectangle 3">
            <a:extLst>
              <a:ext uri="{FF2B5EF4-FFF2-40B4-BE49-F238E27FC236}">
                <a16:creationId xmlns:a16="http://schemas.microsoft.com/office/drawing/2014/main" xmlns="" id="{F8B3A5FE-AEA9-3C47-ACA3-AA1BF6D4D15B}"/>
              </a:ext>
            </a:extLst>
          </p:cNvPr>
          <p:cNvSpPr/>
          <p:nvPr/>
        </p:nvSpPr>
        <p:spPr>
          <a:xfrm>
            <a:off x="4052732" y="1417437"/>
            <a:ext cx="69268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pic>
        <p:nvPicPr>
          <p:cNvPr id="9218" name="Picture 2">
            <a:extLst>
              <a:ext uri="{FF2B5EF4-FFF2-40B4-BE49-F238E27FC236}">
                <a16:creationId xmlns:a16="http://schemas.microsoft.com/office/drawing/2014/main" xmlns="" id="{136C1A30-281B-0244-9426-09E81B5F8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80" y="4717288"/>
            <a:ext cx="10767568" cy="167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05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4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Nguyễn Tất Thành / Nguyễn Ái Quốc một lầm lẫn vô tình hay cố ý – Anle20&amp;#39;s  Blog">
            <a:extLst>
              <a:ext uri="{FF2B5EF4-FFF2-40B4-BE49-F238E27FC236}">
                <a16:creationId xmlns:a16="http://schemas.microsoft.com/office/drawing/2014/main" xmlns="" id="{CE4DC3D0-3928-5848-AF64-16AA69237A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
            <a:ext cx="6096000"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1">
            <a:extLst>
              <a:ext uri="{FF2B5EF4-FFF2-40B4-BE49-F238E27FC236}">
                <a16:creationId xmlns:a16="http://schemas.microsoft.com/office/drawing/2014/main" xmlns="" id="{EEFE66AB-C4C4-B045-B55B-03876750719E}"/>
              </a:ext>
            </a:extLst>
          </p:cNvPr>
          <p:cNvSpPr>
            <a:spLocks noChangeArrowheads="1"/>
          </p:cNvSpPr>
          <p:nvPr/>
        </p:nvSpPr>
        <p:spPr bwMode="auto">
          <a:xfrm>
            <a:off x="0" y="295275"/>
            <a:ext cx="61229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Luận cương ấy, có những chữ chính trị khó hiểu. Nhưng cứ đọc đi đọc lại nhiều lần, cuối cùng tôi cũng hiểu được phần chính. Luận cương của Lênin làm cho tôi rất cảm động, phấn khởi, sáng tỏ, tin tưởng biết bao. Tôi vui mừng đến phát khóc lên. Ngồi một mình trong buồng mà tôi nói to lên như đang nói trước quần chúng đông đảo: “Hỡi đồng bào bị đọa đầy đau khổ. Đây là cái cần thiết cho chúng ta, đây là con đường giải phóng chúng ta!”</a:t>
            </a:r>
            <a:endParaRPr kumimoji="0" lang="x-none"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539" name="TextBox 2">
            <a:extLst>
              <a:ext uri="{FF2B5EF4-FFF2-40B4-BE49-F238E27FC236}">
                <a16:creationId xmlns:a16="http://schemas.microsoft.com/office/drawing/2014/main" xmlns="" id="{A844E706-E73F-F64D-AFFF-CB779DAB0767}"/>
              </a:ext>
            </a:extLst>
          </p:cNvPr>
          <p:cNvSpPr txBox="1">
            <a:spLocks noChangeArrowheads="1"/>
          </p:cNvSpPr>
          <p:nvPr/>
        </p:nvSpPr>
        <p:spPr bwMode="auto">
          <a:xfrm>
            <a:off x="6928119" y="6423026"/>
            <a:ext cx="439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altLang="x-none" sz="24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Hình ảnh Nguyễn Ái Quốc ở Pháp</a:t>
            </a:r>
          </a:p>
        </p:txBody>
      </p:sp>
      <p:sp>
        <p:nvSpPr>
          <p:cNvPr id="2" name="Rectangle 1">
            <a:extLst>
              <a:ext uri="{FF2B5EF4-FFF2-40B4-BE49-F238E27FC236}">
                <a16:creationId xmlns:a16="http://schemas.microsoft.com/office/drawing/2014/main" xmlns="" id="{9CFB6E4F-E286-F601-4087-A5A8867D7EF9}"/>
              </a:ext>
            </a:extLst>
          </p:cNvPr>
          <p:cNvSpPr/>
          <p:nvPr/>
        </p:nvSpPr>
        <p:spPr>
          <a:xfrm>
            <a:off x="-1" y="6296024"/>
            <a:ext cx="6095999" cy="5619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14:bounceEnd="50000">
                                          <p:cBhvr additive="base">
                                            <p:cTn id="7" dur="500" fill="hold"/>
                                            <p:tgtEl>
                                              <p:spTgt spid="6553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65537"/>
                                            </p:tgtEl>
                                            <p:attrNameLst>
                                              <p:attrName>style.visibility</p:attrName>
                                            </p:attrNameLst>
                                          </p:cBhvr>
                                          <p:to>
                                            <p:strVal val="visible"/>
                                          </p:to>
                                        </p:set>
                                        <p:anim calcmode="lin" valueType="num" p14:bounceEnd="50000">
                                          <p:cBhvr additive="base">
                                            <p:cTn id="11" dur="500" fill="hold"/>
                                            <p:tgtEl>
                                              <p:spTgt spid="6553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553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14:bounceEnd="50000">
                                          <p:cBhvr additive="base">
                                            <p:cTn id="15" dur="500" fill="hold"/>
                                            <p:tgtEl>
                                              <p:spTgt spid="6553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37"/>
                                            </p:tgtEl>
                                            <p:attrNameLst>
                                              <p:attrName>style.visibility</p:attrName>
                                            </p:attrNameLst>
                                          </p:cBhvr>
                                          <p:to>
                                            <p:strVal val="visible"/>
                                          </p:to>
                                        </p:set>
                                        <p:anim calcmode="lin" valueType="num">
                                          <p:cBhvr additive="base">
                                            <p:cTn id="11" dur="500" fill="hold"/>
                                            <p:tgtEl>
                                              <p:spTgt spid="65537"/>
                                            </p:tgtEl>
                                            <p:attrNameLst>
                                              <p:attrName>ppt_x</p:attrName>
                                            </p:attrNameLst>
                                          </p:cBhvr>
                                          <p:tavLst>
                                            <p:tav tm="0">
                                              <p:val>
                                                <p:strVal val="#ppt_x"/>
                                              </p:val>
                                            </p:tav>
                                            <p:tav tm="100000">
                                              <p:val>
                                                <p:strVal val="#ppt_x"/>
                                              </p:val>
                                            </p:tav>
                                          </p:tavLst>
                                        </p:anim>
                                        <p:anim calcmode="lin" valueType="num">
                                          <p:cBhvr additive="base">
                                            <p:cTn id="12" dur="500" fill="hold"/>
                                            <p:tgtEl>
                                              <p:spTgt spid="6553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5539"/>
                                            </p:tgtEl>
                                            <p:attrNameLst>
                                              <p:attrName>style.visibility</p:attrName>
                                            </p:attrNameLst>
                                          </p:cBhvr>
                                          <p:to>
                                            <p:strVal val="visible"/>
                                          </p:to>
                                        </p:set>
                                        <p:anim calcmode="lin" valueType="num">
                                          <p:cBhvr additive="base">
                                            <p:cTn id="15" dur="500" fill="hold"/>
                                            <p:tgtEl>
                                              <p:spTgt spid="65539"/>
                                            </p:tgtEl>
                                            <p:attrNameLst>
                                              <p:attrName>ppt_x</p:attrName>
                                            </p:attrNameLst>
                                          </p:cBhvr>
                                          <p:tavLst>
                                            <p:tav tm="0">
                                              <p:val>
                                                <p:strVal val="1+#ppt_w/2"/>
                                              </p:val>
                                            </p:tav>
                                            <p:tav tm="100000">
                                              <p:val>
                                                <p:strVal val="#ppt_x"/>
                                              </p:val>
                                            </p:tav>
                                          </p:tavLst>
                                        </p:anim>
                                        <p:anim calcmode="lin" valueType="num">
                                          <p:cBhvr additive="base">
                                            <p:cTn id="16"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F4A17CE-D190-A461-CADC-C9097AD65A54}"/>
              </a:ext>
            </a:extLst>
          </p:cNvPr>
          <p:cNvPicPr>
            <a:picLocks noChangeAspect="1"/>
          </p:cNvPicPr>
          <p:nvPr/>
        </p:nvPicPr>
        <p:blipFill>
          <a:blip r:embed="rId2"/>
          <a:stretch>
            <a:fillRect/>
          </a:stretch>
        </p:blipFill>
        <p:spPr>
          <a:xfrm>
            <a:off x="5972175" y="647700"/>
            <a:ext cx="5562600" cy="5619750"/>
          </a:xfrm>
          <a:prstGeom prst="ellipse">
            <a:avLst/>
          </a:prstGeom>
        </p:spPr>
      </p:pic>
      <p:sp>
        <p:nvSpPr>
          <p:cNvPr id="6" name="TextBox 5">
            <a:extLst>
              <a:ext uri="{FF2B5EF4-FFF2-40B4-BE49-F238E27FC236}">
                <a16:creationId xmlns:a16="http://schemas.microsoft.com/office/drawing/2014/main" xmlns="" id="{5D3EA957-C7C5-A0AD-F974-9B53B531D4C7}"/>
              </a:ext>
            </a:extLst>
          </p:cNvPr>
          <p:cNvSpPr txBox="1"/>
          <p:nvPr/>
        </p:nvSpPr>
        <p:spPr>
          <a:xfrm>
            <a:off x="1019175" y="1419136"/>
            <a:ext cx="4610100" cy="4524315"/>
          </a:xfrm>
          <a:prstGeom prst="rect">
            <a:avLst/>
          </a:prstGeom>
          <a:noFill/>
        </p:spPr>
        <p:txBody>
          <a:bodyPr wrap="square">
            <a:spAutoFit/>
          </a:bodyPr>
          <a:lstStyle/>
          <a:p>
            <a:pPr algn="ctr"/>
            <a:r>
              <a:rPr lang="vi-VN" sz="4800">
                <a:latin typeface="Times New Roman" panose="02020603050405020304" pitchFamily="18" charset="0"/>
                <a:cs typeface="Times New Roman" panose="02020603050405020304" pitchFamily="18" charset="0"/>
              </a:rPr>
              <a:t>Con đường cứu nước của Nguyễn Ái Quốc có gì mới và khác với lớp người đi trước?</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18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CE8E8CA5-C47F-824D-8B91-296FEDD85656}"/>
              </a:ext>
            </a:extLst>
          </p:cNvPr>
          <p:cNvGraphicFramePr>
            <a:graphicFrameLocks noGrp="1"/>
          </p:cNvGraphicFramePr>
          <p:nvPr/>
        </p:nvGraphicFramePr>
        <p:xfrm>
          <a:off x="0" y="518352"/>
          <a:ext cx="12192000" cy="6342560"/>
        </p:xfrm>
        <a:graphic>
          <a:graphicData uri="http://schemas.openxmlformats.org/drawingml/2006/table">
            <a:tbl>
              <a:tblPr firstRow="1" bandRow="1">
                <a:tableStyleId>{5DA37D80-6434-44D0-A028-1B22A696006F}</a:tableStyleId>
              </a:tblPr>
              <a:tblGrid>
                <a:gridCol w="3810000">
                  <a:extLst>
                    <a:ext uri="{9D8B030D-6E8A-4147-A177-3AD203B41FA5}">
                      <a16:colId xmlns:a16="http://schemas.microsoft.com/office/drawing/2014/main" xmlns="" val="2032930145"/>
                    </a:ext>
                  </a:extLst>
                </a:gridCol>
                <a:gridCol w="4318000">
                  <a:extLst>
                    <a:ext uri="{9D8B030D-6E8A-4147-A177-3AD203B41FA5}">
                      <a16:colId xmlns:a16="http://schemas.microsoft.com/office/drawing/2014/main" xmlns="" val="549073124"/>
                    </a:ext>
                  </a:extLst>
                </a:gridCol>
                <a:gridCol w="4064000">
                  <a:extLst>
                    <a:ext uri="{9D8B030D-6E8A-4147-A177-3AD203B41FA5}">
                      <a16:colId xmlns:a16="http://schemas.microsoft.com/office/drawing/2014/main" xmlns="" val="1493992952"/>
                    </a:ext>
                  </a:extLst>
                </a:gridCol>
              </a:tblGrid>
              <a:tr h="1027160">
                <a:tc>
                  <a:txBody>
                    <a:bodyPr/>
                    <a:lstStyle/>
                    <a:p>
                      <a:endParaRPr lang="x-none" dirty="0"/>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xmlns="" val="2654074143"/>
                  </a:ext>
                </a:extLst>
              </a:tr>
              <a:tr h="1369814">
                <a:tc>
                  <a:txBody>
                    <a:bodyPr/>
                    <a:lstStyle/>
                    <a:p>
                      <a:endParaRPr lang="x-none" dirty="0"/>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xmlns="" val="2251240646"/>
                  </a:ext>
                </a:extLst>
              </a:tr>
              <a:tr h="1809074">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xmlns="" val="670129738"/>
                  </a:ext>
                </a:extLst>
              </a:tr>
              <a:tr h="2136512">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xmlns="" val="4129679140"/>
                  </a:ext>
                </a:extLst>
              </a:tr>
            </a:tbl>
          </a:graphicData>
        </a:graphic>
      </p:graphicFrame>
      <p:sp>
        <p:nvSpPr>
          <p:cNvPr id="3" name="TextBox 2">
            <a:extLst>
              <a:ext uri="{FF2B5EF4-FFF2-40B4-BE49-F238E27FC236}">
                <a16:creationId xmlns:a16="http://schemas.microsoft.com/office/drawing/2014/main" xmlns="" id="{A861AC91-92F3-5D47-8FF0-212FFC905967}"/>
              </a:ext>
            </a:extLst>
          </p:cNvPr>
          <p:cNvSpPr txBox="1"/>
          <p:nvPr/>
        </p:nvSpPr>
        <p:spPr>
          <a:xfrm>
            <a:off x="0" y="0"/>
            <a:ext cx="1242060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ảng so sánh con đường cứu nước của Nguyễn Ái Quốc và các bậc tiền bối trước đó</a:t>
            </a:r>
          </a:p>
        </p:txBody>
      </p:sp>
      <p:sp>
        <p:nvSpPr>
          <p:cNvPr id="35" name="Rectangle 14">
            <a:extLst>
              <a:ext uri="{FF2B5EF4-FFF2-40B4-BE49-F238E27FC236}">
                <a16:creationId xmlns:a16="http://schemas.microsoft.com/office/drawing/2014/main" xmlns="" id="{52C7C123-CCFE-A640-8BD1-FBAEC6582D9F}"/>
              </a:ext>
            </a:extLst>
          </p:cNvPr>
          <p:cNvSpPr>
            <a:spLocks noChangeArrowheads="1"/>
          </p:cNvSpPr>
          <p:nvPr/>
        </p:nvSpPr>
        <p:spPr bwMode="auto">
          <a:xfrm>
            <a:off x="4495800" y="1750183"/>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endPar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15">
            <a:extLst>
              <a:ext uri="{FF2B5EF4-FFF2-40B4-BE49-F238E27FC236}">
                <a16:creationId xmlns:a16="http://schemas.microsoft.com/office/drawing/2014/main" xmlns="" id="{C6D0EFC6-F5F2-CB4E-B255-FB9C45F9ACA9}"/>
              </a:ext>
            </a:extLst>
          </p:cNvPr>
          <p:cNvSpPr>
            <a:spLocks noChangeArrowheads="1"/>
          </p:cNvSpPr>
          <p:nvPr/>
        </p:nvSpPr>
        <p:spPr bwMode="auto">
          <a:xfrm>
            <a:off x="8534400" y="1710398"/>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endPar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23">
            <a:extLst>
              <a:ext uri="{FF2B5EF4-FFF2-40B4-BE49-F238E27FC236}">
                <a16:creationId xmlns:a16="http://schemas.microsoft.com/office/drawing/2014/main" xmlns="" id="{B0E899E3-1A55-7241-894C-60444A0DF0CB}"/>
              </a:ext>
            </a:extLst>
          </p:cNvPr>
          <p:cNvSpPr>
            <a:spLocks noChangeArrowheads="1"/>
          </p:cNvSpPr>
          <p:nvPr/>
        </p:nvSpPr>
        <p:spPr bwMode="auto">
          <a:xfrm>
            <a:off x="685800" y="1862565"/>
            <a:ext cx="1828800" cy="609600"/>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endParaRPr kumimoji="0" lang="en-US"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1">
            <a:extLst>
              <a:ext uri="{FF2B5EF4-FFF2-40B4-BE49-F238E27FC236}">
                <a16:creationId xmlns:a16="http://schemas.microsoft.com/office/drawing/2014/main" xmlns="" id="{3DA93A7F-DC04-0A4B-9F90-98A5B7FAA932}"/>
              </a:ext>
            </a:extLst>
          </p:cNvPr>
          <p:cNvSpPr>
            <a:spLocks noChangeArrowheads="1"/>
          </p:cNvSpPr>
          <p:nvPr/>
        </p:nvSpPr>
        <p:spPr bwMode="auto">
          <a:xfrm>
            <a:off x="102399" y="3191131"/>
            <a:ext cx="3591083"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Lực lượng đánh thực dân Pháp giành độc lập dân tộc</a:t>
            </a:r>
          </a:p>
        </p:txBody>
      </p:sp>
      <p:sp>
        <p:nvSpPr>
          <p:cNvPr id="39" name="Rectangle 2">
            <a:extLst>
              <a:ext uri="{FF2B5EF4-FFF2-40B4-BE49-F238E27FC236}">
                <a16:creationId xmlns:a16="http://schemas.microsoft.com/office/drawing/2014/main" xmlns="" id="{1607EB48-64D3-4042-8818-21DEB48ABBCD}"/>
              </a:ext>
            </a:extLst>
          </p:cNvPr>
          <p:cNvSpPr>
            <a:spLocks noChangeArrowheads="1"/>
          </p:cNvSpPr>
          <p:nvPr/>
        </p:nvSpPr>
        <p:spPr bwMode="auto">
          <a:xfrm>
            <a:off x="4133708" y="3318877"/>
            <a:ext cx="3591083"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Dựa vào lực lượng bên ngoài để đánh Pháp</a:t>
            </a:r>
          </a:p>
        </p:txBody>
      </p:sp>
      <p:sp>
        <p:nvSpPr>
          <p:cNvPr id="40" name="TextBox 3">
            <a:extLst>
              <a:ext uri="{FF2B5EF4-FFF2-40B4-BE49-F238E27FC236}">
                <a16:creationId xmlns:a16="http://schemas.microsoft.com/office/drawing/2014/main" xmlns="" id="{3C84E74B-F2D0-4049-98A6-01924F05A12A}"/>
              </a:ext>
            </a:extLst>
          </p:cNvPr>
          <p:cNvSpPr txBox="1">
            <a:spLocks noChangeArrowheads="1"/>
          </p:cNvSpPr>
          <p:nvPr/>
        </p:nvSpPr>
        <p:spPr bwMode="auto">
          <a:xfrm>
            <a:off x="8182478" y="3191131"/>
            <a:ext cx="3871911"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Phát huy sức mạnh dân tộc để tự phá bỏ xiềng xích nô lệ</a:t>
            </a:r>
          </a:p>
        </p:txBody>
      </p:sp>
      <p:sp>
        <p:nvSpPr>
          <p:cNvPr id="41" name="TextBox 4">
            <a:extLst>
              <a:ext uri="{FF2B5EF4-FFF2-40B4-BE49-F238E27FC236}">
                <a16:creationId xmlns:a16="http://schemas.microsoft.com/office/drawing/2014/main" xmlns="" id="{8891A686-17FA-C943-B61E-6081F176B893}"/>
              </a:ext>
            </a:extLst>
          </p:cNvPr>
          <p:cNvSpPr txBox="1">
            <a:spLocks noChangeArrowheads="1"/>
          </p:cNvSpPr>
          <p:nvPr/>
        </p:nvSpPr>
        <p:spPr bwMode="auto">
          <a:xfrm>
            <a:off x="202398" y="5240009"/>
            <a:ext cx="3030554"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con đường cách mạng</a:t>
            </a:r>
          </a:p>
        </p:txBody>
      </p:sp>
      <p:sp>
        <p:nvSpPr>
          <p:cNvPr id="42" name="TextBox 5">
            <a:extLst>
              <a:ext uri="{FF2B5EF4-FFF2-40B4-BE49-F238E27FC236}">
                <a16:creationId xmlns:a16="http://schemas.microsoft.com/office/drawing/2014/main" xmlns="" id="{E32E520B-83D3-9444-B96C-DC7FC96CF8FC}"/>
              </a:ext>
            </a:extLst>
          </p:cNvPr>
          <p:cNvSpPr txBox="1">
            <a:spLocks noChangeArrowheads="1"/>
          </p:cNvSpPr>
          <p:nvPr/>
        </p:nvSpPr>
        <p:spPr bwMode="auto">
          <a:xfrm>
            <a:off x="4026362" y="5150394"/>
            <a:ext cx="4139275" cy="13849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 theo khuynh hướng dân chủ tư sản. Đưa Việt Nam theo con đường TBCN</a:t>
            </a:r>
          </a:p>
        </p:txBody>
      </p:sp>
      <p:sp>
        <p:nvSpPr>
          <p:cNvPr id="43" name="TextBox 27">
            <a:extLst>
              <a:ext uri="{FF2B5EF4-FFF2-40B4-BE49-F238E27FC236}">
                <a16:creationId xmlns:a16="http://schemas.microsoft.com/office/drawing/2014/main" xmlns="" id="{6AF0B4F3-3A71-4E46-BE17-FA28E6A9EED2}"/>
              </a:ext>
            </a:extLst>
          </p:cNvPr>
          <p:cNvSpPr txBox="1">
            <a:spLocks noChangeArrowheads="1"/>
          </p:cNvSpPr>
          <p:nvPr/>
        </p:nvSpPr>
        <p:spPr bwMode="auto">
          <a:xfrm>
            <a:off x="8052725" y="4809122"/>
            <a:ext cx="4139275" cy="18158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alt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con đường cứu nước theo khuynh hướng vô sản. Đưa Việt Nam theo con đường XHCN</a:t>
            </a:r>
          </a:p>
        </p:txBody>
      </p:sp>
      <p:sp>
        <p:nvSpPr>
          <p:cNvPr id="44" name="Rectangle 20">
            <a:extLst>
              <a:ext uri="{FF2B5EF4-FFF2-40B4-BE49-F238E27FC236}">
                <a16:creationId xmlns:a16="http://schemas.microsoft.com/office/drawing/2014/main" xmlns="" id="{3AA05CC1-4C1D-E042-A953-B647C8D0E27E}"/>
              </a:ext>
            </a:extLst>
          </p:cNvPr>
          <p:cNvSpPr>
            <a:spLocks noChangeArrowheads="1"/>
          </p:cNvSpPr>
          <p:nvPr/>
        </p:nvSpPr>
        <p:spPr bwMode="auto">
          <a:xfrm>
            <a:off x="4343400" y="642588"/>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bậc</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bối</a:t>
            </a:r>
            <a:endPar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Rectangle 21">
            <a:extLst>
              <a:ext uri="{FF2B5EF4-FFF2-40B4-BE49-F238E27FC236}">
                <a16:creationId xmlns:a16="http://schemas.microsoft.com/office/drawing/2014/main" xmlns="" id="{FCEBBC23-C211-7F4E-BFD8-3B65DFA827E0}"/>
              </a:ext>
            </a:extLst>
          </p:cNvPr>
          <p:cNvSpPr>
            <a:spLocks noChangeArrowheads="1"/>
          </p:cNvSpPr>
          <p:nvPr/>
        </p:nvSpPr>
        <p:spPr bwMode="auto">
          <a:xfrm>
            <a:off x="8861134" y="582446"/>
            <a:ext cx="2514600" cy="6096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endPar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22">
            <a:extLst>
              <a:ext uri="{FF2B5EF4-FFF2-40B4-BE49-F238E27FC236}">
                <a16:creationId xmlns:a16="http://schemas.microsoft.com/office/drawing/2014/main" xmlns="" id="{30C165A4-A96F-AC46-8069-FC2F77D6A26D}"/>
              </a:ext>
            </a:extLst>
          </p:cNvPr>
          <p:cNvSpPr>
            <a:spLocks noChangeArrowheads="1"/>
          </p:cNvSpPr>
          <p:nvPr/>
        </p:nvSpPr>
        <p:spPr bwMode="auto">
          <a:xfrm>
            <a:off x="844695" y="572754"/>
            <a:ext cx="1828800" cy="609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alt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out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out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4A2887F-3356-7846-AB87-2000CB42C0EE}"/>
              </a:ext>
            </a:extLst>
          </p:cNvPr>
          <p:cNvGrpSpPr/>
          <p:nvPr/>
        </p:nvGrpSpPr>
        <p:grpSpPr>
          <a:xfrm>
            <a:off x="0" y="0"/>
            <a:ext cx="12213296" cy="6858000"/>
            <a:chOff x="0" y="0"/>
            <a:chExt cx="12213296" cy="6858000"/>
          </a:xfrm>
        </p:grpSpPr>
        <p:sp>
          <p:nvSpPr>
            <p:cNvPr id="2" name="Rectangle 1">
              <a:extLst>
                <a:ext uri="{FF2B5EF4-FFF2-40B4-BE49-F238E27FC236}">
                  <a16:creationId xmlns:a16="http://schemas.microsoft.com/office/drawing/2014/main" xmlns="" id="{097BD77A-B168-2A49-BE93-173EE656FC9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3" descr="3.jpg">
              <a:extLst>
                <a:ext uri="{FF2B5EF4-FFF2-40B4-BE49-F238E27FC236}">
                  <a16:creationId xmlns:a16="http://schemas.microsoft.com/office/drawing/2014/main" xmlns="" id="{12ACF4F4-14F5-D444-89AE-369CEBF239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xmlns="" id="{BDEB179B-F27C-4C49-BA78-4BA4C05AFFA8}"/>
                </a:ext>
              </a:extLst>
            </p:cNvPr>
            <p:cNvSpPr>
              <a:spLocks noChangeArrowheads="1"/>
            </p:cNvSpPr>
            <p:nvPr/>
          </p:nvSpPr>
          <p:spPr bwMode="auto">
            <a:xfrm>
              <a:off x="9525" y="5903893"/>
              <a:ext cx="122037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XVIII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ở</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12/1920.</a:t>
              </a:r>
            </a:p>
          </p:txBody>
        </p:sp>
      </p:grpSp>
    </p:spTree>
    <p:extLst>
      <p:ext uri="{BB962C8B-B14F-4D97-AF65-F5344CB8AC3E}">
        <p14:creationId xmlns:p14="http://schemas.microsoft.com/office/powerpoint/2010/main" val="340534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Từ 25 - 30-12-1920, Nguyễn Ái Quốc (tên của Chủ tịch Hồ Chí Minh trong thời gian hoạt động cách mạng ở Pháp) tham dự Đại hội lần thứ 18 Đảng Xã hội Pháp ở thành phố Tours với tư cách đại biểu Đông Dương. Nguyễn Ái Quốc ủng hộ Luận cương của Lenin về vấn đề dân tộc và thuộc địa; tán thành việc thành lập Đảng Cộng sản Pháp và trở thành một trong những người sáng lập Đảng Cộng sản Pháp, và cũng là người Cộng sản đầu tiên của dân tộc Việt Nam. Ảnh: Tư liệu TTXVN">
            <a:extLst>
              <a:ext uri="{FF2B5EF4-FFF2-40B4-BE49-F238E27FC236}">
                <a16:creationId xmlns:a16="http://schemas.microsoft.com/office/drawing/2014/main" xmlns="" id="{054E0A2D-21DD-7B4C-9D18-B6FE6D92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1">
            <a:extLst>
              <a:ext uri="{FF2B5EF4-FFF2-40B4-BE49-F238E27FC236}">
                <a16:creationId xmlns:a16="http://schemas.microsoft.com/office/drawing/2014/main" xmlns="" id="{0685E71B-E6B1-8547-B842-E2D95BA1F59D}"/>
              </a:ext>
            </a:extLst>
          </p:cNvPr>
          <p:cNvSpPr>
            <a:spLocks noChangeArrowheads="1"/>
          </p:cNvSpPr>
          <p:nvPr/>
        </p:nvSpPr>
        <p:spPr bwMode="auto">
          <a:xfrm>
            <a:off x="0" y="5675103"/>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Tháng 12-1920, Nguyễn Ái Quốc tham dự Đại hội lần thứ 18 Đảng Xã hội Pháp ở thành phố Tours với tư cách đại biểu Đông Dương đã bỏ phiếu tán thành việc gia nhập quốc tế thứ ba và tham gia sáng lập ĐCS Pháp.</a:t>
            </a:r>
            <a:endParaRPr kumimoji="0" lang="x-none"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6561"/>
                                        </p:tgtEl>
                                        <p:attrNameLst>
                                          <p:attrName>style.visibility</p:attrName>
                                        </p:attrNameLst>
                                      </p:cBhvr>
                                      <p:to>
                                        <p:strVal val="visible"/>
                                      </p:to>
                                    </p:set>
                                    <p:animEffect transition="in" filter="strips(downRight)">
                                      <p:cBhvr>
                                        <p:cTn id="7" dur="500"/>
                                        <p:tgtEl>
                                          <p:spTgt spid="6656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66562"/>
                                        </p:tgtEl>
                                        <p:attrNameLst>
                                          <p:attrName>style.visibility</p:attrName>
                                        </p:attrNameLst>
                                      </p:cBhvr>
                                      <p:to>
                                        <p:strVal val="visible"/>
                                      </p:to>
                                    </p:set>
                                    <p:animEffect transition="in" filter="strips(downRight)">
                                      <p:cBhvr>
                                        <p:cTn id="10"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ẻ đảng viên Đảng Cộng sản Pháp của đồng chí Nguyễn Ái Quốc. (Nguồn: Bảo tàng Hồ Chí Minh - chi nhánh Thành phố Hồ Chí Minh)">
            <a:extLst>
              <a:ext uri="{FF2B5EF4-FFF2-40B4-BE49-F238E27FC236}">
                <a16:creationId xmlns:a16="http://schemas.microsoft.com/office/drawing/2014/main" xmlns="" id="{23A7267C-8FC8-F148-BDF1-1B44241AB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
            <a:ext cx="5994400" cy="59679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558B2CB-B1E4-0045-9107-0B3B540AC067}"/>
              </a:ext>
            </a:extLst>
          </p:cNvPr>
          <p:cNvSpPr/>
          <p:nvPr/>
        </p:nvSpPr>
        <p:spPr>
          <a:xfrm>
            <a:off x="0" y="5943600"/>
            <a:ext cx="6096000"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x-non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52" name="Picture 4" descr="Đồng chí Nguyễn Ái Quốc năm 1919 tại Paris. (Nguồn: Bảo tàng Hồ Chí Minh - chi nhánh Thành phố Hồ Chí Minh)">
            <a:extLst>
              <a:ext uri="{FF2B5EF4-FFF2-40B4-BE49-F238E27FC236}">
                <a16:creationId xmlns:a16="http://schemas.microsoft.com/office/drawing/2014/main" xmlns="" id="{7C754029-6E45-6E43-ACD4-DAEC726DA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144" y="0"/>
            <a:ext cx="5994400"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3C21CD07-9A77-1241-9E7D-167B401C2A9C}"/>
              </a:ext>
            </a:extLst>
          </p:cNvPr>
          <p:cNvSpPr/>
          <p:nvPr/>
        </p:nvSpPr>
        <p:spPr>
          <a:xfrm>
            <a:off x="6622288" y="5903893"/>
            <a:ext cx="54864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1919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Paris.</a:t>
            </a:r>
            <a:endParaRPr kumimoji="0" lang="x-none"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10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
                                        <p:tgtEl>
                                          <p:spTgt spid="2050"/>
                                        </p:tgtEl>
                                      </p:cBhvr>
                                    </p:animEffect>
                                    <p:anim calcmode="lin" valueType="num">
                                      <p:cBhvr>
                                        <p:cTn id="8" dur="300" fill="hold"/>
                                        <p:tgtEl>
                                          <p:spTgt spid="2050"/>
                                        </p:tgtEl>
                                        <p:attrNameLst>
                                          <p:attrName>ppt_x</p:attrName>
                                        </p:attrNameLst>
                                      </p:cBhvr>
                                      <p:tavLst>
                                        <p:tav tm="0">
                                          <p:val>
                                            <p:strVal val="#ppt_x"/>
                                          </p:val>
                                        </p:tav>
                                        <p:tav tm="100000">
                                          <p:val>
                                            <p:strVal val="#ppt_x"/>
                                          </p:val>
                                        </p:tav>
                                      </p:tavLst>
                                    </p:anim>
                                    <p:anim calcmode="lin" valueType="num">
                                      <p:cBhvr>
                                        <p:cTn id="9" dur="300" fill="hold"/>
                                        <p:tgtEl>
                                          <p:spTgt spid="2050"/>
                                        </p:tgtEl>
                                        <p:attrNameLst>
                                          <p:attrName>ppt_y</p:attrName>
                                        </p:attrNameLst>
                                      </p:cBhvr>
                                      <p:tavLst>
                                        <p:tav tm="0">
                                          <p:val>
                                            <p:strVal val="#ppt_y+0.31"/>
                                          </p:val>
                                        </p:tav>
                                        <p:tav tm="100000">
                                          <p:val>
                                            <p:strVal val="#ppt_y+0.31"/>
                                          </p:val>
                                        </p:tav>
                                      </p:tavLst>
                                    </p:anim>
                                    <p:anim calcmode="lin" valueType="num">
                                      <p:cBhvr>
                                        <p:cTn id="10" dur="450" decel="50000" fill="hold">
                                          <p:stCondLst>
                                            <p:cond delay="300"/>
                                          </p:stCondLst>
                                        </p:cTn>
                                        <p:tgtEl>
                                          <p:spTgt spid="205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450" decel="50000" fill="hold">
                                          <p:stCondLst>
                                            <p:cond delay="300"/>
                                          </p:stCondLst>
                                        </p:cTn>
                                        <p:tgtEl>
                                          <p:spTgt spid="205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
                                        <p:tgtEl>
                                          <p:spTgt spid="2"/>
                                        </p:tgtEl>
                                      </p:cBhvr>
                                    </p:animEffect>
                                    <p:anim calcmode="lin" valueType="num">
                                      <p:cBhvr>
                                        <p:cTn id="15" dur="300" fill="hold"/>
                                        <p:tgtEl>
                                          <p:spTgt spid="2"/>
                                        </p:tgtEl>
                                        <p:attrNameLst>
                                          <p:attrName>ppt_x</p:attrName>
                                        </p:attrNameLst>
                                      </p:cBhvr>
                                      <p:tavLst>
                                        <p:tav tm="0">
                                          <p:val>
                                            <p:strVal val="#ppt_x"/>
                                          </p:val>
                                        </p:tav>
                                        <p:tav tm="100000">
                                          <p:val>
                                            <p:strVal val="#ppt_x"/>
                                          </p:val>
                                        </p:tav>
                                      </p:tavLst>
                                    </p:anim>
                                    <p:anim calcmode="lin" valueType="num">
                                      <p:cBhvr>
                                        <p:cTn id="16" dur="300" fill="hold"/>
                                        <p:tgtEl>
                                          <p:spTgt spid="2"/>
                                        </p:tgtEl>
                                        <p:attrNameLst>
                                          <p:attrName>ppt_y</p:attrName>
                                        </p:attrNameLst>
                                      </p:cBhvr>
                                      <p:tavLst>
                                        <p:tav tm="0">
                                          <p:val>
                                            <p:strVal val="#ppt_y+0.31"/>
                                          </p:val>
                                        </p:tav>
                                        <p:tav tm="100000">
                                          <p:val>
                                            <p:strVal val="#ppt_y+0.31"/>
                                          </p:val>
                                        </p:tav>
                                      </p:tavLst>
                                    </p:anim>
                                    <p:anim calcmode="lin" valueType="num">
                                      <p:cBhvr>
                                        <p:cTn id="17" dur="450" decel="50000" fill="hold">
                                          <p:stCondLst>
                                            <p:cond delay="3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450" decel="50000" fill="hold">
                                          <p:stCondLst>
                                            <p:cond delay="3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75"/>
                                        <p:tgtEl>
                                          <p:spTgt spid="2052"/>
                                        </p:tgtEl>
                                      </p:cBhvr>
                                    </p:animEffect>
                                    <p:anim calcmode="lin" valueType="num">
                                      <p:cBhvr>
                                        <p:cTn id="22" dur="300" fill="hold"/>
                                        <p:tgtEl>
                                          <p:spTgt spid="2052"/>
                                        </p:tgtEl>
                                        <p:attrNameLst>
                                          <p:attrName>ppt_x</p:attrName>
                                        </p:attrNameLst>
                                      </p:cBhvr>
                                      <p:tavLst>
                                        <p:tav tm="0">
                                          <p:val>
                                            <p:strVal val="#ppt_x"/>
                                          </p:val>
                                        </p:tav>
                                        <p:tav tm="100000">
                                          <p:val>
                                            <p:strVal val="#ppt_x"/>
                                          </p:val>
                                        </p:tav>
                                      </p:tavLst>
                                    </p:anim>
                                    <p:anim calcmode="lin" valueType="num">
                                      <p:cBhvr>
                                        <p:cTn id="23" dur="300" fill="hold"/>
                                        <p:tgtEl>
                                          <p:spTgt spid="2052"/>
                                        </p:tgtEl>
                                        <p:attrNameLst>
                                          <p:attrName>ppt_y</p:attrName>
                                        </p:attrNameLst>
                                      </p:cBhvr>
                                      <p:tavLst>
                                        <p:tav tm="0">
                                          <p:val>
                                            <p:strVal val="#ppt_y+0.31"/>
                                          </p:val>
                                        </p:tav>
                                        <p:tav tm="100000">
                                          <p:val>
                                            <p:strVal val="#ppt_y+0.31"/>
                                          </p:val>
                                        </p:tav>
                                      </p:tavLst>
                                    </p:anim>
                                    <p:anim calcmode="lin" valueType="num">
                                      <p:cBhvr>
                                        <p:cTn id="24" dur="450" decel="50000" fill="hold">
                                          <p:stCondLst>
                                            <p:cond delay="300"/>
                                          </p:stCondLst>
                                        </p:cTn>
                                        <p:tgtEl>
                                          <p:spTgt spid="20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450" decel="50000" fill="hold">
                                          <p:stCondLst>
                                            <p:cond delay="300"/>
                                          </p:stCondLst>
                                        </p:cTn>
                                        <p:tgtEl>
                                          <p:spTgt spid="20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
                                        <p:tgtEl>
                                          <p:spTgt spid="3"/>
                                        </p:tgtEl>
                                      </p:cBhvr>
                                    </p:animEffect>
                                    <p:anim calcmode="lin" valueType="num">
                                      <p:cBhvr>
                                        <p:cTn id="29" dur="300" fill="hold"/>
                                        <p:tgtEl>
                                          <p:spTgt spid="3"/>
                                        </p:tgtEl>
                                        <p:attrNameLst>
                                          <p:attrName>ppt_x</p:attrName>
                                        </p:attrNameLst>
                                      </p:cBhvr>
                                      <p:tavLst>
                                        <p:tav tm="0">
                                          <p:val>
                                            <p:strVal val="#ppt_x"/>
                                          </p:val>
                                        </p:tav>
                                        <p:tav tm="100000">
                                          <p:val>
                                            <p:strVal val="#ppt_x"/>
                                          </p:val>
                                        </p:tav>
                                      </p:tavLst>
                                    </p:anim>
                                    <p:anim calcmode="lin" valueType="num">
                                      <p:cBhvr>
                                        <p:cTn id="30" dur="300" fill="hold"/>
                                        <p:tgtEl>
                                          <p:spTgt spid="3"/>
                                        </p:tgtEl>
                                        <p:attrNameLst>
                                          <p:attrName>ppt_y</p:attrName>
                                        </p:attrNameLst>
                                      </p:cBhvr>
                                      <p:tavLst>
                                        <p:tav tm="0">
                                          <p:val>
                                            <p:strVal val="#ppt_y+0.31"/>
                                          </p:val>
                                        </p:tav>
                                        <p:tav tm="100000">
                                          <p:val>
                                            <p:strVal val="#ppt_y+0.31"/>
                                          </p:val>
                                        </p:tav>
                                      </p:tavLst>
                                    </p:anim>
                                    <p:anim calcmode="lin" valueType="num">
                                      <p:cBhvr>
                                        <p:cTn id="31" dur="450" decel="50000" fill="hold">
                                          <p:stCondLst>
                                            <p:cond delay="3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450" decel="50000" fill="hold">
                                          <p:stCondLst>
                                            <p:cond delay="3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a:extLst>
              <a:ext uri="{FF2B5EF4-FFF2-40B4-BE49-F238E27FC236}">
                <a16:creationId xmlns:a16="http://schemas.microsoft.com/office/drawing/2014/main" xmlns="" id="{A1844C78-F025-2B46-8C90-32E145E8C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 y="0"/>
            <a:ext cx="60859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Hành trình đi tìm hình của nước">
            <a:extLst>
              <a:ext uri="{FF2B5EF4-FFF2-40B4-BE49-F238E27FC236}">
                <a16:creationId xmlns:a16="http://schemas.microsoft.com/office/drawing/2014/main" xmlns="" id="{8AF92422-CFFD-9E44-BB91-C586ECBE5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6329"/>
            <a:ext cx="600973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10593"/>
                                            </p:tgtEl>
                                            <p:attrNameLst>
                                              <p:attrName>style.visibility</p:attrName>
                                            </p:attrNameLst>
                                          </p:cBhvr>
                                          <p:to>
                                            <p:strVal val="visible"/>
                                          </p:to>
                                        </p:set>
                                        <p:anim calcmode="lin" valueType="num" p14:bounceEnd="50000">
                                          <p:cBhvr additive="base">
                                            <p:cTn id="7" dur="500" fill="hold"/>
                                            <p:tgtEl>
                                              <p:spTgt spid="11059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059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9940"/>
                                            </p:tgtEl>
                                            <p:attrNameLst>
                                              <p:attrName>style.visibility</p:attrName>
                                            </p:attrNameLst>
                                          </p:cBhvr>
                                          <p:to>
                                            <p:strVal val="visible"/>
                                          </p:to>
                                        </p:set>
                                        <p:anim calcmode="lin" valueType="num" p14:bounceEnd="50000">
                                          <p:cBhvr additive="base">
                                            <p:cTn id="11" dur="500" fill="hold"/>
                                            <p:tgtEl>
                                              <p:spTgt spid="3994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593"/>
                                            </p:tgtEl>
                                            <p:attrNameLst>
                                              <p:attrName>style.visibility</p:attrName>
                                            </p:attrNameLst>
                                          </p:cBhvr>
                                          <p:to>
                                            <p:strVal val="visible"/>
                                          </p:to>
                                        </p:set>
                                        <p:anim calcmode="lin" valueType="num">
                                          <p:cBhvr additive="base">
                                            <p:cTn id="7" dur="500" fill="hold"/>
                                            <p:tgtEl>
                                              <p:spTgt spid="110593"/>
                                            </p:tgtEl>
                                            <p:attrNameLst>
                                              <p:attrName>ppt_x</p:attrName>
                                            </p:attrNameLst>
                                          </p:cBhvr>
                                          <p:tavLst>
                                            <p:tav tm="0">
                                              <p:val>
                                                <p:strVal val="#ppt_x"/>
                                              </p:val>
                                            </p:tav>
                                            <p:tav tm="100000">
                                              <p:val>
                                                <p:strVal val="#ppt_x"/>
                                              </p:val>
                                            </p:tav>
                                          </p:tavLst>
                                        </p:anim>
                                        <p:anim calcmode="lin" valueType="num">
                                          <p:cBhvr additive="base">
                                            <p:cTn id="8" dur="500" fill="hold"/>
                                            <p:tgtEl>
                                              <p:spTgt spid="11059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9940"/>
                                            </p:tgtEl>
                                            <p:attrNameLst>
                                              <p:attrName>style.visibility</p:attrName>
                                            </p:attrNameLst>
                                          </p:cBhvr>
                                          <p:to>
                                            <p:strVal val="visible"/>
                                          </p:to>
                                        </p:set>
                                        <p:anim calcmode="lin" valueType="num">
                                          <p:cBhvr additive="base">
                                            <p:cTn id="11" dur="500" fill="hold"/>
                                            <p:tgtEl>
                                              <p:spTgt spid="39940"/>
                                            </p:tgtEl>
                                            <p:attrNameLst>
                                              <p:attrName>ppt_x</p:attrName>
                                            </p:attrNameLst>
                                          </p:cBhvr>
                                          <p:tavLst>
                                            <p:tav tm="0">
                                              <p:val>
                                                <p:strVal val="#ppt_x"/>
                                              </p:val>
                                            </p:tav>
                                            <p:tav tm="100000">
                                              <p:val>
                                                <p:strVal val="#ppt_x"/>
                                              </p:val>
                                            </p:tav>
                                          </p:tavLst>
                                        </p:anim>
                                        <p:anim calcmode="lin" valueType="num">
                                          <p:cBhvr additive="base">
                                            <p:cTn id="12"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xmlns="" id="{AED1474A-43AE-FA40-ACC2-72BD079DA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6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1">
            <a:extLst>
              <a:ext uri="{FF2B5EF4-FFF2-40B4-BE49-F238E27FC236}">
                <a16:creationId xmlns:a16="http://schemas.microsoft.com/office/drawing/2014/main" xmlns="" id="{D7DE167C-4029-1945-A00E-38BE09176E47}"/>
              </a:ext>
            </a:extLst>
          </p:cNvPr>
          <p:cNvSpPr>
            <a:spLocks noChangeArrowheads="1"/>
          </p:cNvSpPr>
          <p:nvPr/>
        </p:nvSpPr>
        <p:spPr bwMode="auto">
          <a:xfrm>
            <a:off x="-33068" y="5965180"/>
            <a:ext cx="605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Báo Người cùng khổ và tranh châm biếm của báo do nhà cách mạng Nguyễn Ái Quốc vẽ.</a:t>
            </a:r>
            <a:endParaRPr kumimoji="0" lang="x-none"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7587" name="Picture 4" descr="Hoạt động báo chí của Chủ tịch Hồ Chí Minh - Đài phát thanh và truyền hình  Nghệ An">
            <a:extLst>
              <a:ext uri="{FF2B5EF4-FFF2-40B4-BE49-F238E27FC236}">
                <a16:creationId xmlns:a16="http://schemas.microsoft.com/office/drawing/2014/main" xmlns="" id="{7DB83864-521A-B642-A86C-66198C208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10" r="2971"/>
          <a:stretch>
            <a:fillRect/>
          </a:stretch>
        </p:blipFill>
        <p:spPr bwMode="auto">
          <a:xfrm>
            <a:off x="6073774" y="0"/>
            <a:ext cx="60578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barn(outVertical)">
                                      <p:cBhvr>
                                        <p:cTn id="7" dur="500"/>
                                        <p:tgtEl>
                                          <p:spTgt spid="6758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7586"/>
                                        </p:tgtEl>
                                        <p:attrNameLst>
                                          <p:attrName>style.visibility</p:attrName>
                                        </p:attrNameLst>
                                      </p:cBhvr>
                                      <p:to>
                                        <p:strVal val="visible"/>
                                      </p:to>
                                    </p:set>
                                    <p:animEffect transition="in" filter="barn(outVertical)">
                                      <p:cBhvr>
                                        <p:cTn id="10" dur="500"/>
                                        <p:tgtEl>
                                          <p:spTgt spid="67586"/>
                                        </p:tgtEl>
                                      </p:cBhvr>
                                    </p:animEffect>
                                  </p:childTnLst>
                                </p:cTn>
                              </p:par>
                              <p:par>
                                <p:cTn id="11" presetID="16" presetClass="entr" presetSubtype="37" fill="hold" nodeType="withEffect">
                                  <p:stCondLst>
                                    <p:cond delay="0"/>
                                  </p:stCondLst>
                                  <p:childTnLst>
                                    <p:set>
                                      <p:cBhvr>
                                        <p:cTn id="12" dur="1" fill="hold">
                                          <p:stCondLst>
                                            <p:cond delay="0"/>
                                          </p:stCondLst>
                                        </p:cTn>
                                        <p:tgtEl>
                                          <p:spTgt spid="67587"/>
                                        </p:tgtEl>
                                        <p:attrNameLst>
                                          <p:attrName>style.visibility</p:attrName>
                                        </p:attrNameLst>
                                      </p:cBhvr>
                                      <p:to>
                                        <p:strVal val="visible"/>
                                      </p:to>
                                    </p:set>
                                    <p:animEffect transition="in" filter="barn(outVertical)">
                                      <p:cBhvr>
                                        <p:cTn id="13"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Bản Án Chế Độ Thực Dân Pháp (Dshcm)(Tái Bản) | Nhà sách Fahasa | Tiki">
            <a:extLst>
              <a:ext uri="{FF2B5EF4-FFF2-40B4-BE49-F238E27FC236}">
                <a16:creationId xmlns:a16="http://schemas.microsoft.com/office/drawing/2014/main" xmlns="" id="{11A65655-4C44-AC41-972C-3FDE96D2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43" t="459" r="16428" b="-2"/>
          <a:stretch>
            <a:fillRect/>
          </a:stretch>
        </p:blipFill>
        <p:spPr bwMode="auto">
          <a:xfrm>
            <a:off x="11113" y="-11113"/>
            <a:ext cx="6084887"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4" descr="Bản án chế độ thực dân Pháp – Wikipedia tiếng Việt">
            <a:extLst>
              <a:ext uri="{FF2B5EF4-FFF2-40B4-BE49-F238E27FC236}">
                <a16:creationId xmlns:a16="http://schemas.microsoft.com/office/drawing/2014/main" xmlns="" id="{C4E8BAC6-711F-334C-AB61-BB35ECA1C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2" y="11113"/>
            <a:ext cx="608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randombar(horizontal)">
                                      <p:cBhvr>
                                        <p:cTn id="7" dur="500"/>
                                        <p:tgtEl>
                                          <p:spTgt spid="68609"/>
                                        </p:tgtEl>
                                      </p:cBhvr>
                                    </p:animEffect>
                                  </p:childTnLst>
                                </p:cTn>
                              </p:par>
                              <p:par>
                                <p:cTn id="8" presetID="14" presetClass="entr" presetSubtype="10" fill="hold" nodeType="withEffect">
                                  <p:stCondLst>
                                    <p:cond delay="0"/>
                                  </p:stCondLst>
                                  <p:childTnLst>
                                    <p:set>
                                      <p:cBhvr>
                                        <p:cTn id="9" dur="1" fill="hold">
                                          <p:stCondLst>
                                            <p:cond delay="0"/>
                                          </p:stCondLst>
                                        </p:cTn>
                                        <p:tgtEl>
                                          <p:spTgt spid="68610"/>
                                        </p:tgtEl>
                                        <p:attrNameLst>
                                          <p:attrName>style.visibility</p:attrName>
                                        </p:attrNameLst>
                                      </p:cBhvr>
                                      <p:to>
                                        <p:strVal val="visible"/>
                                      </p:to>
                                    </p:set>
                                    <p:animEffect transition="in" filter="randombar(horizontal)">
                                      <p:cBhvr>
                                        <p:cTn id="10"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smtClean="0">
                  <a:solidFill>
                    <a:schemeClr val="tx1">
                      <a:alpha val="74000"/>
                    </a:schemeClr>
                  </a:solidFill>
                </a:rPr>
                <a:t>1923</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smtClean="0">
                  <a:solidFill>
                    <a:schemeClr val="tx1">
                      <a:alpha val="74000"/>
                    </a:schemeClr>
                  </a:solidFill>
                </a:rPr>
                <a:t>1924</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2138570" y="67112"/>
            <a:ext cx="9119456" cy="658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HOẠT ĐỘNG CỦA NGUYỄN ÁI QUỐC TẠI </a:t>
            </a:r>
            <a:r>
              <a:rPr lang="en-US" sz="2800" b="1" smtClean="0">
                <a:solidFill>
                  <a:srgbClr val="FF0000"/>
                </a:solidFill>
                <a:latin typeface="Times New Roman" panose="02020603050405020304" pitchFamily="18" charset="0"/>
                <a:cs typeface="Times New Roman" panose="02020603050405020304" pitchFamily="18" charset="0"/>
              </a:rPr>
              <a:t>LIÊN XÔ</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898BA6AE-88A2-F225-31CA-E4CCCD522DF7}"/>
              </a:ext>
            </a:extLst>
          </p:cNvPr>
          <p:cNvSpPr txBox="1"/>
          <p:nvPr/>
        </p:nvSpPr>
        <p:spPr>
          <a:xfrm>
            <a:off x="4190623" y="828955"/>
            <a:ext cx="4404554" cy="461665"/>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ask="http://schemas.microsoft.com/office/drawing/2018/sketchyshapes" xmln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400" b="1" smtClean="0">
                <a:latin typeface="Times New Roman" panose="02020603050405020304" pitchFamily="18" charset="0"/>
                <a:cs typeface="Times New Roman" panose="02020603050405020304" pitchFamily="18" charset="0"/>
              </a:rPr>
              <a:t>Hoàn thành phiếu học tập</a:t>
            </a:r>
            <a:endParaRPr lang="en-US" sz="2400" b="1">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2642532" y="1655470"/>
          <a:ext cx="8702276" cy="4877304"/>
        </p:xfrm>
        <a:graphic>
          <a:graphicData uri="http://schemas.openxmlformats.org/drawingml/2006/table">
            <a:tbl>
              <a:tblPr firstRow="1" bandRow="1">
                <a:tableStyleId>{5C22544A-7EE6-4342-B048-85BDC9FD1C3A}</a:tableStyleId>
              </a:tblPr>
              <a:tblGrid>
                <a:gridCol w="4351138">
                  <a:extLst>
                    <a:ext uri="{9D8B030D-6E8A-4147-A177-3AD203B41FA5}">
                      <a16:colId xmlns:a16="http://schemas.microsoft.com/office/drawing/2014/main" xmlns="" val="3344671235"/>
                    </a:ext>
                  </a:extLst>
                </a:gridCol>
                <a:gridCol w="4351138">
                  <a:extLst>
                    <a:ext uri="{9D8B030D-6E8A-4147-A177-3AD203B41FA5}">
                      <a16:colId xmlns:a16="http://schemas.microsoft.com/office/drawing/2014/main" xmlns="" val="1769847432"/>
                    </a:ext>
                  </a:extLst>
                </a:gridCol>
              </a:tblGrid>
              <a:tr h="609663">
                <a:tc>
                  <a:txBody>
                    <a:bodyPr/>
                    <a:lstStyle/>
                    <a:p>
                      <a:pPr algn="ctr"/>
                      <a:r>
                        <a:rPr lang="en-US" sz="2500" smtClean="0">
                          <a:latin typeface="Times New Roman" panose="02020603050405020304" pitchFamily="18" charset="0"/>
                          <a:cs typeface="Times New Roman" panose="02020603050405020304" pitchFamily="18" charset="0"/>
                        </a:rPr>
                        <a:t>Hoạt động</a:t>
                      </a:r>
                      <a:r>
                        <a:rPr lang="en-US" sz="2500" baseline="0" smtClean="0">
                          <a:latin typeface="Times New Roman" panose="02020603050405020304" pitchFamily="18" charset="0"/>
                          <a:cs typeface="Times New Roman" panose="02020603050405020304" pitchFamily="18" charset="0"/>
                        </a:rPr>
                        <a:t> tiêu biểu</a:t>
                      </a:r>
                      <a:endParaRPr lang="en-US" sz="2500">
                        <a:latin typeface="Times New Roman" panose="02020603050405020304" pitchFamily="18" charset="0"/>
                        <a:cs typeface="Times New Roman" panose="02020603050405020304" pitchFamily="18" charset="0"/>
                      </a:endParaRPr>
                    </a:p>
                  </a:txBody>
                  <a:tcPr anchor="ctr"/>
                </a:tc>
                <a:tc>
                  <a:txBody>
                    <a:bodyPr/>
                    <a:lstStyle/>
                    <a:p>
                      <a:pPr algn="ctr"/>
                      <a:r>
                        <a:rPr lang="en-US" sz="2500" smtClean="0">
                          <a:latin typeface="Times New Roman" panose="02020603050405020304" pitchFamily="18" charset="0"/>
                          <a:cs typeface="Times New Roman" panose="02020603050405020304" pitchFamily="18" charset="0"/>
                        </a:rPr>
                        <a:t>Ý</a:t>
                      </a:r>
                      <a:r>
                        <a:rPr lang="en-US" sz="2500" baseline="0" smtClean="0">
                          <a:latin typeface="Times New Roman" panose="02020603050405020304" pitchFamily="18" charset="0"/>
                          <a:cs typeface="Times New Roman" panose="02020603050405020304" pitchFamily="18" charset="0"/>
                        </a:rPr>
                        <a:t> nghĩa</a:t>
                      </a:r>
                      <a:endParaRPr lang="en-US" sz="25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26022748"/>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4922725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828643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30535810"/>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65913037"/>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754268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51941836"/>
                  </a:ext>
                </a:extLst>
              </a:tr>
            </a:tbl>
          </a:graphicData>
        </a:graphic>
      </p:graphicFrame>
    </p:spTree>
    <p:extLst>
      <p:ext uri="{BB962C8B-B14F-4D97-AF65-F5344CB8AC3E}">
        <p14:creationId xmlns:p14="http://schemas.microsoft.com/office/powerpoint/2010/main" val="122971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22D2E71C-877E-F448-B0BC-81B7C95393F9}"/>
              </a:ext>
            </a:extLst>
          </p:cNvPr>
          <p:cNvSpPr/>
          <p:nvPr/>
        </p:nvSpPr>
        <p:spPr>
          <a:xfrm>
            <a:off x="457201" y="120248"/>
            <a:ext cx="11561136" cy="447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a:t>
            </a:r>
            <a:r>
              <a:rPr kumimoji="0" lang="x-none"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hững hình ảnh dưới đây đang nói về sự kiện lịch sử nào</a:t>
            </a:r>
          </a:p>
        </p:txBody>
      </p:sp>
      <p:pic>
        <p:nvPicPr>
          <p:cNvPr id="169986" name="Picture 2" descr="Ngày 5-6-1911, từ Bến Nhà Rồng (ảnh), Nguyễn Tất Thành đã rời Tổ quốc, bắt đầu cuộc hành trình tìm con đường giải phóng dân tộc, giải phóng đất nước. (Nguồn: Tư liệu-TTXVN phát)">
            <a:extLst>
              <a:ext uri="{FF2B5EF4-FFF2-40B4-BE49-F238E27FC236}">
                <a16:creationId xmlns:a16="http://schemas.microsoft.com/office/drawing/2014/main" xmlns="" id="{B04376E3-E032-6846-9861-6071F6A3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0602"/>
            <a:ext cx="8426601" cy="28289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386E8CA1-0159-AC47-924A-C285E8B1F4E3}"/>
              </a:ext>
            </a:extLst>
          </p:cNvPr>
          <p:cNvGrpSpPr/>
          <p:nvPr/>
        </p:nvGrpSpPr>
        <p:grpSpPr>
          <a:xfrm>
            <a:off x="457200" y="3435843"/>
            <a:ext cx="8426601" cy="3301909"/>
            <a:chOff x="1827125" y="3879321"/>
            <a:chExt cx="4571428" cy="2742326"/>
          </a:xfrm>
        </p:grpSpPr>
        <p:pic>
          <p:nvPicPr>
            <p:cNvPr id="169988" name="Picture 4" descr="Ngày 5-6-1911, tại cảng Sài Gòn, người thanh niên yêu nước Nguyễn Tất Thành (Chủ tịch Hồ Chí Minh) quyết tâm ra đi trên con tàu Đô đốc Latouche-Tréville để thực hiện hoài bão giải phóng nước nhà khỏi ách nô lệ của thực dân, đế quốc. (Ảnh: Tư liệu-TTXVN phát)">
              <a:extLst>
                <a:ext uri="{FF2B5EF4-FFF2-40B4-BE49-F238E27FC236}">
                  <a16:creationId xmlns:a16="http://schemas.microsoft.com/office/drawing/2014/main" xmlns="" id="{47ABB421-0DF5-6441-9610-9894A1DFB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125" y="3891636"/>
              <a:ext cx="4571428" cy="27300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A9ECA4E-20D0-2843-87A7-D36DBEE2ED49}"/>
                </a:ext>
              </a:extLst>
            </p:cNvPr>
            <p:cNvSpPr/>
            <p:nvPr/>
          </p:nvSpPr>
          <p:spPr>
            <a:xfrm>
              <a:off x="3527609" y="3879321"/>
              <a:ext cx="1569297" cy="36008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Con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tàu</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Latouche-Tréville</a:t>
              </a:r>
              <a:endParaRPr kumimoji="0" lang="x-none"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a:extLst>
              <a:ext uri="{FF2B5EF4-FFF2-40B4-BE49-F238E27FC236}">
                <a16:creationId xmlns:a16="http://schemas.microsoft.com/office/drawing/2014/main" xmlns="" id="{4A0DA406-0F79-DD4D-B031-06501271C657}"/>
              </a:ext>
            </a:extLst>
          </p:cNvPr>
          <p:cNvSpPr/>
          <p:nvPr/>
        </p:nvSpPr>
        <p:spPr>
          <a:xfrm>
            <a:off x="3908701" y="590548"/>
            <a:ext cx="2201244"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Bến</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cảng</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Rồng</a:t>
            </a:r>
            <a:endParaRPr kumimoji="0" lang="x-none"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9990" name="Picture 6" descr="Sự lựa chọn lịch sử">
            <a:extLst>
              <a:ext uri="{FF2B5EF4-FFF2-40B4-BE49-F238E27FC236}">
                <a16:creationId xmlns:a16="http://schemas.microsoft.com/office/drawing/2014/main" xmlns="" id="{080B0B61-F777-F847-BC03-2884E9437C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53" r="13864"/>
          <a:stretch/>
        </p:blipFill>
        <p:spPr bwMode="auto">
          <a:xfrm>
            <a:off x="8883801" y="620602"/>
            <a:ext cx="3134535" cy="61171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98BA6AE-88A2-F225-31CA-E4CCCD522DF7}"/>
              </a:ext>
            </a:extLst>
          </p:cNvPr>
          <p:cNvSpPr txBox="1"/>
          <p:nvPr/>
        </p:nvSpPr>
        <p:spPr>
          <a:xfrm>
            <a:off x="2922204" y="4203922"/>
            <a:ext cx="4404554" cy="830997"/>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solidFill>
            <a:srgbClr val="FFFF00"/>
          </a:solidFill>
          <a:ln>
            <a:extLst>
              <a:ext uri="{C807C97D-BFC1-408E-A445-0C87EB9F89A2}">
                <ask:lineSketchStyleProps xmlns:ask="http://schemas.microsoft.com/office/drawing/2018/sketchyshapes" xmln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400" smtClean="0">
                <a:latin typeface="Times New Roman" panose="02020603050405020304" pitchFamily="18" charset="0"/>
                <a:cs typeface="Times New Roman" panose="02020603050405020304" pitchFamily="18" charset="0"/>
              </a:rPr>
              <a:t>Ngày 5/6/1911 Nguyễn Ái Quốc ra đi tìm đường cứu nước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9986"/>
                                        </p:tgtEl>
                                        <p:attrNameLst>
                                          <p:attrName>style.visibility</p:attrName>
                                        </p:attrNameLst>
                                      </p:cBhvr>
                                      <p:to>
                                        <p:strVal val="visible"/>
                                      </p:to>
                                    </p:set>
                                    <p:animEffect transition="in" filter="fade">
                                      <p:cBhvr>
                                        <p:cTn id="12" dur="1000"/>
                                        <p:tgtEl>
                                          <p:spTgt spid="169986"/>
                                        </p:tgtEl>
                                      </p:cBhvr>
                                    </p:animEffect>
                                    <p:anim calcmode="lin" valueType="num">
                                      <p:cBhvr>
                                        <p:cTn id="13" dur="1000" fill="hold"/>
                                        <p:tgtEl>
                                          <p:spTgt spid="169986"/>
                                        </p:tgtEl>
                                        <p:attrNameLst>
                                          <p:attrName>ppt_x</p:attrName>
                                        </p:attrNameLst>
                                      </p:cBhvr>
                                      <p:tavLst>
                                        <p:tav tm="0">
                                          <p:val>
                                            <p:strVal val="#ppt_x"/>
                                          </p:val>
                                        </p:tav>
                                        <p:tav tm="100000">
                                          <p:val>
                                            <p:strVal val="#ppt_x"/>
                                          </p:val>
                                        </p:tav>
                                      </p:tavLst>
                                    </p:anim>
                                    <p:anim calcmode="lin" valueType="num">
                                      <p:cBhvr>
                                        <p:cTn id="14" dur="1000" fill="hold"/>
                                        <p:tgtEl>
                                          <p:spTgt spid="1699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9990"/>
                                        </p:tgtEl>
                                        <p:attrNameLst>
                                          <p:attrName>style.visibility</p:attrName>
                                        </p:attrNameLst>
                                      </p:cBhvr>
                                      <p:to>
                                        <p:strVal val="visible"/>
                                      </p:to>
                                    </p:set>
                                    <p:animEffect transition="in" filter="fade">
                                      <p:cBhvr>
                                        <p:cTn id="27" dur="1000"/>
                                        <p:tgtEl>
                                          <p:spTgt spid="169990"/>
                                        </p:tgtEl>
                                      </p:cBhvr>
                                    </p:animEffect>
                                    <p:anim calcmode="lin" valueType="num">
                                      <p:cBhvr>
                                        <p:cTn id="28" dur="1000" fill="hold"/>
                                        <p:tgtEl>
                                          <p:spTgt spid="169990"/>
                                        </p:tgtEl>
                                        <p:attrNameLst>
                                          <p:attrName>ppt_x</p:attrName>
                                        </p:attrNameLst>
                                      </p:cBhvr>
                                      <p:tavLst>
                                        <p:tav tm="0">
                                          <p:val>
                                            <p:strVal val="#ppt_x"/>
                                          </p:val>
                                        </p:tav>
                                        <p:tav tm="100000">
                                          <p:val>
                                            <p:strVal val="#ppt_x"/>
                                          </p:val>
                                        </p:tav>
                                      </p:tavLst>
                                    </p:anim>
                                    <p:anim calcmode="lin" valueType="num">
                                      <p:cBhvr>
                                        <p:cTn id="29" dur="1000" fill="hold"/>
                                        <p:tgtEl>
                                          <p:spTgt spid="16999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smtClean="0">
                  <a:solidFill>
                    <a:schemeClr val="tx1">
                      <a:alpha val="74000"/>
                    </a:schemeClr>
                  </a:solidFill>
                </a:rPr>
                <a:t>1923</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smtClean="0">
                  <a:solidFill>
                    <a:schemeClr val="tx1">
                      <a:alpha val="74000"/>
                    </a:schemeClr>
                  </a:solidFill>
                </a:rPr>
                <a:t>1924</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2314606" y="67112"/>
            <a:ext cx="8943420" cy="658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HOẠT ĐỘNG CỦA NGUYỄN ÁI QUỐC TẠI </a:t>
            </a:r>
            <a:r>
              <a:rPr lang="en-US" sz="2800" b="1" smtClean="0">
                <a:solidFill>
                  <a:srgbClr val="FF0000"/>
                </a:solidFill>
                <a:latin typeface="Times New Roman" panose="02020603050405020304" pitchFamily="18" charset="0"/>
                <a:cs typeface="Times New Roman" panose="02020603050405020304" pitchFamily="18" charset="0"/>
              </a:rPr>
              <a:t>LIÊN XÔ</a:t>
            </a:r>
            <a:endParaRPr lang="en-US" sz="2800" b="1">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21321543"/>
              </p:ext>
            </p:extLst>
          </p:nvPr>
        </p:nvGraphicFramePr>
        <p:xfrm>
          <a:off x="1800771" y="889309"/>
          <a:ext cx="10073845" cy="3893891"/>
        </p:xfrm>
        <a:graphic>
          <a:graphicData uri="http://schemas.openxmlformats.org/drawingml/2006/table">
            <a:tbl>
              <a:tblPr firstRow="1" bandRow="1">
                <a:tableStyleId>{5C22544A-7EE6-4342-B048-85BDC9FD1C3A}</a:tableStyleId>
              </a:tblPr>
              <a:tblGrid>
                <a:gridCol w="5618715">
                  <a:extLst>
                    <a:ext uri="{9D8B030D-6E8A-4147-A177-3AD203B41FA5}">
                      <a16:colId xmlns:a16="http://schemas.microsoft.com/office/drawing/2014/main" xmlns="" val="3344671235"/>
                    </a:ext>
                  </a:extLst>
                </a:gridCol>
                <a:gridCol w="4455130">
                  <a:extLst>
                    <a:ext uri="{9D8B030D-6E8A-4147-A177-3AD203B41FA5}">
                      <a16:colId xmlns:a16="http://schemas.microsoft.com/office/drawing/2014/main" xmlns="" val="1769847432"/>
                    </a:ext>
                  </a:extLst>
                </a:gridCol>
              </a:tblGrid>
              <a:tr h="618350">
                <a:tc>
                  <a:txBody>
                    <a:bodyPr/>
                    <a:lstStyle/>
                    <a:p>
                      <a:pPr algn="ct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tiêu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smtClean="0">
                          <a:latin typeface="Times New Roman" panose="02020603050405020304" pitchFamily="18" charset="0"/>
                          <a:cs typeface="Times New Roman" panose="02020603050405020304" pitchFamily="18" charset="0"/>
                        </a:rPr>
                        <a:t>Ý</a:t>
                      </a:r>
                      <a:r>
                        <a:rPr lang="en-US" sz="2000" baseline="0" smtClean="0">
                          <a:latin typeface="Times New Roman" panose="02020603050405020304" pitchFamily="18" charset="0"/>
                          <a:cs typeface="Times New Roman" panose="02020603050405020304" pitchFamily="18" charset="0"/>
                        </a:rPr>
                        <a:t> nghĩa</a:t>
                      </a:r>
                      <a:endParaRPr lang="en-US" sz="2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12407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cs typeface="Times New Roman" panose="02020603050405020304" pitchFamily="18" charset="0"/>
                        </a:rPr>
                        <a:t>- </a:t>
                      </a:r>
                      <a:r>
                        <a:rPr lang="vi-VN" sz="2000" smtClean="0">
                          <a:latin typeface="Times New Roman" panose="02020603050405020304" pitchFamily="18" charset="0"/>
                          <a:ea typeface="Calibri" panose="020F0502020204030204" pitchFamily="34" charset="0"/>
                          <a:cs typeface="Times New Roman" panose="02020603050405020304" pitchFamily="18" charset="0"/>
                        </a:rPr>
                        <a:t>Tháng 10 – 1923: được bầu vào Hội đồng Quốc tế Nông dân.</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endParaRPr lang="en-US" sz="2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26022748"/>
                  </a:ext>
                </a:extLst>
              </a:tr>
              <a:tr h="1127132">
                <a:tc>
                  <a:txBody>
                    <a:bodyPr/>
                    <a:lstStyle/>
                    <a:p>
                      <a:pPr marL="0" indent="0" algn="l">
                        <a:spcAft>
                          <a:spcPts val="0"/>
                        </a:spcAft>
                        <a:buFontTx/>
                        <a:buNone/>
                      </a:pPr>
                      <a:r>
                        <a:rPr lang="en-US" sz="2000" smtClean="0">
                          <a:latin typeface="Times New Roman" panose="02020603050405020304" pitchFamily="18" charset="0"/>
                          <a:ea typeface="Calibri" panose="020F0502020204030204" pitchFamily="34" charset="0"/>
                          <a:cs typeface="Times New Roman" panose="02020603050405020304" pitchFamily="18" charset="0"/>
                        </a:rPr>
                        <a:t>-</a:t>
                      </a:r>
                      <a:r>
                        <a:rPr lang="en-US" sz="2000" baseline="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Tháng 6 – 1924: trình bày tham luận tại Đại hội lần thứ V của Quốc tế Cộng sản. </a:t>
                      </a:r>
                    </a:p>
                  </a:txBody>
                  <a:tcPr anchor="ctr"/>
                </a:tc>
                <a:tc>
                  <a:txBody>
                    <a:bodyPr/>
                    <a:lstStyle/>
                    <a:p>
                      <a:pPr algn="l">
                        <a:spcAft>
                          <a:spcPts val="0"/>
                        </a:spcAft>
                      </a:pP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2749227259"/>
                  </a:ext>
                </a:extLst>
              </a:tr>
              <a:tr h="907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cs typeface="Times New Roman" panose="02020603050405020304" pitchFamily="18" charset="0"/>
                        </a:rPr>
                        <a:t>- </a:t>
                      </a:r>
                      <a:r>
                        <a:rPr lang="vi-VN" sz="2000" smtClean="0">
                          <a:latin typeface="Times New Roman" panose="02020603050405020304" pitchFamily="18" charset="0"/>
                          <a:ea typeface="Calibri" panose="020F0502020204030204" pitchFamily="34" charset="0"/>
                          <a:cs typeface="Times New Roman" panose="02020603050405020304" pitchFamily="18" charset="0"/>
                        </a:rPr>
                        <a:t>Từ năm 1923 đến năm 1924: viết bài cho tạp chí Thư tín quốc tế, báo Sự thật...</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3268286435"/>
                  </a:ext>
                </a:extLst>
              </a:tr>
            </a:tbl>
          </a:graphicData>
        </a:graphic>
      </p:graphicFrame>
      <p:sp>
        <p:nvSpPr>
          <p:cNvPr id="3" name="Rectangle 2"/>
          <p:cNvSpPr/>
          <p:nvPr/>
        </p:nvSpPr>
        <p:spPr>
          <a:xfrm>
            <a:off x="7516117" y="3906121"/>
            <a:ext cx="4320841" cy="707886"/>
          </a:xfrm>
          <a:prstGeom prst="rect">
            <a:avLst/>
          </a:prstGeom>
        </p:spPr>
        <p:txBody>
          <a:bodyPr wrap="square">
            <a:spAutoFit/>
          </a:bodyPr>
          <a:lstStyle/>
          <a:p>
            <a:pPr>
              <a:defRPr/>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Mác-Lênin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15366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 Hồ tại đại hội Quốc tế Nông dân  Nguyễn Ái Quốc tại Matxcova_360p.mp4" descr="Bác Hồ tại đại hội Quốc tế Nông dân  Nguyễn Ái Quốc tại Matxcova_360p.mp4">
            <a:hlinkClick r:id="" action="ppaction://media"/>
            <a:extLst>
              <a:ext uri="{FF2B5EF4-FFF2-40B4-BE49-F238E27FC236}">
                <a16:creationId xmlns:a16="http://schemas.microsoft.com/office/drawing/2014/main" xmlns="" id="{EE56CCEA-7000-3A4F-B3A9-AAC5CB52D6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15404"/>
          </a:xfrm>
          <a:prstGeom prst="rect">
            <a:avLst/>
          </a:prstGeom>
        </p:spPr>
      </p:pic>
      <p:sp>
        <p:nvSpPr>
          <p:cNvPr id="3" name="TextBox 2">
            <a:extLst>
              <a:ext uri="{FF2B5EF4-FFF2-40B4-BE49-F238E27FC236}">
                <a16:creationId xmlns:a16="http://schemas.microsoft.com/office/drawing/2014/main" xmlns="" id="{DC4B09E7-DE67-3B48-ABDE-851B630227CD}"/>
              </a:ext>
            </a:extLst>
          </p:cNvPr>
          <p:cNvSpPr txBox="1"/>
          <p:nvPr/>
        </p:nvSpPr>
        <p:spPr>
          <a:xfrm>
            <a:off x="8458200" y="42596"/>
            <a:ext cx="3697224" cy="461665"/>
          </a:xfrm>
          <a:prstGeom prst="rect">
            <a:avLst/>
          </a:prstGeom>
          <a:solidFill>
            <a:schemeClr val="accent4">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x-none"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ội nghị Quốc tế nông dân</a:t>
            </a:r>
          </a:p>
        </p:txBody>
      </p:sp>
    </p:spTree>
    <p:extLst>
      <p:ext uri="{BB962C8B-B14F-4D97-AF65-F5344CB8AC3E}">
        <p14:creationId xmlns:p14="http://schemas.microsoft.com/office/powerpoint/2010/main" val="269949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4_dong153-450.jpg">
            <a:extLst>
              <a:ext uri="{FF2B5EF4-FFF2-40B4-BE49-F238E27FC236}">
                <a16:creationId xmlns:a16="http://schemas.microsoft.com/office/drawing/2014/main" xmlns="" id="{3EF5C266-A4E9-4446-A4D5-5E5F505DD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72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xmlns="" id="{8ADB476A-48FE-6B41-9933-6B56283FEACE}"/>
              </a:ext>
            </a:extLst>
          </p:cNvPr>
          <p:cNvSpPr>
            <a:spLocks noChangeArrowheads="1"/>
          </p:cNvSpPr>
          <p:nvPr/>
        </p:nvSpPr>
        <p:spPr bwMode="auto">
          <a:xfrm>
            <a:off x="0" y="5879509"/>
            <a:ext cx="6553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 1924</a:t>
            </a:r>
          </a:p>
        </p:txBody>
      </p:sp>
      <p:pic>
        <p:nvPicPr>
          <p:cNvPr id="3074" name="Picture 2" descr="Thẻ đại biểu tư vấn Đại hội V Quốc tế Cộng sản của đồng chí Nguyễn Ái Quốc năm 1924. (Nguồn: Bảo tàng Hồ Chí Minh - chi nhánh Thành phố Hồ Chí Minh)">
            <a:extLst>
              <a:ext uri="{FF2B5EF4-FFF2-40B4-BE49-F238E27FC236}">
                <a16:creationId xmlns:a16="http://schemas.microsoft.com/office/drawing/2014/main" xmlns="" id="{AD647FB8-8CCE-4C45-AB4B-B582B4A7C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672"/>
            <a:ext cx="6019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3DAA624-75F1-284E-9885-F455B599ADEA}"/>
              </a:ext>
            </a:extLst>
          </p:cNvPr>
          <p:cNvSpPr/>
          <p:nvPr/>
        </p:nvSpPr>
        <p:spPr>
          <a:xfrm>
            <a:off x="6324600" y="5877865"/>
            <a:ext cx="58674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Thẻ đại biểu tư vấn Đại hội V Quốc tế Cộng sản của đồng chí Nguyễn Ái Quốc năm 1924</a:t>
            </a: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482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outVertical)">
                                      <p:cBhvr>
                                        <p:cTn id="13" dur="500"/>
                                        <p:tgtEl>
                                          <p:spTgt spid="307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4" descr="IMG0040A">
            <a:extLst>
              <a:ext uri="{FF2B5EF4-FFF2-40B4-BE49-F238E27FC236}">
                <a16:creationId xmlns:a16="http://schemas.microsoft.com/office/drawing/2014/main" xmlns="" id="{1374D6CE-4230-9841-8B7F-77812CA80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descr="Picture 004">
            <a:extLst>
              <a:ext uri="{FF2B5EF4-FFF2-40B4-BE49-F238E27FC236}">
                <a16:creationId xmlns:a16="http://schemas.microsoft.com/office/drawing/2014/main" xmlns="" id="{E245E9BE-698C-3347-88FA-B8DB6BD86D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7">
            <a:extLst>
              <a:ext uri="{FF2B5EF4-FFF2-40B4-BE49-F238E27FC236}">
                <a16:creationId xmlns:a16="http://schemas.microsoft.com/office/drawing/2014/main" xmlns="" id="{3E8A56BD-AE11-1C45-A656-1E4602F11D3F}"/>
              </a:ext>
            </a:extLst>
          </p:cNvPr>
          <p:cNvSpPr txBox="1">
            <a:spLocks noChangeArrowheads="1"/>
          </p:cNvSpPr>
          <p:nvPr/>
        </p:nvSpPr>
        <p:spPr bwMode="auto">
          <a:xfrm>
            <a:off x="266700" y="5903893"/>
            <a:ext cx="5791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Viện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văn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học-nơi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Bác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đọc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sách</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trong</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thời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gian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ở</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Liên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Xô</a:t>
            </a:r>
            <a:endPar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endParaRPr>
          </a:p>
        </p:txBody>
      </p:sp>
      <p:sp>
        <p:nvSpPr>
          <p:cNvPr id="70661" name="Text Box 8">
            <a:extLst>
              <a:ext uri="{FF2B5EF4-FFF2-40B4-BE49-F238E27FC236}">
                <a16:creationId xmlns:a16="http://schemas.microsoft.com/office/drawing/2014/main" xmlns="" id="{EEFA7339-32F0-9A45-9001-8B57D0F6F7EC}"/>
              </a:ext>
            </a:extLst>
          </p:cNvPr>
          <p:cNvSpPr txBox="1">
            <a:spLocks noChangeArrowheads="1"/>
          </p:cNvSpPr>
          <p:nvPr/>
        </p:nvSpPr>
        <p:spPr bwMode="auto">
          <a:xfrm>
            <a:off x="6172200" y="0"/>
            <a:ext cx="601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Nguyễn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Quốc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phát</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biểu</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Đại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Hội</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Quốc</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tế</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cộng</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sản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lần</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990000"/>
                </a:solidFill>
                <a:effectLst/>
                <a:uLnTx/>
                <a:uFillTx/>
                <a:latin typeface="Times New Roman" panose="02020603050405020304" pitchFamily="18" charset="0"/>
                <a:ea typeface="+mn-ea"/>
                <a:cs typeface="Arial" panose="020B0604020202020204" pitchFamily="34" charset="0"/>
              </a:rPr>
              <a:t>thứ</a:t>
            </a:r>
            <a:r>
              <a:rPr kumimoji="0" lang="en-US" altLang="en-US" sz="2800" b="0" i="0" u="none" strike="noStrike" kern="1200" cap="none" spc="0" normalizeH="0" baseline="0" noProof="0" dirty="0">
                <a:ln>
                  <a:noFill/>
                </a:ln>
                <a:solidFill>
                  <a:srgbClr val="990000"/>
                </a:solidFill>
                <a:effectLst/>
                <a:uLnTx/>
                <a:uFillTx/>
                <a:latin typeface="Times New Roman" panose="02020603050405020304" pitchFamily="18" charset="0"/>
                <a:ea typeface="+mn-ea"/>
                <a:cs typeface="Arial" panose="020B0604020202020204" pitchFamily="34" charset="0"/>
              </a:rPr>
              <a:t> V</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barn(outVertical)">
                                      <p:cBhvr>
                                        <p:cTn id="7" dur="500"/>
                                        <p:tgtEl>
                                          <p:spTgt spid="70658"/>
                                        </p:tgtEl>
                                      </p:cBhvr>
                                    </p:animEffect>
                                  </p:childTnLst>
                                </p:cTn>
                              </p:par>
                              <p:par>
                                <p:cTn id="8" presetID="16" presetClass="entr" presetSubtype="37" fill="hold" nodeType="withEffect">
                                  <p:stCondLst>
                                    <p:cond delay="0"/>
                                  </p:stCondLst>
                                  <p:childTnLst>
                                    <p:set>
                                      <p:cBhvr>
                                        <p:cTn id="9" dur="1" fill="hold">
                                          <p:stCondLst>
                                            <p:cond delay="0"/>
                                          </p:stCondLst>
                                        </p:cTn>
                                        <p:tgtEl>
                                          <p:spTgt spid="70659"/>
                                        </p:tgtEl>
                                        <p:attrNameLst>
                                          <p:attrName>style.visibility</p:attrName>
                                        </p:attrNameLst>
                                      </p:cBhvr>
                                      <p:to>
                                        <p:strVal val="visible"/>
                                      </p:to>
                                    </p:set>
                                    <p:animEffect transition="in" filter="barn(outVertical)">
                                      <p:cBhvr>
                                        <p:cTn id="10" dur="500"/>
                                        <p:tgtEl>
                                          <p:spTgt spid="7065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0660"/>
                                        </p:tgtEl>
                                        <p:attrNameLst>
                                          <p:attrName>style.visibility</p:attrName>
                                        </p:attrNameLst>
                                      </p:cBhvr>
                                      <p:to>
                                        <p:strVal val="visible"/>
                                      </p:to>
                                    </p:set>
                                    <p:animEffect transition="in" filter="barn(outVertical)">
                                      <p:cBhvr>
                                        <p:cTn id="13" dur="500"/>
                                        <p:tgtEl>
                                          <p:spTgt spid="7066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0661"/>
                                        </p:tgtEl>
                                        <p:attrNameLst>
                                          <p:attrName>style.visibility</p:attrName>
                                        </p:attrNameLst>
                                      </p:cBhvr>
                                      <p:to>
                                        <p:strVal val="visible"/>
                                      </p:to>
                                    </p:set>
                                    <p:animEffect transition="in" filter="barn(outVertical)">
                                      <p:cBhvr>
                                        <p:cTn id="16"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P spid="706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9" name="Google Shape;48;p1">
              <a:extLst>
                <a:ext uri="{FF2B5EF4-FFF2-40B4-BE49-F238E27FC236}">
                  <a16:creationId xmlns:a16="http://schemas.microsoft.com/office/drawing/2014/main" xmlns="" id="{C5D070FD-CC89-DD09-C2E1-793DC3CB43C9}"/>
                </a:ext>
              </a:extLst>
            </p:cNvPr>
            <p:cNvSpPr txBox="1"/>
            <p:nvPr/>
          </p:nvSpPr>
          <p:spPr>
            <a:xfrm>
              <a:off x="173862" y="3568861"/>
              <a:ext cx="1249344" cy="3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marL="0" marR="0" lvl="0" indent="0" algn="ctr" defTabSz="1651000" rtl="0" eaLnBrk="1" fontAlgn="auto" latinLnBrk="0" hangingPunct="1">
                <a:lnSpc>
                  <a:spcPct val="100000"/>
                </a:lnSpc>
                <a:spcBef>
                  <a:spcPts val="0"/>
                </a:spcBef>
                <a:spcAft>
                  <a:spcPts val="0"/>
                </a:spcAft>
                <a:buClrTx/>
                <a:buSzTx/>
                <a:buFontTx/>
                <a:buNone/>
                <a:tabLst/>
                <a:defRPr sz="6400" b="0">
                  <a:solidFill>
                    <a:srgbClr val="FFFFFF"/>
                  </a:solidFill>
                  <a:latin typeface="+mn-lt"/>
                  <a:ea typeface="+mn-ea"/>
                  <a:cs typeface="+mn-cs"/>
                  <a:sym typeface="Helvetica Neue Medium"/>
                </a:defRPr>
              </a:pPr>
              <a:endParaRPr kumimoji="0" sz="3200" b="1" i="0" u="none" strike="noStrike" kern="1200" cap="none" spc="0" normalizeH="0" baseline="0" noProof="0">
                <a:ln>
                  <a:noFill/>
                </a:ln>
                <a:solidFill>
                  <a:prstClr val="black">
                    <a:alpha val="74000"/>
                  </a:prstClr>
                </a:solidFill>
                <a:effectLst/>
                <a:uLnTx/>
                <a:uFillTx/>
                <a:latin typeface="Calibri"/>
                <a:ea typeface="+mn-ea"/>
                <a:cs typeface="+mn-cs"/>
                <a:sym typeface="Helvetica Neue Medium"/>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1925</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1927</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2" name="Google Shape;48;p1">
              <a:extLst>
                <a:ext uri="{FF2B5EF4-FFF2-40B4-BE49-F238E27FC236}">
                  <a16:creationId xmlns:a16="http://schemas.microsoft.com/office/drawing/2014/main" xmlns=""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1930</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1809946" y="67112"/>
            <a:ext cx="10124388" cy="9792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CỦA NGUYỄN ÁI QUỐC TẠI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TRUNG QUỐC</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xmlns="" id="{898BA6AE-88A2-F225-31CA-E4CCCD522DF7}"/>
              </a:ext>
            </a:extLst>
          </p:cNvPr>
          <p:cNvSpPr txBox="1"/>
          <p:nvPr/>
        </p:nvSpPr>
        <p:spPr>
          <a:xfrm>
            <a:off x="4190623" y="828955"/>
            <a:ext cx="4404554" cy="461665"/>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ask="http://schemas.microsoft.com/office/drawing/2018/sketchyshapes" xmln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 thành phiếu học tập</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2642532" y="1655470"/>
          <a:ext cx="8702276" cy="4877304"/>
        </p:xfrm>
        <a:graphic>
          <a:graphicData uri="http://schemas.openxmlformats.org/drawingml/2006/table">
            <a:tbl>
              <a:tblPr firstRow="1" bandRow="1">
                <a:tableStyleId>{5C22544A-7EE6-4342-B048-85BDC9FD1C3A}</a:tableStyleId>
              </a:tblPr>
              <a:tblGrid>
                <a:gridCol w="4351138">
                  <a:extLst>
                    <a:ext uri="{9D8B030D-6E8A-4147-A177-3AD203B41FA5}">
                      <a16:colId xmlns:a16="http://schemas.microsoft.com/office/drawing/2014/main" xmlns="" val="3344671235"/>
                    </a:ext>
                  </a:extLst>
                </a:gridCol>
                <a:gridCol w="4351138">
                  <a:extLst>
                    <a:ext uri="{9D8B030D-6E8A-4147-A177-3AD203B41FA5}">
                      <a16:colId xmlns:a16="http://schemas.microsoft.com/office/drawing/2014/main" xmlns="" val="1769847432"/>
                    </a:ext>
                  </a:extLst>
                </a:gridCol>
              </a:tblGrid>
              <a:tr h="609663">
                <a:tc>
                  <a:txBody>
                    <a:bodyPr/>
                    <a:lstStyle/>
                    <a:p>
                      <a:pPr algn="ctr"/>
                      <a:r>
                        <a:rPr lang="en-US" sz="2500" smtClean="0">
                          <a:latin typeface="Times New Roman" panose="02020603050405020304" pitchFamily="18" charset="0"/>
                          <a:cs typeface="Times New Roman" panose="02020603050405020304" pitchFamily="18" charset="0"/>
                        </a:rPr>
                        <a:t>Hoạt động</a:t>
                      </a:r>
                      <a:r>
                        <a:rPr lang="en-US" sz="2500" baseline="0" smtClean="0">
                          <a:latin typeface="Times New Roman" panose="02020603050405020304" pitchFamily="18" charset="0"/>
                          <a:cs typeface="Times New Roman" panose="02020603050405020304" pitchFamily="18" charset="0"/>
                        </a:rPr>
                        <a:t> tiêu biểu</a:t>
                      </a:r>
                      <a:endParaRPr lang="en-US" sz="2500">
                        <a:latin typeface="Times New Roman" panose="02020603050405020304" pitchFamily="18" charset="0"/>
                        <a:cs typeface="Times New Roman" panose="02020603050405020304" pitchFamily="18" charset="0"/>
                      </a:endParaRPr>
                    </a:p>
                  </a:txBody>
                  <a:tcPr anchor="ctr"/>
                </a:tc>
                <a:tc>
                  <a:txBody>
                    <a:bodyPr/>
                    <a:lstStyle/>
                    <a:p>
                      <a:pPr algn="ctr"/>
                      <a:r>
                        <a:rPr lang="en-US" sz="2500" smtClean="0">
                          <a:latin typeface="Times New Roman" panose="02020603050405020304" pitchFamily="18" charset="0"/>
                          <a:cs typeface="Times New Roman" panose="02020603050405020304" pitchFamily="18" charset="0"/>
                        </a:rPr>
                        <a:t>Ý</a:t>
                      </a:r>
                      <a:r>
                        <a:rPr lang="en-US" sz="2500" baseline="0" smtClean="0">
                          <a:latin typeface="Times New Roman" panose="02020603050405020304" pitchFamily="18" charset="0"/>
                          <a:cs typeface="Times New Roman" panose="02020603050405020304" pitchFamily="18" charset="0"/>
                        </a:rPr>
                        <a:t> nghĩa</a:t>
                      </a:r>
                      <a:endParaRPr lang="en-US" sz="25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26022748"/>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4922725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828643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30535810"/>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65913037"/>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754268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51941836"/>
                  </a:ext>
                </a:extLst>
              </a:tr>
            </a:tbl>
          </a:graphicData>
        </a:graphic>
      </p:graphicFrame>
    </p:spTree>
    <p:extLst>
      <p:ext uri="{BB962C8B-B14F-4D97-AF65-F5344CB8AC3E}">
        <p14:creationId xmlns:p14="http://schemas.microsoft.com/office/powerpoint/2010/main" val="2896263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9" name="Google Shape;48;p1">
              <a:extLst>
                <a:ext uri="{FF2B5EF4-FFF2-40B4-BE49-F238E27FC236}">
                  <a16:creationId xmlns:a16="http://schemas.microsoft.com/office/drawing/2014/main" xmlns="" id="{C5D070FD-CC89-DD09-C2E1-793DC3CB43C9}"/>
                </a:ext>
              </a:extLst>
            </p:cNvPr>
            <p:cNvSpPr txBox="1"/>
            <p:nvPr/>
          </p:nvSpPr>
          <p:spPr>
            <a:xfrm>
              <a:off x="173862" y="3568861"/>
              <a:ext cx="1249344" cy="3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 </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marL="0" marR="0" lvl="0" indent="0" algn="ctr" defTabSz="1651000" rtl="0" eaLnBrk="1" fontAlgn="auto" latinLnBrk="0" hangingPunct="1">
                <a:lnSpc>
                  <a:spcPct val="100000"/>
                </a:lnSpc>
                <a:spcBef>
                  <a:spcPts val="0"/>
                </a:spcBef>
                <a:spcAft>
                  <a:spcPts val="0"/>
                </a:spcAft>
                <a:buClrTx/>
                <a:buSzTx/>
                <a:buFontTx/>
                <a:buNone/>
                <a:tabLst/>
                <a:defRPr sz="6400" b="0">
                  <a:solidFill>
                    <a:srgbClr val="FFFFFF"/>
                  </a:solidFill>
                  <a:latin typeface="+mn-lt"/>
                  <a:ea typeface="+mn-ea"/>
                  <a:cs typeface="+mn-cs"/>
                  <a:sym typeface="Helvetica Neue Medium"/>
                </a:defRPr>
              </a:pPr>
              <a:endParaRPr kumimoji="0" sz="3200" b="1" i="0" u="none" strike="noStrike" kern="1200" cap="none" spc="0" normalizeH="0" baseline="0" noProof="0">
                <a:ln>
                  <a:noFill/>
                </a:ln>
                <a:solidFill>
                  <a:prstClr val="black">
                    <a:alpha val="74000"/>
                  </a:prstClr>
                </a:solidFill>
                <a:effectLst/>
                <a:uLnTx/>
                <a:uFillTx/>
                <a:latin typeface="Calibri"/>
                <a:ea typeface="+mn-ea"/>
                <a:cs typeface="+mn-cs"/>
                <a:sym typeface="Helvetica Neue Medium"/>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1925</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1927</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Helvetica"/>
                  <a:ea typeface="Helvetica"/>
                  <a:cs typeface="Helvetica"/>
                  <a:sym typeface="Helvetica"/>
                </a:defRPr>
              </a:pPr>
              <a:endParaRPr kumimoji="0" sz="3200" b="1" i="0" u="none" strike="noStrike" kern="1200" cap="none" spc="0" normalizeH="0" baseline="0" noProof="0">
                <a:ln>
                  <a:noFill/>
                </a:ln>
                <a:solidFill>
                  <a:prstClr val="black">
                    <a:alpha val="74000"/>
                  </a:prstClr>
                </a:solidFill>
                <a:effectLst/>
                <a:uLnTx/>
                <a:uFillTx/>
                <a:latin typeface="Helvetica"/>
                <a:cs typeface="Helvetica"/>
                <a:sym typeface="Helvetica"/>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sz="3600" b="0">
                  <a:solidFill>
                    <a:srgbClr val="FFFFFF"/>
                  </a:solidFill>
                  <a:latin typeface="Avenir Next Regular"/>
                  <a:ea typeface="Avenir Next Regular"/>
                  <a:cs typeface="Avenir Next Regular"/>
                  <a:sym typeface="Avenir Next Regular"/>
                </a:defRPr>
              </a:pP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sp>
          <p:nvSpPr>
            <p:cNvPr id="32" name="Google Shape;48;p1">
              <a:extLst>
                <a:ext uri="{FF2B5EF4-FFF2-40B4-BE49-F238E27FC236}">
                  <a16:creationId xmlns:a16="http://schemas.microsoft.com/office/drawing/2014/main" xmlns=""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alpha val="74000"/>
                    </a:prstClr>
                  </a:solidFill>
                  <a:effectLst/>
                  <a:uLnTx/>
                  <a:uFillTx/>
                  <a:latin typeface="Avenir Next Regular"/>
                  <a:sym typeface="Avenir Next Regular"/>
                </a:rPr>
                <a:t>1930</a:t>
              </a:r>
              <a:endParaRPr kumimoji="0" sz="3200" b="1" i="0" u="none" strike="noStrike" kern="1200" cap="none" spc="0" normalizeH="0" baseline="0" noProof="0">
                <a:ln>
                  <a:noFill/>
                </a:ln>
                <a:solidFill>
                  <a:prstClr val="black">
                    <a:alpha val="74000"/>
                  </a:prstClr>
                </a:solidFill>
                <a:effectLst/>
                <a:uLnTx/>
                <a:uFillTx/>
                <a:latin typeface="Avenir Next Regular"/>
                <a:sym typeface="Avenir Next Regular"/>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1800771" y="67112"/>
            <a:ext cx="9973307" cy="7618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CỦA NGUYỄN ÁI QUỐC TẠI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QUỐC</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52792863"/>
              </p:ext>
            </p:extLst>
          </p:nvPr>
        </p:nvGraphicFramePr>
        <p:xfrm>
          <a:off x="1821127" y="1167467"/>
          <a:ext cx="10073845" cy="4502824"/>
        </p:xfrm>
        <a:graphic>
          <a:graphicData uri="http://schemas.openxmlformats.org/drawingml/2006/table">
            <a:tbl>
              <a:tblPr firstRow="1" bandRow="1">
                <a:tableStyleId>{5C22544A-7EE6-4342-B048-85BDC9FD1C3A}</a:tableStyleId>
              </a:tblPr>
              <a:tblGrid>
                <a:gridCol w="5618715">
                  <a:extLst>
                    <a:ext uri="{9D8B030D-6E8A-4147-A177-3AD203B41FA5}">
                      <a16:colId xmlns:a16="http://schemas.microsoft.com/office/drawing/2014/main" xmlns="" val="3344671235"/>
                    </a:ext>
                  </a:extLst>
                </a:gridCol>
                <a:gridCol w="4455130">
                  <a:extLst>
                    <a:ext uri="{9D8B030D-6E8A-4147-A177-3AD203B41FA5}">
                      <a16:colId xmlns:a16="http://schemas.microsoft.com/office/drawing/2014/main" xmlns="" val="1769847432"/>
                    </a:ext>
                  </a:extLst>
                </a:gridCol>
              </a:tblGrid>
              <a:tr h="692615">
                <a:tc>
                  <a:txBody>
                    <a:bodyPr/>
                    <a:lstStyle/>
                    <a:p>
                      <a:pPr algn="ct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tiêu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smtClean="0">
                          <a:latin typeface="Times New Roman" panose="02020603050405020304" pitchFamily="18" charset="0"/>
                          <a:cs typeface="Times New Roman" panose="02020603050405020304" pitchFamily="18" charset="0"/>
                        </a:rPr>
                        <a:t>Ý</a:t>
                      </a:r>
                      <a:r>
                        <a:rPr lang="en-US" sz="2000" baseline="0" smtClean="0">
                          <a:latin typeface="Times New Roman" panose="02020603050405020304" pitchFamily="18" charset="0"/>
                          <a:cs typeface="Times New Roman" panose="02020603050405020304" pitchFamily="18" charset="0"/>
                        </a:rPr>
                        <a:t> nghĩa</a:t>
                      </a:r>
                      <a:endParaRPr lang="en-US" sz="2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1389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cs typeface="Times New Roman" panose="02020603050405020304" pitchFamily="18" charset="0"/>
                        </a:rPr>
                        <a:t>- Tháng 6 – 1925: thành lập Hội Việt Nam Cách mạng Thanh niên; ra báo Thanh niên.</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endParaRPr lang="en-US" sz="2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26022748"/>
                  </a:ext>
                </a:extLst>
              </a:tr>
              <a:tr h="961731">
                <a:tc>
                  <a:txBody>
                    <a:bodyPr/>
                    <a:lstStyle/>
                    <a:p>
                      <a:pPr marL="0" indent="0" algn="just">
                        <a:spcAft>
                          <a:spcPts val="0"/>
                        </a:spcAft>
                        <a:buFontTx/>
                        <a:buNone/>
                      </a:pPr>
                      <a:r>
                        <a:rPr lang="en-US" sz="2000" smtClean="0">
                          <a:latin typeface="Times New Roman" panose="02020603050405020304" pitchFamily="18" charset="0"/>
                          <a:ea typeface="Calibri" panose="020F0502020204030204" pitchFamily="34" charset="0"/>
                          <a:cs typeface="Times New Roman" panose="02020603050405020304" pitchFamily="18" charset="0"/>
                        </a:rPr>
                        <a:t>- Năm 1927: Xuất bản tác phẩm Đuờng Kách mệnh.</a:t>
                      </a:r>
                    </a:p>
                  </a:txBody>
                  <a:tcPr anchor="ctr"/>
                </a:tc>
                <a:tc>
                  <a:txBody>
                    <a:bodyPr/>
                    <a:lstStyle/>
                    <a:p>
                      <a:pPr algn="just">
                        <a:spcAft>
                          <a:spcPts val="0"/>
                        </a:spcAft>
                      </a:pPr>
                      <a:endParaRPr lang="en-US" sz="2000" smtClean="0">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2749227259"/>
                  </a:ext>
                </a:extLst>
              </a:tr>
              <a:tr h="145873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000" smtClean="0">
                          <a:latin typeface="Times New Roman" panose="02020603050405020304" pitchFamily="18" charset="0"/>
                          <a:ea typeface="Calibri" panose="020F0502020204030204" pitchFamily="34" charset="0"/>
                          <a:cs typeface="Times New Roman" panose="02020603050405020304" pitchFamily="18" charset="0"/>
                        </a:rPr>
                        <a:t>-Từ ngày 6</a:t>
                      </a:r>
                      <a:r>
                        <a:rPr lang="en-US" sz="2000" smtClean="0">
                          <a:latin typeface="Times New Roman" panose="02020603050405020304" pitchFamily="18" charset="0"/>
                          <a:ea typeface="Calibri" panose="020F0502020204030204" pitchFamily="34" charset="0"/>
                          <a:cs typeface="Times New Roman" panose="02020603050405020304" pitchFamily="18" charset="0"/>
                        </a:rPr>
                        <a:t>/</a:t>
                      </a:r>
                      <a:r>
                        <a:rPr lang="vi-VN" sz="2000" smtClean="0">
                          <a:latin typeface="Times New Roman" panose="02020603050405020304" pitchFamily="18" charset="0"/>
                          <a:ea typeface="Calibri" panose="020F0502020204030204" pitchFamily="34" charset="0"/>
                          <a:cs typeface="Times New Roman" panose="02020603050405020304" pitchFamily="18" charset="0"/>
                        </a:rPr>
                        <a:t>1 đến ngày 7</a:t>
                      </a:r>
                      <a:r>
                        <a:rPr lang="en-US" sz="2000" smtClean="0">
                          <a:latin typeface="Times New Roman" panose="02020603050405020304" pitchFamily="18" charset="0"/>
                          <a:ea typeface="Calibri" panose="020F0502020204030204" pitchFamily="34" charset="0"/>
                          <a:cs typeface="Times New Roman" panose="02020603050405020304" pitchFamily="18" charset="0"/>
                        </a:rPr>
                        <a:t>/</a:t>
                      </a:r>
                      <a:r>
                        <a:rPr lang="vi-VN" sz="2000" smtClean="0">
                          <a:latin typeface="Times New Roman" panose="02020603050405020304" pitchFamily="18" charset="0"/>
                          <a:ea typeface="Calibri" panose="020F0502020204030204" pitchFamily="34" charset="0"/>
                          <a:cs typeface="Times New Roman" panose="02020603050405020304" pitchFamily="18" charset="0"/>
                        </a:rPr>
                        <a:t>2</a:t>
                      </a:r>
                      <a:r>
                        <a:rPr lang="en-US" sz="2000" smtClean="0">
                          <a:latin typeface="Times New Roman" panose="02020603050405020304" pitchFamily="18" charset="0"/>
                          <a:ea typeface="Calibri" panose="020F0502020204030204" pitchFamily="34" charset="0"/>
                          <a:cs typeface="Times New Roman" panose="02020603050405020304" pitchFamily="18" charset="0"/>
                        </a:rPr>
                        <a:t>/</a:t>
                      </a:r>
                      <a:r>
                        <a:rPr lang="vi-VN" sz="2000" smtClean="0">
                          <a:latin typeface="Times New Roman" panose="02020603050405020304" pitchFamily="18" charset="0"/>
                          <a:ea typeface="Calibri" panose="020F0502020204030204" pitchFamily="34" charset="0"/>
                          <a:cs typeface="Times New Roman" panose="02020603050405020304" pitchFamily="18" charset="0"/>
                        </a:rPr>
                        <a:t>1930 tại Cửu Long (Hương Cảng): chủ trì Hội nghị thành lập Đảng Cộng sản Việt Nam.</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endParaRPr lang="en-US" sz="2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268286435"/>
                  </a:ext>
                </a:extLst>
              </a:tr>
            </a:tbl>
          </a:graphicData>
        </a:graphic>
      </p:graphicFrame>
      <p:sp>
        <p:nvSpPr>
          <p:cNvPr id="3" name="Rectangle 2"/>
          <p:cNvSpPr/>
          <p:nvPr/>
        </p:nvSpPr>
        <p:spPr>
          <a:xfrm>
            <a:off x="7381035" y="4413157"/>
            <a:ext cx="4632291" cy="101566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6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ước ngoặt lịch sử khi Nguyễn Ái Quốc đến Quảng Châu">
            <a:extLst>
              <a:ext uri="{FF2B5EF4-FFF2-40B4-BE49-F238E27FC236}">
                <a16:creationId xmlns:a16="http://schemas.microsoft.com/office/drawing/2014/main" xmlns="" id="{AEC38CAF-B2C2-9541-9B3D-A4ADE7131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
            <a:ext cx="6477000" cy="593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6662DBC4-36FA-724A-865E-6BA8CB4A451B}"/>
              </a:ext>
            </a:extLst>
          </p:cNvPr>
          <p:cNvSpPr/>
          <p:nvPr/>
        </p:nvSpPr>
        <p:spPr>
          <a:xfrm>
            <a:off x="0" y="5976556"/>
            <a:ext cx="67818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huấn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22534" name="Picture 6" descr="Báo Thanh niên – cơ quan ngôn luận của Việt Nam Thanh niên Cách mạng đồng chí Hội, số ra đầu tiên ngày 21/6/1925. Nguồn: Bảo tàng Hồ Chí Minh, chi nhánh TPHCM">
            <a:extLst>
              <a:ext uri="{FF2B5EF4-FFF2-40B4-BE49-F238E27FC236}">
                <a16:creationId xmlns:a16="http://schemas.microsoft.com/office/drawing/2014/main" xmlns="" id="{0A21E126-5B4E-6446-A424-DCD4437E3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0"/>
            <a:ext cx="5715000" cy="5815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E007E81-532A-B740-82FD-B417CB52C710}"/>
              </a:ext>
            </a:extLst>
          </p:cNvPr>
          <p:cNvSpPr/>
          <p:nvPr/>
        </p:nvSpPr>
        <p:spPr>
          <a:xfrm>
            <a:off x="6557962" y="5733871"/>
            <a:ext cx="5638800"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Báo Thanh niên – cơ quan ngôn luận của Việt Nam Thanh niên Cách mạng đồng chí Hội, số ra đầu tiên ngày 21/6/1925</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118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14:bounceEnd="50000">
                                          <p:cBhvr additive="base">
                                            <p:cTn id="7" dur="500" fill="hold"/>
                                            <p:tgtEl>
                                              <p:spTgt spid="2253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253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14:bounceEnd="50000">
                                          <p:cBhvr additive="base">
                                            <p:cTn id="15" dur="500" fill="hold"/>
                                            <p:tgtEl>
                                              <p:spTgt spid="2253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253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cBhvr additive="base">
                                            <p:cTn id="15" dur="500" fill="hold"/>
                                            <p:tgtEl>
                                              <p:spTgt spid="22534"/>
                                            </p:tgtEl>
                                            <p:attrNameLst>
                                              <p:attrName>ppt_x</p:attrName>
                                            </p:attrNameLst>
                                          </p:cBhvr>
                                          <p:tavLst>
                                            <p:tav tm="0">
                                              <p:val>
                                                <p:strVal val="0-#ppt_w/2"/>
                                              </p:val>
                                            </p:tav>
                                            <p:tav tm="100000">
                                              <p:val>
                                                <p:strVal val="#ppt_x"/>
                                              </p:val>
                                            </p:tav>
                                          </p:tavLst>
                                        </p:anim>
                                        <p:anim calcmode="lin" valueType="num">
                                          <p:cBhvr additive="base">
                                            <p:cTn id="16" dur="500" fill="hold"/>
                                            <p:tgtEl>
                                              <p:spTgt spid="2253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ác phẩm Đường Kách mệnh của Chủ tịch Hồ Chí Minh">
            <a:extLst>
              <a:ext uri="{FF2B5EF4-FFF2-40B4-BE49-F238E27FC236}">
                <a16:creationId xmlns:a16="http://schemas.microsoft.com/office/drawing/2014/main" xmlns="" id="{DA92B748-9256-B848-839C-4FDACB33F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322C4511-8E29-5940-865C-5EAEF73C7871}"/>
              </a:ext>
            </a:extLst>
          </p:cNvPr>
          <p:cNvSpPr/>
          <p:nvPr/>
        </p:nvSpPr>
        <p:spPr>
          <a:xfrm>
            <a:off x="6096000" y="23812"/>
            <a:ext cx="6324600" cy="6657913"/>
          </a:xfrm>
          <a:prstGeom prst="rect">
            <a:avLst/>
          </a:prstGeom>
        </p:spPr>
        <p:txBody>
          <a:bodyPr wrap="square">
            <a:spAutoFit/>
          </a:bodyPr>
          <a:lstStyle/>
          <a:p>
            <a:pPr marL="0" marR="0" lvl="0" indent="457200" algn="ctr" defTabSz="914400" rtl="0" eaLnBrk="0" fontAlgn="base" latinLnBrk="0" hangingPunct="0">
              <a:lnSpc>
                <a:spcPct val="100000"/>
              </a:lnSpc>
              <a:spcBef>
                <a:spcPts val="600"/>
              </a:spcBef>
              <a:spcAft>
                <a:spcPts val="120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Tư cách một người </a:t>
            </a:r>
            <a:r>
              <a:rPr kumimoji="0" lang="vi-VN" sz="2400" b="1"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kách mệnh</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532765" algn="just" defTabSz="914400" rtl="0" eaLnBrk="0" fontAlgn="base" latinLnBrk="0" hangingPunct="0">
              <a:lnSpc>
                <a:spcPct val="100000"/>
              </a:lnSpc>
              <a:spcBef>
                <a:spcPts val="600"/>
              </a:spcBef>
              <a:spcAft>
                <a:spcPts val="600"/>
              </a:spcAft>
              <a:buClrTx/>
              <a:buSzTx/>
              <a:buFontTx/>
              <a:buNone/>
              <a:tabLst/>
              <a:defRPr/>
            </a:pPr>
            <a:r>
              <a:rPr kumimoji="0" lang="vi-VN" sz="24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Tự mình phải:</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Cần kiệm.</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Hoà mà không tư.</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Cả quyết sửa lỗi mình.</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Cẩn thận mà không nhút nhát.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Hay hỏi.</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Nhẫn nại (chịu khó).</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Hay nghiên cứu, xem xét.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Vị công vong tư.</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Không hiếu danh, không kiêu ngạo.</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Nói thì phải làm.</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Giữ chủ nghĩa cho vững.</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Hy sinh.</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Ít lòng tham muốn về vật chất.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Bí mật.</a:t>
            </a:r>
          </a:p>
          <a:p>
            <a:pPr marL="0" marR="0" lvl="0" indent="1066800" algn="just" defTabSz="914400" rtl="0" eaLnBrk="0" fontAlgn="base" latinLnBrk="0" hangingPunct="0">
              <a:lnSpc>
                <a:spcPts val="1650"/>
              </a:lnSpc>
              <a:spcBef>
                <a:spcPts val="600"/>
              </a:spcBef>
              <a:spcAft>
                <a:spcPts val="600"/>
              </a:spcAft>
              <a:buClrTx/>
              <a:buSzTx/>
              <a:buFontTx/>
              <a:buNone/>
              <a:tabLst/>
              <a:defRPr/>
            </a:pPr>
            <a:r>
              <a:rPr kumimoji="0" lang="vi-VN" sz="20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(trích sách Đường Kách mệnh)</a:t>
            </a:r>
          </a:p>
        </p:txBody>
      </p:sp>
    </p:spTree>
    <p:extLst>
      <p:ext uri="{BB962C8B-B14F-4D97-AF65-F5344CB8AC3E}">
        <p14:creationId xmlns:p14="http://schemas.microsoft.com/office/powerpoint/2010/main" val="4207340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ng trao vs hoá.mp4" descr="phong trao vs hoá.mp4">
            <a:hlinkClick r:id="" action="ppaction://media"/>
            <a:extLst>
              <a:ext uri="{FF2B5EF4-FFF2-40B4-BE49-F238E27FC236}">
                <a16:creationId xmlns:a16="http://schemas.microsoft.com/office/drawing/2014/main" xmlns="" id="{CB60F12B-032F-B148-B671-20DB1B8F3B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22B965FE-7DC0-854C-912A-1D253F13591C}"/>
              </a:ext>
            </a:extLst>
          </p:cNvPr>
          <p:cNvSpPr txBox="1"/>
          <p:nvPr/>
        </p:nvSpPr>
        <p:spPr>
          <a:xfrm>
            <a:off x="8686800" y="0"/>
            <a:ext cx="3429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sz="2400" b="0" i="0" u="none" strike="noStrike" kern="1200" cap="none" spc="0" normalizeH="0" baseline="0" noProof="0" dirty="0">
                <a:ln>
                  <a:noFill/>
                </a:ln>
                <a:solidFill>
                  <a:srgbClr val="FFFF00"/>
                </a:solidFill>
                <a:effectLst/>
                <a:uLnTx/>
                <a:uFillTx/>
                <a:latin typeface="Tahoma" panose="020B0604030504040204" pitchFamily="34" charset="0"/>
                <a:ea typeface="+mn-ea"/>
                <a:cs typeface="+mn-cs"/>
              </a:rPr>
              <a:t>Phong trào Vô sản hoá </a:t>
            </a:r>
          </a:p>
        </p:txBody>
      </p:sp>
    </p:spTree>
    <p:extLst>
      <p:ext uri="{BB962C8B-B14F-4D97-AF65-F5344CB8AC3E}">
        <p14:creationId xmlns:p14="http://schemas.microsoft.com/office/powerpoint/2010/main" val="198118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52"/>
          <p:cNvSpPr txBox="1"/>
          <p:nvPr/>
        </p:nvSpPr>
        <p:spPr>
          <a:xfrm>
            <a:off x="23552" y="0"/>
            <a:ext cx="12264568" cy="10769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tIns="45708" rIns="45708" bIns="45708" numCol="1" anchor="t">
            <a:spAutoFit/>
          </a:bodyPr>
          <a:lstStyle>
            <a:lvl1pPr>
              <a:defRPr sz="1300">
                <a:solidFill>
                  <a:srgbClr val="000000"/>
                </a:solidFill>
              </a:defRPr>
            </a:lvl1pPr>
          </a:lstStyle>
          <a:p>
            <a:pPr marL="0" marR="0" lvl="0" indent="0" algn="ctr" defTabSz="214718"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rPr>
              <a:t>QUÁ TRÌNH HOẠT ĐỘNG CỦA NGUYỄN ÁI QUỐC</a:t>
            </a:r>
          </a:p>
          <a:p>
            <a:pPr marL="0" marR="0" lvl="0" indent="0" algn="ctr" defTabSz="214718"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rPr>
              <a:t>1919 - 1925</a:t>
            </a:r>
            <a:endParaRPr kumimoji="0" lang="vi-VN" sz="3199" b="1" i="0" u="none" strike="noStrike" kern="1200" cap="none" spc="0" normalizeH="0" baseline="0" noProof="0" dirty="0">
              <a:ln w="0"/>
              <a:solidFill>
                <a:srgbClr val="0070C0"/>
              </a:solidFill>
              <a:effectLst/>
              <a:uLnTx/>
              <a:uFillTx/>
              <a:latin typeface="Times New Roman" pitchFamily="18" charset="0"/>
              <a:ea typeface="+mn-ea"/>
              <a:cs typeface="Times New Roman" pitchFamily="18" charset="0"/>
            </a:endParaRPr>
          </a:p>
        </p:txBody>
      </p:sp>
      <p:grpSp>
        <p:nvGrpSpPr>
          <p:cNvPr id="135" name="Group 134"/>
          <p:cNvGrpSpPr/>
          <p:nvPr/>
        </p:nvGrpSpPr>
        <p:grpSpPr>
          <a:xfrm>
            <a:off x="984615" y="1047005"/>
            <a:ext cx="4466420" cy="5979938"/>
            <a:chOff x="982638" y="1048872"/>
            <a:chExt cx="4467454" cy="5981322"/>
          </a:xfrm>
        </p:grpSpPr>
        <p:sp>
          <p:nvSpPr>
            <p:cNvPr id="136" name="Freeform 7">
              <a:extLst>
                <a:ext uri="{FF2B5EF4-FFF2-40B4-BE49-F238E27FC236}">
                  <a16:creationId xmlns:a16="http://schemas.microsoft.com/office/drawing/2014/main" xmlns="" id="{A44C7CEF-B13D-E645-9CFF-5493CB8DE404}"/>
                </a:ext>
              </a:extLst>
            </p:cNvPr>
            <p:cNvSpPr/>
            <p:nvPr/>
          </p:nvSpPr>
          <p:spPr>
            <a:xfrm flipH="1">
              <a:off x="2696294" y="4494657"/>
              <a:ext cx="2753798" cy="980289"/>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7" name="Freeform 7">
              <a:extLst>
                <a:ext uri="{FF2B5EF4-FFF2-40B4-BE49-F238E27FC236}">
                  <a16:creationId xmlns:a16="http://schemas.microsoft.com/office/drawing/2014/main" xmlns="" id="{B748E49C-B896-D64C-ACA2-0D2E5B3AE1F7}"/>
                </a:ext>
              </a:extLst>
            </p:cNvPr>
            <p:cNvSpPr/>
            <p:nvPr/>
          </p:nvSpPr>
          <p:spPr>
            <a:xfrm flipH="1">
              <a:off x="2351017" y="5625536"/>
              <a:ext cx="2753798" cy="980543"/>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8" name="Flowchart: Data 8">
              <a:extLst>
                <a:ext uri="{FF2B5EF4-FFF2-40B4-BE49-F238E27FC236}">
                  <a16:creationId xmlns:a16="http://schemas.microsoft.com/office/drawing/2014/main" xmlns="" id="{3488E5A2-CB88-664B-A203-40290B25A3F1}"/>
                </a:ext>
              </a:extLst>
            </p:cNvPr>
            <p:cNvSpPr/>
            <p:nvPr/>
          </p:nvSpPr>
          <p:spPr>
            <a:xfrm>
              <a:off x="1042290" y="1854359"/>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39" name="Freeform 7">
              <a:extLst>
                <a:ext uri="{FF2B5EF4-FFF2-40B4-BE49-F238E27FC236}">
                  <a16:creationId xmlns:a16="http://schemas.microsoft.com/office/drawing/2014/main" xmlns="" id="{77FDC1C6-0EEC-5F47-868A-91A828AA2B4D}"/>
                </a:ext>
              </a:extLst>
            </p:cNvPr>
            <p:cNvSpPr/>
            <p:nvPr/>
          </p:nvSpPr>
          <p:spPr>
            <a:xfrm flipH="1">
              <a:off x="1207141" y="1070778"/>
              <a:ext cx="4124337"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0" name="TextBox 139">
              <a:extLst>
                <a:ext uri="{FF2B5EF4-FFF2-40B4-BE49-F238E27FC236}">
                  <a16:creationId xmlns:a16="http://schemas.microsoft.com/office/drawing/2014/main" xmlns="" id="{C1A5A9B9-4A89-2F43-99CE-7827D8DED6F5}"/>
                </a:ext>
              </a:extLst>
            </p:cNvPr>
            <p:cNvSpPr txBox="1"/>
            <p:nvPr/>
          </p:nvSpPr>
          <p:spPr>
            <a:xfrm>
              <a:off x="1816741" y="1374018"/>
              <a:ext cx="3514740"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Gia nhập và hoạt động trong</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Đảng Xã hội Pháp.</a:t>
              </a:r>
            </a:p>
          </p:txBody>
        </p:sp>
        <p:sp>
          <p:nvSpPr>
            <p:cNvPr id="141" name="Freeform 7">
              <a:extLst>
                <a:ext uri="{FF2B5EF4-FFF2-40B4-BE49-F238E27FC236}">
                  <a16:creationId xmlns:a16="http://schemas.microsoft.com/office/drawing/2014/main" xmlns="" id="{61D7F8A7-A568-0047-9C05-D116A1F72946}"/>
                </a:ext>
              </a:extLst>
            </p:cNvPr>
            <p:cNvSpPr/>
            <p:nvPr/>
          </p:nvSpPr>
          <p:spPr>
            <a:xfrm flipH="1">
              <a:off x="1841445" y="1048872"/>
              <a:ext cx="3480496" cy="325555"/>
            </a:xfrm>
            <a:prstGeom prst="rect">
              <a:avLst/>
            </a:prstGeom>
            <a:gradFill flip="none" rotWithShape="1">
              <a:gsLst>
                <a:gs pos="0">
                  <a:srgbClr val="EC0300">
                    <a:shade val="30000"/>
                    <a:satMod val="115000"/>
                  </a:srgbClr>
                </a:gs>
                <a:gs pos="50000">
                  <a:srgbClr val="EC0300">
                    <a:shade val="67500"/>
                    <a:satMod val="115000"/>
                  </a:srgbClr>
                </a:gs>
                <a:gs pos="100000">
                  <a:srgbClr val="EC03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1919</a:t>
              </a:r>
            </a:p>
          </p:txBody>
        </p:sp>
        <p:sp>
          <p:nvSpPr>
            <p:cNvPr id="142" name="Flowchart: Data 8">
              <a:extLst>
                <a:ext uri="{FF2B5EF4-FFF2-40B4-BE49-F238E27FC236}">
                  <a16:creationId xmlns:a16="http://schemas.microsoft.com/office/drawing/2014/main" xmlns="" id="{BE744A67-4DEC-5D4F-AD65-448272C0BB25}"/>
                </a:ext>
              </a:extLst>
            </p:cNvPr>
            <p:cNvSpPr/>
            <p:nvPr/>
          </p:nvSpPr>
          <p:spPr>
            <a:xfrm>
              <a:off x="1042290" y="3011215"/>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3" name="Freeform 7">
              <a:extLst>
                <a:ext uri="{FF2B5EF4-FFF2-40B4-BE49-F238E27FC236}">
                  <a16:creationId xmlns:a16="http://schemas.microsoft.com/office/drawing/2014/main" xmlns="" id="{13BDBCF2-D243-B245-B3AA-441422D11B96}"/>
                </a:ext>
              </a:extLst>
            </p:cNvPr>
            <p:cNvSpPr/>
            <p:nvPr/>
          </p:nvSpPr>
          <p:spPr>
            <a:xfrm flipH="1">
              <a:off x="982638" y="2227633"/>
              <a:ext cx="4315895" cy="9924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4" name="TextBox 143">
              <a:extLst>
                <a:ext uri="{FF2B5EF4-FFF2-40B4-BE49-F238E27FC236}">
                  <a16:creationId xmlns:a16="http://schemas.microsoft.com/office/drawing/2014/main" xmlns="" id="{979CE6C6-D775-374C-991B-42CA294DAC11}"/>
                </a:ext>
              </a:extLst>
            </p:cNvPr>
            <p:cNvSpPr txBox="1"/>
            <p:nvPr/>
          </p:nvSpPr>
          <p:spPr>
            <a:xfrm>
              <a:off x="1747667" y="2498860"/>
              <a:ext cx="3550866"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Gửi tới hội nghị Versailles </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vi-VN" sz="16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Bản yêu sách của nhân dân An Nam</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p>
          </p:txBody>
        </p:sp>
        <p:sp>
          <p:nvSpPr>
            <p:cNvPr id="145" name="Freeform 7">
              <a:extLst>
                <a:ext uri="{FF2B5EF4-FFF2-40B4-BE49-F238E27FC236}">
                  <a16:creationId xmlns:a16="http://schemas.microsoft.com/office/drawing/2014/main" xmlns="" id="{B66CBF19-17C4-0E45-8D75-B1FA0DAF3843}"/>
                </a:ext>
              </a:extLst>
            </p:cNvPr>
            <p:cNvSpPr/>
            <p:nvPr/>
          </p:nvSpPr>
          <p:spPr>
            <a:xfrm flipH="1">
              <a:off x="1841445" y="2227633"/>
              <a:ext cx="3490031" cy="303650"/>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18/6/1919</a:t>
              </a:r>
            </a:p>
          </p:txBody>
        </p:sp>
        <p:sp>
          <p:nvSpPr>
            <p:cNvPr id="146" name="Flowchart: Data 8">
              <a:extLst>
                <a:ext uri="{FF2B5EF4-FFF2-40B4-BE49-F238E27FC236}">
                  <a16:creationId xmlns:a16="http://schemas.microsoft.com/office/drawing/2014/main" xmlns="" id="{FA7F4C38-C01C-6546-BD31-252D038D9A8D}"/>
                </a:ext>
              </a:extLst>
            </p:cNvPr>
            <p:cNvSpPr/>
            <p:nvPr/>
          </p:nvSpPr>
          <p:spPr>
            <a:xfrm>
              <a:off x="1118490" y="4146536"/>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7" name="Freeform 7">
              <a:extLst>
                <a:ext uri="{FF2B5EF4-FFF2-40B4-BE49-F238E27FC236}">
                  <a16:creationId xmlns:a16="http://schemas.microsoft.com/office/drawing/2014/main" xmlns="" id="{D1C1319D-ABCC-2247-9F50-C9DD3DEDA949}"/>
                </a:ext>
              </a:extLst>
            </p:cNvPr>
            <p:cNvSpPr/>
            <p:nvPr/>
          </p:nvSpPr>
          <p:spPr>
            <a:xfrm flipH="1">
              <a:off x="1715638" y="3362955"/>
              <a:ext cx="3606303" cy="961970"/>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48" name="TextBox 147">
              <a:extLst>
                <a:ext uri="{FF2B5EF4-FFF2-40B4-BE49-F238E27FC236}">
                  <a16:creationId xmlns:a16="http://schemas.microsoft.com/office/drawing/2014/main" xmlns="" id="{CEF0D870-A158-FC4C-AB29-845582DFB6ED}"/>
                </a:ext>
              </a:extLst>
            </p:cNvPr>
            <p:cNvSpPr txBox="1"/>
            <p:nvPr/>
          </p:nvSpPr>
          <p:spPr>
            <a:xfrm>
              <a:off x="1782391" y="3632172"/>
              <a:ext cx="351480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Đọc bản Luận cương về vấn đề dân tộc và thuộc địa của Lenin.</a:t>
              </a:r>
            </a:p>
          </p:txBody>
        </p:sp>
        <p:sp>
          <p:nvSpPr>
            <p:cNvPr id="149" name="Freeform 7">
              <a:extLst>
                <a:ext uri="{FF2B5EF4-FFF2-40B4-BE49-F238E27FC236}">
                  <a16:creationId xmlns:a16="http://schemas.microsoft.com/office/drawing/2014/main" xmlns="" id="{A9BB3C10-9CC3-7C43-9A27-88AC3A32947B}"/>
                </a:ext>
              </a:extLst>
            </p:cNvPr>
            <p:cNvSpPr/>
            <p:nvPr/>
          </p:nvSpPr>
          <p:spPr>
            <a:xfrm flipH="1">
              <a:off x="1856833" y="3323204"/>
              <a:ext cx="3474648" cy="303648"/>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7/1920</a:t>
              </a:r>
            </a:p>
          </p:txBody>
        </p:sp>
        <p:sp>
          <p:nvSpPr>
            <p:cNvPr id="150" name="Flowchart: Data 8">
              <a:extLst>
                <a:ext uri="{FF2B5EF4-FFF2-40B4-BE49-F238E27FC236}">
                  <a16:creationId xmlns:a16="http://schemas.microsoft.com/office/drawing/2014/main" xmlns="" id="{90D829D0-F292-A642-9C75-091801EC06F2}"/>
                </a:ext>
              </a:extLst>
            </p:cNvPr>
            <p:cNvSpPr/>
            <p:nvPr/>
          </p:nvSpPr>
          <p:spPr>
            <a:xfrm>
              <a:off x="1130941" y="5303392"/>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51" name="TextBox 150">
              <a:extLst>
                <a:ext uri="{FF2B5EF4-FFF2-40B4-BE49-F238E27FC236}">
                  <a16:creationId xmlns:a16="http://schemas.microsoft.com/office/drawing/2014/main" xmlns="" id="{DF8A2327-5288-744D-8023-09602E93D0AD}"/>
                </a:ext>
              </a:extLst>
            </p:cNvPr>
            <p:cNvSpPr txBox="1"/>
            <p:nvPr/>
          </p:nvSpPr>
          <p:spPr>
            <a:xfrm>
              <a:off x="1782299" y="4803018"/>
              <a:ext cx="3615842"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Bỏ phiếu tán thành việc </a:t>
              </a: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gia nhập Quốc tế CS.</a:t>
              </a:r>
            </a:p>
          </p:txBody>
        </p:sp>
        <p:sp>
          <p:nvSpPr>
            <p:cNvPr id="152" name="Freeform 7">
              <a:extLst>
                <a:ext uri="{FF2B5EF4-FFF2-40B4-BE49-F238E27FC236}">
                  <a16:creationId xmlns:a16="http://schemas.microsoft.com/office/drawing/2014/main" xmlns="" id="{5D71E2B5-F9DE-304C-8896-16EA3DD50CAF}"/>
                </a:ext>
              </a:extLst>
            </p:cNvPr>
            <p:cNvSpPr/>
            <p:nvPr/>
          </p:nvSpPr>
          <p:spPr>
            <a:xfrm flipH="1">
              <a:off x="1841447" y="4519812"/>
              <a:ext cx="3480494" cy="303648"/>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25/12/1920</a:t>
              </a:r>
            </a:p>
          </p:txBody>
        </p:sp>
        <p:sp>
          <p:nvSpPr>
            <p:cNvPr id="153" name="Flowchart: Data 8">
              <a:extLst>
                <a:ext uri="{FF2B5EF4-FFF2-40B4-BE49-F238E27FC236}">
                  <a16:creationId xmlns:a16="http://schemas.microsoft.com/office/drawing/2014/main" xmlns="" id="{DDEC085F-21F3-034D-8A4F-5559B9929A77}"/>
                </a:ext>
              </a:extLst>
            </p:cNvPr>
            <p:cNvSpPr/>
            <p:nvPr/>
          </p:nvSpPr>
          <p:spPr>
            <a:xfrm>
              <a:off x="1130941" y="6434271"/>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54" name="TextBox 153">
              <a:extLst>
                <a:ext uri="{FF2B5EF4-FFF2-40B4-BE49-F238E27FC236}">
                  <a16:creationId xmlns:a16="http://schemas.microsoft.com/office/drawing/2014/main" xmlns="" id="{367CBA2E-E31B-F54E-800D-D5F58151BCEA}"/>
                </a:ext>
              </a:extLst>
            </p:cNvPr>
            <p:cNvSpPr txBox="1"/>
            <p:nvPr/>
          </p:nvSpPr>
          <p:spPr>
            <a:xfrm>
              <a:off x="1712817" y="5894643"/>
              <a:ext cx="3734317"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Tham gia</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sáng lập</a:t>
              </a:r>
              <a:endPar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Hội </a:t>
              </a: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L</a:t>
              </a:r>
              <a:r>
                <a:rPr kumimoji="0" lang="vi-VN"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iên hiệp các dân tộc thuộc địa.</a:t>
              </a:r>
            </a:p>
          </p:txBody>
        </p:sp>
        <p:sp>
          <p:nvSpPr>
            <p:cNvPr id="155" name="Freeform 7">
              <a:extLst>
                <a:ext uri="{FF2B5EF4-FFF2-40B4-BE49-F238E27FC236}">
                  <a16:creationId xmlns:a16="http://schemas.microsoft.com/office/drawing/2014/main" xmlns="" id="{B895A491-D834-FD4A-B7B7-8D01298BD9A9}"/>
                </a:ext>
              </a:extLst>
            </p:cNvPr>
            <p:cNvSpPr/>
            <p:nvPr/>
          </p:nvSpPr>
          <p:spPr>
            <a:xfrm flipH="1">
              <a:off x="1856833" y="5601353"/>
              <a:ext cx="3465108" cy="352985"/>
            </a:xfrm>
            <a:prstGeom prst="rect">
              <a:avLst/>
            </a:prstGeom>
            <a:gradFill flip="none" rotWithShape="1">
              <a:gsLst>
                <a:gs pos="0">
                  <a:srgbClr val="2C96CB">
                    <a:shade val="30000"/>
                    <a:satMod val="115000"/>
                  </a:srgbClr>
                </a:gs>
                <a:gs pos="50000">
                  <a:srgbClr val="2C96CB">
                    <a:shade val="67500"/>
                    <a:satMod val="115000"/>
                  </a:srgbClr>
                </a:gs>
                <a:gs pos="100000">
                  <a:srgbClr val="2C96CB">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1921</a:t>
              </a:r>
            </a:p>
          </p:txBody>
        </p:sp>
      </p:grpSp>
      <p:grpSp>
        <p:nvGrpSpPr>
          <p:cNvPr id="161" name="Group 160"/>
          <p:cNvGrpSpPr/>
          <p:nvPr/>
        </p:nvGrpSpPr>
        <p:grpSpPr>
          <a:xfrm>
            <a:off x="6155836" y="1057956"/>
            <a:ext cx="4297816" cy="5958037"/>
            <a:chOff x="6616155" y="1045625"/>
            <a:chExt cx="4298811" cy="5959416"/>
          </a:xfrm>
        </p:grpSpPr>
        <p:sp>
          <p:nvSpPr>
            <p:cNvPr id="162" name="Flowchart: Data 8">
              <a:extLst>
                <a:ext uri="{FF2B5EF4-FFF2-40B4-BE49-F238E27FC236}">
                  <a16:creationId xmlns:a16="http://schemas.microsoft.com/office/drawing/2014/main" xmlns="" id="{1731C160-04CD-1E4F-8825-E710BECD273D}"/>
                </a:ext>
              </a:extLst>
            </p:cNvPr>
            <p:cNvSpPr/>
            <p:nvPr/>
          </p:nvSpPr>
          <p:spPr>
            <a:xfrm>
              <a:off x="6616155" y="1829207"/>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3" name="Freeform 7">
              <a:extLst>
                <a:ext uri="{FF2B5EF4-FFF2-40B4-BE49-F238E27FC236}">
                  <a16:creationId xmlns:a16="http://schemas.microsoft.com/office/drawing/2014/main" xmlns="" id="{5CEF5BAF-AB78-A049-93ED-12804F75601A}"/>
                </a:ext>
              </a:extLst>
            </p:cNvPr>
            <p:cNvSpPr/>
            <p:nvPr/>
          </p:nvSpPr>
          <p:spPr>
            <a:xfrm flipH="1">
              <a:off x="6812613" y="1045625"/>
              <a:ext cx="4006992"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4" name="TextBox 163">
              <a:extLst>
                <a:ext uri="{FF2B5EF4-FFF2-40B4-BE49-F238E27FC236}">
                  <a16:creationId xmlns:a16="http://schemas.microsoft.com/office/drawing/2014/main" xmlns="" id="{C6DBD482-ADB4-D446-979E-1A08197BFBF2}"/>
                </a:ext>
              </a:extLst>
            </p:cNvPr>
            <p:cNvSpPr txBox="1"/>
            <p:nvPr/>
          </p:nvSpPr>
          <p:spPr>
            <a:xfrm>
              <a:off x="7132370" y="1269554"/>
              <a:ext cx="3782596"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ctr" defTabSz="357102" rtl="0" eaLnBrk="1" fontAlgn="auto" latinLnBrk="0" hangingPunct="1">
                <a:lnSpc>
                  <a:spcPct val="100000"/>
                </a:lnSpc>
                <a:spcBef>
                  <a:spcPts val="0"/>
                </a:spcBef>
                <a:spcAft>
                  <a:spcPts val="0"/>
                </a:spcAft>
                <a:buClrTx/>
                <a:buSzTx/>
                <a:buFontTx/>
                <a:buNone/>
                <a:tabLst/>
                <a:defRPr/>
              </a:pP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Tham gia sáng lập báo Người cùng khổ , viết bài cho báo Nhân đạo, Đời sống công nhân, đặc biệt là Bản án chế độ thực dân Pháp.</a:t>
              </a:r>
            </a:p>
          </p:txBody>
        </p:sp>
        <p:sp>
          <p:nvSpPr>
            <p:cNvPr id="165" name="Freeform 7">
              <a:extLst>
                <a:ext uri="{FF2B5EF4-FFF2-40B4-BE49-F238E27FC236}">
                  <a16:creationId xmlns:a16="http://schemas.microsoft.com/office/drawing/2014/main" xmlns="" id="{BCF31A9D-3762-654D-90D3-59B769309E8A}"/>
                </a:ext>
              </a:extLst>
            </p:cNvPr>
            <p:cNvSpPr/>
            <p:nvPr/>
          </p:nvSpPr>
          <p:spPr>
            <a:xfrm flipH="1">
              <a:off x="7262839" y="1045626"/>
              <a:ext cx="3556765" cy="271225"/>
            </a:xfrm>
            <a:prstGeom prst="rect">
              <a:avLst/>
            </a:prstGeom>
            <a:gradFill flip="none" rotWithShape="1">
              <a:gsLst>
                <a:gs pos="0">
                  <a:srgbClr val="9F4E9A">
                    <a:shade val="30000"/>
                    <a:satMod val="115000"/>
                  </a:srgbClr>
                </a:gs>
                <a:gs pos="50000">
                  <a:srgbClr val="9F4E9A">
                    <a:shade val="67500"/>
                    <a:satMod val="115000"/>
                  </a:srgbClr>
                </a:gs>
                <a:gs pos="100000">
                  <a:srgbClr val="9F4E9A">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1922 - 1925</a:t>
              </a:r>
            </a:p>
          </p:txBody>
        </p:sp>
        <p:sp>
          <p:nvSpPr>
            <p:cNvPr id="166" name="Flowchart: Data 8">
              <a:extLst>
                <a:ext uri="{FF2B5EF4-FFF2-40B4-BE49-F238E27FC236}">
                  <a16:creationId xmlns:a16="http://schemas.microsoft.com/office/drawing/2014/main" xmlns="" id="{6EDFF0DB-602A-754E-88F7-78A3D594BA6D}"/>
                </a:ext>
              </a:extLst>
            </p:cNvPr>
            <p:cNvSpPr/>
            <p:nvPr/>
          </p:nvSpPr>
          <p:spPr>
            <a:xfrm>
              <a:off x="6616155" y="2986062"/>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7" name="Freeform 7">
              <a:extLst>
                <a:ext uri="{FF2B5EF4-FFF2-40B4-BE49-F238E27FC236}">
                  <a16:creationId xmlns:a16="http://schemas.microsoft.com/office/drawing/2014/main" xmlns="" id="{D6E7982A-4C45-4641-927A-F9B255E044D4}"/>
                </a:ext>
              </a:extLst>
            </p:cNvPr>
            <p:cNvSpPr/>
            <p:nvPr/>
          </p:nvSpPr>
          <p:spPr>
            <a:xfrm flipH="1">
              <a:off x="6812613" y="2202482"/>
              <a:ext cx="2897863" cy="969572"/>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68" name="TextBox 167">
              <a:extLst>
                <a:ext uri="{FF2B5EF4-FFF2-40B4-BE49-F238E27FC236}">
                  <a16:creationId xmlns:a16="http://schemas.microsoft.com/office/drawing/2014/main" xmlns="" id="{B8F8A4B2-B1C1-2343-A7D3-DEDF4B921E4D}"/>
                </a:ext>
              </a:extLst>
            </p:cNvPr>
            <p:cNvSpPr txBox="1"/>
            <p:nvPr/>
          </p:nvSpPr>
          <p:spPr>
            <a:xfrm>
              <a:off x="7288116" y="2531145"/>
              <a:ext cx="3531490"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Đến Liên Xô dự Hội nghị Quốc tế nông dân (10/1923), Đại hội V QTCS (1924).</a:t>
              </a:r>
            </a:p>
          </p:txBody>
        </p:sp>
        <p:sp>
          <p:nvSpPr>
            <p:cNvPr id="169" name="Freeform 7">
              <a:extLst>
                <a:ext uri="{FF2B5EF4-FFF2-40B4-BE49-F238E27FC236}">
                  <a16:creationId xmlns:a16="http://schemas.microsoft.com/office/drawing/2014/main" xmlns="" id="{3A9754DD-CC5C-C64D-BE88-1D41F9291559}"/>
                </a:ext>
              </a:extLst>
            </p:cNvPr>
            <p:cNvSpPr/>
            <p:nvPr/>
          </p:nvSpPr>
          <p:spPr>
            <a:xfrm flipH="1">
              <a:off x="7262839" y="2202482"/>
              <a:ext cx="3556764" cy="303648"/>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6/1923</a:t>
              </a:r>
            </a:p>
          </p:txBody>
        </p:sp>
        <p:sp>
          <p:nvSpPr>
            <p:cNvPr id="170" name="Flowchart: Data 8">
              <a:extLst>
                <a:ext uri="{FF2B5EF4-FFF2-40B4-BE49-F238E27FC236}">
                  <a16:creationId xmlns:a16="http://schemas.microsoft.com/office/drawing/2014/main" xmlns="" id="{CE1E9B49-3695-AE48-9015-2558229AAB4B}"/>
                </a:ext>
              </a:extLst>
            </p:cNvPr>
            <p:cNvSpPr/>
            <p:nvPr/>
          </p:nvSpPr>
          <p:spPr>
            <a:xfrm>
              <a:off x="6616155" y="4121383"/>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1" name="Freeform 7">
              <a:extLst>
                <a:ext uri="{FF2B5EF4-FFF2-40B4-BE49-F238E27FC236}">
                  <a16:creationId xmlns:a16="http://schemas.microsoft.com/office/drawing/2014/main" xmlns="" id="{2BCE6178-A8E7-A640-A30A-A1F1EE1882F1}"/>
                </a:ext>
              </a:extLst>
            </p:cNvPr>
            <p:cNvSpPr/>
            <p:nvPr/>
          </p:nvSpPr>
          <p:spPr>
            <a:xfrm flipH="1">
              <a:off x="6956678" y="3337801"/>
              <a:ext cx="2753798" cy="1000125"/>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2" name="TextBox 171">
              <a:extLst>
                <a:ext uri="{FF2B5EF4-FFF2-40B4-BE49-F238E27FC236}">
                  <a16:creationId xmlns:a16="http://schemas.microsoft.com/office/drawing/2014/main" xmlns="" id="{EC934D29-D69F-F646-8F51-99733ED619AA}"/>
                </a:ext>
              </a:extLst>
            </p:cNvPr>
            <p:cNvSpPr txBox="1"/>
            <p:nvPr/>
          </p:nvSpPr>
          <p:spPr>
            <a:xfrm>
              <a:off x="7288116" y="3609028"/>
              <a:ext cx="3531487"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Về Quảng Châu (TQ) trực tiếp tuyên truyền, giáo dục lý luận, xây dựng tổ chức cách mạng giải phóng dân tộc.</a:t>
              </a:r>
            </a:p>
          </p:txBody>
        </p:sp>
        <p:sp>
          <p:nvSpPr>
            <p:cNvPr id="173" name="Freeform 7">
              <a:extLst>
                <a:ext uri="{FF2B5EF4-FFF2-40B4-BE49-F238E27FC236}">
                  <a16:creationId xmlns:a16="http://schemas.microsoft.com/office/drawing/2014/main" xmlns="" id="{4ADCBE59-9A60-BF48-AF80-AD9BADDF8BCF}"/>
                </a:ext>
              </a:extLst>
            </p:cNvPr>
            <p:cNvSpPr/>
            <p:nvPr/>
          </p:nvSpPr>
          <p:spPr>
            <a:xfrm flipH="1">
              <a:off x="7262839" y="3337802"/>
              <a:ext cx="3556764" cy="303648"/>
            </a:xfrm>
            <a:prstGeom prst="rect">
              <a:avLst/>
            </a:prstGeom>
            <a:gradFill flip="none" rotWithShape="1">
              <a:gsLst>
                <a:gs pos="0">
                  <a:srgbClr val="E92879">
                    <a:shade val="30000"/>
                    <a:satMod val="115000"/>
                  </a:srgbClr>
                </a:gs>
                <a:gs pos="50000">
                  <a:srgbClr val="E92879">
                    <a:shade val="67500"/>
                    <a:satMod val="115000"/>
                  </a:srgbClr>
                </a:gs>
                <a:gs pos="100000">
                  <a:srgbClr val="E9287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11/11/1924</a:t>
              </a:r>
            </a:p>
          </p:txBody>
        </p:sp>
        <p:sp>
          <p:nvSpPr>
            <p:cNvPr id="174" name="Flowchart: Data 8">
              <a:extLst>
                <a:ext uri="{FF2B5EF4-FFF2-40B4-BE49-F238E27FC236}">
                  <a16:creationId xmlns:a16="http://schemas.microsoft.com/office/drawing/2014/main" xmlns="" id="{35D4CAFA-FA4F-1F44-8BCF-51167A7F9429}"/>
                </a:ext>
              </a:extLst>
            </p:cNvPr>
            <p:cNvSpPr/>
            <p:nvPr/>
          </p:nvSpPr>
          <p:spPr>
            <a:xfrm>
              <a:off x="6616155" y="5278239"/>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5" name="Freeform 7">
              <a:extLst>
                <a:ext uri="{FF2B5EF4-FFF2-40B4-BE49-F238E27FC236}">
                  <a16:creationId xmlns:a16="http://schemas.microsoft.com/office/drawing/2014/main" xmlns="" id="{80A8CB0B-9A80-1D44-B78B-B76C6F38ACAF}"/>
                </a:ext>
              </a:extLst>
            </p:cNvPr>
            <p:cNvSpPr/>
            <p:nvPr/>
          </p:nvSpPr>
          <p:spPr>
            <a:xfrm flipH="1">
              <a:off x="6956678" y="4494657"/>
              <a:ext cx="2753798"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6" name="TextBox 175">
              <a:extLst>
                <a:ext uri="{FF2B5EF4-FFF2-40B4-BE49-F238E27FC236}">
                  <a16:creationId xmlns:a16="http://schemas.microsoft.com/office/drawing/2014/main" xmlns="" id="{95B37A9F-38E1-2047-95AF-E5B4FE9AF5AC}"/>
                </a:ext>
              </a:extLst>
            </p:cNvPr>
            <p:cNvSpPr txBox="1"/>
            <p:nvPr/>
          </p:nvSpPr>
          <p:spPr>
            <a:xfrm>
              <a:off x="7288116" y="4759037"/>
              <a:ext cx="3531490"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Thành lập Hội Việt Nam Cách mạng Thanh niên, trực tiếp đào tạo, huấn luyện đội ngũ cán bộ của Hội.</a:t>
              </a:r>
            </a:p>
          </p:txBody>
        </p:sp>
        <p:sp>
          <p:nvSpPr>
            <p:cNvPr id="177" name="Freeform 7">
              <a:extLst>
                <a:ext uri="{FF2B5EF4-FFF2-40B4-BE49-F238E27FC236}">
                  <a16:creationId xmlns:a16="http://schemas.microsoft.com/office/drawing/2014/main" xmlns="" id="{56C97776-F4CF-444E-B036-46CCAB7EC9E4}"/>
                </a:ext>
              </a:extLst>
            </p:cNvPr>
            <p:cNvSpPr/>
            <p:nvPr/>
          </p:nvSpPr>
          <p:spPr>
            <a:xfrm flipH="1">
              <a:off x="7262839" y="4494659"/>
              <a:ext cx="3556764" cy="303648"/>
            </a:xfrm>
            <a:prstGeom prst="rect">
              <a:avLst/>
            </a:prstGeom>
            <a:gradFill flip="none" rotWithShape="1">
              <a:gsLst>
                <a:gs pos="0">
                  <a:srgbClr val="13BAC2">
                    <a:shade val="30000"/>
                    <a:satMod val="115000"/>
                  </a:srgbClr>
                </a:gs>
                <a:gs pos="50000">
                  <a:srgbClr val="13BAC2">
                    <a:shade val="67500"/>
                    <a:satMod val="115000"/>
                  </a:srgbClr>
                </a:gs>
                <a:gs pos="100000">
                  <a:srgbClr val="13BAC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6/1925</a:t>
              </a:r>
            </a:p>
          </p:txBody>
        </p:sp>
        <p:sp>
          <p:nvSpPr>
            <p:cNvPr id="178" name="Flowchart: Data 8">
              <a:extLst>
                <a:ext uri="{FF2B5EF4-FFF2-40B4-BE49-F238E27FC236}">
                  <a16:creationId xmlns:a16="http://schemas.microsoft.com/office/drawing/2014/main" xmlns="" id="{54A57067-56B0-ED45-964C-83C07A011D69}"/>
                </a:ext>
              </a:extLst>
            </p:cNvPr>
            <p:cNvSpPr/>
            <p:nvPr/>
          </p:nvSpPr>
          <p:spPr>
            <a:xfrm>
              <a:off x="6616155" y="6409118"/>
              <a:ext cx="3289051" cy="5959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490"/>
                <a:gd name="connsiteY0" fmla="*/ 12879 h 12879"/>
                <a:gd name="connsiteX1" fmla="*/ 2490 w 10490"/>
                <a:gd name="connsiteY1" fmla="*/ 0 h 12879"/>
                <a:gd name="connsiteX2" fmla="*/ 10490 w 10490"/>
                <a:gd name="connsiteY2" fmla="*/ 0 h 12879"/>
                <a:gd name="connsiteX3" fmla="*/ 8490 w 10490"/>
                <a:gd name="connsiteY3" fmla="*/ 10000 h 12879"/>
                <a:gd name="connsiteX4" fmla="*/ 0 w 10490"/>
                <a:gd name="connsiteY4" fmla="*/ 12879 h 12879"/>
                <a:gd name="connsiteX0" fmla="*/ 0 w 10490"/>
                <a:gd name="connsiteY0" fmla="*/ 12879 h 12879"/>
                <a:gd name="connsiteX1" fmla="*/ 2490 w 10490"/>
                <a:gd name="connsiteY1" fmla="*/ 0 h 12879"/>
                <a:gd name="connsiteX2" fmla="*/ 10490 w 10490"/>
                <a:gd name="connsiteY2" fmla="*/ 0 h 12879"/>
                <a:gd name="connsiteX3" fmla="*/ 10267 w 10490"/>
                <a:gd name="connsiteY3" fmla="*/ 6079 h 12879"/>
                <a:gd name="connsiteX4" fmla="*/ 0 w 10490"/>
                <a:gd name="connsiteY4" fmla="*/ 12879 h 12879"/>
                <a:gd name="connsiteX0" fmla="*/ 0 w 10831"/>
                <a:gd name="connsiteY0" fmla="*/ 12879 h 12879"/>
                <a:gd name="connsiteX1" fmla="*/ 2490 w 10831"/>
                <a:gd name="connsiteY1" fmla="*/ 0 h 12879"/>
                <a:gd name="connsiteX2" fmla="*/ 10490 w 10831"/>
                <a:gd name="connsiteY2" fmla="*/ 0 h 12879"/>
                <a:gd name="connsiteX3" fmla="*/ 10824 w 10831"/>
                <a:gd name="connsiteY3" fmla="*/ 6776 h 12879"/>
                <a:gd name="connsiteX4" fmla="*/ 0 w 10831"/>
                <a:gd name="connsiteY4" fmla="*/ 12879 h 12879"/>
                <a:gd name="connsiteX0" fmla="*/ 0 w 11388"/>
                <a:gd name="connsiteY0" fmla="*/ 13140 h 13140"/>
                <a:gd name="connsiteX1" fmla="*/ 3047 w 11388"/>
                <a:gd name="connsiteY1" fmla="*/ 0 h 13140"/>
                <a:gd name="connsiteX2" fmla="*/ 11047 w 11388"/>
                <a:gd name="connsiteY2" fmla="*/ 0 h 13140"/>
                <a:gd name="connsiteX3" fmla="*/ 11381 w 11388"/>
                <a:gd name="connsiteY3" fmla="*/ 6776 h 13140"/>
                <a:gd name="connsiteX4" fmla="*/ 0 w 11388"/>
                <a:gd name="connsiteY4" fmla="*/ 13140 h 13140"/>
                <a:gd name="connsiteX0" fmla="*/ 0 w 11047"/>
                <a:gd name="connsiteY0" fmla="*/ 13140 h 13140"/>
                <a:gd name="connsiteX1" fmla="*/ 3047 w 11047"/>
                <a:gd name="connsiteY1" fmla="*/ 0 h 13140"/>
                <a:gd name="connsiteX2" fmla="*/ 11047 w 11047"/>
                <a:gd name="connsiteY2" fmla="*/ 0 h 13140"/>
                <a:gd name="connsiteX3" fmla="*/ 10400 w 11047"/>
                <a:gd name="connsiteY3" fmla="*/ 6340 h 13140"/>
                <a:gd name="connsiteX4" fmla="*/ 0 w 11047"/>
                <a:gd name="connsiteY4" fmla="*/ 13140 h 13140"/>
                <a:gd name="connsiteX0" fmla="*/ 0 w 11047"/>
                <a:gd name="connsiteY0" fmla="*/ 13750 h 13750"/>
                <a:gd name="connsiteX1" fmla="*/ 2808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4534 h 14534"/>
                <a:gd name="connsiteX1" fmla="*/ 2357 w 11047"/>
                <a:gd name="connsiteY1" fmla="*/ 0 h 14534"/>
                <a:gd name="connsiteX2" fmla="*/ 11047 w 11047"/>
                <a:gd name="connsiteY2" fmla="*/ 1394 h 14534"/>
                <a:gd name="connsiteX3" fmla="*/ 10400 w 11047"/>
                <a:gd name="connsiteY3" fmla="*/ 7734 h 14534"/>
                <a:gd name="connsiteX4" fmla="*/ 0 w 11047"/>
                <a:gd name="connsiteY4" fmla="*/ 14534 h 14534"/>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750 h 13750"/>
                <a:gd name="connsiteX1" fmla="*/ 2384 w 11047"/>
                <a:gd name="connsiteY1" fmla="*/ 0 h 13750"/>
                <a:gd name="connsiteX2" fmla="*/ 11047 w 11047"/>
                <a:gd name="connsiteY2" fmla="*/ 610 h 13750"/>
                <a:gd name="connsiteX3" fmla="*/ 10400 w 11047"/>
                <a:gd name="connsiteY3" fmla="*/ 6950 h 13750"/>
                <a:gd name="connsiteX4" fmla="*/ 0 w 11047"/>
                <a:gd name="connsiteY4" fmla="*/ 13750 h 13750"/>
                <a:gd name="connsiteX0" fmla="*/ 0 w 11047"/>
                <a:gd name="connsiteY0" fmla="*/ 13401 h 13401"/>
                <a:gd name="connsiteX1" fmla="*/ 2437 w 11047"/>
                <a:gd name="connsiteY1" fmla="*/ 0 h 13401"/>
                <a:gd name="connsiteX2" fmla="*/ 11047 w 11047"/>
                <a:gd name="connsiteY2" fmla="*/ 261 h 13401"/>
                <a:gd name="connsiteX3" fmla="*/ 10400 w 11047"/>
                <a:gd name="connsiteY3" fmla="*/ 6601 h 13401"/>
                <a:gd name="connsiteX4" fmla="*/ 0 w 11047"/>
                <a:gd name="connsiteY4" fmla="*/ 13401 h 1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3401">
                  <a:moveTo>
                    <a:pt x="0" y="13401"/>
                  </a:moveTo>
                  <a:lnTo>
                    <a:pt x="2437" y="0"/>
                  </a:lnTo>
                  <a:cubicBezTo>
                    <a:pt x="5298" y="900"/>
                    <a:pt x="8159" y="58"/>
                    <a:pt x="11047" y="261"/>
                  </a:cubicBezTo>
                  <a:cubicBezTo>
                    <a:pt x="10973" y="2287"/>
                    <a:pt x="10474" y="4575"/>
                    <a:pt x="10400" y="6601"/>
                  </a:cubicBezTo>
                  <a:lnTo>
                    <a:pt x="0" y="13401"/>
                  </a:lnTo>
                  <a:close/>
                </a:path>
              </a:pathLst>
            </a:custGeom>
            <a:gradFill flip="none" rotWithShape="1">
              <a:gsLst>
                <a:gs pos="0">
                  <a:schemeClr val="tx1">
                    <a:lumMod val="95000"/>
                    <a:lumOff val="5000"/>
                  </a:schemeClr>
                </a:gs>
                <a:gs pos="48000">
                  <a:schemeClr val="tx1">
                    <a:lumMod val="50000"/>
                    <a:lumOff val="50000"/>
                  </a:schemeClr>
                </a:gs>
                <a:gs pos="100000">
                  <a:schemeClr val="accent3">
                    <a:lumMod val="60000"/>
                    <a:lumOff val="40000"/>
                    <a:alpha val="47000"/>
                  </a:schemeClr>
                </a:gs>
              </a:gsLst>
              <a:path path="circle">
                <a:fillToRect l="100000" b="100000"/>
              </a:path>
              <a:tileRect t="-100000" r="-10000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79" name="Freeform 7">
              <a:extLst>
                <a:ext uri="{FF2B5EF4-FFF2-40B4-BE49-F238E27FC236}">
                  <a16:creationId xmlns:a16="http://schemas.microsoft.com/office/drawing/2014/main" xmlns="" id="{24F8E02E-E11B-964B-BD34-04D89981C978}"/>
                </a:ext>
              </a:extLst>
            </p:cNvPr>
            <p:cNvSpPr/>
            <p:nvPr/>
          </p:nvSpPr>
          <p:spPr>
            <a:xfrm flipH="1">
              <a:off x="6956678" y="5625536"/>
              <a:ext cx="2753798" cy="1000125"/>
            </a:xfrm>
            <a:prstGeom prst="rect">
              <a:avLst/>
            </a:pr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80" name="TextBox 179">
              <a:extLst>
                <a:ext uri="{FF2B5EF4-FFF2-40B4-BE49-F238E27FC236}">
                  <a16:creationId xmlns:a16="http://schemas.microsoft.com/office/drawing/2014/main" xmlns="" id="{8AA962CB-218E-9348-960A-27A2ABCFA3D7}"/>
                </a:ext>
              </a:extLst>
            </p:cNvPr>
            <p:cNvSpPr txBox="1"/>
            <p:nvPr/>
          </p:nvSpPr>
          <p:spPr>
            <a:xfrm>
              <a:off x="7288116" y="5908988"/>
              <a:ext cx="3531489" cy="7848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marL="0" marR="0" lvl="0" indent="0" algn="just" defTabSz="357102"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T</a:t>
              </a: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ìm ra con đường cứu nước đúng đắn</a:t>
              </a: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a:t>
              </a:r>
              <a:r>
                <a:rPr kumimoji="0" lang="vi-VN"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huẩn bị về tư tưởng, chính trị, tổ chức cho việc thành lập Đảng </a:t>
              </a:r>
              <a:r>
                <a:rPr kumimoji="0" lang="en-US" sz="15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Cộng sản Việt Nam.</a:t>
              </a:r>
            </a:p>
          </p:txBody>
        </p:sp>
        <p:sp>
          <p:nvSpPr>
            <p:cNvPr id="181" name="Freeform 7">
              <a:extLst>
                <a:ext uri="{FF2B5EF4-FFF2-40B4-BE49-F238E27FC236}">
                  <a16:creationId xmlns:a16="http://schemas.microsoft.com/office/drawing/2014/main" xmlns="" id="{41B0177B-1041-0B47-8BB1-AF955A0B3E27}"/>
                </a:ext>
              </a:extLst>
            </p:cNvPr>
            <p:cNvSpPr/>
            <p:nvPr/>
          </p:nvSpPr>
          <p:spPr>
            <a:xfrm flipH="1">
              <a:off x="7262839" y="5625537"/>
              <a:ext cx="3556764" cy="303648"/>
            </a:xfrm>
            <a:prstGeom prst="rect">
              <a:avLst/>
            </a:prstGeom>
            <a:gradFill flip="none" rotWithShape="1">
              <a:gsLst>
                <a:gs pos="0">
                  <a:srgbClr val="D48866">
                    <a:shade val="30000"/>
                    <a:satMod val="115000"/>
                  </a:srgbClr>
                </a:gs>
                <a:gs pos="50000">
                  <a:srgbClr val="D48866">
                    <a:shade val="67500"/>
                    <a:satMod val="115000"/>
                  </a:srgbClr>
                </a:gs>
                <a:gs pos="100000">
                  <a:srgbClr val="D4886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Ý NGHĨA</a:t>
              </a:r>
            </a:p>
          </p:txBody>
        </p:sp>
      </p:grpSp>
      <p:pic>
        <p:nvPicPr>
          <p:cNvPr id="187" name="Picture 18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585" y="4523390"/>
            <a:ext cx="1364751" cy="970120"/>
          </a:xfrm>
          <a:prstGeom prst="rect">
            <a:avLst/>
          </a:prstGeom>
          <a:ln w="63500" cap="rnd">
            <a:noFill/>
          </a:ln>
          <a:effectLst/>
        </p:spPr>
      </p:pic>
      <p:pic>
        <p:nvPicPr>
          <p:cNvPr id="188" name="Picture 1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585" y="2227117"/>
            <a:ext cx="1344014" cy="944202"/>
          </a:xfrm>
          <a:prstGeom prst="rect">
            <a:avLst/>
          </a:prstGeom>
          <a:ln w="63500" cap="rnd">
            <a:noFill/>
          </a:ln>
          <a:effectLst/>
        </p:spPr>
      </p:pic>
      <p:pic>
        <p:nvPicPr>
          <p:cNvPr id="189" name="Picture 1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585" y="1058490"/>
            <a:ext cx="1364752" cy="1033048"/>
          </a:xfrm>
          <a:prstGeom prst="rect">
            <a:avLst/>
          </a:prstGeom>
          <a:ln w="63500" cap="rnd">
            <a:noFill/>
          </a:ln>
          <a:effectLst/>
        </p:spPr>
      </p:pic>
      <p:pic>
        <p:nvPicPr>
          <p:cNvPr id="190" name="Picture 1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0524" y="5653895"/>
            <a:ext cx="1349075" cy="1034457"/>
          </a:xfrm>
          <a:prstGeom prst="rect">
            <a:avLst/>
          </a:prstGeom>
        </p:spPr>
      </p:pic>
      <p:pic>
        <p:nvPicPr>
          <p:cNvPr id="191" name="Picture 190"/>
          <p:cNvPicPr>
            <a:picLocks noChangeAspect="1"/>
          </p:cNvPicPr>
          <p:nvPr/>
        </p:nvPicPr>
        <p:blipFill rotWithShape="1">
          <a:blip r:embed="rId6" cstate="print">
            <a:extLst>
              <a:ext uri="{28A0092B-C50C-407E-A947-70E740481C1C}">
                <a14:useLocalDpi xmlns:a14="http://schemas.microsoft.com/office/drawing/2010/main" val="0"/>
              </a:ext>
            </a:extLst>
          </a:blip>
          <a:srcRect t="11500" b="11500"/>
          <a:stretch/>
        </p:blipFill>
        <p:spPr>
          <a:xfrm>
            <a:off x="10685585" y="3357009"/>
            <a:ext cx="1344014" cy="1042772"/>
          </a:xfrm>
          <a:prstGeom prst="rect">
            <a:avLst/>
          </a:prstGeom>
        </p:spPr>
      </p:pic>
      <p:pic>
        <p:nvPicPr>
          <p:cNvPr id="192" name="Picture 1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11" y="5624235"/>
            <a:ext cx="1364084" cy="1099085"/>
          </a:xfrm>
          <a:prstGeom prst="rect">
            <a:avLst/>
          </a:prstGeom>
          <a:ln w="63500" cap="rnd">
            <a:noFill/>
          </a:ln>
          <a:effectLst/>
        </p:spPr>
      </p:pic>
      <p:pic>
        <p:nvPicPr>
          <p:cNvPr id="193" name="Picture 1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11" y="2256585"/>
            <a:ext cx="1364084" cy="1028433"/>
          </a:xfrm>
          <a:prstGeom prst="rect">
            <a:avLst/>
          </a:prstGeom>
        </p:spPr>
      </p:pic>
      <p:pic>
        <p:nvPicPr>
          <p:cNvPr id="194" name="Picture 2" descr="D:\Ebook\SDTD\NAQ dai hoi tu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711" y="4493618"/>
            <a:ext cx="1364084" cy="100396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9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630" y="3357009"/>
            <a:ext cx="1364084" cy="1035832"/>
          </a:xfrm>
          <a:prstGeom prst="rect">
            <a:avLst/>
          </a:prstGeom>
          <a:ln w="63500" cap="rnd">
            <a:noFill/>
          </a:ln>
          <a:effectLst/>
        </p:spPr>
      </p:pic>
      <p:pic>
        <p:nvPicPr>
          <p:cNvPr id="196" name="Picture 195"/>
          <p:cNvPicPr>
            <a:picLocks noChangeAspect="1"/>
          </p:cNvPicPr>
          <p:nvPr/>
        </p:nvPicPr>
        <p:blipFill rotWithShape="1">
          <a:blip r:embed="rId11">
            <a:extLst>
              <a:ext uri="{28A0092B-C50C-407E-A947-70E740481C1C}">
                <a14:useLocalDpi xmlns:a14="http://schemas.microsoft.com/office/drawing/2010/main" val="0"/>
              </a:ext>
            </a:extLst>
          </a:blip>
          <a:srcRect l="7184" t="1990" r="7182" b="17873"/>
          <a:stretch/>
        </p:blipFill>
        <p:spPr>
          <a:xfrm>
            <a:off x="217379" y="1070530"/>
            <a:ext cx="1364084" cy="1056146"/>
          </a:xfrm>
          <a:prstGeom prst="rect">
            <a:avLst/>
          </a:prstGeom>
          <a:ln w="63500" cap="rnd">
            <a:noFill/>
          </a:ln>
          <a:effectLst/>
        </p:spPr>
      </p:pic>
    </p:spTree>
    <p:extLst>
      <p:ext uri="{BB962C8B-B14F-4D97-AF65-F5344CB8AC3E}">
        <p14:creationId xmlns:p14="http://schemas.microsoft.com/office/powerpoint/2010/main" val="75348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b="-5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C49307-91F8-0E41-B90E-86F9C6687CC7}"/>
              </a:ext>
            </a:extLst>
          </p:cNvPr>
          <p:cNvSpPr/>
          <p:nvPr/>
        </p:nvSpPr>
        <p:spPr>
          <a:xfrm>
            <a:off x="609600" y="1728713"/>
            <a:ext cx="11582400" cy="2572627"/>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vi-VN"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kumimoji="0" lang="en-US" sz="4800" b="1" i="0" u="none" strike="noStrike" kern="120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CỘNG</a:t>
            </a:r>
            <a:r>
              <a:rPr kumimoji="0" lang="vi-VN"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SẢN VIỆT NAM</a:t>
            </a:r>
            <a:r>
              <a:rPr kumimoji="0" lang="en-US" sz="4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(TIẾT</a:t>
            </a:r>
            <a:r>
              <a:rPr kumimoji="0" lang="en-US" sz="4800" b="1" i="0" u="none" strike="noStrike" kern="120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endParaRPr kumimoji="0" lang="vi-VN" sz="4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25812AB7-0109-F84A-A517-DB01A041270F}"/>
              </a:ext>
            </a:extLst>
          </p:cNvPr>
          <p:cNvSpPr/>
          <p:nvPr/>
        </p:nvSpPr>
        <p:spPr>
          <a:xfrm>
            <a:off x="5128296" y="724286"/>
            <a:ext cx="1893467" cy="83099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BÀI 6 </a:t>
            </a:r>
            <a:endParaRPr kumimoji="0" lang="x-none"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xmlns="" id="{68E0F747-CDE7-D34E-A118-217B518A4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76" y="4648200"/>
            <a:ext cx="2258446" cy="95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96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2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anim calcmode="lin" valueType="num">
                                      <p:cBhvr>
                                        <p:cTn id="8" dur="5000" fill="hold"/>
                                        <p:tgtEl>
                                          <p:spTgt spid="5"/>
                                        </p:tgtEl>
                                        <p:attrNameLst>
                                          <p:attrName>ppt_w</p:attrName>
                                        </p:attrNameLst>
                                      </p:cBhvr>
                                      <p:tavLst>
                                        <p:tav tm="0" fmla="#ppt_w*sin(2.5*pi*$)">
                                          <p:val>
                                            <p:fltVal val="0"/>
                                          </p:val>
                                        </p:tav>
                                        <p:tav tm="100000">
                                          <p:val>
                                            <p:fltVal val="1"/>
                                          </p:val>
                                        </p:tav>
                                      </p:tavLst>
                                    </p:anim>
                                    <p:anim calcmode="lin" valueType="num">
                                      <p:cBhvr>
                                        <p:cTn id="9" dur="5000" fill="hold"/>
                                        <p:tgtEl>
                                          <p:spTgt spid="5"/>
                                        </p:tgtEl>
                                        <p:attrNameLst>
                                          <p:attrName>ppt_h</p:attrName>
                                        </p:attrNameLst>
                                      </p:cBhvr>
                                      <p:tavLst>
                                        <p:tav tm="0">
                                          <p:val>
                                            <p:strVal val="#ppt_h"/>
                                          </p:val>
                                        </p:tav>
                                        <p:tav tm="100000">
                                          <p:val>
                                            <p:strVal val="#ppt_h"/>
                                          </p:val>
                                        </p:tav>
                                      </p:tavLst>
                                    </p:anim>
                                  </p:childTnLst>
                                </p:cTn>
                              </p:par>
                              <p:par>
                                <p:cTn id="10" presetID="34" presetClass="emph" presetSubtype="0" repeatCount="2000" fill="hold" grpId="0" nodeType="withEffect">
                                  <p:stCondLst>
                                    <p:cond delay="0"/>
                                  </p:stCondLst>
                                  <p:iterate type="lt">
                                    <p:tmPct val="10000"/>
                                  </p:iterate>
                                  <p:childTnLst>
                                    <p:animMotion origin="layout" path="M 0 -3.33333E-6 L 0 -0.07222 " pathEditMode="relative" rAng="0" ptsTypes="AA">
                                      <p:cBhvr>
                                        <p:cTn id="11" dur="250" accel="50000" decel="50000" autoRev="1" fill="hold">
                                          <p:stCondLst>
                                            <p:cond delay="0"/>
                                          </p:stCondLst>
                                        </p:cTn>
                                        <p:tgtEl>
                                          <p:spTgt spid="4"/>
                                        </p:tgtEl>
                                        <p:attrNameLst>
                                          <p:attrName>ppt_x</p:attrName>
                                          <p:attrName>ppt_y</p:attrName>
                                        </p:attrNameLst>
                                      </p:cBhvr>
                                      <p:rCtr x="0" y="-3611"/>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3732" name="Text Box 4">
            <a:extLst>
              <a:ext uri="{FF2B5EF4-FFF2-40B4-BE49-F238E27FC236}">
                <a16:creationId xmlns:a16="http://schemas.microsoft.com/office/drawing/2014/main" xmlns="" id="{106E7A68-567D-C84A-A0A7-9177650669B4}"/>
              </a:ext>
            </a:extLst>
          </p:cNvPr>
          <p:cNvSpPr txBox="1">
            <a:spLocks noChangeArrowheads="1"/>
          </p:cNvSpPr>
          <p:nvPr/>
        </p:nvSpPr>
        <p:spPr bwMode="auto">
          <a:xfrm>
            <a:off x="3986702" y="237392"/>
            <a:ext cx="8325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Vai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Nguyễn</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Ái</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(1911 - 1925)</a:t>
            </a:r>
          </a:p>
        </p:txBody>
      </p:sp>
      <p:sp>
        <p:nvSpPr>
          <p:cNvPr id="410629" name="Rectangle 5">
            <a:extLst>
              <a:ext uri="{FF2B5EF4-FFF2-40B4-BE49-F238E27FC236}">
                <a16:creationId xmlns:a16="http://schemas.microsoft.com/office/drawing/2014/main" xmlns="" id="{42D8A99D-3080-AA41-A989-D41A2B537409}"/>
              </a:ext>
            </a:extLst>
          </p:cNvPr>
          <p:cNvSpPr>
            <a:spLocks noChangeArrowheads="1"/>
          </p:cNvSpPr>
          <p:nvPr/>
        </p:nvSpPr>
        <p:spPr bwMode="auto">
          <a:xfrm>
            <a:off x="509190" y="3066969"/>
            <a:ext cx="4118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10630" name="Rectangle 6">
            <a:extLst>
              <a:ext uri="{FF2B5EF4-FFF2-40B4-BE49-F238E27FC236}">
                <a16:creationId xmlns:a16="http://schemas.microsoft.com/office/drawing/2014/main" xmlns="" id="{A6566460-F681-F341-92B8-7F7328454986}"/>
              </a:ext>
            </a:extLst>
          </p:cNvPr>
          <p:cNvSpPr>
            <a:spLocks noChangeArrowheads="1"/>
          </p:cNvSpPr>
          <p:nvPr/>
        </p:nvSpPr>
        <p:spPr bwMode="auto">
          <a:xfrm>
            <a:off x="5940196" y="2519418"/>
            <a:ext cx="53090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Truyền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Lê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nin</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3736" name="Text Box 8">
            <a:extLst>
              <a:ext uri="{FF2B5EF4-FFF2-40B4-BE49-F238E27FC236}">
                <a16:creationId xmlns:a16="http://schemas.microsoft.com/office/drawing/2014/main" xmlns="" id="{5E6B778B-30B8-6046-991D-0D88A03182FD}"/>
              </a:ext>
            </a:extLst>
          </p:cNvPr>
          <p:cNvSpPr txBox="1">
            <a:spLocks noChangeArrowheads="1"/>
          </p:cNvSpPr>
          <p:nvPr/>
        </p:nvSpPr>
        <p:spPr bwMode="auto">
          <a:xfrm>
            <a:off x="8594725" y="2022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7" name="Text Box 9">
            <a:extLst>
              <a:ext uri="{FF2B5EF4-FFF2-40B4-BE49-F238E27FC236}">
                <a16:creationId xmlns:a16="http://schemas.microsoft.com/office/drawing/2014/main" xmlns="" id="{C5FE78C9-B36D-3E42-B2CB-E9A9F7D0BC51}"/>
              </a:ext>
            </a:extLst>
          </p:cNvPr>
          <p:cNvSpPr txBox="1">
            <a:spLocks noChangeArrowheads="1"/>
          </p:cNvSpPr>
          <p:nvPr/>
        </p:nvSpPr>
        <p:spPr bwMode="auto">
          <a:xfrm>
            <a:off x="4600661" y="4545586"/>
            <a:ext cx="981595" cy="461665"/>
          </a:xfrm>
          <a:prstGeom prst="rect">
            <a:avLst/>
          </a:prstGeom>
          <a:noFill/>
          <a:ln>
            <a:noFill/>
          </a:ln>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1920</a:t>
            </a:r>
          </a:p>
        </p:txBody>
      </p:sp>
      <p:sp>
        <p:nvSpPr>
          <p:cNvPr id="73745" name="Text Box 11">
            <a:extLst>
              <a:ext uri="{FF2B5EF4-FFF2-40B4-BE49-F238E27FC236}">
                <a16:creationId xmlns:a16="http://schemas.microsoft.com/office/drawing/2014/main" xmlns="" id="{DB11DA75-6D6B-5642-9A1A-5BAEC4203146}"/>
              </a:ext>
            </a:extLst>
          </p:cNvPr>
          <p:cNvSpPr txBox="1">
            <a:spLocks noChangeArrowheads="1"/>
          </p:cNvSpPr>
          <p:nvPr/>
        </p:nvSpPr>
        <p:spPr bwMode="auto">
          <a:xfrm>
            <a:off x="1945178" y="4528610"/>
            <a:ext cx="118872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1917</a:t>
            </a:r>
          </a:p>
        </p:txBody>
      </p:sp>
      <p:sp>
        <p:nvSpPr>
          <p:cNvPr id="73746" name="Text Box 12">
            <a:extLst>
              <a:ext uri="{FF2B5EF4-FFF2-40B4-BE49-F238E27FC236}">
                <a16:creationId xmlns:a16="http://schemas.microsoft.com/office/drawing/2014/main" xmlns="" id="{D91C9F5F-19EE-884C-8CFC-97A28C43C9F2}"/>
              </a:ext>
            </a:extLst>
          </p:cNvPr>
          <p:cNvSpPr txBox="1">
            <a:spLocks noChangeArrowheads="1"/>
          </p:cNvSpPr>
          <p:nvPr/>
        </p:nvSpPr>
        <p:spPr bwMode="auto">
          <a:xfrm>
            <a:off x="3566160" y="4528610"/>
            <a:ext cx="118872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1919</a:t>
            </a:r>
          </a:p>
        </p:txBody>
      </p:sp>
      <p:sp>
        <p:nvSpPr>
          <p:cNvPr id="73747" name="Text Box 13">
            <a:extLst>
              <a:ext uri="{FF2B5EF4-FFF2-40B4-BE49-F238E27FC236}">
                <a16:creationId xmlns:a16="http://schemas.microsoft.com/office/drawing/2014/main" xmlns="" id="{EF2EA2F2-B44C-8F42-9D18-034B632873F3}"/>
              </a:ext>
            </a:extLst>
          </p:cNvPr>
          <p:cNvSpPr txBox="1">
            <a:spLocks noChangeArrowheads="1"/>
          </p:cNvSpPr>
          <p:nvPr/>
        </p:nvSpPr>
        <p:spPr bwMode="auto">
          <a:xfrm>
            <a:off x="6013392" y="4528610"/>
            <a:ext cx="1265266"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1921</a:t>
            </a:r>
          </a:p>
        </p:txBody>
      </p:sp>
      <p:sp>
        <p:nvSpPr>
          <p:cNvPr id="73748" name="Text Box 14">
            <a:extLst>
              <a:ext uri="{FF2B5EF4-FFF2-40B4-BE49-F238E27FC236}">
                <a16:creationId xmlns:a16="http://schemas.microsoft.com/office/drawing/2014/main" xmlns="" id="{89513648-5249-2C42-BC9A-4A2EF29A13C4}"/>
              </a:ext>
            </a:extLst>
          </p:cNvPr>
          <p:cNvSpPr txBox="1">
            <a:spLocks noChangeArrowheads="1"/>
          </p:cNvSpPr>
          <p:nvPr/>
        </p:nvSpPr>
        <p:spPr bwMode="auto">
          <a:xfrm>
            <a:off x="7736952" y="4528610"/>
            <a:ext cx="800219" cy="461665"/>
          </a:xfrm>
          <a:prstGeom prst="rect">
            <a:avLst/>
          </a:prstGeom>
          <a:noFill/>
          <a:ln w="9525">
            <a:noFill/>
            <a:miter lim="800000"/>
            <a:headEnd/>
            <a:tailEnd/>
          </a:ln>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1923</a:t>
            </a:r>
          </a:p>
        </p:txBody>
      </p:sp>
      <p:sp>
        <p:nvSpPr>
          <p:cNvPr id="73749" name="Text Box 15">
            <a:extLst>
              <a:ext uri="{FF2B5EF4-FFF2-40B4-BE49-F238E27FC236}">
                <a16:creationId xmlns:a16="http://schemas.microsoft.com/office/drawing/2014/main" xmlns="" id="{3FBA7158-B008-A143-8362-317AEFB04610}"/>
              </a:ext>
            </a:extLst>
          </p:cNvPr>
          <p:cNvSpPr txBox="1">
            <a:spLocks noChangeArrowheads="1"/>
          </p:cNvSpPr>
          <p:nvPr/>
        </p:nvSpPr>
        <p:spPr bwMode="auto">
          <a:xfrm>
            <a:off x="8934678" y="4528610"/>
            <a:ext cx="800219" cy="461665"/>
          </a:xfrm>
          <a:prstGeom prst="rect">
            <a:avLst/>
          </a:prstGeom>
          <a:noFill/>
          <a:ln w="9525">
            <a:noFill/>
            <a:miter lim="800000"/>
            <a:headEnd/>
            <a:tailEnd/>
          </a:ln>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1924</a:t>
            </a:r>
          </a:p>
        </p:txBody>
      </p:sp>
      <p:sp>
        <p:nvSpPr>
          <p:cNvPr id="73759" name="Line 18">
            <a:extLst>
              <a:ext uri="{FF2B5EF4-FFF2-40B4-BE49-F238E27FC236}">
                <a16:creationId xmlns:a16="http://schemas.microsoft.com/office/drawing/2014/main" xmlns="" id="{CC44D215-E298-8E4E-95D9-FA7EFF446058}"/>
              </a:ext>
            </a:extLst>
          </p:cNvPr>
          <p:cNvSpPr>
            <a:spLocks noChangeShapeType="1"/>
          </p:cNvSpPr>
          <p:nvPr/>
        </p:nvSpPr>
        <p:spPr bwMode="auto">
          <a:xfrm>
            <a:off x="0" y="4302955"/>
            <a:ext cx="11887200" cy="0"/>
          </a:xfrm>
          <a:prstGeom prst="line">
            <a:avLst/>
          </a:prstGeom>
          <a:noFill/>
          <a:ln w="762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omic Sans MS" panose="030F0902030302020204" pitchFamily="66" charset="0"/>
              <a:ea typeface="+mn-ea"/>
              <a:cs typeface="+mn-cs"/>
            </a:endParaRPr>
          </a:p>
        </p:txBody>
      </p:sp>
      <p:sp>
        <p:nvSpPr>
          <p:cNvPr id="73760" name="Text Box 19">
            <a:extLst>
              <a:ext uri="{FF2B5EF4-FFF2-40B4-BE49-F238E27FC236}">
                <a16:creationId xmlns:a16="http://schemas.microsoft.com/office/drawing/2014/main" xmlns="" id="{043BD122-BF58-7F4A-92E6-9D3A5DF74745}"/>
              </a:ext>
            </a:extLst>
          </p:cNvPr>
          <p:cNvSpPr txBox="1">
            <a:spLocks noChangeArrowheads="1"/>
          </p:cNvSpPr>
          <p:nvPr/>
        </p:nvSpPr>
        <p:spPr bwMode="auto">
          <a:xfrm>
            <a:off x="99060" y="4529465"/>
            <a:ext cx="990600" cy="461665"/>
          </a:xfrm>
          <a:prstGeom prst="rect">
            <a:avLst/>
          </a:prstGeom>
          <a:noFill/>
          <a:ln w="9525">
            <a:noFill/>
            <a:miter lim="800000"/>
            <a:headEnd/>
            <a:tailEnd/>
          </a:ln>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1911</a:t>
            </a:r>
          </a:p>
        </p:txBody>
      </p:sp>
      <p:sp>
        <p:nvSpPr>
          <p:cNvPr id="73752" name="Line 20">
            <a:extLst>
              <a:ext uri="{FF2B5EF4-FFF2-40B4-BE49-F238E27FC236}">
                <a16:creationId xmlns:a16="http://schemas.microsoft.com/office/drawing/2014/main" xmlns="" id="{EDEA477D-EC3C-D54E-9358-6F0B7C2D9E6C}"/>
              </a:ext>
            </a:extLst>
          </p:cNvPr>
          <p:cNvSpPr>
            <a:spLocks noChangeShapeType="1"/>
          </p:cNvSpPr>
          <p:nvPr/>
        </p:nvSpPr>
        <p:spPr bwMode="auto">
          <a:xfrm>
            <a:off x="216694"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3" name="Line 21">
            <a:extLst>
              <a:ext uri="{FF2B5EF4-FFF2-40B4-BE49-F238E27FC236}">
                <a16:creationId xmlns:a16="http://schemas.microsoft.com/office/drawing/2014/main" xmlns="" id="{72955F8A-D179-434D-8124-A3337EBA00FC}"/>
              </a:ext>
            </a:extLst>
          </p:cNvPr>
          <p:cNvSpPr>
            <a:spLocks noChangeShapeType="1"/>
          </p:cNvSpPr>
          <p:nvPr/>
        </p:nvSpPr>
        <p:spPr bwMode="auto">
          <a:xfrm>
            <a:off x="2476500"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4" name="Line 22">
            <a:extLst>
              <a:ext uri="{FF2B5EF4-FFF2-40B4-BE49-F238E27FC236}">
                <a16:creationId xmlns:a16="http://schemas.microsoft.com/office/drawing/2014/main" xmlns="" id="{BAD7C4E2-3D0A-FA47-A836-6E53F48331C6}"/>
              </a:ext>
            </a:extLst>
          </p:cNvPr>
          <p:cNvSpPr>
            <a:spLocks noChangeShapeType="1"/>
          </p:cNvSpPr>
          <p:nvPr/>
        </p:nvSpPr>
        <p:spPr bwMode="auto">
          <a:xfrm>
            <a:off x="4106863"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5" name="Line 23">
            <a:extLst>
              <a:ext uri="{FF2B5EF4-FFF2-40B4-BE49-F238E27FC236}">
                <a16:creationId xmlns:a16="http://schemas.microsoft.com/office/drawing/2014/main" xmlns="" id="{B54EB9B1-CB39-1A45-9F42-A3B0D8FA3F36}"/>
              </a:ext>
            </a:extLst>
          </p:cNvPr>
          <p:cNvSpPr>
            <a:spLocks noChangeShapeType="1"/>
          </p:cNvSpPr>
          <p:nvPr/>
        </p:nvSpPr>
        <p:spPr bwMode="auto">
          <a:xfrm>
            <a:off x="5136674" y="4657515"/>
            <a:ext cx="14446" cy="237808"/>
          </a:xfrm>
          <a:prstGeom prst="line">
            <a:avLst/>
          </a:prstGeom>
          <a:noFill/>
          <a:ln w="76200">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756" name="Line 24">
            <a:extLst>
              <a:ext uri="{FF2B5EF4-FFF2-40B4-BE49-F238E27FC236}">
                <a16:creationId xmlns:a16="http://schemas.microsoft.com/office/drawing/2014/main" xmlns="" id="{539930D5-C8E0-5F4A-B706-AC07F7D0ABC7}"/>
              </a:ext>
            </a:extLst>
          </p:cNvPr>
          <p:cNvSpPr>
            <a:spLocks noChangeShapeType="1"/>
          </p:cNvSpPr>
          <p:nvPr/>
        </p:nvSpPr>
        <p:spPr bwMode="auto">
          <a:xfrm>
            <a:off x="6267609" y="4114800"/>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7" name="Line 25">
            <a:extLst>
              <a:ext uri="{FF2B5EF4-FFF2-40B4-BE49-F238E27FC236}">
                <a16:creationId xmlns:a16="http://schemas.microsoft.com/office/drawing/2014/main" xmlns="" id="{A23F3A3C-12DC-4B4B-AE9A-54856E1D1C22}"/>
              </a:ext>
            </a:extLst>
          </p:cNvPr>
          <p:cNvSpPr>
            <a:spLocks noChangeShapeType="1"/>
          </p:cNvSpPr>
          <p:nvPr/>
        </p:nvSpPr>
        <p:spPr bwMode="auto">
          <a:xfrm>
            <a:off x="8023846" y="4210499"/>
            <a:ext cx="11" cy="217891"/>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58" name="Line 26">
            <a:extLst>
              <a:ext uri="{FF2B5EF4-FFF2-40B4-BE49-F238E27FC236}">
                <a16:creationId xmlns:a16="http://schemas.microsoft.com/office/drawing/2014/main" xmlns="" id="{31CB3766-38B2-0745-9741-C419296B79D4}"/>
              </a:ext>
            </a:extLst>
          </p:cNvPr>
          <p:cNvSpPr>
            <a:spLocks noChangeShapeType="1"/>
          </p:cNvSpPr>
          <p:nvPr/>
        </p:nvSpPr>
        <p:spPr bwMode="auto">
          <a:xfrm>
            <a:off x="9185738" y="4170476"/>
            <a:ext cx="12" cy="25791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39" name="AutoShape 27">
            <a:extLst>
              <a:ext uri="{FF2B5EF4-FFF2-40B4-BE49-F238E27FC236}">
                <a16:creationId xmlns:a16="http://schemas.microsoft.com/office/drawing/2014/main" xmlns="" id="{ABC36508-7B7D-9341-88C1-B308DDFA4BA6}"/>
              </a:ext>
            </a:extLst>
          </p:cNvPr>
          <p:cNvSpPr>
            <a:spLocks/>
          </p:cNvSpPr>
          <p:nvPr/>
        </p:nvSpPr>
        <p:spPr bwMode="auto">
          <a:xfrm rot="-5400000">
            <a:off x="2499036" y="1421871"/>
            <a:ext cx="344180" cy="4959982"/>
          </a:xfrm>
          <a:prstGeom prst="rightBracket">
            <a:avLst>
              <a:gd name="adj" fmla="val 128089"/>
            </a:avLst>
          </a:prstGeom>
          <a:noFill/>
          <a:ln w="57150">
            <a:solidFill>
              <a:srgbClr val="92D05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0" name="AutoShape 28">
            <a:extLst>
              <a:ext uri="{FF2B5EF4-FFF2-40B4-BE49-F238E27FC236}">
                <a16:creationId xmlns:a16="http://schemas.microsoft.com/office/drawing/2014/main" xmlns="" id="{47801AD2-DD24-E549-964B-EBFBD04F50A5}"/>
              </a:ext>
            </a:extLst>
          </p:cNvPr>
          <p:cNvSpPr>
            <a:spLocks/>
          </p:cNvSpPr>
          <p:nvPr/>
        </p:nvSpPr>
        <p:spPr bwMode="auto">
          <a:xfrm rot="-5400000">
            <a:off x="7738268" y="1850344"/>
            <a:ext cx="838200" cy="3802061"/>
          </a:xfrm>
          <a:prstGeom prst="rightBracket">
            <a:avLst>
              <a:gd name="adj" fmla="val 87475"/>
            </a:avLst>
          </a:prstGeom>
          <a:noFill/>
          <a:ln w="5715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1" name="Line 29">
            <a:extLst>
              <a:ext uri="{FF2B5EF4-FFF2-40B4-BE49-F238E27FC236}">
                <a16:creationId xmlns:a16="http://schemas.microsoft.com/office/drawing/2014/main" xmlns="" id="{82338D8F-40D1-5441-83B3-ABB036BD24E1}"/>
              </a:ext>
            </a:extLst>
          </p:cNvPr>
          <p:cNvSpPr>
            <a:spLocks noChangeShapeType="1"/>
          </p:cNvSpPr>
          <p:nvPr/>
        </p:nvSpPr>
        <p:spPr bwMode="auto">
          <a:xfrm>
            <a:off x="10058398" y="4210501"/>
            <a:ext cx="1" cy="18490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73742" name="Text Box 32">
            <a:extLst>
              <a:ext uri="{FF2B5EF4-FFF2-40B4-BE49-F238E27FC236}">
                <a16:creationId xmlns:a16="http://schemas.microsoft.com/office/drawing/2014/main" xmlns="" id="{592D94F1-268B-3646-91CA-EADC8F8BB7F5}"/>
              </a:ext>
            </a:extLst>
          </p:cNvPr>
          <p:cNvSpPr txBox="1">
            <a:spLocks noChangeArrowheads="1"/>
          </p:cNvSpPr>
          <p:nvPr/>
        </p:nvSpPr>
        <p:spPr bwMode="auto">
          <a:xfrm>
            <a:off x="9521017" y="4528610"/>
            <a:ext cx="981595" cy="461665"/>
          </a:xfrm>
          <a:prstGeom prst="rect">
            <a:avLst/>
          </a:prstGeom>
          <a:noFill/>
          <a:ln>
            <a:noFill/>
          </a:ln>
        </p:spPr>
        <p:txBody>
          <a:bodyPr wrap="squar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1925</a:t>
            </a:r>
          </a:p>
        </p:txBody>
      </p:sp>
      <p:sp>
        <p:nvSpPr>
          <p:cNvPr id="3" name="Rectangle 2">
            <a:extLst>
              <a:ext uri="{FF2B5EF4-FFF2-40B4-BE49-F238E27FC236}">
                <a16:creationId xmlns:a16="http://schemas.microsoft.com/office/drawing/2014/main" xmlns="" id="{069FAFE4-D9CB-5840-A068-6B12466CFD17}"/>
              </a:ext>
            </a:extLst>
          </p:cNvPr>
          <p:cNvSpPr>
            <a:spLocks noChangeArrowheads="1"/>
          </p:cNvSpPr>
          <p:nvPr/>
        </p:nvSpPr>
        <p:spPr bwMode="auto">
          <a:xfrm>
            <a:off x="0" y="5619638"/>
            <a:ext cx="12039600" cy="1143000"/>
          </a:xfrm>
          <a:prstGeom prst="rect">
            <a:avLst/>
          </a:prstGeom>
          <a:solidFill>
            <a:schemeClr val="accent1">
              <a:lumMod val="20000"/>
              <a:lumOff val="80000"/>
            </a:schemeClr>
          </a:solidFill>
          <a:ln w="12700" cap="sq" algn="ctr">
            <a:solidFill>
              <a:schemeClr val="tx1"/>
            </a:solidFill>
            <a:round/>
            <a:headEnd type="none" w="sm" len="sm"/>
            <a:tailEnd type="none" w="sm" len="sm"/>
          </a:ln>
        </p:spPr>
        <p:txBody>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lao to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NAQ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1911- 1925: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con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CMVS. </a:t>
            </a:r>
          </a:p>
        </p:txBody>
      </p:sp>
      <p:grpSp>
        <p:nvGrpSpPr>
          <p:cNvPr id="6" name="Group 5">
            <a:extLst>
              <a:ext uri="{FF2B5EF4-FFF2-40B4-BE49-F238E27FC236}">
                <a16:creationId xmlns:a16="http://schemas.microsoft.com/office/drawing/2014/main" xmlns="" id="{ECBF9D41-6FCF-8F43-9A10-51EEE5B2A4CC}"/>
              </a:ext>
            </a:extLst>
          </p:cNvPr>
          <p:cNvGrpSpPr/>
          <p:nvPr/>
        </p:nvGrpSpPr>
        <p:grpSpPr>
          <a:xfrm>
            <a:off x="0" y="237392"/>
            <a:ext cx="4022724" cy="2671279"/>
            <a:chOff x="0" y="237392"/>
            <a:chExt cx="4022724" cy="2671279"/>
          </a:xfrm>
        </p:grpSpPr>
        <p:sp>
          <p:nvSpPr>
            <p:cNvPr id="73730" name="Text Box 2">
              <a:extLst>
                <a:ext uri="{FF2B5EF4-FFF2-40B4-BE49-F238E27FC236}">
                  <a16:creationId xmlns:a16="http://schemas.microsoft.com/office/drawing/2014/main" xmlns="" id="{F64DAE9A-8E9C-224C-B940-6F92C3CF0647}"/>
                </a:ext>
              </a:extLst>
            </p:cNvPr>
            <p:cNvSpPr txBox="1">
              <a:spLocks noChangeArrowheads="1"/>
            </p:cNvSpPr>
            <p:nvPr/>
          </p:nvSpPr>
          <p:spPr bwMode="auto">
            <a:xfrm>
              <a:off x="2651125" y="574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1" name="Text Box 3">
              <a:extLst>
                <a:ext uri="{FF2B5EF4-FFF2-40B4-BE49-F238E27FC236}">
                  <a16:creationId xmlns:a16="http://schemas.microsoft.com/office/drawing/2014/main" xmlns="" id="{6D25088B-52DC-E14E-A0B3-D9D0D2D08474}"/>
                </a:ext>
              </a:extLst>
            </p:cNvPr>
            <p:cNvSpPr txBox="1">
              <a:spLocks noChangeArrowheads="1"/>
            </p:cNvSpPr>
            <p:nvPr/>
          </p:nvSpPr>
          <p:spPr bwMode="auto">
            <a:xfrm>
              <a:off x="2384425" y="754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902030302020204" pitchFamily="66" charset="0"/>
                </a:defRPr>
              </a:lvl1pPr>
              <a:lvl2pPr marL="742950" indent="-285750">
                <a:defRPr>
                  <a:solidFill>
                    <a:schemeClr val="tx1"/>
                  </a:solidFill>
                  <a:latin typeface="Comic Sans MS" panose="030F0902030302020204" pitchFamily="66" charset="0"/>
                </a:defRPr>
              </a:lvl2pPr>
              <a:lvl3pPr marL="1143000" indent="-228600">
                <a:defRPr>
                  <a:solidFill>
                    <a:schemeClr val="tx1"/>
                  </a:solidFill>
                  <a:latin typeface="Comic Sans MS" panose="030F0902030302020204" pitchFamily="66" charset="0"/>
                </a:defRPr>
              </a:lvl3pPr>
              <a:lvl4pPr marL="1600200" indent="-228600">
                <a:defRPr>
                  <a:solidFill>
                    <a:schemeClr val="tx1"/>
                  </a:solidFill>
                  <a:latin typeface="Comic Sans MS" panose="030F0902030302020204" pitchFamily="66" charset="0"/>
                </a:defRPr>
              </a:lvl4pPr>
              <a:lvl5pPr marL="2057400" indent="-228600">
                <a:defRPr>
                  <a:solidFill>
                    <a:schemeClr val="tx1"/>
                  </a:solidFill>
                  <a:latin typeface="Comic Sans MS" panose="030F0902030302020204" pitchFamily="66" charset="0"/>
                </a:defRPr>
              </a:lvl5pPr>
              <a:lvl6pPr marL="2514600" indent="-228600" eaLnBrk="0" fontAlgn="base" hangingPunct="0">
                <a:spcBef>
                  <a:spcPct val="0"/>
                </a:spcBef>
                <a:spcAft>
                  <a:spcPct val="0"/>
                </a:spcAft>
                <a:defRPr>
                  <a:solidFill>
                    <a:schemeClr val="tx1"/>
                  </a:solidFill>
                  <a:latin typeface="Comic Sans MS" panose="030F0902030302020204" pitchFamily="66" charset="0"/>
                </a:defRPr>
              </a:lvl6pPr>
              <a:lvl7pPr marL="2971800" indent="-228600" eaLnBrk="0" fontAlgn="base" hangingPunct="0">
                <a:spcBef>
                  <a:spcPct val="0"/>
                </a:spcBef>
                <a:spcAft>
                  <a:spcPct val="0"/>
                </a:spcAft>
                <a:defRPr>
                  <a:solidFill>
                    <a:schemeClr val="tx1"/>
                  </a:solidFill>
                  <a:latin typeface="Comic Sans MS" panose="030F0902030302020204" pitchFamily="66" charset="0"/>
                </a:defRPr>
              </a:lvl7pPr>
              <a:lvl8pPr marL="3429000" indent="-228600" eaLnBrk="0" fontAlgn="base" hangingPunct="0">
                <a:spcBef>
                  <a:spcPct val="0"/>
                </a:spcBef>
                <a:spcAft>
                  <a:spcPct val="0"/>
                </a:spcAft>
                <a:defRPr>
                  <a:solidFill>
                    <a:schemeClr val="tx1"/>
                  </a:solidFill>
                  <a:latin typeface="Comic Sans MS" panose="030F0902030302020204" pitchFamily="66" charset="0"/>
                </a:defRPr>
              </a:lvl8pPr>
              <a:lvl9pPr marL="3886200" indent="-228600" eaLnBrk="0" fontAlgn="base" hangingPunct="0">
                <a:spcBef>
                  <a:spcPct val="0"/>
                </a:spcBef>
                <a:spcAft>
                  <a:spcPct val="0"/>
                </a:spcAft>
                <a:defRPr>
                  <a:solidFill>
                    <a:schemeClr val="tx1"/>
                  </a:solidFill>
                  <a:latin typeface="Comic Sans MS" panose="030F0902030302020204" pitchFamily="66"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Arial" panose="020B0604020202020204" pitchFamily="34" charset="0"/>
              </a:endParaRPr>
            </a:p>
          </p:txBody>
        </p:sp>
        <p:sp>
          <p:nvSpPr>
            <p:cNvPr id="73735" name="Line 7">
              <a:extLst>
                <a:ext uri="{FF2B5EF4-FFF2-40B4-BE49-F238E27FC236}">
                  <a16:creationId xmlns:a16="http://schemas.microsoft.com/office/drawing/2014/main" xmlns="" id="{900E66D9-8C49-E24E-B7C6-EBCD1EF5D01F}"/>
                </a:ext>
              </a:extLst>
            </p:cNvPr>
            <p:cNvSpPr>
              <a:spLocks noChangeShapeType="1"/>
            </p:cNvSpPr>
            <p:nvPr/>
          </p:nvSpPr>
          <p:spPr bwMode="auto">
            <a:xfrm>
              <a:off x="3733800" y="2209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2" name="Cloud 1">
              <a:extLst>
                <a:ext uri="{FF2B5EF4-FFF2-40B4-BE49-F238E27FC236}">
                  <a16:creationId xmlns:a16="http://schemas.microsoft.com/office/drawing/2014/main" xmlns="" id="{C061B365-EB9D-1748-9426-A11FC9ED46A7}"/>
                </a:ext>
              </a:extLst>
            </p:cNvPr>
            <p:cNvSpPr/>
            <p:nvPr/>
          </p:nvSpPr>
          <p:spPr bwMode="auto">
            <a:xfrm>
              <a:off x="0" y="237392"/>
              <a:ext cx="4022724" cy="2671279"/>
            </a:xfrm>
            <a:prstGeom prst="cloud">
              <a:avLst/>
            </a:prstGeom>
            <a:solidFill>
              <a:schemeClr val="bg1"/>
            </a:solidFill>
            <a:ln w="12700" cap="sq" cmpd="sng" algn="ctr">
              <a:solidFill>
                <a:schemeClr val="tx1"/>
              </a:solidFill>
              <a:prstDash val="solid"/>
              <a:round/>
              <a:headEnd type="none" w="sm" len="sm"/>
              <a:tailEnd type="none" w="sm" len="sm"/>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Rectangle 3">
              <a:extLst>
                <a:ext uri="{FF2B5EF4-FFF2-40B4-BE49-F238E27FC236}">
                  <a16:creationId xmlns:a16="http://schemas.microsoft.com/office/drawing/2014/main" xmlns="" id="{90CF0C1C-DAD2-DF47-B563-D4C4B279CCAD}"/>
                </a:ext>
              </a:extLst>
            </p:cNvPr>
            <p:cNvSpPr/>
            <p:nvPr/>
          </p:nvSpPr>
          <p:spPr>
            <a:xfrm>
              <a:off x="405937" y="553945"/>
              <a:ext cx="3005052" cy="181588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lao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NAQ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1911- 1925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sp>
        <p:nvSpPr>
          <p:cNvPr id="34" name="Line 22">
            <a:extLst>
              <a:ext uri="{FF2B5EF4-FFF2-40B4-BE49-F238E27FC236}">
                <a16:creationId xmlns:a16="http://schemas.microsoft.com/office/drawing/2014/main" xmlns="" id="{9D7B3C2D-20EF-F449-880A-3ED6F2766269}"/>
              </a:ext>
            </a:extLst>
          </p:cNvPr>
          <p:cNvSpPr>
            <a:spLocks noChangeShapeType="1"/>
          </p:cNvSpPr>
          <p:nvPr/>
        </p:nvSpPr>
        <p:spPr bwMode="auto">
          <a:xfrm>
            <a:off x="5151117" y="4106863"/>
            <a:ext cx="0" cy="31359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omic Sans MS" panose="030F0902030302020204" pitchFamily="66" charset="0"/>
              <a:ea typeface="+mn-ea"/>
              <a:cs typeface="+mn-cs"/>
            </a:endParaRPr>
          </a:p>
        </p:txBody>
      </p:sp>
      <p:sp>
        <p:nvSpPr>
          <p:cNvPr id="5" name="TextBox 4">
            <a:extLst>
              <a:ext uri="{FF2B5EF4-FFF2-40B4-BE49-F238E27FC236}">
                <a16:creationId xmlns:a16="http://schemas.microsoft.com/office/drawing/2014/main" xmlns="" id="{B0D03E06-CC78-D34A-A66F-253E8B31CD5D}"/>
              </a:ext>
            </a:extLst>
          </p:cNvPr>
          <p:cNvSpPr txBox="1"/>
          <p:nvPr/>
        </p:nvSpPr>
        <p:spPr>
          <a:xfrm>
            <a:off x="10705585" y="3685585"/>
            <a:ext cx="93861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Năm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diamond(in)">
                                      <p:cBhvr>
                                        <p:cTn id="7" dur="20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0630"/>
                                        </p:tgtEl>
                                        <p:attrNameLst>
                                          <p:attrName>style.visibility</p:attrName>
                                        </p:attrNameLst>
                                      </p:cBhvr>
                                      <p:to>
                                        <p:strVal val="visible"/>
                                      </p:to>
                                    </p:set>
                                    <p:animEffect transition="in" filter="diamond(in)">
                                      <p:cBhvr>
                                        <p:cTn id="12" dur="2000"/>
                                        <p:tgtEl>
                                          <p:spTgt spid="4106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P spid="410630"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1B1246-C328-2348-4024-98DCC9E6CE07}"/>
              </a:ext>
            </a:extLst>
          </p:cNvPr>
          <p:cNvSpPr/>
          <p:nvPr/>
        </p:nvSpPr>
        <p:spPr>
          <a:xfrm>
            <a:off x="533400" y="719063"/>
            <a:ext cx="10982325" cy="1043619"/>
          </a:xfrm>
          <a:prstGeom prst="rect">
            <a:avLst/>
          </a:prstGeom>
        </p:spPr>
        <p:txBody>
          <a:bodyPr wrap="square">
            <a:spAutoFit/>
          </a:bodyPr>
          <a:lstStyle/>
          <a:p>
            <a:pPr algn="ctr" defTabSz="685800">
              <a:lnSpc>
                <a:spcPct val="115000"/>
              </a:lnSpc>
              <a:spcAft>
                <a:spcPts val="600"/>
              </a:spcAft>
              <a:tabLst>
                <a:tab pos="4793456" algn="l"/>
                <a:tab pos="6143625" algn="r"/>
              </a:tabLst>
            </a:pPr>
            <a:r>
              <a:rPr lang="en-US"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BÀI 6: </a:t>
            </a:r>
            <a:r>
              <a:rPr lang="vi-VN"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lang="en-US"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 CỘNG</a:t>
            </a:r>
            <a:r>
              <a:rPr lang="vi-VN" sz="28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 SẢN VIỆT NAM</a:t>
            </a:r>
            <a:endParaRPr lang="vi-VN" sz="28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96A6E15F-DA84-0DCB-71BE-AC3BCF1F5185}"/>
              </a:ext>
            </a:extLst>
          </p:cNvPr>
          <p:cNvSpPr/>
          <p:nvPr/>
        </p:nvSpPr>
        <p:spPr>
          <a:xfrm>
            <a:off x="604837" y="1762682"/>
            <a:ext cx="10982325" cy="613245"/>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uốc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ừ năm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1918  đến năm 1930</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1AADC8E0-26FD-5463-2B38-931FB53202C5}"/>
              </a:ext>
            </a:extLst>
          </p:cNvPr>
          <p:cNvSpPr/>
          <p:nvPr/>
        </p:nvSpPr>
        <p:spPr>
          <a:xfrm>
            <a:off x="728663" y="2556068"/>
            <a:ext cx="10858500" cy="1745863"/>
          </a:xfrm>
          <a:prstGeom prst="rect">
            <a:avLst/>
          </a:prstGeom>
        </p:spPr>
        <p:txBody>
          <a:bodyPr wrap="square">
            <a:spAutoFit/>
          </a:bodyPr>
          <a:lstStyle/>
          <a:p>
            <a:pPr algn="just" defTabSz="685800">
              <a:lnSpc>
                <a:spcPct val="115000"/>
              </a:lnSpc>
              <a:spcAft>
                <a:spcPts val="600"/>
              </a:spcAft>
              <a:tabLst>
                <a:tab pos="4793456" algn="l"/>
                <a:tab pos="6143625" algn="r"/>
              </a:tabLst>
            </a:pPr>
            <a:r>
              <a:rPr lang="vi-VN" sz="3200">
                <a:latin typeface="Times New Roman" panose="02020603050405020304" pitchFamily="18" charset="0"/>
                <a:ea typeface="Arial" panose="020B0604020202020204" pitchFamily="34" charset="0"/>
                <a:cs typeface="Times New Roman" panose="02020603050405020304" pitchFamily="18" charset="0"/>
              </a:rPr>
              <a:t>Trong những </a:t>
            </a:r>
            <a:r>
              <a:rPr lang="en-US" sz="3200">
                <a:latin typeface="Times New Roman" panose="02020603050405020304" pitchFamily="18" charset="0"/>
                <a:ea typeface="Arial" panose="020B0604020202020204" pitchFamily="34" charset="0"/>
                <a:cs typeface="Times New Roman" panose="02020603050405020304" pitchFamily="18" charset="0"/>
              </a:rPr>
              <a:t>năm</a:t>
            </a:r>
            <a:r>
              <a:rPr lang="vi-VN" sz="3200">
                <a:latin typeface="Times New Roman" panose="02020603050405020304" pitchFamily="18" charset="0"/>
                <a:ea typeface="Arial" panose="020B0604020202020204" pitchFamily="34" charset="0"/>
                <a:cs typeface="Times New Roman" panose="02020603050405020304" pitchFamily="18" charset="0"/>
              </a:rPr>
              <a:t> 1918 </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vi-VN" sz="3200">
                <a:latin typeface="Times New Roman" panose="02020603050405020304" pitchFamily="18" charset="0"/>
                <a:ea typeface="Arial" panose="020B0604020202020204" pitchFamily="34" charset="0"/>
                <a:cs typeface="Times New Roman" panose="02020603050405020304" pitchFamily="18" charset="0"/>
              </a:rPr>
              <a:t>1930 Nguyễn Ái </a:t>
            </a:r>
            <a:r>
              <a:rPr lang="en-US" sz="3200">
                <a:latin typeface="Times New Roman" panose="02020603050405020304" pitchFamily="18" charset="0"/>
                <a:ea typeface="Arial" panose="020B0604020202020204" pitchFamily="34" charset="0"/>
                <a:cs typeface="Times New Roman" panose="02020603050405020304" pitchFamily="18" charset="0"/>
              </a:rPr>
              <a:t>Q</a:t>
            </a:r>
            <a:r>
              <a:rPr lang="vi-VN" sz="3200">
                <a:latin typeface="Times New Roman" panose="02020603050405020304" pitchFamily="18" charset="0"/>
                <a:ea typeface="Arial" panose="020B0604020202020204" pitchFamily="34" charset="0"/>
                <a:cs typeface="Times New Roman" panose="02020603050405020304" pitchFamily="18" charset="0"/>
              </a:rPr>
              <a:t>uốc đã có những hoạt động tích cực</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vi-VN" sz="3200">
                <a:latin typeface="Times New Roman" panose="02020603050405020304" pitchFamily="18" charset="0"/>
                <a:ea typeface="Arial" panose="020B0604020202020204" pitchFamily="34" charset="0"/>
                <a:cs typeface="Times New Roman" panose="02020603050405020304" pitchFamily="18" charset="0"/>
              </a:rPr>
              <a:t>Trong đó việc tìm ra con đường cứu nước là một trong những bước ngoặt </a:t>
            </a:r>
            <a:r>
              <a:rPr lang="en-US" sz="3200">
                <a:latin typeface="Times New Roman" panose="02020603050405020304" pitchFamily="18" charset="0"/>
                <a:ea typeface="Arial" panose="020B0604020202020204" pitchFamily="34" charset="0"/>
                <a:cs typeface="Times New Roman" panose="02020603050405020304" pitchFamily="18" charset="0"/>
              </a:rPr>
              <a:t>lớn trong giai đoạn này.</a:t>
            </a:r>
            <a:endParaRPr lang="vi-VN"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40664024"/>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ng kết con đường cứu nước.mp4" descr="tổng kết con đường cứu nước.mp4">
            <a:hlinkClick r:id="" action="ppaction://media"/>
            <a:extLst>
              <a:ext uri="{FF2B5EF4-FFF2-40B4-BE49-F238E27FC236}">
                <a16:creationId xmlns:a16="http://schemas.microsoft.com/office/drawing/2014/main" xmlns="" id="{5BACEB43-2F86-244C-BF82-6B6E1001C6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0"/>
            <a:ext cx="12344400" cy="6858000"/>
          </a:xfrm>
          <a:prstGeom prst="rect">
            <a:avLst/>
          </a:prstGeom>
        </p:spPr>
      </p:pic>
      <p:sp>
        <p:nvSpPr>
          <p:cNvPr id="2" name="Rectangle 1">
            <a:extLst>
              <a:ext uri="{FF2B5EF4-FFF2-40B4-BE49-F238E27FC236}">
                <a16:creationId xmlns:a16="http://schemas.microsoft.com/office/drawing/2014/main" xmlns="" id="{FFF5412D-6747-7045-B6FB-85EA1828718F}"/>
              </a:ext>
            </a:extLst>
          </p:cNvPr>
          <p:cNvSpPr/>
          <p:nvPr/>
        </p:nvSpPr>
        <p:spPr>
          <a:xfrm>
            <a:off x="7620000" y="0"/>
            <a:ext cx="4383024" cy="609600"/>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x-none"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Hành trình tìm con đường cứu nước</a:t>
            </a:r>
          </a:p>
        </p:txBody>
      </p:sp>
    </p:spTree>
    <p:extLst>
      <p:ext uri="{BB962C8B-B14F-4D97-AF65-F5344CB8AC3E}">
        <p14:creationId xmlns:p14="http://schemas.microsoft.com/office/powerpoint/2010/main" val="410405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grpSp>
        <p:nvGrpSpPr>
          <p:cNvPr id="5794" name="Google Shape;5794;p71"/>
          <p:cNvGrpSpPr/>
          <p:nvPr/>
        </p:nvGrpSpPr>
        <p:grpSpPr>
          <a:xfrm>
            <a:off x="0" y="5486400"/>
            <a:ext cx="12191539" cy="3174733"/>
            <a:chOff x="0" y="4114800"/>
            <a:chExt cx="9143654" cy="2381050"/>
          </a:xfrm>
        </p:grpSpPr>
        <p:sp>
          <p:nvSpPr>
            <p:cNvPr id="5795" name="Google Shape;5795;p71"/>
            <p:cNvSpPr/>
            <p:nvPr/>
          </p:nvSpPr>
          <p:spPr>
            <a:xfrm>
              <a:off x="7800" y="4114800"/>
              <a:ext cx="9129022" cy="425934"/>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71"/>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71"/>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71"/>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71"/>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71"/>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71"/>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71"/>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71"/>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71"/>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71"/>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71"/>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71"/>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71"/>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71"/>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71"/>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71"/>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14" name="Google Shape;5814;p71"/>
          <p:cNvGrpSpPr/>
          <p:nvPr/>
        </p:nvGrpSpPr>
        <p:grpSpPr>
          <a:xfrm>
            <a:off x="5504419" y="1805266"/>
            <a:ext cx="5004365" cy="3811537"/>
            <a:chOff x="3804623" y="931514"/>
            <a:chExt cx="4311631" cy="3283920"/>
          </a:xfrm>
        </p:grpSpPr>
        <p:grpSp>
          <p:nvGrpSpPr>
            <p:cNvPr id="5815" name="Google Shape;5815;p71"/>
            <p:cNvGrpSpPr/>
            <p:nvPr/>
          </p:nvGrpSpPr>
          <p:grpSpPr>
            <a:xfrm>
              <a:off x="3804623" y="931514"/>
              <a:ext cx="4311631" cy="3283920"/>
              <a:chOff x="3420275" y="729475"/>
              <a:chExt cx="4831500" cy="3679875"/>
            </a:xfrm>
          </p:grpSpPr>
          <p:sp>
            <p:nvSpPr>
              <p:cNvPr id="5816" name="Google Shape;5816;p71"/>
              <p:cNvSpPr/>
              <p:nvPr/>
            </p:nvSpPr>
            <p:spPr>
              <a:xfrm>
                <a:off x="3586250" y="883825"/>
                <a:ext cx="4503600" cy="2746200"/>
              </a:xfrm>
              <a:prstGeom prst="rect">
                <a:avLst/>
              </a:pr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71"/>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lt2"/>
              </a:solidFill>
              <a:ln w="19050" cap="flat" cmpd="sng">
                <a:solidFill>
                  <a:schemeClr val="lt2"/>
                </a:solidFill>
                <a:prstDash val="solid"/>
                <a:round/>
                <a:headEnd type="none" w="med" len="med"/>
                <a:tailEnd type="none" w="med" len="med"/>
              </a:ln>
            </p:spPr>
          </p:sp>
          <p:sp>
            <p:nvSpPr>
              <p:cNvPr id="5818" name="Google Shape;5818;p71"/>
              <p:cNvSpPr/>
              <p:nvPr/>
            </p:nvSpPr>
            <p:spPr>
              <a:xfrm>
                <a:off x="3420275" y="729475"/>
                <a:ext cx="4831500" cy="3056700"/>
              </a:xfrm>
              <a:prstGeom prst="roundRect">
                <a:avLst>
                  <a:gd name="adj" fmla="val 3857"/>
                </a:avLst>
              </a:pr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5819" name="Google Shape;5819;p71"/>
            <p:cNvCxnSpPr/>
            <p:nvPr/>
          </p:nvCxnSpPr>
          <p:spPr>
            <a:xfrm>
              <a:off x="5238353" y="4162783"/>
              <a:ext cx="1451100" cy="0"/>
            </a:xfrm>
            <a:prstGeom prst="straightConnector1">
              <a:avLst/>
            </a:prstGeom>
            <a:noFill/>
            <a:ln w="19050" cap="flat" cmpd="sng">
              <a:solidFill>
                <a:schemeClr val="lt2"/>
              </a:solidFill>
              <a:prstDash val="solid"/>
              <a:round/>
              <a:headEnd type="none" w="med" len="med"/>
              <a:tailEnd type="none" w="med" len="med"/>
            </a:ln>
          </p:spPr>
        </p:cxnSp>
      </p:grpSp>
      <p:grpSp>
        <p:nvGrpSpPr>
          <p:cNvPr id="5821" name="Google Shape;5821;p71"/>
          <p:cNvGrpSpPr/>
          <p:nvPr/>
        </p:nvGrpSpPr>
        <p:grpSpPr>
          <a:xfrm rot="343916">
            <a:off x="9651562" y="-696589"/>
            <a:ext cx="3558061" cy="5354273"/>
            <a:chOff x="5219200" y="-59750"/>
            <a:chExt cx="3222725" cy="4849650"/>
          </a:xfrm>
        </p:grpSpPr>
        <p:sp>
          <p:nvSpPr>
            <p:cNvPr id="5822" name="Google Shape;5822;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4" name="Google Shape;5844;p71"/>
          <p:cNvGrpSpPr/>
          <p:nvPr/>
        </p:nvGrpSpPr>
        <p:grpSpPr>
          <a:xfrm rot="10800000">
            <a:off x="302670" y="-1057909"/>
            <a:ext cx="2206405" cy="2863176"/>
            <a:chOff x="5219200" y="-59750"/>
            <a:chExt cx="3222725" cy="4849650"/>
          </a:xfrm>
        </p:grpSpPr>
        <p:sp>
          <p:nvSpPr>
            <p:cNvPr id="5845" name="Google Shape;5845;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xmlns="" id="{16F4F810-564F-054E-9016-97D25A518991}"/>
              </a:ext>
            </a:extLst>
          </p:cNvPr>
          <p:cNvSpPr/>
          <p:nvPr/>
        </p:nvSpPr>
        <p:spPr>
          <a:xfrm>
            <a:off x="5676333" y="2104930"/>
            <a:ext cx="4633857" cy="2484004"/>
          </a:xfrm>
          <a:prstGeom prst="rect">
            <a:avLst/>
          </a:prstGeom>
          <a:solidFill>
            <a:srgbClr val="FEF6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xmlns="" id="{B47BE41F-0AE0-B449-8398-1C28AB85714B}"/>
              </a:ext>
            </a:extLst>
          </p:cNvPr>
          <p:cNvSpPr/>
          <p:nvPr/>
        </p:nvSpPr>
        <p:spPr>
          <a:xfrm>
            <a:off x="6062794" y="2660187"/>
            <a:ext cx="382893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a:t>
            </a:r>
            <a:r>
              <a:rPr kumimoji="0" lang="en-US" sz="6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64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tập</a:t>
            </a:r>
            <a:endParaRPr kumimoji="0" lang="en-US" sz="6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
        <p:nvSpPr>
          <p:cNvPr id="82" name="Google Shape;5873;p72">
            <a:extLst>
              <a:ext uri="{FF2B5EF4-FFF2-40B4-BE49-F238E27FC236}">
                <a16:creationId xmlns:a16="http://schemas.microsoft.com/office/drawing/2014/main" xmlns="" id="{CB45FB69-7211-0645-A6A1-900D10881A6B}"/>
              </a:ext>
            </a:extLst>
          </p:cNvPr>
          <p:cNvSpPr/>
          <p:nvPr/>
        </p:nvSpPr>
        <p:spPr>
          <a:xfrm>
            <a:off x="2298368" y="-81208"/>
            <a:ext cx="1730867"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874;p72">
            <a:extLst>
              <a:ext uri="{FF2B5EF4-FFF2-40B4-BE49-F238E27FC236}">
                <a16:creationId xmlns:a16="http://schemas.microsoft.com/office/drawing/2014/main" xmlns="" id="{5EA1E50A-65D3-7249-B8AD-51555A8138AE}"/>
              </a:ext>
            </a:extLst>
          </p:cNvPr>
          <p:cNvSpPr txBox="1"/>
          <p:nvPr/>
        </p:nvSpPr>
        <p:spPr>
          <a:xfrm>
            <a:off x="2298368" y="101225"/>
            <a:ext cx="1730867" cy="17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Bài 6</a:t>
            </a:r>
            <a:endParaRPr kumimoji="0" sz="5333" b="1" i="0" u="none" strike="noStrike" kern="0" cap="none" spc="0" normalizeH="0" baseline="0" noProof="0" dirty="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2" grpId="0" animBg="1"/>
      <p:bldP spid="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ồ Chí Minh - Nhà lãnh đạo cách mạng vĩ đại, Người dành trọn cuộc đời cho  dân tộc Việt Nam - VIỆN KIỂM SÁT NHÂN DÂN THÀNH PHỐ CẦN THƠ">
            <a:extLst>
              <a:ext uri="{FF2B5EF4-FFF2-40B4-BE49-F238E27FC236}">
                <a16:creationId xmlns:a16="http://schemas.microsoft.com/office/drawing/2014/main" xmlns="" id="{97F04542-4674-0945-9E12-5BC57AB33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020" y="1032875"/>
            <a:ext cx="6816771" cy="463271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0542" y="697241"/>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0838" y="1076052"/>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7369" y="745555"/>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6166" y="2973793"/>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547" y="3325753"/>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2993" y="2966498"/>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676" y="-96446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 action="ppaction://noaction"/>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61243" y="5670780"/>
            <a:ext cx="1180821" cy="99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03" y="-671549"/>
            <a:ext cx="609600" cy="609600"/>
          </a:xfrm>
          <a:prstGeom prst="rect">
            <a:avLst/>
          </a:prstGeom>
        </p:spPr>
      </p:pic>
      <p:pic>
        <p:nvPicPr>
          <p:cNvPr id="139" name="mau1">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8714" y="695293"/>
            <a:ext cx="2651990" cy="2651990"/>
          </a:xfrm>
          <a:prstGeom prst="rect">
            <a:avLst/>
          </a:prstGeom>
        </p:spPr>
      </p:pic>
      <p:pic>
        <p:nvPicPr>
          <p:cNvPr id="14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04385" y="1037017"/>
            <a:ext cx="2633741" cy="2639810"/>
          </a:xfrm>
          <a:prstGeom prst="rect">
            <a:avLst/>
          </a:prstGeom>
        </p:spPr>
      </p:pic>
      <p:pic>
        <p:nvPicPr>
          <p:cNvPr id="141" name="mau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26791" y="701383"/>
            <a:ext cx="2639810" cy="2639810"/>
          </a:xfrm>
          <a:prstGeom prst="rect">
            <a:avLst/>
          </a:prstGeom>
        </p:spPr>
      </p:pic>
      <p:pic>
        <p:nvPicPr>
          <p:cNvPr id="142" name="mau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7200" y="2972699"/>
            <a:ext cx="2651990" cy="2651990"/>
          </a:xfrm>
          <a:prstGeom prst="rect">
            <a:avLst/>
          </a:prstGeom>
        </p:spPr>
      </p:pic>
      <p:pic>
        <p:nvPicPr>
          <p:cNvPr id="143" name="mau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8536" y="3336839"/>
            <a:ext cx="2633741" cy="2639810"/>
          </a:xfrm>
          <a:prstGeom prst="rect">
            <a:avLst/>
          </a:prstGeom>
        </p:spPr>
      </p:pic>
      <p:pic>
        <p:nvPicPr>
          <p:cNvPr id="144" name="mau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93354" y="2980613"/>
            <a:ext cx="2651990" cy="2651990"/>
          </a:xfrm>
          <a:prstGeom prst="rect">
            <a:avLst/>
          </a:prstGeom>
        </p:spPr>
      </p:pic>
      <p:sp>
        <p:nvSpPr>
          <p:cNvPr id="2" name="Rectangle 1">
            <a:extLst>
              <a:ext uri="{FF2B5EF4-FFF2-40B4-BE49-F238E27FC236}">
                <a16:creationId xmlns:a16="http://schemas.microsoft.com/office/drawing/2014/main" xmlns="" id="{6B484ACD-7DA4-824A-B8E0-4439660468C8}"/>
              </a:ext>
            </a:extLst>
          </p:cNvPr>
          <p:cNvSpPr/>
          <p:nvPr/>
        </p:nvSpPr>
        <p:spPr>
          <a:xfrm>
            <a:off x="3262184" y="6020821"/>
            <a:ext cx="2446638" cy="60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xmlns="" id="{12D249CF-99B2-994E-B505-B9783BC6C433}"/>
              </a:ext>
            </a:extLst>
          </p:cNvPr>
          <p:cNvSpPr/>
          <p:nvPr/>
        </p:nvSpPr>
        <p:spPr>
          <a:xfrm>
            <a:off x="480518" y="5670780"/>
            <a:ext cx="871980" cy="360260"/>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FEDC5C1A-C53F-6746-ACD0-77CC1F443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439" y="5173346"/>
            <a:ext cx="647700" cy="904875"/>
          </a:xfrm>
          <a:prstGeom prst="rect">
            <a:avLst/>
          </a:prstGeom>
        </p:spPr>
      </p:pic>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grpSp>
        <p:nvGrpSpPr>
          <p:cNvPr id="5794" name="Google Shape;5794;p71"/>
          <p:cNvGrpSpPr/>
          <p:nvPr/>
        </p:nvGrpSpPr>
        <p:grpSpPr>
          <a:xfrm>
            <a:off x="0" y="5486400"/>
            <a:ext cx="12191539" cy="3174733"/>
            <a:chOff x="0" y="4114800"/>
            <a:chExt cx="9143654" cy="2381050"/>
          </a:xfrm>
        </p:grpSpPr>
        <p:sp>
          <p:nvSpPr>
            <p:cNvPr id="5795" name="Google Shape;5795;p71"/>
            <p:cNvSpPr/>
            <p:nvPr/>
          </p:nvSpPr>
          <p:spPr>
            <a:xfrm>
              <a:off x="7800" y="4114800"/>
              <a:ext cx="9129022" cy="425934"/>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71"/>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71"/>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71"/>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71"/>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71"/>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71"/>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71"/>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71"/>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71"/>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71"/>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71"/>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71"/>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71"/>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71"/>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71"/>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71"/>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21" name="Google Shape;5821;p71"/>
          <p:cNvGrpSpPr/>
          <p:nvPr/>
        </p:nvGrpSpPr>
        <p:grpSpPr>
          <a:xfrm rot="343916">
            <a:off x="9651562" y="-696589"/>
            <a:ext cx="3558061" cy="5354273"/>
            <a:chOff x="5219200" y="-59750"/>
            <a:chExt cx="3222725" cy="4849650"/>
          </a:xfrm>
        </p:grpSpPr>
        <p:sp>
          <p:nvSpPr>
            <p:cNvPr id="5822" name="Google Shape;5822;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44" name="Google Shape;5844;p71"/>
          <p:cNvGrpSpPr/>
          <p:nvPr/>
        </p:nvGrpSpPr>
        <p:grpSpPr>
          <a:xfrm rot="10800000">
            <a:off x="-1048812" y="-3548745"/>
            <a:ext cx="3557888" cy="5354013"/>
            <a:chOff x="5219200" y="-59750"/>
            <a:chExt cx="3222725" cy="4849650"/>
          </a:xfrm>
        </p:grpSpPr>
        <p:sp>
          <p:nvSpPr>
            <p:cNvPr id="5845" name="Google Shape;5845;p71"/>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71"/>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71"/>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71"/>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71"/>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71"/>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71"/>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71"/>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71"/>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71"/>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71"/>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71"/>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71"/>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71"/>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71"/>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71"/>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71"/>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71"/>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71"/>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71"/>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71"/>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71"/>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Google Shape;5873;p72">
            <a:extLst>
              <a:ext uri="{FF2B5EF4-FFF2-40B4-BE49-F238E27FC236}">
                <a16:creationId xmlns:a16="http://schemas.microsoft.com/office/drawing/2014/main" xmlns="" id="{CB45FB69-7211-0645-A6A1-900D10881A6B}"/>
              </a:ext>
            </a:extLst>
          </p:cNvPr>
          <p:cNvSpPr/>
          <p:nvPr/>
        </p:nvSpPr>
        <p:spPr>
          <a:xfrm>
            <a:off x="2298368" y="-81208"/>
            <a:ext cx="1730867"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874;p72">
            <a:extLst>
              <a:ext uri="{FF2B5EF4-FFF2-40B4-BE49-F238E27FC236}">
                <a16:creationId xmlns:a16="http://schemas.microsoft.com/office/drawing/2014/main" xmlns="" id="{5EA1E50A-65D3-7249-B8AD-51555A8138AE}"/>
              </a:ext>
            </a:extLst>
          </p:cNvPr>
          <p:cNvSpPr txBox="1"/>
          <p:nvPr/>
        </p:nvSpPr>
        <p:spPr>
          <a:xfrm>
            <a:off x="2279879" y="318792"/>
            <a:ext cx="1810681" cy="17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VẬN</a:t>
            </a:r>
            <a:r>
              <a:rPr kumimoji="0" lang="en-US" sz="4000" b="1" i="0" u="none" strike="noStrike" kern="0" cap="none" spc="0" normalizeH="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baseline="0">
                <a:solidFill>
                  <a:srgbClr val="000000"/>
                </a:solidFill>
                <a:latin typeface="Times New Roman" panose="02020603050405020304" pitchFamily="18" charset="0"/>
                <a:ea typeface="Poppins"/>
                <a:cs typeface="Times New Roman" panose="02020603050405020304" pitchFamily="18" charset="0"/>
                <a:sym typeface="Poppins"/>
              </a:rPr>
              <a:t>DỤNG</a:t>
            </a:r>
            <a:endParaRPr kumimoji="0" sz="4000" b="1" i="0" u="none" strike="noStrike" kern="0" cap="none" spc="0" normalizeH="0" baseline="0" noProof="0" dirty="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endParaRPr>
          </a:p>
        </p:txBody>
      </p:sp>
      <p:sp>
        <p:nvSpPr>
          <p:cNvPr id="8" name="TextBox 7">
            <a:extLst>
              <a:ext uri="{FF2B5EF4-FFF2-40B4-BE49-F238E27FC236}">
                <a16:creationId xmlns:a16="http://schemas.microsoft.com/office/drawing/2014/main" xmlns="" id="{843EA5B4-2C53-249C-51AE-96F750813B9B}"/>
              </a:ext>
            </a:extLst>
          </p:cNvPr>
          <p:cNvSpPr txBox="1"/>
          <p:nvPr/>
        </p:nvSpPr>
        <p:spPr>
          <a:xfrm>
            <a:off x="4170041" y="1964458"/>
            <a:ext cx="7000874" cy="3046988"/>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Sưu tầm tư liệu từ sách, báo và internet, thiết kế sơ đồ tư duy hoặc inforgraphic giới thiệu những sự kiện chính trong hành trình tìm đường cứu nước, hoạt động cách mạng của Nguyễn Ái Quốc từ năm 1918 đến năm 1930.</a:t>
            </a:r>
          </a:p>
        </p:txBody>
      </p:sp>
    </p:spTree>
    <p:extLst>
      <p:ext uri="{BB962C8B-B14F-4D97-AF65-F5344CB8AC3E}">
        <p14:creationId xmlns:p14="http://schemas.microsoft.com/office/powerpoint/2010/main" val="278861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kiện nào đánh dấu việc Nguyễn Ái Quốc bước đầu tìm thấy con đường yêu nước đúng đắn?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34571" y="2899570"/>
            <a:ext cx="10522857" cy="2227943"/>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sơ thảo lần thứ nhất những luận cương về vấn đề dân tộc và vấn đề thuộc địa của Lê-nin.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Sự kiện nào đánh dấu bước ngoặt trong hoạt động cách mạng của Nguyễn Ái Quốc từ chủ nghĩa yêu nước đến chủ nghĩa Mác – Lê-nin?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Bỏ</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phiếu</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nhập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tế</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tham</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lập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Đảng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Cộng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sản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Pháp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(12/1920).</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Cuốn sách Bản án chế độ thực dân Pháp được xuất bản vào thời gian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Cuốn sách Bản án chế độ thực dân Pháp được xuất bản vào năm 1925 tại Pari.</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a:ln>
            <a:solidFill>
              <a:srgbClr val="FF0000"/>
            </a:solidFill>
          </a:ln>
        </p:spPr>
      </p:pic>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Sau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khi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trực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huấn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luyện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trị</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thanh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niên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Việt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Nam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mạng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1B1246-C328-2348-4024-98DCC9E6CE07}"/>
              </a:ext>
            </a:extLst>
          </p:cNvPr>
          <p:cNvSpPr/>
          <p:nvPr/>
        </p:nvSpPr>
        <p:spPr>
          <a:xfrm>
            <a:off x="533400" y="719063"/>
            <a:ext cx="10982325" cy="1043619"/>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BÀI 6: </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QUỐC VÀ SỰ THÀNH LẬP ĐẢNG</a:t>
            </a:r>
            <a:r>
              <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CỘNG</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rPr>
              <a:t> SẢN VIỆT NAM</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xmlns="" id="{96A6E15F-DA84-0DCB-71BE-AC3BCF1F5185}"/>
              </a:ext>
            </a:extLst>
          </p:cNvPr>
          <p:cNvSpPr/>
          <p:nvPr/>
        </p:nvSpPr>
        <p:spPr>
          <a:xfrm>
            <a:off x="604837" y="1762682"/>
            <a:ext cx="10982325" cy="613245"/>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600"/>
              </a:spcAft>
              <a:buClrTx/>
              <a:buSzTx/>
              <a:buFontTx/>
              <a:buNone/>
              <a:tabLst>
                <a:tab pos="4793456" algn="l"/>
                <a:tab pos="6143625" algn="r"/>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Hoạt động của Nguyễn Ái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uốc 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ừ năm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1918  đến năm 1930</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57197788"/>
      </p:ext>
    </p:extLst>
  </p:cSld>
  <p:clrMapOvr>
    <a:masterClrMapping/>
  </p:clrMapOvr>
  <p:transition spd="med">
    <p:split orient="vert"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Cuốn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sách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tập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hợp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giảng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Nguyễn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đào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bộ</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ở</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Quảng</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Đường Kách mệnh.</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t="-17000" b="-17000"/>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Hội Việt Nam Cách mạng Thanh niên được thành lập vào thời gian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2" y="280947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6 – 1925</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9" name="Google Shape;48;p1">
              <a:extLst>
                <a:ext uri="{FF2B5EF4-FFF2-40B4-BE49-F238E27FC236}">
                  <a16:creationId xmlns:a16="http://schemas.microsoft.com/office/drawing/2014/main" xmlns="" id="{C5D070FD-CC89-DD09-C2E1-793DC3CB43C9}"/>
                </a:ext>
              </a:extLst>
            </p:cNvPr>
            <p:cNvSpPr txBox="1"/>
            <p:nvPr/>
          </p:nvSpPr>
          <p:spPr>
            <a:xfrm>
              <a:off x="173862" y="3568861"/>
              <a:ext cx="1249344" cy="3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1919</a:t>
              </a:r>
              <a:endParaRPr b="1">
                <a:solidFill>
                  <a:schemeClr val="tx1">
                    <a:alpha val="74000"/>
                  </a:schemeClr>
                </a:solidFill>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1920</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1921</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2" name="Google Shape;48;p1">
              <a:extLst>
                <a:ext uri="{FF2B5EF4-FFF2-40B4-BE49-F238E27FC236}">
                  <a16:creationId xmlns:a16="http://schemas.microsoft.com/office/drawing/2014/main" xmlns=""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1922</a:t>
              </a:r>
              <a:endParaRPr b="1">
                <a:solidFill>
                  <a:schemeClr val="tx1">
                    <a:alpha val="74000"/>
                  </a:schemeClr>
                </a:solidFill>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2642532" y="67112"/>
            <a:ext cx="8615494" cy="587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HOẠT ĐỘNG CỦA NGUYỄN ÁI QUỐC TẠI PHÁP</a:t>
            </a:r>
          </a:p>
        </p:txBody>
      </p:sp>
      <p:sp>
        <p:nvSpPr>
          <p:cNvPr id="43" name="TextBox 42">
            <a:extLst>
              <a:ext uri="{FF2B5EF4-FFF2-40B4-BE49-F238E27FC236}">
                <a16:creationId xmlns:a16="http://schemas.microsoft.com/office/drawing/2014/main" xmlns="" id="{898BA6AE-88A2-F225-31CA-E4CCCD522DF7}"/>
              </a:ext>
            </a:extLst>
          </p:cNvPr>
          <p:cNvSpPr txBox="1"/>
          <p:nvPr/>
        </p:nvSpPr>
        <p:spPr>
          <a:xfrm>
            <a:off x="4190623" y="828955"/>
            <a:ext cx="4404554" cy="461665"/>
          </a:xfrm>
          <a:custGeom>
            <a:avLst/>
            <a:gdLst>
              <a:gd name="connsiteX0" fmla="*/ 0 w 4404554"/>
              <a:gd name="connsiteY0" fmla="*/ 0 h 1569660"/>
              <a:gd name="connsiteX1" fmla="*/ 550569 w 4404554"/>
              <a:gd name="connsiteY1" fmla="*/ 0 h 1569660"/>
              <a:gd name="connsiteX2" fmla="*/ 969002 w 4404554"/>
              <a:gd name="connsiteY2" fmla="*/ 0 h 1569660"/>
              <a:gd name="connsiteX3" fmla="*/ 1431480 w 4404554"/>
              <a:gd name="connsiteY3" fmla="*/ 0 h 1569660"/>
              <a:gd name="connsiteX4" fmla="*/ 1982049 w 4404554"/>
              <a:gd name="connsiteY4" fmla="*/ 0 h 1569660"/>
              <a:gd name="connsiteX5" fmla="*/ 2532619 w 4404554"/>
              <a:gd name="connsiteY5" fmla="*/ 0 h 1569660"/>
              <a:gd name="connsiteX6" fmla="*/ 3083188 w 4404554"/>
              <a:gd name="connsiteY6" fmla="*/ 0 h 1569660"/>
              <a:gd name="connsiteX7" fmla="*/ 3589712 w 4404554"/>
              <a:gd name="connsiteY7" fmla="*/ 0 h 1569660"/>
              <a:gd name="connsiteX8" fmla="*/ 4404554 w 4404554"/>
              <a:gd name="connsiteY8" fmla="*/ 0 h 1569660"/>
              <a:gd name="connsiteX9" fmla="*/ 4404554 w 4404554"/>
              <a:gd name="connsiteY9" fmla="*/ 476130 h 1569660"/>
              <a:gd name="connsiteX10" fmla="*/ 4404554 w 4404554"/>
              <a:gd name="connsiteY10" fmla="*/ 999350 h 1569660"/>
              <a:gd name="connsiteX11" fmla="*/ 4404554 w 4404554"/>
              <a:gd name="connsiteY11" fmla="*/ 1569660 h 1569660"/>
              <a:gd name="connsiteX12" fmla="*/ 3809939 w 4404554"/>
              <a:gd name="connsiteY12" fmla="*/ 1569660 h 1569660"/>
              <a:gd name="connsiteX13" fmla="*/ 3391507 w 4404554"/>
              <a:gd name="connsiteY13" fmla="*/ 1569660 h 1569660"/>
              <a:gd name="connsiteX14" fmla="*/ 2884983 w 4404554"/>
              <a:gd name="connsiteY14" fmla="*/ 1569660 h 1569660"/>
              <a:gd name="connsiteX15" fmla="*/ 2290368 w 4404554"/>
              <a:gd name="connsiteY15" fmla="*/ 1569660 h 1569660"/>
              <a:gd name="connsiteX16" fmla="*/ 1783844 w 4404554"/>
              <a:gd name="connsiteY16" fmla="*/ 1569660 h 1569660"/>
              <a:gd name="connsiteX17" fmla="*/ 1189230 w 4404554"/>
              <a:gd name="connsiteY17" fmla="*/ 1569660 h 1569660"/>
              <a:gd name="connsiteX18" fmla="*/ 550569 w 4404554"/>
              <a:gd name="connsiteY18" fmla="*/ 1569660 h 1569660"/>
              <a:gd name="connsiteX19" fmla="*/ 0 w 4404554"/>
              <a:gd name="connsiteY19" fmla="*/ 1569660 h 1569660"/>
              <a:gd name="connsiteX20" fmla="*/ 0 w 4404554"/>
              <a:gd name="connsiteY20" fmla="*/ 1062137 h 1569660"/>
              <a:gd name="connsiteX21" fmla="*/ 0 w 4404554"/>
              <a:gd name="connsiteY21" fmla="*/ 538917 h 1569660"/>
              <a:gd name="connsiteX22" fmla="*/ 0 w 4404554"/>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04554" h="1569660" fill="none" extrusionOk="0">
                <a:moveTo>
                  <a:pt x="0" y="0"/>
                </a:moveTo>
                <a:cubicBezTo>
                  <a:pt x="131552" y="-40235"/>
                  <a:pt x="367478" y="29599"/>
                  <a:pt x="550569" y="0"/>
                </a:cubicBezTo>
                <a:cubicBezTo>
                  <a:pt x="733660" y="-29599"/>
                  <a:pt x="787175" y="47828"/>
                  <a:pt x="969002" y="0"/>
                </a:cubicBezTo>
                <a:cubicBezTo>
                  <a:pt x="1150829" y="-47828"/>
                  <a:pt x="1253546" y="48263"/>
                  <a:pt x="1431480" y="0"/>
                </a:cubicBezTo>
                <a:cubicBezTo>
                  <a:pt x="1609414" y="-48263"/>
                  <a:pt x="1765707" y="39980"/>
                  <a:pt x="1982049" y="0"/>
                </a:cubicBezTo>
                <a:cubicBezTo>
                  <a:pt x="2198391" y="-39980"/>
                  <a:pt x="2366388" y="27845"/>
                  <a:pt x="2532619" y="0"/>
                </a:cubicBezTo>
                <a:cubicBezTo>
                  <a:pt x="2698850" y="-27845"/>
                  <a:pt x="2957841" y="35612"/>
                  <a:pt x="3083188" y="0"/>
                </a:cubicBezTo>
                <a:cubicBezTo>
                  <a:pt x="3208535" y="-35612"/>
                  <a:pt x="3340240" y="17510"/>
                  <a:pt x="3589712" y="0"/>
                </a:cubicBezTo>
                <a:cubicBezTo>
                  <a:pt x="3839184" y="-17510"/>
                  <a:pt x="4181674" y="94517"/>
                  <a:pt x="4404554" y="0"/>
                </a:cubicBezTo>
                <a:cubicBezTo>
                  <a:pt x="4444059" y="127334"/>
                  <a:pt x="4360964" y="294152"/>
                  <a:pt x="4404554" y="476130"/>
                </a:cubicBezTo>
                <a:cubicBezTo>
                  <a:pt x="4448144" y="658108"/>
                  <a:pt x="4381982" y="778598"/>
                  <a:pt x="4404554" y="999350"/>
                </a:cubicBezTo>
                <a:cubicBezTo>
                  <a:pt x="4427126" y="1220102"/>
                  <a:pt x="4381901" y="1368184"/>
                  <a:pt x="4404554" y="1569660"/>
                </a:cubicBezTo>
                <a:cubicBezTo>
                  <a:pt x="4223037" y="1627677"/>
                  <a:pt x="4081214" y="1528142"/>
                  <a:pt x="3809939" y="1569660"/>
                </a:cubicBezTo>
                <a:cubicBezTo>
                  <a:pt x="3538664" y="1611178"/>
                  <a:pt x="3475250" y="1544715"/>
                  <a:pt x="3391507" y="1569660"/>
                </a:cubicBezTo>
                <a:cubicBezTo>
                  <a:pt x="3307764" y="1594605"/>
                  <a:pt x="3053294" y="1512733"/>
                  <a:pt x="2884983" y="1569660"/>
                </a:cubicBezTo>
                <a:cubicBezTo>
                  <a:pt x="2716672" y="1626587"/>
                  <a:pt x="2461602" y="1569078"/>
                  <a:pt x="2290368" y="1569660"/>
                </a:cubicBezTo>
                <a:cubicBezTo>
                  <a:pt x="2119135" y="1570242"/>
                  <a:pt x="1952998" y="1539100"/>
                  <a:pt x="1783844" y="1569660"/>
                </a:cubicBezTo>
                <a:cubicBezTo>
                  <a:pt x="1614690" y="1600220"/>
                  <a:pt x="1368602" y="1514063"/>
                  <a:pt x="1189230" y="1569660"/>
                </a:cubicBezTo>
                <a:cubicBezTo>
                  <a:pt x="1009858" y="1625257"/>
                  <a:pt x="786992" y="1522962"/>
                  <a:pt x="550569" y="1569660"/>
                </a:cubicBezTo>
                <a:cubicBezTo>
                  <a:pt x="314146" y="1616358"/>
                  <a:pt x="119006" y="1532953"/>
                  <a:pt x="0" y="1569660"/>
                </a:cubicBezTo>
                <a:cubicBezTo>
                  <a:pt x="-10687" y="1459730"/>
                  <a:pt x="29926" y="1229982"/>
                  <a:pt x="0" y="1062137"/>
                </a:cubicBezTo>
                <a:cubicBezTo>
                  <a:pt x="-29926" y="894292"/>
                  <a:pt x="11324" y="799227"/>
                  <a:pt x="0" y="538917"/>
                </a:cubicBezTo>
                <a:cubicBezTo>
                  <a:pt x="-11324" y="278607"/>
                  <a:pt x="41654" y="264533"/>
                  <a:pt x="0" y="0"/>
                </a:cubicBezTo>
                <a:close/>
              </a:path>
              <a:path w="4404554" h="1569660" stroke="0" extrusionOk="0">
                <a:moveTo>
                  <a:pt x="0" y="0"/>
                </a:moveTo>
                <a:cubicBezTo>
                  <a:pt x="239336" y="-2547"/>
                  <a:pt x="412361" y="6356"/>
                  <a:pt x="550569" y="0"/>
                </a:cubicBezTo>
                <a:cubicBezTo>
                  <a:pt x="688777" y="-6356"/>
                  <a:pt x="957434" y="18184"/>
                  <a:pt x="1189230" y="0"/>
                </a:cubicBezTo>
                <a:cubicBezTo>
                  <a:pt x="1421026" y="-18184"/>
                  <a:pt x="1400418" y="34640"/>
                  <a:pt x="1607662" y="0"/>
                </a:cubicBezTo>
                <a:cubicBezTo>
                  <a:pt x="1814906" y="-34640"/>
                  <a:pt x="1923953" y="29816"/>
                  <a:pt x="2114186" y="0"/>
                </a:cubicBezTo>
                <a:cubicBezTo>
                  <a:pt x="2304419" y="-29816"/>
                  <a:pt x="2467873" y="51933"/>
                  <a:pt x="2708801" y="0"/>
                </a:cubicBezTo>
                <a:cubicBezTo>
                  <a:pt x="2949729" y="-51933"/>
                  <a:pt x="3056569" y="56741"/>
                  <a:pt x="3347461" y="0"/>
                </a:cubicBezTo>
                <a:cubicBezTo>
                  <a:pt x="3638353" y="-56741"/>
                  <a:pt x="3944269" y="113950"/>
                  <a:pt x="4404554" y="0"/>
                </a:cubicBezTo>
                <a:cubicBezTo>
                  <a:pt x="4412604" y="129014"/>
                  <a:pt x="4400173" y="308674"/>
                  <a:pt x="4404554" y="491827"/>
                </a:cubicBezTo>
                <a:cubicBezTo>
                  <a:pt x="4408935" y="674980"/>
                  <a:pt x="4398672" y="809653"/>
                  <a:pt x="4404554" y="967957"/>
                </a:cubicBezTo>
                <a:cubicBezTo>
                  <a:pt x="4410436" y="1126261"/>
                  <a:pt x="4372003" y="1316520"/>
                  <a:pt x="4404554" y="1569660"/>
                </a:cubicBezTo>
                <a:cubicBezTo>
                  <a:pt x="4221134" y="1626219"/>
                  <a:pt x="4033927" y="1528649"/>
                  <a:pt x="3898030" y="1569660"/>
                </a:cubicBezTo>
                <a:cubicBezTo>
                  <a:pt x="3762133" y="1610671"/>
                  <a:pt x="3498074" y="1499404"/>
                  <a:pt x="3259370" y="1569660"/>
                </a:cubicBezTo>
                <a:cubicBezTo>
                  <a:pt x="3020666" y="1639916"/>
                  <a:pt x="3000479" y="1530117"/>
                  <a:pt x="2796892" y="1569660"/>
                </a:cubicBezTo>
                <a:cubicBezTo>
                  <a:pt x="2593305" y="1609203"/>
                  <a:pt x="2461829" y="1550899"/>
                  <a:pt x="2290368" y="1569660"/>
                </a:cubicBezTo>
                <a:cubicBezTo>
                  <a:pt x="2118907" y="1588421"/>
                  <a:pt x="1985487" y="1536781"/>
                  <a:pt x="1739799" y="1569660"/>
                </a:cubicBezTo>
                <a:cubicBezTo>
                  <a:pt x="1494111" y="1602539"/>
                  <a:pt x="1397406" y="1547143"/>
                  <a:pt x="1277321" y="1569660"/>
                </a:cubicBezTo>
                <a:cubicBezTo>
                  <a:pt x="1157236" y="1592177"/>
                  <a:pt x="901478" y="1500246"/>
                  <a:pt x="638660" y="1569660"/>
                </a:cubicBezTo>
                <a:cubicBezTo>
                  <a:pt x="375842" y="1639074"/>
                  <a:pt x="171553" y="1561534"/>
                  <a:pt x="0" y="1569660"/>
                </a:cubicBezTo>
                <a:cubicBezTo>
                  <a:pt x="-2603" y="1323806"/>
                  <a:pt x="54722" y="1207234"/>
                  <a:pt x="0" y="1062137"/>
                </a:cubicBezTo>
                <a:cubicBezTo>
                  <a:pt x="-54722" y="917040"/>
                  <a:pt x="22412" y="758232"/>
                  <a:pt x="0" y="554613"/>
                </a:cubicBezTo>
                <a:cubicBezTo>
                  <a:pt x="-22412" y="350994"/>
                  <a:pt x="32253" y="183242"/>
                  <a:pt x="0" y="0"/>
                </a:cubicBezTo>
                <a:close/>
              </a:path>
            </a:pathLst>
          </a:custGeom>
          <a:ln>
            <a:extLst>
              <a:ext uri="{C807C97D-BFC1-408E-A445-0C87EB9F89A2}">
                <ask:lineSketchStyleProps xmlns:ask="http://schemas.microsoft.com/office/drawing/2018/sketchyshapes" xmlns="" sd="48171178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400" b="1" smtClean="0">
                <a:latin typeface="Times New Roman" panose="02020603050405020304" pitchFamily="18" charset="0"/>
                <a:cs typeface="Times New Roman" panose="02020603050405020304" pitchFamily="18" charset="0"/>
              </a:rPr>
              <a:t>Hoàn thành phiếu học tập</a:t>
            </a:r>
            <a:endParaRPr lang="en-US" sz="2400" b="1">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14981125"/>
              </p:ext>
            </p:extLst>
          </p:nvPr>
        </p:nvGraphicFramePr>
        <p:xfrm>
          <a:off x="2642532" y="1655470"/>
          <a:ext cx="8702276" cy="4877304"/>
        </p:xfrm>
        <a:graphic>
          <a:graphicData uri="http://schemas.openxmlformats.org/drawingml/2006/table">
            <a:tbl>
              <a:tblPr firstRow="1" bandRow="1">
                <a:tableStyleId>{5C22544A-7EE6-4342-B048-85BDC9FD1C3A}</a:tableStyleId>
              </a:tblPr>
              <a:tblGrid>
                <a:gridCol w="4351138">
                  <a:extLst>
                    <a:ext uri="{9D8B030D-6E8A-4147-A177-3AD203B41FA5}">
                      <a16:colId xmlns:a16="http://schemas.microsoft.com/office/drawing/2014/main" xmlns="" val="3344671235"/>
                    </a:ext>
                  </a:extLst>
                </a:gridCol>
                <a:gridCol w="4351138">
                  <a:extLst>
                    <a:ext uri="{9D8B030D-6E8A-4147-A177-3AD203B41FA5}">
                      <a16:colId xmlns:a16="http://schemas.microsoft.com/office/drawing/2014/main" xmlns="" val="1769847432"/>
                    </a:ext>
                  </a:extLst>
                </a:gridCol>
              </a:tblGrid>
              <a:tr h="609663">
                <a:tc>
                  <a:txBody>
                    <a:bodyPr/>
                    <a:lstStyle/>
                    <a:p>
                      <a:pPr algn="ctr"/>
                      <a:r>
                        <a:rPr lang="en-US" sz="2500" smtClean="0">
                          <a:latin typeface="Times New Roman" panose="02020603050405020304" pitchFamily="18" charset="0"/>
                          <a:cs typeface="Times New Roman" panose="02020603050405020304" pitchFamily="18" charset="0"/>
                        </a:rPr>
                        <a:t>Hoạt động</a:t>
                      </a:r>
                      <a:r>
                        <a:rPr lang="en-US" sz="2500" baseline="0" smtClean="0">
                          <a:latin typeface="Times New Roman" panose="02020603050405020304" pitchFamily="18" charset="0"/>
                          <a:cs typeface="Times New Roman" panose="02020603050405020304" pitchFamily="18" charset="0"/>
                        </a:rPr>
                        <a:t> tiêu biểu</a:t>
                      </a:r>
                      <a:endParaRPr lang="en-US" sz="2500">
                        <a:latin typeface="Times New Roman" panose="02020603050405020304" pitchFamily="18" charset="0"/>
                        <a:cs typeface="Times New Roman" panose="02020603050405020304" pitchFamily="18" charset="0"/>
                      </a:endParaRPr>
                    </a:p>
                  </a:txBody>
                  <a:tcPr anchor="ctr"/>
                </a:tc>
                <a:tc>
                  <a:txBody>
                    <a:bodyPr/>
                    <a:lstStyle/>
                    <a:p>
                      <a:pPr algn="ctr"/>
                      <a:r>
                        <a:rPr lang="en-US" sz="2500" smtClean="0">
                          <a:latin typeface="Times New Roman" panose="02020603050405020304" pitchFamily="18" charset="0"/>
                          <a:cs typeface="Times New Roman" panose="02020603050405020304" pitchFamily="18" charset="0"/>
                        </a:rPr>
                        <a:t>Ý</a:t>
                      </a:r>
                      <a:r>
                        <a:rPr lang="en-US" sz="2500" baseline="0" smtClean="0">
                          <a:latin typeface="Times New Roman" panose="02020603050405020304" pitchFamily="18" charset="0"/>
                          <a:cs typeface="Times New Roman" panose="02020603050405020304" pitchFamily="18" charset="0"/>
                        </a:rPr>
                        <a:t> nghĩa</a:t>
                      </a:r>
                      <a:endParaRPr lang="en-US" sz="25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26022748"/>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4922725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8286435"/>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30535810"/>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65913037"/>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7542689"/>
                  </a:ext>
                </a:extLst>
              </a:tr>
              <a:tr h="609663">
                <a:tc>
                  <a:txBody>
                    <a:bodyPr/>
                    <a:lstStyle/>
                    <a:p>
                      <a:endParaRPr lang="en-US" sz="2500">
                        <a:latin typeface="Times New Roman" panose="02020603050405020304" pitchFamily="18" charset="0"/>
                        <a:cs typeface="Times New Roman" panose="02020603050405020304" pitchFamily="18" charset="0"/>
                      </a:endParaRPr>
                    </a:p>
                  </a:txBody>
                  <a:tcPr/>
                </a:tc>
                <a:tc>
                  <a:txBody>
                    <a:bodyPr/>
                    <a:lstStyle/>
                    <a:p>
                      <a:endParaRPr lang="en-US" sz="25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51941836"/>
                  </a:ext>
                </a:extLst>
              </a:tr>
            </a:tbl>
          </a:graphicData>
        </a:graphic>
      </p:graphicFrame>
    </p:spTree>
    <p:extLst>
      <p:ext uri="{BB962C8B-B14F-4D97-AF65-F5344CB8AC3E}">
        <p14:creationId xmlns:p14="http://schemas.microsoft.com/office/powerpoint/2010/main" val="24376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xmlns="" id="{A6AFC18A-FC1A-A4D1-4225-57C9DE4D0D7F}"/>
              </a:ext>
            </a:extLst>
          </p:cNvPr>
          <p:cNvGrpSpPr/>
          <p:nvPr/>
        </p:nvGrpSpPr>
        <p:grpSpPr>
          <a:xfrm>
            <a:off x="21" y="482599"/>
            <a:ext cx="1543058" cy="1813976"/>
            <a:chOff x="1" y="3387303"/>
            <a:chExt cx="1524003" cy="950878"/>
          </a:xfrm>
        </p:grpSpPr>
        <p:sp>
          <p:nvSpPr>
            <p:cNvPr id="20" name="Freeform 10">
              <a:extLst>
                <a:ext uri="{FF2B5EF4-FFF2-40B4-BE49-F238E27FC236}">
                  <a16:creationId xmlns:a16="http://schemas.microsoft.com/office/drawing/2014/main" xmlns="" id="{CB7D8A64-0092-BA78-0F4B-5F5A4827B9F1}"/>
                </a:ext>
              </a:extLst>
            </p:cNvPr>
            <p:cNvSpPr/>
            <p:nvPr/>
          </p:nvSpPr>
          <p:spPr>
            <a:xfrm rot="16200000">
              <a:off x="286563" y="3100741"/>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4" y="10800"/>
                  </a:lnTo>
                  <a:lnTo>
                    <a:pt x="0" y="21600"/>
                  </a:lnTo>
                  <a:lnTo>
                    <a:pt x="18517" y="21600"/>
                  </a:lnTo>
                  <a:lnTo>
                    <a:pt x="21600" y="1080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21" name="Freeform 11">
              <a:extLst>
                <a:ext uri="{FF2B5EF4-FFF2-40B4-BE49-F238E27FC236}">
                  <a16:creationId xmlns:a16="http://schemas.microsoft.com/office/drawing/2014/main" xmlns="" id="{53799DE7-3E12-CDDF-5F54-3005643FFD53}"/>
                </a:ext>
              </a:extLst>
            </p:cNvPr>
            <p:cNvSpPr/>
            <p:nvPr/>
          </p:nvSpPr>
          <p:spPr>
            <a:xfrm rot="16200000">
              <a:off x="667564" y="3481741"/>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9" name="Google Shape;48;p1">
              <a:extLst>
                <a:ext uri="{FF2B5EF4-FFF2-40B4-BE49-F238E27FC236}">
                  <a16:creationId xmlns:a16="http://schemas.microsoft.com/office/drawing/2014/main" xmlns="" id="{C5D070FD-CC89-DD09-C2E1-793DC3CB43C9}"/>
                </a:ext>
              </a:extLst>
            </p:cNvPr>
            <p:cNvSpPr txBox="1"/>
            <p:nvPr/>
          </p:nvSpPr>
          <p:spPr>
            <a:xfrm>
              <a:off x="173862" y="3568861"/>
              <a:ext cx="1249344" cy="354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1919</a:t>
              </a:r>
              <a:endParaRPr b="1">
                <a:solidFill>
                  <a:schemeClr val="tx1">
                    <a:alpha val="74000"/>
                  </a:schemeClr>
                </a:solidFill>
              </a:endParaRPr>
            </a:p>
          </p:txBody>
        </p:sp>
      </p:grpSp>
      <p:grpSp>
        <p:nvGrpSpPr>
          <p:cNvPr id="34" name="Group 33">
            <a:extLst>
              <a:ext uri="{FF2B5EF4-FFF2-40B4-BE49-F238E27FC236}">
                <a16:creationId xmlns:a16="http://schemas.microsoft.com/office/drawing/2014/main" xmlns="" id="{40F3538D-BE29-43A2-49D0-7220727C260E}"/>
              </a:ext>
            </a:extLst>
          </p:cNvPr>
          <p:cNvGrpSpPr/>
          <p:nvPr/>
        </p:nvGrpSpPr>
        <p:grpSpPr>
          <a:xfrm>
            <a:off x="11" y="2060765"/>
            <a:ext cx="1543059" cy="1776654"/>
            <a:chOff x="1" y="4242776"/>
            <a:chExt cx="1524004" cy="950991"/>
          </a:xfrm>
        </p:grpSpPr>
        <p:sp>
          <p:nvSpPr>
            <p:cNvPr id="18" name="Freeform 8">
              <a:extLst>
                <a:ext uri="{FF2B5EF4-FFF2-40B4-BE49-F238E27FC236}">
                  <a16:creationId xmlns:a16="http://schemas.microsoft.com/office/drawing/2014/main" xmlns="" id="{A6E54864-673B-DEAF-57A4-9B99A764CB76}"/>
                </a:ext>
              </a:extLst>
            </p:cNvPr>
            <p:cNvSpPr/>
            <p:nvPr/>
          </p:nvSpPr>
          <p:spPr>
            <a:xfrm rot="16200000">
              <a:off x="286506" y="3956271"/>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0">
                  <a:srgbClr val="FF9000"/>
                </a:gs>
                <a:gs pos="100000">
                  <a:srgbClr val="FFE400"/>
                </a:gs>
              </a:gsLst>
              <a:lin ang="3174155" scaled="0"/>
            </a:gradFill>
            <a:ln w="12700" cap="flat">
              <a:noFill/>
              <a:miter lim="400000"/>
            </a:ln>
            <a:effectLst/>
          </p:spPr>
          <p:txBody>
            <a:bodyPr wrap="square" lIns="0" tIns="0" rIns="0" bIns="0" numCol="1" anchor="ctr">
              <a:noAutofit/>
            </a:bodyPr>
            <a:lstStyle/>
            <a:p>
              <a:pPr algn="ctr" defTabSz="1651000">
                <a:defRPr sz="6400" b="0">
                  <a:solidFill>
                    <a:srgbClr val="FFFFFF"/>
                  </a:solidFill>
                  <a:latin typeface="+mn-lt"/>
                  <a:ea typeface="+mn-ea"/>
                  <a:cs typeface="+mn-cs"/>
                  <a:sym typeface="Helvetica Neue Medium"/>
                </a:defRPr>
              </a:pPr>
              <a:endParaRPr sz="3200" b="1">
                <a:solidFill>
                  <a:schemeClr val="tx1">
                    <a:alpha val="74000"/>
                  </a:schemeClr>
                </a:solidFill>
              </a:endParaRPr>
            </a:p>
          </p:txBody>
        </p:sp>
        <p:sp>
          <p:nvSpPr>
            <p:cNvPr id="19" name="Freeform 9">
              <a:extLst>
                <a:ext uri="{FF2B5EF4-FFF2-40B4-BE49-F238E27FC236}">
                  <a16:creationId xmlns:a16="http://schemas.microsoft.com/office/drawing/2014/main" xmlns="" id="{EF5DF72C-F697-6ED7-57B9-DEC0CAE2780C}"/>
                </a:ext>
              </a:extLst>
            </p:cNvPr>
            <p:cNvSpPr/>
            <p:nvPr/>
          </p:nvSpPr>
          <p:spPr>
            <a:xfrm rot="16200000">
              <a:off x="667508" y="4337271"/>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0" name="Google Shape;48;p1">
              <a:extLst>
                <a:ext uri="{FF2B5EF4-FFF2-40B4-BE49-F238E27FC236}">
                  <a16:creationId xmlns:a16="http://schemas.microsoft.com/office/drawing/2014/main" xmlns="" id="{BC6BB97B-E8BE-F0D5-13E1-29C15530383E}"/>
                </a:ext>
              </a:extLst>
            </p:cNvPr>
            <p:cNvSpPr txBox="1"/>
            <p:nvPr/>
          </p:nvSpPr>
          <p:spPr>
            <a:xfrm>
              <a:off x="173872" y="4472035"/>
              <a:ext cx="1075502" cy="362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1920</a:t>
              </a:r>
              <a:endParaRPr b="1">
                <a:solidFill>
                  <a:schemeClr val="tx1">
                    <a:alpha val="74000"/>
                  </a:schemeClr>
                </a:solidFill>
              </a:endParaRPr>
            </a:p>
          </p:txBody>
        </p:sp>
      </p:grpSp>
      <p:grpSp>
        <p:nvGrpSpPr>
          <p:cNvPr id="35" name="Group 34">
            <a:extLst>
              <a:ext uri="{FF2B5EF4-FFF2-40B4-BE49-F238E27FC236}">
                <a16:creationId xmlns:a16="http://schemas.microsoft.com/office/drawing/2014/main" xmlns="" id="{CC725362-4734-384B-9E99-1DCBD28B0840}"/>
              </a:ext>
            </a:extLst>
          </p:cNvPr>
          <p:cNvGrpSpPr/>
          <p:nvPr/>
        </p:nvGrpSpPr>
        <p:grpSpPr>
          <a:xfrm>
            <a:off x="0" y="3612959"/>
            <a:ext cx="1543059" cy="1692845"/>
            <a:chOff x="1" y="5098249"/>
            <a:chExt cx="1524004" cy="950991"/>
          </a:xfrm>
        </p:grpSpPr>
        <p:sp>
          <p:nvSpPr>
            <p:cNvPr id="16" name="Freeform 6">
              <a:extLst>
                <a:ext uri="{FF2B5EF4-FFF2-40B4-BE49-F238E27FC236}">
                  <a16:creationId xmlns:a16="http://schemas.microsoft.com/office/drawing/2014/main" xmlns="" id="{E2C28982-E80C-AE11-2A36-F094F85EE638}"/>
                </a:ext>
              </a:extLst>
            </p:cNvPr>
            <p:cNvSpPr/>
            <p:nvPr/>
          </p:nvSpPr>
          <p:spPr>
            <a:xfrm rot="16200000">
              <a:off x="286506" y="4811744"/>
              <a:ext cx="950991"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7" y="0"/>
                  </a:lnTo>
                  <a:lnTo>
                    <a:pt x="0" y="0"/>
                  </a:lnTo>
                  <a:lnTo>
                    <a:pt x="3083" y="10800"/>
                  </a:lnTo>
                  <a:lnTo>
                    <a:pt x="0" y="21600"/>
                  </a:lnTo>
                  <a:lnTo>
                    <a:pt x="18517" y="21600"/>
                  </a:lnTo>
                  <a:lnTo>
                    <a:pt x="21600" y="10800"/>
                  </a:lnTo>
                  <a:close/>
                </a:path>
              </a:pathLst>
            </a:custGeom>
            <a:gradFill flip="none" rotWithShape="1">
              <a:gsLst>
                <a:gs pos="22847">
                  <a:srgbClr val="FF3847"/>
                </a:gs>
                <a:gs pos="63343">
                  <a:srgbClr val="FF7D25"/>
                </a:gs>
                <a:gs pos="100000">
                  <a:srgbClr val="FFC203"/>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7" name="Freeform 7">
              <a:extLst>
                <a:ext uri="{FF2B5EF4-FFF2-40B4-BE49-F238E27FC236}">
                  <a16:creationId xmlns:a16="http://schemas.microsoft.com/office/drawing/2014/main" xmlns="" id="{090A15FA-2143-F065-CE9D-34A04F338AAA}"/>
                </a:ext>
              </a:extLst>
            </p:cNvPr>
            <p:cNvSpPr/>
            <p:nvPr/>
          </p:nvSpPr>
          <p:spPr>
            <a:xfrm rot="16200000">
              <a:off x="667508" y="5192744"/>
              <a:ext cx="950991"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3"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1" name="Google Shape;48;p1">
              <a:extLst>
                <a:ext uri="{FF2B5EF4-FFF2-40B4-BE49-F238E27FC236}">
                  <a16:creationId xmlns:a16="http://schemas.microsoft.com/office/drawing/2014/main" xmlns="" id="{0C330345-7836-F173-66E3-65E45AD55663}"/>
                </a:ext>
              </a:extLst>
            </p:cNvPr>
            <p:cNvSpPr txBox="1"/>
            <p:nvPr/>
          </p:nvSpPr>
          <p:spPr>
            <a:xfrm>
              <a:off x="274636" y="5375324"/>
              <a:ext cx="1145453" cy="380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1921</a:t>
              </a:r>
              <a:endParaRPr b="1">
                <a:solidFill>
                  <a:schemeClr val="tx1">
                    <a:alpha val="74000"/>
                  </a:schemeClr>
                </a:solidFill>
              </a:endParaRPr>
            </a:p>
          </p:txBody>
        </p:sp>
      </p:grpSp>
      <p:grpSp>
        <p:nvGrpSpPr>
          <p:cNvPr id="36" name="Group 35">
            <a:extLst>
              <a:ext uri="{FF2B5EF4-FFF2-40B4-BE49-F238E27FC236}">
                <a16:creationId xmlns:a16="http://schemas.microsoft.com/office/drawing/2014/main" xmlns="" id="{5E9451DC-FD36-F9EA-365B-2A5E9FD9983F}"/>
              </a:ext>
            </a:extLst>
          </p:cNvPr>
          <p:cNvGrpSpPr/>
          <p:nvPr/>
        </p:nvGrpSpPr>
        <p:grpSpPr>
          <a:xfrm>
            <a:off x="3454" y="5081345"/>
            <a:ext cx="1543058" cy="1776655"/>
            <a:chOff x="1" y="5953834"/>
            <a:chExt cx="1524003" cy="950878"/>
          </a:xfrm>
        </p:grpSpPr>
        <p:sp>
          <p:nvSpPr>
            <p:cNvPr id="14" name="Freeform 4">
              <a:extLst>
                <a:ext uri="{FF2B5EF4-FFF2-40B4-BE49-F238E27FC236}">
                  <a16:creationId xmlns:a16="http://schemas.microsoft.com/office/drawing/2014/main" xmlns="" id="{3E3BBDB1-82D7-DA28-5060-69322DABAF96}"/>
                </a:ext>
              </a:extLst>
            </p:cNvPr>
            <p:cNvSpPr/>
            <p:nvPr/>
          </p:nvSpPr>
          <p:spPr>
            <a:xfrm rot="16200000">
              <a:off x="286563" y="5667272"/>
              <a:ext cx="950878" cy="15240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519" y="0"/>
                  </a:lnTo>
                  <a:lnTo>
                    <a:pt x="0" y="0"/>
                  </a:lnTo>
                  <a:lnTo>
                    <a:pt x="3084" y="10800"/>
                  </a:lnTo>
                  <a:lnTo>
                    <a:pt x="0" y="21600"/>
                  </a:lnTo>
                  <a:lnTo>
                    <a:pt x="18519" y="21600"/>
                  </a:lnTo>
                  <a:lnTo>
                    <a:pt x="21600" y="10800"/>
                  </a:lnTo>
                  <a:close/>
                </a:path>
              </a:pathLst>
            </a:custGeom>
            <a:gradFill flip="none" rotWithShape="1">
              <a:gsLst>
                <a:gs pos="2372">
                  <a:srgbClr val="FF0040"/>
                </a:gs>
                <a:gs pos="37053">
                  <a:srgbClr val="FF0071"/>
                </a:gs>
                <a:gs pos="99150">
                  <a:srgbClr val="FF00A2"/>
                </a:gs>
              </a:gsLst>
              <a:lin ang="0" scaled="0"/>
            </a:gradFill>
            <a:ln w="12700" cap="flat">
              <a:noFill/>
              <a:miter lim="400000"/>
            </a:ln>
            <a:effectLst/>
          </p:spPr>
          <p:txBody>
            <a:bodyPr wrap="square" lIns="0" tIns="0" rIns="0" bIns="0" numCol="1" anchor="ctr">
              <a:noAutofit/>
            </a:bodyPr>
            <a:lstStyle/>
            <a:p>
              <a:pPr algn="ctr" defTabSz="1828800">
                <a:defRPr sz="3600" b="0">
                  <a:solidFill>
                    <a:srgbClr val="FFFFFF"/>
                  </a:solidFill>
                  <a:latin typeface="Helvetica"/>
                  <a:ea typeface="Helvetica"/>
                  <a:cs typeface="Helvetica"/>
                  <a:sym typeface="Helvetica"/>
                </a:defRPr>
              </a:pPr>
              <a:endParaRPr sz="3200" b="1">
                <a:solidFill>
                  <a:schemeClr val="tx1">
                    <a:alpha val="74000"/>
                  </a:schemeClr>
                </a:solidFill>
              </a:endParaRPr>
            </a:p>
          </p:txBody>
        </p:sp>
        <p:sp>
          <p:nvSpPr>
            <p:cNvPr id="15" name="Freeform 5">
              <a:extLst>
                <a:ext uri="{FF2B5EF4-FFF2-40B4-BE49-F238E27FC236}">
                  <a16:creationId xmlns:a16="http://schemas.microsoft.com/office/drawing/2014/main" xmlns="" id="{691D5938-9229-7A2B-7445-8B51F61F9721}"/>
                </a:ext>
              </a:extLst>
            </p:cNvPr>
            <p:cNvSpPr/>
            <p:nvPr/>
          </p:nvSpPr>
          <p:spPr>
            <a:xfrm rot="16200000">
              <a:off x="667564" y="6048272"/>
              <a:ext cx="950878" cy="76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7" y="21600"/>
                  </a:lnTo>
                  <a:lnTo>
                    <a:pt x="0" y="21600"/>
                  </a:lnTo>
                  <a:lnTo>
                    <a:pt x="3084" y="0"/>
                  </a:lnTo>
                  <a:lnTo>
                    <a:pt x="21600" y="0"/>
                  </a:lnTo>
                  <a:close/>
                </a:path>
              </a:pathLst>
            </a:custGeom>
            <a:solidFill>
              <a:srgbClr val="FFFFFF">
                <a:alpha val="11885"/>
              </a:srgbClr>
            </a:solidFill>
            <a:ln w="12700" cap="flat">
              <a:noFill/>
              <a:miter lim="400000"/>
            </a:ln>
            <a:effectLst/>
          </p:spPr>
          <p:txBody>
            <a:bodyPr wrap="square" lIns="91439" tIns="91439" rIns="91439" bIns="91439" numCol="1" anchor="ctr">
              <a:noAutofit/>
            </a:bodyPr>
            <a:lstStyle/>
            <a:p>
              <a:pPr algn="ctr" defTabSz="1828800">
                <a:defRPr sz="3600" b="0">
                  <a:solidFill>
                    <a:srgbClr val="FFFFFF"/>
                  </a:solidFill>
                  <a:latin typeface="Avenir Next Regular"/>
                  <a:ea typeface="Avenir Next Regular"/>
                  <a:cs typeface="Avenir Next Regular"/>
                  <a:sym typeface="Avenir Next Regular"/>
                </a:defRPr>
              </a:pPr>
              <a:endParaRPr sz="3200" b="1">
                <a:solidFill>
                  <a:schemeClr val="tx1">
                    <a:alpha val="74000"/>
                  </a:schemeClr>
                </a:solidFill>
              </a:endParaRPr>
            </a:p>
          </p:txBody>
        </p:sp>
        <p:sp>
          <p:nvSpPr>
            <p:cNvPr id="32" name="Google Shape;48;p1">
              <a:extLst>
                <a:ext uri="{FF2B5EF4-FFF2-40B4-BE49-F238E27FC236}">
                  <a16:creationId xmlns:a16="http://schemas.microsoft.com/office/drawing/2014/main" xmlns="" id="{2504D3A7-A9E4-D44F-59AE-F2DD7EAD2271}"/>
                </a:ext>
              </a:extLst>
            </p:cNvPr>
            <p:cNvSpPr txBox="1"/>
            <p:nvPr/>
          </p:nvSpPr>
          <p:spPr>
            <a:xfrm>
              <a:off x="227403" y="6185142"/>
              <a:ext cx="1142299" cy="36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defTabSz="1828800">
                <a:defRPr sz="3200">
                  <a:solidFill>
                    <a:srgbClr val="FFFFFF"/>
                  </a:solidFill>
                  <a:latin typeface="Avenir Next Regular"/>
                  <a:ea typeface="Avenir Next Regular"/>
                  <a:cs typeface="Avenir Next Regular"/>
                  <a:sym typeface="Avenir Next Regular"/>
                </a:defRPr>
              </a:lvl1pPr>
            </a:lstStyle>
            <a:p>
              <a:pPr algn="ctr"/>
              <a:r>
                <a:rPr lang="en-US" b="1">
                  <a:solidFill>
                    <a:schemeClr val="tx1">
                      <a:alpha val="74000"/>
                    </a:schemeClr>
                  </a:solidFill>
                </a:rPr>
                <a:t>1922</a:t>
              </a:r>
              <a:endParaRPr b="1">
                <a:solidFill>
                  <a:schemeClr val="tx1">
                    <a:alpha val="74000"/>
                  </a:schemeClr>
                </a:solidFill>
              </a:endParaRPr>
            </a:p>
          </p:txBody>
        </p:sp>
      </p:grpSp>
      <p:sp>
        <p:nvSpPr>
          <p:cNvPr id="37" name="Rectangle: Rounded Corners 36">
            <a:extLst>
              <a:ext uri="{FF2B5EF4-FFF2-40B4-BE49-F238E27FC236}">
                <a16:creationId xmlns:a16="http://schemas.microsoft.com/office/drawing/2014/main" xmlns="" id="{B03E86B0-04EA-E88E-6568-143C6DD7FACE}"/>
              </a:ext>
            </a:extLst>
          </p:cNvPr>
          <p:cNvSpPr/>
          <p:nvPr/>
        </p:nvSpPr>
        <p:spPr>
          <a:xfrm>
            <a:off x="2642532" y="67112"/>
            <a:ext cx="8615494" cy="587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HOẠT ĐỘNG CỦA NGUYỄN ÁI QUỐC TẠI PHÁP</a:t>
            </a:r>
          </a:p>
        </p:txBody>
      </p:sp>
      <p:graphicFrame>
        <p:nvGraphicFramePr>
          <p:cNvPr id="2" name="Table 1"/>
          <p:cNvGraphicFramePr>
            <a:graphicFrameLocks noGrp="1"/>
          </p:cNvGraphicFramePr>
          <p:nvPr>
            <p:extLst>
              <p:ext uri="{D42A27DB-BD31-4B8C-83A1-F6EECF244321}">
                <p14:modId xmlns:p14="http://schemas.microsoft.com/office/powerpoint/2010/main" val="2704972069"/>
              </p:ext>
            </p:extLst>
          </p:nvPr>
        </p:nvGraphicFramePr>
        <p:xfrm>
          <a:off x="1800771" y="889309"/>
          <a:ext cx="10073845" cy="5040856"/>
        </p:xfrm>
        <a:graphic>
          <a:graphicData uri="http://schemas.openxmlformats.org/drawingml/2006/table">
            <a:tbl>
              <a:tblPr firstRow="1" bandRow="1">
                <a:tableStyleId>{5C22544A-7EE6-4342-B048-85BDC9FD1C3A}</a:tableStyleId>
              </a:tblPr>
              <a:tblGrid>
                <a:gridCol w="5618715">
                  <a:extLst>
                    <a:ext uri="{9D8B030D-6E8A-4147-A177-3AD203B41FA5}">
                      <a16:colId xmlns:a16="http://schemas.microsoft.com/office/drawing/2014/main" xmlns="" val="3344671235"/>
                    </a:ext>
                  </a:extLst>
                </a:gridCol>
                <a:gridCol w="4455130">
                  <a:extLst>
                    <a:ext uri="{9D8B030D-6E8A-4147-A177-3AD203B41FA5}">
                      <a16:colId xmlns:a16="http://schemas.microsoft.com/office/drawing/2014/main" xmlns="" val="1769847432"/>
                    </a:ext>
                  </a:extLst>
                </a:gridCol>
              </a:tblGrid>
              <a:tr h="477578">
                <a:tc>
                  <a:txBody>
                    <a:bodyPr/>
                    <a:lstStyle/>
                    <a:p>
                      <a:pPr algn="ct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tiêu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smtClean="0">
                          <a:latin typeface="Times New Roman" panose="02020603050405020304" pitchFamily="18" charset="0"/>
                          <a:cs typeface="Times New Roman" panose="02020603050405020304" pitchFamily="18" charset="0"/>
                        </a:rPr>
                        <a:t>Ý</a:t>
                      </a:r>
                      <a:r>
                        <a:rPr lang="en-US" sz="2000" baseline="0" smtClean="0">
                          <a:latin typeface="Times New Roman" panose="02020603050405020304" pitchFamily="18" charset="0"/>
                          <a:cs typeface="Times New Roman" panose="02020603050405020304" pitchFamily="18" charset="0"/>
                        </a:rPr>
                        <a:t> nghĩa</a:t>
                      </a:r>
                      <a:endParaRPr lang="en-US" sz="20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3698564965"/>
                  </a:ext>
                </a:extLst>
              </a:tr>
              <a:tr h="9582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cs typeface="Times New Roman" panose="02020603050405020304" pitchFamily="18" charset="0"/>
                        </a:rPr>
                        <a:t>- Năm</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1919:</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gửi</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đến Hội</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nghị</a:t>
                      </a:r>
                      <a:r>
                        <a:rPr lang="en-US" sz="2000" spc="-25" smtClean="0">
                          <a:latin typeface="Times New Roman" panose="02020603050405020304" pitchFamily="18" charset="0"/>
                          <a:ea typeface="Calibri" panose="020F0502020204030204" pitchFamily="34" charset="0"/>
                          <a:cs typeface="Times New Roman" panose="02020603050405020304" pitchFamily="18" charset="0"/>
                        </a:rPr>
                        <a:t> </a:t>
                      </a:r>
                      <a:r>
                        <a:rPr lang="en-US" sz="2000" spc="-20" smtClean="0">
                          <a:latin typeface="Times New Roman" panose="02020603050405020304" pitchFamily="18" charset="0"/>
                          <a:ea typeface="Calibri" panose="020F0502020204030204" pitchFamily="34" charset="0"/>
                          <a:cs typeface="Times New Roman" panose="02020603050405020304" pitchFamily="18" charset="0"/>
                        </a:rPr>
                        <a:t>Véc-xai</a:t>
                      </a:r>
                      <a:r>
                        <a:rPr lang="en-US" sz="2000" spc="15"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bản</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pc="-50" smtClean="0">
                          <a:latin typeface="Times New Roman" panose="02020603050405020304" pitchFamily="18" charset="0"/>
                          <a:ea typeface="Calibri" panose="020F0502020204030204" pitchFamily="34" charset="0"/>
                          <a:cs typeface="Times New Roman" panose="02020603050405020304" pitchFamily="18" charset="0"/>
                        </a:rPr>
                        <a:t>yêu</a:t>
                      </a:r>
                      <a:r>
                        <a:rPr lang="en-US" sz="2000" spc="45"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sách</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của</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nhân</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dân</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pc="-5" smtClean="0">
                          <a:latin typeface="Times New Roman" panose="02020603050405020304" pitchFamily="18" charset="0"/>
                          <a:ea typeface="Calibri" panose="020F0502020204030204" pitchFamily="34" charset="0"/>
                          <a:cs typeface="Times New Roman" panose="02020603050405020304" pitchFamily="18" charset="0"/>
                        </a:rPr>
                        <a:t>A</a:t>
                      </a:r>
                      <a:r>
                        <a:rPr lang="en-US" sz="2000" smtClean="0">
                          <a:latin typeface="Times New Roman" panose="02020603050405020304" pitchFamily="18" charset="0"/>
                          <a:ea typeface="Calibri" panose="020F0502020204030204" pitchFamily="34" charset="0"/>
                          <a:cs typeface="Times New Roman" panose="02020603050405020304" pitchFamily="18" charset="0"/>
                        </a:rPr>
                        <a:t>n</a:t>
                      </a:r>
                      <a:r>
                        <a:rPr lang="en-US" sz="2000" spc="-5"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Nam; tham</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gia hoạt</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động trong</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Đảng </a:t>
                      </a:r>
                      <a:r>
                        <a:rPr lang="en-US" sz="2000" spc="-20" smtClean="0">
                          <a:latin typeface="Times New Roman" panose="02020603050405020304" pitchFamily="18" charset="0"/>
                          <a:ea typeface="Calibri" panose="020F0502020204030204" pitchFamily="34" charset="0"/>
                          <a:cs typeface="Times New Roman" panose="02020603050405020304" pitchFamily="18" charset="0"/>
                        </a:rPr>
                        <a:t>Xã</a:t>
                      </a:r>
                      <a:r>
                        <a:rPr lang="en-US" sz="2000" spc="-5"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hội </a:t>
                      </a:r>
                      <a:r>
                        <a:rPr lang="en-US" sz="2000" spc="-20" smtClean="0">
                          <a:latin typeface="Times New Roman" panose="02020603050405020304" pitchFamily="18" charset="0"/>
                          <a:ea typeface="Calibri" panose="020F0502020204030204" pitchFamily="34" charset="0"/>
                          <a:cs typeface="Times New Roman" panose="02020603050405020304" pitchFamily="18" charset="0"/>
                        </a:rPr>
                        <a:t>Pháp.</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26022748"/>
                  </a:ext>
                </a:extLst>
              </a:tr>
              <a:tr h="2020281">
                <a:tc>
                  <a:txBody>
                    <a:bodyPr/>
                    <a:lstStyle/>
                    <a:p>
                      <a:pPr marL="0" indent="0" algn="just">
                        <a:spcAft>
                          <a:spcPts val="0"/>
                        </a:spcAft>
                        <a:buFontTx/>
                        <a:buNone/>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baseline="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7/1920: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Đọc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Sơ</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thảo</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lần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thứ</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cương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tộc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thuộc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địa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Lê-nin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lgn="just">
                        <a:spcAft>
                          <a:spcPts val="0"/>
                        </a:spcAft>
                        <a:buFontTx/>
                        <a:buNone/>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- 12/1920: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tham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dự</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Đại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Tua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bỏ</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phiếu</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tán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Đảng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Xã</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Pháp</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nhập</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tế</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Cộng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sản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p>
                  </a:txBody>
                  <a:tcPr/>
                </a:tc>
                <a:tc>
                  <a:txBody>
                    <a:bodyPr/>
                    <a:lstStyle/>
                    <a:p>
                      <a:pPr algn="just">
                        <a:spcAft>
                          <a:spcPts val="0"/>
                        </a:spcAft>
                      </a:pP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2749227259"/>
                  </a:ext>
                </a:extLst>
              </a:tr>
              <a:tr h="650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cs typeface="Times New Roman" panose="02020603050405020304" pitchFamily="18" charset="0"/>
                        </a:rPr>
                        <a:t>- Năm 1921: tham gia</a:t>
                      </a:r>
                      <a:r>
                        <a:rPr lang="en-US" sz="2000" spc="-10" smtClean="0">
                          <a:latin typeface="Times New Roman" panose="02020603050405020304" pitchFamily="18" charset="0"/>
                          <a:ea typeface="Calibri" panose="020F0502020204030204" pitchFamily="34" charset="0"/>
                          <a:cs typeface="Times New Roman" panose="02020603050405020304" pitchFamily="18" charset="0"/>
                        </a:rPr>
                        <a:t> </a:t>
                      </a:r>
                      <a:r>
                        <a:rPr lang="en-US" sz="2000" smtClean="0">
                          <a:latin typeface="Times New Roman" panose="02020603050405020304" pitchFamily="18" charset="0"/>
                          <a:ea typeface="Calibri" panose="020F0502020204030204" pitchFamily="34" charset="0"/>
                          <a:cs typeface="Times New Roman" panose="02020603050405020304" pitchFamily="18" charset="0"/>
                        </a:rPr>
                        <a:t>sáng lập Hội Liên hiệp thuộc địa.</a:t>
                      </a:r>
                      <a:endParaRPr lang="en-US" sz="2000" smtClean="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68286435"/>
                  </a:ext>
                </a:extLst>
              </a:tr>
              <a:tr h="836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latin typeface="Times New Roman" panose="02020603050405020304" pitchFamily="18" charset="0"/>
                          <a:ea typeface="Calibri" panose="020F0502020204030204" pitchFamily="34" charset="0"/>
                        </a:rPr>
                        <a:t>Năm 1922: Làm chủ nhiệm kiêm chủ bút báo Nguời cùng </a:t>
                      </a:r>
                      <a:r>
                        <a:rPr lang="en-US" sz="2000" spc="-10" smtClean="0">
                          <a:latin typeface="Times New Roman" panose="02020603050405020304" pitchFamily="18" charset="0"/>
                          <a:ea typeface="Calibri" panose="020F0502020204030204" pitchFamily="34" charset="0"/>
                        </a:rPr>
                        <a:t>khổ</a:t>
                      </a:r>
                      <a:r>
                        <a:rPr lang="en-US" sz="2000" smtClean="0">
                          <a:latin typeface="Times New Roman" panose="02020603050405020304" pitchFamily="18" charset="0"/>
                          <a:ea typeface="Calibri" panose="020F0502020204030204" pitchFamily="34" charset="0"/>
                        </a:rPr>
                        <a:t>.</a:t>
                      </a:r>
                      <a:endParaRPr lang="en-US" sz="2000" smtClean="0"/>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930535810"/>
                  </a:ext>
                </a:extLst>
              </a:tr>
            </a:tbl>
          </a:graphicData>
        </a:graphic>
      </p:graphicFrame>
      <p:sp>
        <p:nvSpPr>
          <p:cNvPr id="3" name="Rectangle 2"/>
          <p:cNvSpPr/>
          <p:nvPr/>
        </p:nvSpPr>
        <p:spPr>
          <a:xfrm>
            <a:off x="7336460" y="2286993"/>
            <a:ext cx="4561367" cy="2246769"/>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Lê-nin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dấu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ngoặt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Mác-Lênin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000" dirty="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9058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Một thế kỷ nguyện vọng về quyền con người">
            <a:extLst>
              <a:ext uri="{FF2B5EF4-FFF2-40B4-BE49-F238E27FC236}">
                <a16:creationId xmlns:a16="http://schemas.microsoft.com/office/drawing/2014/main" xmlns="" id="{38F71A15-A388-A64F-8651-AC0F77139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4" descr="Hòa ước Versailles -">
            <a:extLst>
              <a:ext uri="{FF2B5EF4-FFF2-40B4-BE49-F238E27FC236}">
                <a16:creationId xmlns:a16="http://schemas.microsoft.com/office/drawing/2014/main" xmlns="" id="{058CC7D8-48AF-9946-852A-CB5417B4E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338"/>
            <a:ext cx="60960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1">
            <a:extLst>
              <a:ext uri="{FF2B5EF4-FFF2-40B4-BE49-F238E27FC236}">
                <a16:creationId xmlns:a16="http://schemas.microsoft.com/office/drawing/2014/main" xmlns="" id="{AB8828F2-C160-0E46-B5FD-9B5C8FD4DCEF}"/>
              </a:ext>
            </a:extLst>
          </p:cNvPr>
          <p:cNvSpPr txBox="1">
            <a:spLocks noChangeArrowheads="1"/>
          </p:cNvSpPr>
          <p:nvPr/>
        </p:nvSpPr>
        <p:spPr bwMode="auto">
          <a:xfrm>
            <a:off x="685800" y="6273800"/>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alt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“Bản yêu sách 8 điểm”</a:t>
            </a:r>
          </a:p>
        </p:txBody>
      </p:sp>
      <p:sp>
        <p:nvSpPr>
          <p:cNvPr id="63492" name="TextBox 4">
            <a:extLst>
              <a:ext uri="{FF2B5EF4-FFF2-40B4-BE49-F238E27FC236}">
                <a16:creationId xmlns:a16="http://schemas.microsoft.com/office/drawing/2014/main" xmlns="" id="{EB5D70AF-24EE-D049-8A74-857D385CE847}"/>
              </a:ext>
            </a:extLst>
          </p:cNvPr>
          <p:cNvSpPr txBox="1">
            <a:spLocks noChangeArrowheads="1"/>
          </p:cNvSpPr>
          <p:nvPr/>
        </p:nvSpPr>
        <p:spPr bwMode="auto">
          <a:xfrm>
            <a:off x="8001000" y="62738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x-none" alt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Hội nghị Vec-xai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3489"/>
                                        </p:tgtEl>
                                        <p:attrNameLst>
                                          <p:attrName>style.visibility</p:attrName>
                                        </p:attrNameLst>
                                      </p:cBhvr>
                                      <p:to>
                                        <p:strVal val="visible"/>
                                      </p:to>
                                    </p:set>
                                    <p:animEffect transition="in" filter="wheel(4)">
                                      <p:cBhvr>
                                        <p:cTn id="7" dur="2000"/>
                                        <p:tgtEl>
                                          <p:spTgt spid="63489"/>
                                        </p:tgtEl>
                                      </p:cBhvr>
                                    </p:animEffect>
                                  </p:childTnLst>
                                </p:cTn>
                              </p:par>
                              <p:par>
                                <p:cTn id="8" presetID="21" presetClass="entr" presetSubtype="4" fill="hold" nodeType="withEffect">
                                  <p:stCondLst>
                                    <p:cond delay="0"/>
                                  </p:stCondLst>
                                  <p:childTnLst>
                                    <p:set>
                                      <p:cBhvr>
                                        <p:cTn id="9" dur="1" fill="hold">
                                          <p:stCondLst>
                                            <p:cond delay="0"/>
                                          </p:stCondLst>
                                        </p:cTn>
                                        <p:tgtEl>
                                          <p:spTgt spid="63490"/>
                                        </p:tgtEl>
                                        <p:attrNameLst>
                                          <p:attrName>style.visibility</p:attrName>
                                        </p:attrNameLst>
                                      </p:cBhvr>
                                      <p:to>
                                        <p:strVal val="visible"/>
                                      </p:to>
                                    </p:set>
                                    <p:animEffect transition="in" filter="wheel(4)">
                                      <p:cBhvr>
                                        <p:cTn id="10" dur="2000"/>
                                        <p:tgtEl>
                                          <p:spTgt spid="63490"/>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63491"/>
                                        </p:tgtEl>
                                        <p:attrNameLst>
                                          <p:attrName>style.visibility</p:attrName>
                                        </p:attrNameLst>
                                      </p:cBhvr>
                                      <p:to>
                                        <p:strVal val="visible"/>
                                      </p:to>
                                    </p:set>
                                    <p:animEffect transition="in" filter="wheel(4)">
                                      <p:cBhvr>
                                        <p:cTn id="13" dur="2000"/>
                                        <p:tgtEl>
                                          <p:spTgt spid="63491"/>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63492"/>
                                        </p:tgtEl>
                                        <p:attrNameLst>
                                          <p:attrName>style.visibility</p:attrName>
                                        </p:attrNameLst>
                                      </p:cBhvr>
                                      <p:to>
                                        <p:strVal val="visible"/>
                                      </p:to>
                                    </p:set>
                                    <p:animEffect transition="in" filter="wheel(4)">
                                      <p:cBhvr>
                                        <p:cTn id="16" dur="2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xmlns="" id="{9DC440FA-9DB1-2C44-B1A2-9B790E19D224}"/>
              </a:ext>
            </a:extLst>
          </p:cNvPr>
          <p:cNvSpPr>
            <a:spLocks noChangeArrowheads="1"/>
          </p:cNvSpPr>
          <p:nvPr/>
        </p:nvSpPr>
        <p:spPr bwMode="auto">
          <a:xfrm>
            <a:off x="0" y="533400"/>
            <a:ext cx="76962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Tổng ân xá cho tất cả những người bản xứ bị án tù chính trị;</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Cải cách nền pháp lý ở Đông Dương bằng cách cho người bản xứ cũng được quyền hưởng những đảm bảo về mặt pháp luật như người Âu châu; xóa bỏ hoàn toàn các toà án đặc biệt dùng làm công cụ để khủng bố và áp bức bộ phận trung thực nhất trong nhân dân An Nam;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Tự do báo chí và tự do ngôn luận;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Tự do lập hội và hội họp;</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Tự do cư trú ở nước ngoài và tự do xuất dương;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6. Tự do học tập, thành lập các trường kỹ thuật và chuyên nghiệp ở tất cả các tỉnh cho người bản xứ;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7. Thay thế chế độ ra các sắc lệnh bằng chế độ ra các đạo luật;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 Đoàn đại biểu thường trực của nguời bản xứ, do người bản xứ bầu ra, tại Nghị viện Pháp để giúp cho Nghị viện biết được những nguyện vọng của người bản xứ.</a:t>
            </a:r>
          </a:p>
        </p:txBody>
      </p:sp>
      <p:sp>
        <p:nvSpPr>
          <p:cNvPr id="109570" name="Rectangle 2">
            <a:extLst>
              <a:ext uri="{FF2B5EF4-FFF2-40B4-BE49-F238E27FC236}">
                <a16:creationId xmlns:a16="http://schemas.microsoft.com/office/drawing/2014/main" xmlns="" id="{8BFEF9E5-258C-7645-97A1-F1D9DFDF21C0}"/>
              </a:ext>
            </a:extLst>
          </p:cNvPr>
          <p:cNvSpPr>
            <a:spLocks noChangeArrowheads="1"/>
          </p:cNvSpPr>
          <p:nvPr/>
        </p:nvSpPr>
        <p:spPr bwMode="auto">
          <a:xfrm>
            <a:off x="7189" y="-76200"/>
            <a:ext cx="79109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Yêu</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sách</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nhân</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An Nam”</a:t>
            </a:r>
            <a:endParaRPr kumimoji="0" lang="x-none" alt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4578" name="Picture 2" descr="Một thế kỷ nguyện vọng về quyền con người">
            <a:extLst>
              <a:ext uri="{FF2B5EF4-FFF2-40B4-BE49-F238E27FC236}">
                <a16:creationId xmlns:a16="http://schemas.microsoft.com/office/drawing/2014/main" xmlns="" id="{8AC0945D-1878-2A49-BF10-1DC733769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37" y="-28575"/>
            <a:ext cx="426191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9569"/>
                                        </p:tgtEl>
                                        <p:attrNameLst>
                                          <p:attrName>style.visibility</p:attrName>
                                        </p:attrNameLst>
                                      </p:cBhvr>
                                      <p:to>
                                        <p:strVal val="visible"/>
                                      </p:to>
                                    </p:set>
                                    <p:animEffect transition="in" filter="wipe(up)">
                                      <p:cBhvr>
                                        <p:cTn id="7" dur="500"/>
                                        <p:tgtEl>
                                          <p:spTgt spid="10956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9570"/>
                                        </p:tgtEl>
                                        <p:attrNameLst>
                                          <p:attrName>style.visibility</p:attrName>
                                        </p:attrNameLst>
                                      </p:cBhvr>
                                      <p:to>
                                        <p:strVal val="visible"/>
                                      </p:to>
                                    </p:set>
                                    <p:animEffect transition="in" filter="wipe(up)">
                                      <p:cBhvr>
                                        <p:cTn id="10" dur="500"/>
                                        <p:tgtEl>
                                          <p:spTgt spid="109570"/>
                                        </p:tgtEl>
                                      </p:cBhvr>
                                    </p:animEffect>
                                  </p:childTnLst>
                                </p:cTn>
                              </p:par>
                              <p:par>
                                <p:cTn id="11" presetID="22" presetClass="entr" presetSubtype="1"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up)">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 grpId="0"/>
      <p:bldP spid="1095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xmlns="" id="{F3DF3E22-8801-B046-927E-22D2505F8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607695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816F988-ED10-2D4B-8892-A81AB7D7EDE7}"/>
              </a:ext>
            </a:extLst>
          </p:cNvPr>
          <p:cNvSpPr/>
          <p:nvPr/>
        </p:nvSpPr>
        <p:spPr>
          <a:xfrm>
            <a:off x="-152400" y="6019800"/>
            <a:ext cx="64008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Nhà số 9 ngõ Côngpoanh, quận 17, Paris (Pháp), nơi Nguyễn Ái Quốc đã ở từ 1921 đến 1923.</a:t>
            </a:r>
            <a:endParaRPr kumimoji="0" 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7652" name="Picture 4" descr="Viên gạch kỷ vật gắn liền với một phần cuộc đời Bác Hồ kính yêu">
            <a:extLst>
              <a:ext uri="{FF2B5EF4-FFF2-40B4-BE49-F238E27FC236}">
                <a16:creationId xmlns:a16="http://schemas.microsoft.com/office/drawing/2014/main" xmlns="" id="{51969EEB-B353-244A-B989-FBE311641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5" t="16427"/>
          <a:stretch/>
        </p:blipFill>
        <p:spPr bwMode="auto">
          <a:xfrm>
            <a:off x="6096000" y="0"/>
            <a:ext cx="6067424"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27A0A04-7138-8D4A-A9A5-4C9E5E6978FC}"/>
              </a:ext>
            </a:extLst>
          </p:cNvPr>
          <p:cNvSpPr/>
          <p:nvPr/>
        </p:nvSpPr>
        <p:spPr>
          <a:xfrm>
            <a:off x="6267450" y="5827067"/>
            <a:ext cx="569595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kỷ</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liền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endParaRPr kumimoji="0" 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951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14:bounceEnd="50000">
                                          <p:cBhvr additive="base">
                                            <p:cTn id="7" dur="500" fill="hold"/>
                                            <p:tgtEl>
                                              <p:spTgt spid="276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765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14:bounceEnd="50000">
                                          <p:cBhvr additive="base">
                                            <p:cTn id="15" dur="500" fill="hold"/>
                                            <p:tgtEl>
                                              <p:spTgt spid="276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765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cBhvr additive="base">
                                            <p:cTn id="15" dur="500" fill="hold"/>
                                            <p:tgtEl>
                                              <p:spTgt spid="27652"/>
                                            </p:tgtEl>
                                            <p:attrNameLst>
                                              <p:attrName>ppt_x</p:attrName>
                                            </p:attrNameLst>
                                          </p:cBhvr>
                                          <p:tavLst>
                                            <p:tav tm="0">
                                              <p:val>
                                                <p:strVal val="#ppt_x"/>
                                              </p:val>
                                            </p:tav>
                                            <p:tav tm="100000">
                                              <p:val>
                                                <p:strVal val="#ppt_x"/>
                                              </p:val>
                                            </p:tav>
                                          </p:tavLst>
                                        </p:anim>
                                        <p:anim calcmode="lin" valueType="num">
                                          <p:cBhvr additive="base">
                                            <p:cTn id="16" dur="500" fill="hold"/>
                                            <p:tgtEl>
                                              <p:spTgt spid="2765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1786</Words>
  <Application>Microsoft Office PowerPoint</Application>
  <PresentationFormat>Custom</PresentationFormat>
  <Paragraphs>191</Paragraphs>
  <Slides>41</Slides>
  <Notes>3</Notes>
  <HiddenSlides>0</HiddenSlides>
  <MMClips>4</MMClips>
  <ScaleCrop>false</ScaleCrop>
  <HeadingPairs>
    <vt:vector size="4" baseType="variant">
      <vt:variant>
        <vt:lpstr>Theme</vt:lpstr>
      </vt:variant>
      <vt:variant>
        <vt:i4>9</vt:i4>
      </vt:variant>
      <vt:variant>
        <vt:lpstr>Slide Titles</vt:lpstr>
      </vt:variant>
      <vt:variant>
        <vt:i4>41</vt:i4>
      </vt:variant>
    </vt:vector>
  </HeadingPairs>
  <TitlesOfParts>
    <vt:vector size="50" baseType="lpstr">
      <vt:lpstr>Lección de Historia de España by Slidesgo</vt:lpstr>
      <vt:lpstr>Dongzhi Festival by Slidesgo</vt:lpstr>
      <vt:lpstr>Office Theme</vt:lpstr>
      <vt:lpstr>War Background by Slidesgo</vt:lpstr>
      <vt:lpstr>1_Default Design</vt:lpstr>
      <vt:lpstr>Austin</vt:lpstr>
      <vt:lpstr>2_Office Theme</vt:lpstr>
      <vt:lpstr>1_Dongzhi Festival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ismail - [2010]</cp:lastModifiedBy>
  <cp:revision>31</cp:revision>
  <dcterms:created xsi:type="dcterms:W3CDTF">2024-04-12T12:50:30Z</dcterms:created>
  <dcterms:modified xsi:type="dcterms:W3CDTF">2024-11-13T01:42:55Z</dcterms:modified>
</cp:coreProperties>
</file>