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0" r:id="rId2"/>
    <p:sldMasterId id="2147483755" r:id="rId3"/>
  </p:sldMasterIdLst>
  <p:notesMasterIdLst>
    <p:notesMasterId r:id="rId26"/>
  </p:notesMasterIdLst>
  <p:sldIdLst>
    <p:sldId id="515" r:id="rId4"/>
    <p:sldId id="497" r:id="rId5"/>
    <p:sldId id="492" r:id="rId6"/>
    <p:sldId id="495" r:id="rId7"/>
    <p:sldId id="496" r:id="rId8"/>
    <p:sldId id="493" r:id="rId9"/>
    <p:sldId id="528" r:id="rId10"/>
    <p:sldId id="479" r:id="rId11"/>
    <p:sldId id="527" r:id="rId12"/>
    <p:sldId id="519" r:id="rId13"/>
    <p:sldId id="523" r:id="rId14"/>
    <p:sldId id="522" r:id="rId15"/>
    <p:sldId id="524" r:id="rId16"/>
    <p:sldId id="470" r:id="rId17"/>
    <p:sldId id="501" r:id="rId18"/>
    <p:sldId id="507" r:id="rId19"/>
    <p:sldId id="525" r:id="rId20"/>
    <p:sldId id="502" r:id="rId21"/>
    <p:sldId id="503" r:id="rId22"/>
    <p:sldId id="504" r:id="rId23"/>
    <p:sldId id="506" r:id="rId24"/>
    <p:sldId id="513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A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02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150C3-1DF3-4FA5-B19F-527905A270C9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8436F-EBD0-43EA-8D96-98DAA699C5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205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734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7348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7348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13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52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7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2" name="Google Shape;752;p24"/>
          <p:cNvSpPr txBox="1">
            <a:spLocks noGrp="1"/>
          </p:cNvSpPr>
          <p:nvPr>
            <p:ph type="title"/>
          </p:nvPr>
        </p:nvSpPr>
        <p:spPr>
          <a:xfrm>
            <a:off x="551625" y="1035250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ldrich"/>
              <a:buNone/>
              <a:defRPr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3" name="Google Shape;753;p24"/>
          <p:cNvSpPr txBox="1">
            <a:spLocks noGrp="1"/>
          </p:cNvSpPr>
          <p:nvPr>
            <p:ph type="body" idx="1"/>
          </p:nvPr>
        </p:nvSpPr>
        <p:spPr>
          <a:xfrm>
            <a:off x="551725" y="2569300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5A0AEB4-C558-4C49-8A9C-EA9DE101D67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7340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0821114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08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32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43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48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79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68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82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44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0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36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5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0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5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40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17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1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8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51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39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43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8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07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92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00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81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80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6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24"/>
          <p:cNvSpPr txBox="1">
            <a:spLocks noGrp="1"/>
          </p:cNvSpPr>
          <p:nvPr>
            <p:ph type="title"/>
          </p:nvPr>
        </p:nvSpPr>
        <p:spPr>
          <a:xfrm>
            <a:off x="551625" y="1035250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ldrich"/>
              <a:buNone/>
              <a:defRPr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3" name="Google Shape;753;p24"/>
          <p:cNvSpPr txBox="1">
            <a:spLocks noGrp="1"/>
          </p:cNvSpPr>
          <p:nvPr>
            <p:ph type="body" idx="1"/>
          </p:nvPr>
        </p:nvSpPr>
        <p:spPr>
          <a:xfrm>
            <a:off x="551725" y="2569300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5A0AEB4-C558-4C49-8A9C-EA9DE101D67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69AA3A48-04C9-4287-9849-6C45F94CB173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90823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7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34925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458917" y="-22596"/>
            <a:ext cx="746344" cy="1124932"/>
          </a:xfrm>
          <a:custGeom>
            <a:avLst/>
            <a:gdLst/>
            <a:ahLst/>
            <a:cxnLst/>
            <a:rect l="l" t="t" r="r" b="b"/>
            <a:pathLst>
              <a:path w="746344" h="1124932" extrusionOk="0">
                <a:moveTo>
                  <a:pt x="0" y="0"/>
                </a:moveTo>
                <a:cubicBezTo>
                  <a:pt x="1805" y="9313"/>
                  <a:pt x="3706" y="18625"/>
                  <a:pt x="5701" y="27938"/>
                </a:cubicBezTo>
                <a:cubicBezTo>
                  <a:pt x="99303" y="473901"/>
                  <a:pt x="364620" y="869405"/>
                  <a:pt x="746345" y="1124933"/>
                </a:cubicBezTo>
                <a:lnTo>
                  <a:pt x="746345" y="0"/>
                </a:ln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id="{D42CA127-6D91-4FCB-ADEB-867BB1A006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0" name="TextBox 3">
            <a:extLst>
              <a:ext uri="{FF2B5EF4-FFF2-40B4-BE49-F238E27FC236}">
                <a16:creationId xmlns:a16="http://schemas.microsoft.com/office/drawing/2014/main" id="{5D52208E-2958-4EE5-A17B-614339265A0F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6E9DF8F4-7DFF-4138-8740-10621B502493}"/>
              </a:ext>
            </a:extLst>
          </p:cNvPr>
          <p:cNvSpPr txBox="1">
            <a:spLocks/>
          </p:cNvSpPr>
          <p:nvPr userDrawn="1"/>
        </p:nvSpPr>
        <p:spPr>
          <a:xfrm>
            <a:off x="10318368" y="-2381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FF33F733-5D1D-44CF-8B99-9675C7231577}"/>
              </a:ext>
            </a:extLst>
          </p:cNvPr>
          <p:cNvSpPr txBox="1">
            <a:spLocks/>
          </p:cNvSpPr>
          <p:nvPr userDrawn="1"/>
        </p:nvSpPr>
        <p:spPr>
          <a:xfrm>
            <a:off x="10409845" y="636522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9583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71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5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3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54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14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68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0821114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A8B384-E371-FCA5-47D1-C1168EC69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89DAFE-8B72-77E0-439B-2B7609639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09E3B028-B49F-C920-F959-1D199560D2C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94ACA3B-E131-5042-E7C8-AB47E60DCF38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52A728-8C5F-54CC-B6D1-AB585624A69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9B4806-B92D-2DCB-E402-B9D04861128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3CD1034-2585-0E61-6B02-FB1395E57147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CD2181-FEB3-9EA6-2560-F53CFEBDA189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DEAA2C-B8EB-AE8F-F252-6D51E971FAB1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52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73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1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9.mp4"/><Relationship Id="rId7" Type="http://schemas.openxmlformats.org/officeDocument/2006/relationships/image" Target="../media/image2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4a"/><Relationship Id="rId11" Type="http://schemas.openxmlformats.org/officeDocument/2006/relationships/image" Target="../media/image14.png"/><Relationship Id="rId5" Type="http://schemas.microsoft.com/office/2007/relationships/media" Target="../media/media4.m4a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gif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AB6A78-949C-461A-B946-76471CA08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2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B69FFD8-8532-4258-949A-E7AAC1A0A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964B228-E631-4AD1-948C-48D45349FA16}"/>
              </a:ext>
            </a:extLst>
          </p:cNvPr>
          <p:cNvSpPr txBox="1"/>
          <p:nvPr/>
        </p:nvSpPr>
        <p:spPr>
          <a:xfrm>
            <a:off x="6417733" y="5520267"/>
            <a:ext cx="524933" cy="9990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FDC765-2A35-42E2-85E1-15DB4FAE622E}"/>
              </a:ext>
            </a:extLst>
          </p:cNvPr>
          <p:cNvSpPr txBox="1"/>
          <p:nvPr/>
        </p:nvSpPr>
        <p:spPr>
          <a:xfrm>
            <a:off x="1168399" y="6226945"/>
            <a:ext cx="492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8DB1E3-73B3-4F43-B5D5-38FFA3ADF9B4}"/>
              </a:ext>
            </a:extLst>
          </p:cNvPr>
          <p:cNvSpPr txBox="1"/>
          <p:nvPr/>
        </p:nvSpPr>
        <p:spPr>
          <a:xfrm>
            <a:off x="5774268" y="6226945"/>
            <a:ext cx="5527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3D1508E-827E-4438-9846-3E53BEEA61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000" y1="43000" x2="50000" y2="65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34" t="10997" r="41507" b="9622"/>
          <a:stretch/>
        </p:blipFill>
        <p:spPr>
          <a:xfrm rot="10800000">
            <a:off x="13648263" y="-621792"/>
            <a:ext cx="733555" cy="54985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C6C88D4-81DF-4363-BBC8-CBC363CD53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000" y1="43000" x2="50000" y2="65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34" t="10997" r="41507" b="9622"/>
          <a:stretch/>
        </p:blipFill>
        <p:spPr>
          <a:xfrm rot="10800000">
            <a:off x="12598398" y="-621792"/>
            <a:ext cx="733554" cy="549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8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39 0.15925 L -0.06628 0.00833 C -0.09557 -0.02732 -0.13997 -0.04422 -0.18646 -0.04422 C -0.23893 -0.04422 -0.28138 -0.02732 -0.31081 0.00833 L -0.45195 0.1592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67" y="-10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15995 L -0.2056 0.20439 C -0.24752 0.21481 -0.31068 0.21967 -0.37682 0.21967 C -0.45208 0.21967 -0.5125 0.21481 -0.55443 0.20439 L -0.75625 0.15995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59" y="74644"/>
            <a:ext cx="7112303" cy="66807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4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4">
            <a:extLst>
              <a:ext uri="{FF2B5EF4-FFF2-40B4-BE49-F238E27FC236}">
                <a16:creationId xmlns:a16="http://schemas.microsoft.com/office/drawing/2014/main" id="{4E5BD9DE-BA95-419E-9632-D8D969DCF646}"/>
              </a:ext>
            </a:extLst>
          </p:cNvPr>
          <p:cNvSpPr/>
          <p:nvPr/>
        </p:nvSpPr>
        <p:spPr>
          <a:xfrm>
            <a:off x="2281632" y="1191502"/>
            <a:ext cx="7628734" cy="106188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prstClr val="white"/>
                </a:solidFill>
                <a:latin typeface="Cambria" panose="02040503050406030204" pitchFamily="18" charset="0"/>
                <a:ea typeface="标小智龙珠体" panose="02020500000000000000" pitchFamily="18" charset="-122"/>
              </a:rPr>
              <a:t>LÀ</a:t>
            </a:r>
            <a:r>
              <a:rPr lang="vi-VN" altLang="zh-CN" sz="6000" b="1" dirty="0">
                <a:solidFill>
                  <a:prstClr val="white"/>
                </a:solidFill>
                <a:latin typeface="Cambria" panose="02040503050406030204" pitchFamily="18" charset="0"/>
                <a:ea typeface="标小智龙珠体" panose="02020500000000000000" pitchFamily="18" charset="-122"/>
              </a:rPr>
              <a:t>M</a:t>
            </a:r>
            <a:r>
              <a:rPr lang="en-US" altLang="zh-CN" sz="6000" b="1" dirty="0">
                <a:solidFill>
                  <a:prstClr val="white"/>
                </a:solidFill>
                <a:latin typeface="Cambria" panose="02040503050406030204" pitchFamily="18" charset="0"/>
                <a:ea typeface="标小智龙珠体" panose="02020500000000000000" pitchFamily="18" charset="-122"/>
              </a:rPr>
              <a:t> VIỆC NHÓM 6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pic>
        <p:nvPicPr>
          <p:cNvPr id="2" name="travel-upbeat-happy-fun-background-music-for-videos-244587">
            <a:hlinkClick r:id="" action="ppaction://media"/>
            <a:extLst>
              <a:ext uri="{FF2B5EF4-FFF2-40B4-BE49-F238E27FC236}">
                <a16:creationId xmlns:a16="http://schemas.microsoft.com/office/drawing/2014/main" id="{C8C37112-3E7D-4748-94E1-11A90C14B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3243" y="6248400"/>
            <a:ext cx="609600" cy="609600"/>
          </a:xfrm>
          <a:prstGeom prst="rect">
            <a:avLst/>
          </a:prstGeom>
        </p:spPr>
      </p:pic>
      <p:pic>
        <p:nvPicPr>
          <p:cNvPr id="4" name="5 Minutes Countdown Timer  Đồng hồ đếm ngược 5 phút">
            <a:hlinkClick r:id="" action="ppaction://media"/>
            <a:extLst>
              <a:ext uri="{FF2B5EF4-FFF2-40B4-BE49-F238E27FC236}">
                <a16:creationId xmlns:a16="http://schemas.microsoft.com/office/drawing/2014/main" id="{95D89FB8-7755-4025-BD85-F01D7CF3693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0366" y="5574580"/>
            <a:ext cx="2281633" cy="1283419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79AB45A6-F4C3-47A9-B615-DF8AF38E4DF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06" y="3429000"/>
            <a:ext cx="3892586" cy="389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9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1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4">
            <a:extLst>
              <a:ext uri="{FF2B5EF4-FFF2-40B4-BE49-F238E27FC236}">
                <a16:creationId xmlns:a16="http://schemas.microsoft.com/office/drawing/2014/main" id="{4E5BD9DE-BA95-419E-9632-D8D969DCF646}"/>
              </a:ext>
            </a:extLst>
          </p:cNvPr>
          <p:cNvSpPr/>
          <p:nvPr/>
        </p:nvSpPr>
        <p:spPr>
          <a:xfrm>
            <a:off x="2223433" y="1019436"/>
            <a:ext cx="7745134" cy="169800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79AB45A6-F4C3-47A9-B615-DF8AF38E4D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26" y="2900318"/>
            <a:ext cx="4604148" cy="460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4241265" y="1390269"/>
            <a:ext cx="4146201" cy="91715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pPr lvl="0" algn="ctr">
              <a:buClrTx/>
              <a:buSzTx/>
              <a:buFontTx/>
            </a:pPr>
            <a:r>
              <a:rPr lang="vi-VN" altLang="zh-CN" sz="6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KẾT LUẬN</a:t>
            </a:r>
            <a:endParaRPr lang="zh-CN" altLang="en-US" sz="6000" dirty="0">
              <a:solidFill>
                <a:schemeClr val="bg1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28550" y="1400220"/>
            <a:ext cx="9401653" cy="40575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65F7520-4791-5774-B583-66B76D8F5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55" y="4108294"/>
            <a:ext cx="3211931" cy="321193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64E29F-E157-948F-9CE0-6042B0D96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7447" y="988291"/>
            <a:ext cx="570974" cy="5781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54196" y="2382559"/>
            <a:ext cx="97145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Cambria" panose="02040503050406030204" pitchFamily="18" charset="0"/>
                <a:ea typeface="Cambria" panose="02040503050406030204" pitchFamily="18" charset="0"/>
              </a:rPr>
              <a:t>Nhiệt truyền từ vật </a:t>
            </a:r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 hơn</a:t>
            </a:r>
            <a:r>
              <a:rPr lang="vi-VN" sz="5400" b="1" dirty="0">
                <a:latin typeface="Cambria" panose="02040503050406030204" pitchFamily="18" charset="0"/>
                <a:ea typeface="Cambria" panose="02040503050406030204" pitchFamily="18" charset="0"/>
              </a:rPr>
              <a:t> sang vật </a:t>
            </a:r>
            <a:r>
              <a:rPr lang="vi-VN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 hơn</a:t>
            </a:r>
            <a:r>
              <a:rPr lang="vi-VN" sz="5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EE2F7-9126-0250-0195-10D43A8B8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8ABE596-C43E-677C-2220-9D8F4826F5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C7AF0C6-16AF-4EF0-0D81-C3ADC02D8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517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AAD93D-D034-BD82-8103-E14F5461C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sp>
        <p:nvSpPr>
          <p:cNvPr id="13" name="文本框 75">
            <a:extLst>
              <a:ext uri="{FF2B5EF4-FFF2-40B4-BE49-F238E27FC236}">
                <a16:creationId xmlns:a16="http://schemas.microsoft.com/office/drawing/2014/main" id="{45BC1B0E-F658-A278-F88A-C6046761F12B}"/>
              </a:ext>
            </a:extLst>
          </p:cNvPr>
          <p:cNvSpPr txBox="1"/>
          <p:nvPr/>
        </p:nvSpPr>
        <p:spPr>
          <a:xfrm>
            <a:off x="1398293" y="1847107"/>
            <a:ext cx="9139381" cy="21451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zh-CN" sz="5400" b="1" dirty="0">
                <a:solidFill>
                  <a:srgbClr val="C0000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HOẠT ĐỘNG </a:t>
            </a:r>
            <a:r>
              <a:rPr lang="en-US" altLang="zh-CN" sz="5400" b="1" dirty="0">
                <a:solidFill>
                  <a:srgbClr val="C0000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2</a:t>
            </a:r>
            <a:r>
              <a:rPr lang="vi-VN" altLang="zh-CN" sz="5400" b="1" dirty="0">
                <a:solidFill>
                  <a:srgbClr val="C0000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:</a:t>
            </a:r>
            <a:r>
              <a:rPr lang="en-US" altLang="zh-CN" sz="5400" b="1" dirty="0">
                <a:solidFill>
                  <a:srgbClr val="C0000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Ứng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dụng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của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 </a:t>
            </a:r>
            <a:r>
              <a:rPr lang="vi-VN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sự truyền nhiệt</a:t>
            </a:r>
          </a:p>
        </p:txBody>
      </p:sp>
    </p:spTree>
    <p:extLst>
      <p:ext uri="{BB962C8B-B14F-4D97-AF65-F5344CB8AC3E}">
        <p14:creationId xmlns:p14="http://schemas.microsoft.com/office/powerpoint/2010/main" val="349345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7DD048-E469-769F-49F9-3ED17528F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4">
            <a:extLst>
              <a:ext uri="{FF2B5EF4-FFF2-40B4-BE49-F238E27FC236}">
                <a16:creationId xmlns:a16="http://schemas.microsoft.com/office/drawing/2014/main" id="{D34EFFCF-2600-4A20-B81F-C4A0664327A7}"/>
              </a:ext>
            </a:extLst>
          </p:cNvPr>
          <p:cNvSpPr/>
          <p:nvPr/>
        </p:nvSpPr>
        <p:spPr>
          <a:xfrm>
            <a:off x="3266652" y="196476"/>
            <a:ext cx="5658695" cy="91909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CC581C34-D8C2-40EC-AD2B-A0C3DD35FDB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0" y="3546114"/>
            <a:ext cx="3816096" cy="38160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13C476-BCB2-44A9-88BE-92D1096C6BF2}"/>
              </a:ext>
            </a:extLst>
          </p:cNvPr>
          <p:cNvSpPr txBox="1"/>
          <p:nvPr/>
        </p:nvSpPr>
        <p:spPr>
          <a:xfrm>
            <a:off x="1390352" y="1664208"/>
            <a:ext cx="105639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5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5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55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5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5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477F3-2ED0-45B9-921C-42387B9D20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2" b="89778" l="9778" r="89778">
                        <a14:foregroundMark x1="36000" y1="35111" x2="37778" y2="48000"/>
                        <a14:foregroundMark x1="42222" y1="27556" x2="39556" y2="25778"/>
                        <a14:foregroundMark x1="30222" y1="13778" x2="32000" y2="20444"/>
                        <a14:foregroundMark x1="49778" y1="6222" x2="49778" y2="12889"/>
                        <a14:foregroundMark x1="71111" y1="13778" x2="68444" y2="18222"/>
                        <a14:foregroundMark x1="84889" y1="34222" x2="76889" y2="36000"/>
                        <a14:foregroundMark x1="33333" y1="20444" x2="30222" y2="18667"/>
                        <a14:foregroundMark x1="26667" y1="36000" x2="18222" y2="33333"/>
                        <a14:foregroundMark x1="35111" y1="82667" x2="34222" y2="8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934"/>
          <a:stretch/>
        </p:blipFill>
        <p:spPr>
          <a:xfrm>
            <a:off x="237744" y="1664208"/>
            <a:ext cx="1628097" cy="131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6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7DD048-E469-769F-49F9-3ED17528F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E68F26-0553-44E8-99CE-D9AA9CA12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51" y="982772"/>
            <a:ext cx="11131498" cy="1498464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9BB7C35A-47ED-4913-B2F8-D64852D6F7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065" y="2133764"/>
            <a:ext cx="5571870" cy="55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3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1124F-F139-3563-15B0-6C294185D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8B67E31-1A88-8C50-86E5-171BB54DC1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D9BCA94-8A08-49B2-B9E4-984C07EB5E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517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F7C406-4088-F297-88A3-16757BB947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sp>
        <p:nvSpPr>
          <p:cNvPr id="13" name="文本框 75">
            <a:extLst>
              <a:ext uri="{FF2B5EF4-FFF2-40B4-BE49-F238E27FC236}">
                <a16:creationId xmlns:a16="http://schemas.microsoft.com/office/drawing/2014/main" id="{A7E5F380-1FD2-6FB2-4AA5-80BD4B25361E}"/>
              </a:ext>
            </a:extLst>
          </p:cNvPr>
          <p:cNvSpPr txBox="1"/>
          <p:nvPr/>
        </p:nvSpPr>
        <p:spPr>
          <a:xfrm>
            <a:off x="1526309" y="1860993"/>
            <a:ext cx="9139381" cy="224369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5400" b="1" dirty="0">
                <a:solidFill>
                  <a:srgbClr val="C0000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HOẠT ĐỘNG </a:t>
            </a:r>
            <a:r>
              <a:rPr lang="en-US" altLang="zh-CN" sz="5400" b="1" dirty="0">
                <a:solidFill>
                  <a:srgbClr val="C0000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3</a:t>
            </a:r>
            <a:r>
              <a:rPr lang="vi-VN" altLang="zh-CN" sz="5400" b="1" dirty="0">
                <a:solidFill>
                  <a:srgbClr val="C0000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:</a:t>
            </a:r>
            <a:endParaRPr lang="en-US" altLang="zh-CN" sz="5400" b="1" dirty="0">
              <a:solidFill>
                <a:srgbClr val="C00000"/>
              </a:solidFill>
              <a:latin typeface="Times New Roman" panose="02020603050405020304" pitchFamily="18" charset="0"/>
              <a:ea typeface="字魂151号-联盟综艺体" panose="00000500000000000000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 dụng</a:t>
            </a:r>
            <a:r>
              <a:rPr lang="en-US" altLang="zh-CN" sz="6600" b="1" noProof="0">
                <a:solidFill>
                  <a:srgbClr val="0070C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>
                <a:solidFill>
                  <a:srgbClr val="0070C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- trải </a:t>
            </a:r>
            <a:r>
              <a:rPr lang="en-US" altLang="zh-CN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nghiệm</a:t>
            </a:r>
            <a:endParaRPr kumimoji="0" lang="vi-VN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151号-联盟综艺体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BD51EA81-6C14-4180-BD2B-271EC9AF26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42" y="3646260"/>
            <a:ext cx="3816096" cy="381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0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1E408-FEA3-A740-290F-F3C484738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75">
            <a:extLst>
              <a:ext uri="{FF2B5EF4-FFF2-40B4-BE49-F238E27FC236}">
                <a16:creationId xmlns:a16="http://schemas.microsoft.com/office/drawing/2014/main" id="{EE61E664-1182-D520-663D-EF82BCD4346F}"/>
              </a:ext>
            </a:extLst>
          </p:cNvPr>
          <p:cNvSpPr txBox="1"/>
          <p:nvPr/>
        </p:nvSpPr>
        <p:spPr>
          <a:xfrm>
            <a:off x="0" y="1506702"/>
            <a:ext cx="5650177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vi-VN" altLang="zh-CN" sz="5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字魂151号-联盟综艺体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Ấm nồng bếp lửa ngày đông - Báo Nam Định điện tử">
            <a:extLst>
              <a:ext uri="{FF2B5EF4-FFF2-40B4-BE49-F238E27FC236}">
                <a16:creationId xmlns:a16="http://schemas.microsoft.com/office/drawing/2014/main" id="{683046B5-26FF-48F9-BA81-5FADFB5C0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9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312203" cy="695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22" y="1081825"/>
            <a:ext cx="5227482" cy="5227482"/>
          </a:xfrm>
          <a:prstGeom prst="rect">
            <a:avLst/>
          </a:prstGeom>
        </p:spPr>
      </p:pic>
      <p:pic>
        <p:nvPicPr>
          <p:cNvPr id="8" name="Xin chào các bạn nhỏ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0056" y="6898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6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9D0C4-C668-37C9-B6B3-0302A76D7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EF83E5-5747-43EC-9156-6A31F43E9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1" b="90748" l="10000" r="90000">
                        <a14:foregroundMark x1="59070" y1="66142" x2="63837" y2="72244"/>
                        <a14:foregroundMark x1="63837" y1="72244" x2="64419" y2="72539"/>
                        <a14:foregroundMark x1="66860" y1="72539" x2="60233" y2="65846"/>
                        <a14:foregroundMark x1="60233" y1="65846" x2="59651" y2="65551"/>
                        <a14:foregroundMark x1="48023" y1="90157" x2="56860" y2="90748"/>
                        <a14:foregroundMark x1="56860" y1="90748" x2="57791" y2="90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54" t="13066" r="9781" b="8000"/>
          <a:stretch/>
        </p:blipFill>
        <p:spPr>
          <a:xfrm>
            <a:off x="3919728" y="922476"/>
            <a:ext cx="4352544" cy="501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9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5201A-018C-C250-6A98-B184AE1F3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75">
            <a:extLst>
              <a:ext uri="{FF2B5EF4-FFF2-40B4-BE49-F238E27FC236}">
                <a16:creationId xmlns:a16="http://schemas.microsoft.com/office/drawing/2014/main" id="{25A21E28-FC5C-00DA-80CB-324CB1F319E7}"/>
              </a:ext>
            </a:extLst>
          </p:cNvPr>
          <p:cNvSpPr txBox="1"/>
          <p:nvPr/>
        </p:nvSpPr>
        <p:spPr>
          <a:xfrm>
            <a:off x="1070724" y="530352"/>
            <a:ext cx="10121532" cy="486287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Vè</a:t>
            </a:r>
            <a:r>
              <a:rPr lang="en-US" altLang="zh-CN" sz="5400" b="1" dirty="0">
                <a:solidFill>
                  <a:srgbClr val="C0000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truyền</a:t>
            </a:r>
            <a:r>
              <a:rPr lang="en-US" altLang="zh-CN" sz="5400" b="1" dirty="0">
                <a:solidFill>
                  <a:srgbClr val="C0000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nhiệt</a:t>
            </a:r>
            <a:endParaRPr lang="en-US" altLang="zh-CN" sz="5400" b="1" dirty="0">
              <a:solidFill>
                <a:srgbClr val="C00000"/>
              </a:solidFill>
              <a:latin typeface="Times New Roman" panose="02020603050405020304" pitchFamily="18" charset="0"/>
              <a:ea typeface="字魂151号-联盟综艺体" panose="00000500000000000000" charset="-122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5">
            <a:extLst>
              <a:ext uri="{FF2B5EF4-FFF2-40B4-BE49-F238E27FC236}">
                <a16:creationId xmlns:a16="http://schemas.microsoft.com/office/drawing/2014/main" id="{1CE2ACE5-5878-4BBF-993D-F8715D260198}"/>
              </a:ext>
            </a:extLst>
          </p:cNvPr>
          <p:cNvSpPr txBox="1"/>
          <p:nvPr/>
        </p:nvSpPr>
        <p:spPr>
          <a:xfrm>
            <a:off x="7056997" y="1803333"/>
            <a:ext cx="4135259" cy="4524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                                             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nắng.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tỏa.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nhac_Doc_ve-www_tiengdong_com">
            <a:hlinkClick r:id="" action="ppaction://media"/>
            <a:extLst>
              <a:ext uri="{FF2B5EF4-FFF2-40B4-BE49-F238E27FC236}">
                <a16:creationId xmlns:a16="http://schemas.microsoft.com/office/drawing/2014/main" id="{B551BA13-2D43-46E9-AD08-C83A11C680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2951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239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1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1">
            <a:extLst>
              <a:ext uri="{FF2B5EF4-FFF2-40B4-BE49-F238E27FC236}">
                <a16:creationId xmlns:a16="http://schemas.microsoft.com/office/drawing/2014/main" id="{0ED8727F-8947-0D3F-77D6-89827297F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557" y="3830463"/>
            <a:ext cx="3221459" cy="3221459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9325568F-B663-480C-943A-E70024E9A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48" y="3653713"/>
            <a:ext cx="3721265" cy="37212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8225" y="2000899"/>
            <a:ext cx="10469875" cy="1908211"/>
          </a:xfrm>
          <a:prstGeom prst="rect">
            <a:avLst/>
          </a:prstGeom>
        </p:spPr>
        <p:txBody>
          <a:bodyPr wrap="square" lIns="91422" tIns="45718" rIns="91422" bIns="45718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5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5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5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5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5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Chúc các con chăm ngoan, học tốt!</a:t>
            </a:r>
            <a:endParaRPr lang="en-US" sz="5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3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337961" cy="695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6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38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7" name="Rectangle 3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8" name="Rectangle 4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683" y="3437175"/>
            <a:ext cx="3420825" cy="3420825"/>
          </a:xfrm>
          <a:prstGeom prst="rect">
            <a:avLst/>
          </a:prstGeom>
        </p:spPr>
      </p:pic>
      <p:grpSp>
        <p:nvGrpSpPr>
          <p:cNvPr id="340" name="Group 339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381000" y="647590"/>
            <a:ext cx="11734800" cy="1631216"/>
            <a:chOff x="19135" y="-481505"/>
            <a:chExt cx="12135614" cy="2501097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341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9135" y="-390676"/>
              <a:ext cx="12135614" cy="2371447"/>
            </a:xfrm>
            <a:custGeom>
              <a:avLst/>
              <a:gdLst>
                <a:gd name="connsiteX0" fmla="*/ 0 w 12135614"/>
                <a:gd name="connsiteY0" fmla="*/ 395249 h 2371447"/>
                <a:gd name="connsiteX1" fmla="*/ 395249 w 12135614"/>
                <a:gd name="connsiteY1" fmla="*/ 0 h 2371447"/>
                <a:gd name="connsiteX2" fmla="*/ 652007 w 12135614"/>
                <a:gd name="connsiteY2" fmla="*/ 0 h 2371447"/>
                <a:gd name="connsiteX3" fmla="*/ 1022216 w 12135614"/>
                <a:gd name="connsiteY3" fmla="*/ 0 h 2371447"/>
                <a:gd name="connsiteX4" fmla="*/ 1278974 w 12135614"/>
                <a:gd name="connsiteY4" fmla="*/ 0 h 2371447"/>
                <a:gd name="connsiteX5" fmla="*/ 1535732 w 12135614"/>
                <a:gd name="connsiteY5" fmla="*/ 0 h 2371447"/>
                <a:gd name="connsiteX6" fmla="*/ 2132843 w 12135614"/>
                <a:gd name="connsiteY6" fmla="*/ 0 h 2371447"/>
                <a:gd name="connsiteX7" fmla="*/ 2389601 w 12135614"/>
                <a:gd name="connsiteY7" fmla="*/ 0 h 2371447"/>
                <a:gd name="connsiteX8" fmla="*/ 2986712 w 12135614"/>
                <a:gd name="connsiteY8" fmla="*/ 0 h 2371447"/>
                <a:gd name="connsiteX9" fmla="*/ 3697275 w 12135614"/>
                <a:gd name="connsiteY9" fmla="*/ 0 h 2371447"/>
                <a:gd name="connsiteX10" fmla="*/ 4521289 w 12135614"/>
                <a:gd name="connsiteY10" fmla="*/ 0 h 2371447"/>
                <a:gd name="connsiteX11" fmla="*/ 5231851 w 12135614"/>
                <a:gd name="connsiteY11" fmla="*/ 0 h 2371447"/>
                <a:gd name="connsiteX12" fmla="*/ 5602060 w 12135614"/>
                <a:gd name="connsiteY12" fmla="*/ 0 h 2371447"/>
                <a:gd name="connsiteX13" fmla="*/ 6199172 w 12135614"/>
                <a:gd name="connsiteY13" fmla="*/ 0 h 2371447"/>
                <a:gd name="connsiteX14" fmla="*/ 6796283 w 12135614"/>
                <a:gd name="connsiteY14" fmla="*/ 0 h 2371447"/>
                <a:gd name="connsiteX15" fmla="*/ 7620297 w 12135614"/>
                <a:gd name="connsiteY15" fmla="*/ 0 h 2371447"/>
                <a:gd name="connsiteX16" fmla="*/ 8103957 w 12135614"/>
                <a:gd name="connsiteY16" fmla="*/ 0 h 2371447"/>
                <a:gd name="connsiteX17" fmla="*/ 8701068 w 12135614"/>
                <a:gd name="connsiteY17" fmla="*/ 0 h 2371447"/>
                <a:gd name="connsiteX18" fmla="*/ 9184728 w 12135614"/>
                <a:gd name="connsiteY18" fmla="*/ 0 h 2371447"/>
                <a:gd name="connsiteX19" fmla="*/ 9441486 w 12135614"/>
                <a:gd name="connsiteY19" fmla="*/ 0 h 2371447"/>
                <a:gd name="connsiteX20" fmla="*/ 10038598 w 12135614"/>
                <a:gd name="connsiteY20" fmla="*/ 0 h 2371447"/>
                <a:gd name="connsiteX21" fmla="*/ 10862611 w 12135614"/>
                <a:gd name="connsiteY21" fmla="*/ 0 h 2371447"/>
                <a:gd name="connsiteX22" fmla="*/ 11740365 w 12135614"/>
                <a:gd name="connsiteY22" fmla="*/ 0 h 2371447"/>
                <a:gd name="connsiteX23" fmla="*/ 12135614 w 12135614"/>
                <a:gd name="connsiteY23" fmla="*/ 395249 h 2371447"/>
                <a:gd name="connsiteX24" fmla="*/ 12135614 w 12135614"/>
                <a:gd name="connsiteY24" fmla="*/ 938041 h 2371447"/>
                <a:gd name="connsiteX25" fmla="*/ 12135614 w 12135614"/>
                <a:gd name="connsiteY25" fmla="*/ 1449215 h 2371447"/>
                <a:gd name="connsiteX26" fmla="*/ 12135614 w 12135614"/>
                <a:gd name="connsiteY26" fmla="*/ 1976198 h 2371447"/>
                <a:gd name="connsiteX27" fmla="*/ 11740365 w 12135614"/>
                <a:gd name="connsiteY27" fmla="*/ 2371447 h 2371447"/>
                <a:gd name="connsiteX28" fmla="*/ 11029802 w 12135614"/>
                <a:gd name="connsiteY28" fmla="*/ 2371447 h 2371447"/>
                <a:gd name="connsiteX29" fmla="*/ 10205789 w 12135614"/>
                <a:gd name="connsiteY29" fmla="*/ 2371447 h 2371447"/>
                <a:gd name="connsiteX30" fmla="*/ 9381775 w 12135614"/>
                <a:gd name="connsiteY30" fmla="*/ 2371447 h 2371447"/>
                <a:gd name="connsiteX31" fmla="*/ 8671213 w 12135614"/>
                <a:gd name="connsiteY31" fmla="*/ 2371447 h 2371447"/>
                <a:gd name="connsiteX32" fmla="*/ 8414455 w 12135614"/>
                <a:gd name="connsiteY32" fmla="*/ 2371447 h 2371447"/>
                <a:gd name="connsiteX33" fmla="*/ 7930794 w 12135614"/>
                <a:gd name="connsiteY33" fmla="*/ 2371447 h 2371447"/>
                <a:gd name="connsiteX34" fmla="*/ 7560585 w 12135614"/>
                <a:gd name="connsiteY34" fmla="*/ 2371447 h 2371447"/>
                <a:gd name="connsiteX35" fmla="*/ 6736572 w 12135614"/>
                <a:gd name="connsiteY35" fmla="*/ 2371447 h 2371447"/>
                <a:gd name="connsiteX36" fmla="*/ 5912558 w 12135614"/>
                <a:gd name="connsiteY36" fmla="*/ 2371447 h 2371447"/>
                <a:gd name="connsiteX37" fmla="*/ 5428898 w 12135614"/>
                <a:gd name="connsiteY37" fmla="*/ 2371447 h 2371447"/>
                <a:gd name="connsiteX38" fmla="*/ 4945238 w 12135614"/>
                <a:gd name="connsiteY38" fmla="*/ 2371447 h 2371447"/>
                <a:gd name="connsiteX39" fmla="*/ 4575029 w 12135614"/>
                <a:gd name="connsiteY39" fmla="*/ 2371447 h 2371447"/>
                <a:gd name="connsiteX40" fmla="*/ 4318271 w 12135614"/>
                <a:gd name="connsiteY40" fmla="*/ 2371447 h 2371447"/>
                <a:gd name="connsiteX41" fmla="*/ 3494257 w 12135614"/>
                <a:gd name="connsiteY41" fmla="*/ 2371447 h 2371447"/>
                <a:gd name="connsiteX42" fmla="*/ 3237499 w 12135614"/>
                <a:gd name="connsiteY42" fmla="*/ 2371447 h 2371447"/>
                <a:gd name="connsiteX43" fmla="*/ 2753839 w 12135614"/>
                <a:gd name="connsiteY43" fmla="*/ 2371447 h 2371447"/>
                <a:gd name="connsiteX44" fmla="*/ 2270179 w 12135614"/>
                <a:gd name="connsiteY44" fmla="*/ 2371447 h 2371447"/>
                <a:gd name="connsiteX45" fmla="*/ 1673067 w 12135614"/>
                <a:gd name="connsiteY45" fmla="*/ 2371447 h 2371447"/>
                <a:gd name="connsiteX46" fmla="*/ 1302858 w 12135614"/>
                <a:gd name="connsiteY46" fmla="*/ 2371447 h 2371447"/>
                <a:gd name="connsiteX47" fmla="*/ 1046100 w 12135614"/>
                <a:gd name="connsiteY47" fmla="*/ 2371447 h 2371447"/>
                <a:gd name="connsiteX48" fmla="*/ 395249 w 12135614"/>
                <a:gd name="connsiteY48" fmla="*/ 2371447 h 2371447"/>
                <a:gd name="connsiteX49" fmla="*/ 0 w 12135614"/>
                <a:gd name="connsiteY49" fmla="*/ 1976198 h 2371447"/>
                <a:gd name="connsiteX50" fmla="*/ 0 w 12135614"/>
                <a:gd name="connsiteY50" fmla="*/ 1449215 h 2371447"/>
                <a:gd name="connsiteX51" fmla="*/ 0 w 12135614"/>
                <a:gd name="connsiteY51" fmla="*/ 969660 h 2371447"/>
                <a:gd name="connsiteX52" fmla="*/ 0 w 12135614"/>
                <a:gd name="connsiteY52" fmla="*/ 395249 h 237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135614" h="2371447" fill="none" extrusionOk="0">
                  <a:moveTo>
                    <a:pt x="0" y="395249"/>
                  </a:moveTo>
                  <a:cubicBezTo>
                    <a:pt x="7812" y="138778"/>
                    <a:pt x="186992" y="-7720"/>
                    <a:pt x="395249" y="0"/>
                  </a:cubicBezTo>
                  <a:cubicBezTo>
                    <a:pt x="494802" y="-13496"/>
                    <a:pt x="574006" y="4873"/>
                    <a:pt x="652007" y="0"/>
                  </a:cubicBezTo>
                  <a:cubicBezTo>
                    <a:pt x="730008" y="-4873"/>
                    <a:pt x="864396" y="21684"/>
                    <a:pt x="1022216" y="0"/>
                  </a:cubicBezTo>
                  <a:cubicBezTo>
                    <a:pt x="1180036" y="-21684"/>
                    <a:pt x="1157599" y="21598"/>
                    <a:pt x="1278974" y="0"/>
                  </a:cubicBezTo>
                  <a:cubicBezTo>
                    <a:pt x="1400349" y="-21598"/>
                    <a:pt x="1418029" y="18312"/>
                    <a:pt x="1535732" y="0"/>
                  </a:cubicBezTo>
                  <a:cubicBezTo>
                    <a:pt x="1653435" y="-18312"/>
                    <a:pt x="1914347" y="53644"/>
                    <a:pt x="2132843" y="0"/>
                  </a:cubicBezTo>
                  <a:cubicBezTo>
                    <a:pt x="2351339" y="-53644"/>
                    <a:pt x="2332698" y="3696"/>
                    <a:pt x="2389601" y="0"/>
                  </a:cubicBezTo>
                  <a:cubicBezTo>
                    <a:pt x="2446504" y="-3696"/>
                    <a:pt x="2775362" y="51215"/>
                    <a:pt x="2986712" y="0"/>
                  </a:cubicBezTo>
                  <a:cubicBezTo>
                    <a:pt x="3198062" y="-51215"/>
                    <a:pt x="3508708" y="8600"/>
                    <a:pt x="3697275" y="0"/>
                  </a:cubicBezTo>
                  <a:cubicBezTo>
                    <a:pt x="3885842" y="-8600"/>
                    <a:pt x="4125190" y="3483"/>
                    <a:pt x="4521289" y="0"/>
                  </a:cubicBezTo>
                  <a:cubicBezTo>
                    <a:pt x="4917388" y="-3483"/>
                    <a:pt x="4996561" y="61679"/>
                    <a:pt x="5231851" y="0"/>
                  </a:cubicBezTo>
                  <a:cubicBezTo>
                    <a:pt x="5467141" y="-61679"/>
                    <a:pt x="5496013" y="28592"/>
                    <a:pt x="5602060" y="0"/>
                  </a:cubicBezTo>
                  <a:cubicBezTo>
                    <a:pt x="5708107" y="-28592"/>
                    <a:pt x="6038272" y="43755"/>
                    <a:pt x="6199172" y="0"/>
                  </a:cubicBezTo>
                  <a:cubicBezTo>
                    <a:pt x="6360072" y="-43755"/>
                    <a:pt x="6575984" y="25330"/>
                    <a:pt x="6796283" y="0"/>
                  </a:cubicBezTo>
                  <a:cubicBezTo>
                    <a:pt x="7016582" y="-25330"/>
                    <a:pt x="7255063" y="75865"/>
                    <a:pt x="7620297" y="0"/>
                  </a:cubicBezTo>
                  <a:cubicBezTo>
                    <a:pt x="7985531" y="-75865"/>
                    <a:pt x="7900542" y="34069"/>
                    <a:pt x="8103957" y="0"/>
                  </a:cubicBezTo>
                  <a:cubicBezTo>
                    <a:pt x="8307372" y="-34069"/>
                    <a:pt x="8412365" y="24814"/>
                    <a:pt x="8701068" y="0"/>
                  </a:cubicBezTo>
                  <a:cubicBezTo>
                    <a:pt x="8989771" y="-24814"/>
                    <a:pt x="9077516" y="26443"/>
                    <a:pt x="9184728" y="0"/>
                  </a:cubicBezTo>
                  <a:cubicBezTo>
                    <a:pt x="9291940" y="-26443"/>
                    <a:pt x="9347218" y="6336"/>
                    <a:pt x="9441486" y="0"/>
                  </a:cubicBezTo>
                  <a:cubicBezTo>
                    <a:pt x="9535754" y="-6336"/>
                    <a:pt x="9864279" y="35611"/>
                    <a:pt x="10038598" y="0"/>
                  </a:cubicBezTo>
                  <a:cubicBezTo>
                    <a:pt x="10212917" y="-35611"/>
                    <a:pt x="10469597" y="17320"/>
                    <a:pt x="10862611" y="0"/>
                  </a:cubicBezTo>
                  <a:cubicBezTo>
                    <a:pt x="11255625" y="-17320"/>
                    <a:pt x="11312199" y="15736"/>
                    <a:pt x="11740365" y="0"/>
                  </a:cubicBezTo>
                  <a:cubicBezTo>
                    <a:pt x="11966479" y="16147"/>
                    <a:pt x="12089728" y="198777"/>
                    <a:pt x="12135614" y="395249"/>
                  </a:cubicBezTo>
                  <a:cubicBezTo>
                    <a:pt x="12182842" y="660640"/>
                    <a:pt x="12074396" y="688392"/>
                    <a:pt x="12135614" y="938041"/>
                  </a:cubicBezTo>
                  <a:cubicBezTo>
                    <a:pt x="12196832" y="1187690"/>
                    <a:pt x="12087742" y="1330888"/>
                    <a:pt x="12135614" y="1449215"/>
                  </a:cubicBezTo>
                  <a:cubicBezTo>
                    <a:pt x="12183486" y="1567542"/>
                    <a:pt x="12133989" y="1820240"/>
                    <a:pt x="12135614" y="1976198"/>
                  </a:cubicBezTo>
                  <a:cubicBezTo>
                    <a:pt x="12127760" y="2133506"/>
                    <a:pt x="11951641" y="2371502"/>
                    <a:pt x="11740365" y="2371447"/>
                  </a:cubicBezTo>
                  <a:cubicBezTo>
                    <a:pt x="11576203" y="2442525"/>
                    <a:pt x="11195051" y="2328798"/>
                    <a:pt x="11029802" y="2371447"/>
                  </a:cubicBezTo>
                  <a:cubicBezTo>
                    <a:pt x="10864553" y="2414096"/>
                    <a:pt x="10474581" y="2325209"/>
                    <a:pt x="10205789" y="2371447"/>
                  </a:cubicBezTo>
                  <a:cubicBezTo>
                    <a:pt x="9936997" y="2417685"/>
                    <a:pt x="9783779" y="2313829"/>
                    <a:pt x="9381775" y="2371447"/>
                  </a:cubicBezTo>
                  <a:cubicBezTo>
                    <a:pt x="8979771" y="2429065"/>
                    <a:pt x="8881239" y="2339296"/>
                    <a:pt x="8671213" y="2371447"/>
                  </a:cubicBezTo>
                  <a:cubicBezTo>
                    <a:pt x="8461187" y="2403598"/>
                    <a:pt x="8536782" y="2359446"/>
                    <a:pt x="8414455" y="2371447"/>
                  </a:cubicBezTo>
                  <a:cubicBezTo>
                    <a:pt x="8292128" y="2383448"/>
                    <a:pt x="8162941" y="2348725"/>
                    <a:pt x="7930794" y="2371447"/>
                  </a:cubicBezTo>
                  <a:cubicBezTo>
                    <a:pt x="7698647" y="2394169"/>
                    <a:pt x="7681586" y="2369199"/>
                    <a:pt x="7560585" y="2371447"/>
                  </a:cubicBezTo>
                  <a:cubicBezTo>
                    <a:pt x="7439584" y="2373695"/>
                    <a:pt x="6941171" y="2352393"/>
                    <a:pt x="6736572" y="2371447"/>
                  </a:cubicBezTo>
                  <a:cubicBezTo>
                    <a:pt x="6531973" y="2390501"/>
                    <a:pt x="6241688" y="2310206"/>
                    <a:pt x="5912558" y="2371447"/>
                  </a:cubicBezTo>
                  <a:cubicBezTo>
                    <a:pt x="5583428" y="2432688"/>
                    <a:pt x="5528923" y="2352997"/>
                    <a:pt x="5428898" y="2371447"/>
                  </a:cubicBezTo>
                  <a:cubicBezTo>
                    <a:pt x="5328873" y="2389897"/>
                    <a:pt x="5171396" y="2316721"/>
                    <a:pt x="4945238" y="2371447"/>
                  </a:cubicBezTo>
                  <a:cubicBezTo>
                    <a:pt x="4719080" y="2426173"/>
                    <a:pt x="4668643" y="2344416"/>
                    <a:pt x="4575029" y="2371447"/>
                  </a:cubicBezTo>
                  <a:cubicBezTo>
                    <a:pt x="4481415" y="2398478"/>
                    <a:pt x="4392757" y="2355776"/>
                    <a:pt x="4318271" y="2371447"/>
                  </a:cubicBezTo>
                  <a:cubicBezTo>
                    <a:pt x="4243785" y="2387118"/>
                    <a:pt x="3811097" y="2299104"/>
                    <a:pt x="3494257" y="2371447"/>
                  </a:cubicBezTo>
                  <a:cubicBezTo>
                    <a:pt x="3177417" y="2443790"/>
                    <a:pt x="3297231" y="2352211"/>
                    <a:pt x="3237499" y="2371447"/>
                  </a:cubicBezTo>
                  <a:cubicBezTo>
                    <a:pt x="3177767" y="2390683"/>
                    <a:pt x="2913214" y="2328649"/>
                    <a:pt x="2753839" y="2371447"/>
                  </a:cubicBezTo>
                  <a:cubicBezTo>
                    <a:pt x="2594464" y="2414245"/>
                    <a:pt x="2413440" y="2350094"/>
                    <a:pt x="2270179" y="2371447"/>
                  </a:cubicBezTo>
                  <a:cubicBezTo>
                    <a:pt x="2126918" y="2392800"/>
                    <a:pt x="1811037" y="2364634"/>
                    <a:pt x="1673067" y="2371447"/>
                  </a:cubicBezTo>
                  <a:cubicBezTo>
                    <a:pt x="1535097" y="2378260"/>
                    <a:pt x="1397612" y="2352778"/>
                    <a:pt x="1302858" y="2371447"/>
                  </a:cubicBezTo>
                  <a:cubicBezTo>
                    <a:pt x="1208104" y="2390116"/>
                    <a:pt x="1104771" y="2369511"/>
                    <a:pt x="1046100" y="2371447"/>
                  </a:cubicBezTo>
                  <a:cubicBezTo>
                    <a:pt x="987429" y="2373383"/>
                    <a:pt x="544880" y="2328479"/>
                    <a:pt x="395249" y="2371447"/>
                  </a:cubicBezTo>
                  <a:cubicBezTo>
                    <a:pt x="174922" y="2402459"/>
                    <a:pt x="-5769" y="2183225"/>
                    <a:pt x="0" y="1976198"/>
                  </a:cubicBezTo>
                  <a:cubicBezTo>
                    <a:pt x="-24075" y="1729191"/>
                    <a:pt x="53563" y="1696669"/>
                    <a:pt x="0" y="1449215"/>
                  </a:cubicBezTo>
                  <a:cubicBezTo>
                    <a:pt x="-53563" y="1201761"/>
                    <a:pt x="50348" y="1135849"/>
                    <a:pt x="0" y="969660"/>
                  </a:cubicBezTo>
                  <a:cubicBezTo>
                    <a:pt x="-50348" y="803472"/>
                    <a:pt x="63649" y="657480"/>
                    <a:pt x="0" y="395249"/>
                  </a:cubicBezTo>
                  <a:close/>
                </a:path>
                <a:path w="12135614" h="2371447" stroke="0" extrusionOk="0">
                  <a:moveTo>
                    <a:pt x="0" y="395249"/>
                  </a:moveTo>
                  <a:cubicBezTo>
                    <a:pt x="-11019" y="178044"/>
                    <a:pt x="181943" y="-51610"/>
                    <a:pt x="395249" y="0"/>
                  </a:cubicBezTo>
                  <a:cubicBezTo>
                    <a:pt x="635798" y="-32869"/>
                    <a:pt x="913657" y="5604"/>
                    <a:pt x="1105812" y="0"/>
                  </a:cubicBezTo>
                  <a:cubicBezTo>
                    <a:pt x="1297967" y="-5604"/>
                    <a:pt x="1550944" y="7669"/>
                    <a:pt x="1702923" y="0"/>
                  </a:cubicBezTo>
                  <a:cubicBezTo>
                    <a:pt x="1854902" y="-7669"/>
                    <a:pt x="2119566" y="49862"/>
                    <a:pt x="2300034" y="0"/>
                  </a:cubicBezTo>
                  <a:cubicBezTo>
                    <a:pt x="2480502" y="-49862"/>
                    <a:pt x="2660577" y="13033"/>
                    <a:pt x="2783694" y="0"/>
                  </a:cubicBezTo>
                  <a:cubicBezTo>
                    <a:pt x="2906811" y="-13033"/>
                    <a:pt x="3233604" y="4365"/>
                    <a:pt x="3494257" y="0"/>
                  </a:cubicBezTo>
                  <a:cubicBezTo>
                    <a:pt x="3754910" y="-4365"/>
                    <a:pt x="3777942" y="6044"/>
                    <a:pt x="3977917" y="0"/>
                  </a:cubicBezTo>
                  <a:cubicBezTo>
                    <a:pt x="4177892" y="-6044"/>
                    <a:pt x="4165161" y="23632"/>
                    <a:pt x="4348126" y="0"/>
                  </a:cubicBezTo>
                  <a:cubicBezTo>
                    <a:pt x="4531091" y="-23632"/>
                    <a:pt x="4557801" y="28880"/>
                    <a:pt x="4718335" y="0"/>
                  </a:cubicBezTo>
                  <a:cubicBezTo>
                    <a:pt x="4878869" y="-28880"/>
                    <a:pt x="4900497" y="7908"/>
                    <a:pt x="4975093" y="0"/>
                  </a:cubicBezTo>
                  <a:cubicBezTo>
                    <a:pt x="5049689" y="-7908"/>
                    <a:pt x="5368409" y="13377"/>
                    <a:pt x="5572205" y="0"/>
                  </a:cubicBezTo>
                  <a:cubicBezTo>
                    <a:pt x="5776001" y="-13377"/>
                    <a:pt x="5958679" y="71737"/>
                    <a:pt x="6282767" y="0"/>
                  </a:cubicBezTo>
                  <a:cubicBezTo>
                    <a:pt x="6606855" y="-71737"/>
                    <a:pt x="6662839" y="20561"/>
                    <a:pt x="6879878" y="0"/>
                  </a:cubicBezTo>
                  <a:cubicBezTo>
                    <a:pt x="7096917" y="-20561"/>
                    <a:pt x="7304250" y="66393"/>
                    <a:pt x="7703892" y="0"/>
                  </a:cubicBezTo>
                  <a:cubicBezTo>
                    <a:pt x="8103534" y="-66393"/>
                    <a:pt x="8230615" y="83813"/>
                    <a:pt x="8414455" y="0"/>
                  </a:cubicBezTo>
                  <a:cubicBezTo>
                    <a:pt x="8598295" y="-83813"/>
                    <a:pt x="8654492" y="31435"/>
                    <a:pt x="8784664" y="0"/>
                  </a:cubicBezTo>
                  <a:cubicBezTo>
                    <a:pt x="8914836" y="-31435"/>
                    <a:pt x="8913569" y="186"/>
                    <a:pt x="9041422" y="0"/>
                  </a:cubicBezTo>
                  <a:cubicBezTo>
                    <a:pt x="9169275" y="-186"/>
                    <a:pt x="9492619" y="52243"/>
                    <a:pt x="9638533" y="0"/>
                  </a:cubicBezTo>
                  <a:cubicBezTo>
                    <a:pt x="9784447" y="-52243"/>
                    <a:pt x="9817337" y="6350"/>
                    <a:pt x="9895291" y="0"/>
                  </a:cubicBezTo>
                  <a:cubicBezTo>
                    <a:pt x="9973245" y="-6350"/>
                    <a:pt x="10039680" y="6747"/>
                    <a:pt x="10152049" y="0"/>
                  </a:cubicBezTo>
                  <a:cubicBezTo>
                    <a:pt x="10264418" y="-6747"/>
                    <a:pt x="10548014" y="83156"/>
                    <a:pt x="10862611" y="0"/>
                  </a:cubicBezTo>
                  <a:cubicBezTo>
                    <a:pt x="11177208" y="-83156"/>
                    <a:pt x="11342847" y="22037"/>
                    <a:pt x="11740365" y="0"/>
                  </a:cubicBezTo>
                  <a:cubicBezTo>
                    <a:pt x="11961536" y="-26753"/>
                    <a:pt x="12127962" y="181339"/>
                    <a:pt x="12135614" y="395249"/>
                  </a:cubicBezTo>
                  <a:cubicBezTo>
                    <a:pt x="12140403" y="599023"/>
                    <a:pt x="12134933" y="660929"/>
                    <a:pt x="12135614" y="906423"/>
                  </a:cubicBezTo>
                  <a:cubicBezTo>
                    <a:pt x="12136295" y="1151917"/>
                    <a:pt x="12092702" y="1178837"/>
                    <a:pt x="12135614" y="1433406"/>
                  </a:cubicBezTo>
                  <a:cubicBezTo>
                    <a:pt x="12178526" y="1687975"/>
                    <a:pt x="12086430" y="1774988"/>
                    <a:pt x="12135614" y="1976198"/>
                  </a:cubicBezTo>
                  <a:cubicBezTo>
                    <a:pt x="12111770" y="2175298"/>
                    <a:pt x="11957024" y="2331147"/>
                    <a:pt x="11740365" y="2371447"/>
                  </a:cubicBezTo>
                  <a:cubicBezTo>
                    <a:pt x="11489004" y="2398448"/>
                    <a:pt x="11222089" y="2359319"/>
                    <a:pt x="11029802" y="2371447"/>
                  </a:cubicBezTo>
                  <a:cubicBezTo>
                    <a:pt x="10837515" y="2383575"/>
                    <a:pt x="10720719" y="2370798"/>
                    <a:pt x="10546142" y="2371447"/>
                  </a:cubicBezTo>
                  <a:cubicBezTo>
                    <a:pt x="10371565" y="2372096"/>
                    <a:pt x="10077698" y="2297341"/>
                    <a:pt x="9722129" y="2371447"/>
                  </a:cubicBezTo>
                  <a:cubicBezTo>
                    <a:pt x="9366560" y="2445553"/>
                    <a:pt x="9561367" y="2366255"/>
                    <a:pt x="9465371" y="2371447"/>
                  </a:cubicBezTo>
                  <a:cubicBezTo>
                    <a:pt x="9369375" y="2376639"/>
                    <a:pt x="9024505" y="2305182"/>
                    <a:pt x="8641357" y="2371447"/>
                  </a:cubicBezTo>
                  <a:cubicBezTo>
                    <a:pt x="8258209" y="2437712"/>
                    <a:pt x="8490179" y="2364542"/>
                    <a:pt x="8384599" y="2371447"/>
                  </a:cubicBezTo>
                  <a:cubicBezTo>
                    <a:pt x="8279019" y="2378352"/>
                    <a:pt x="7932249" y="2328046"/>
                    <a:pt x="7560585" y="2371447"/>
                  </a:cubicBezTo>
                  <a:cubicBezTo>
                    <a:pt x="7188921" y="2414848"/>
                    <a:pt x="7198349" y="2352766"/>
                    <a:pt x="6850023" y="2371447"/>
                  </a:cubicBezTo>
                  <a:cubicBezTo>
                    <a:pt x="6501697" y="2390128"/>
                    <a:pt x="6512728" y="2332673"/>
                    <a:pt x="6252912" y="2371447"/>
                  </a:cubicBezTo>
                  <a:cubicBezTo>
                    <a:pt x="5993096" y="2410221"/>
                    <a:pt x="5986243" y="2332377"/>
                    <a:pt x="5882702" y="2371447"/>
                  </a:cubicBezTo>
                  <a:cubicBezTo>
                    <a:pt x="5779161" y="2410517"/>
                    <a:pt x="5496597" y="2339347"/>
                    <a:pt x="5399042" y="2371447"/>
                  </a:cubicBezTo>
                  <a:cubicBezTo>
                    <a:pt x="5301487" y="2403547"/>
                    <a:pt x="5045792" y="2308033"/>
                    <a:pt x="4801931" y="2371447"/>
                  </a:cubicBezTo>
                  <a:cubicBezTo>
                    <a:pt x="4558070" y="2434861"/>
                    <a:pt x="4270935" y="2331809"/>
                    <a:pt x="4091368" y="2371447"/>
                  </a:cubicBezTo>
                  <a:cubicBezTo>
                    <a:pt x="3911801" y="2411085"/>
                    <a:pt x="3478679" y="2307263"/>
                    <a:pt x="3267355" y="2371447"/>
                  </a:cubicBezTo>
                  <a:cubicBezTo>
                    <a:pt x="3056031" y="2435631"/>
                    <a:pt x="2745942" y="2316432"/>
                    <a:pt x="2556792" y="2371447"/>
                  </a:cubicBezTo>
                  <a:cubicBezTo>
                    <a:pt x="2367642" y="2426462"/>
                    <a:pt x="2406024" y="2344349"/>
                    <a:pt x="2300034" y="2371447"/>
                  </a:cubicBezTo>
                  <a:cubicBezTo>
                    <a:pt x="2194044" y="2398545"/>
                    <a:pt x="1769445" y="2358569"/>
                    <a:pt x="1589472" y="2371447"/>
                  </a:cubicBezTo>
                  <a:cubicBezTo>
                    <a:pt x="1409499" y="2384325"/>
                    <a:pt x="1413651" y="2360142"/>
                    <a:pt x="1332714" y="2371447"/>
                  </a:cubicBezTo>
                  <a:cubicBezTo>
                    <a:pt x="1251777" y="2382752"/>
                    <a:pt x="708058" y="2261039"/>
                    <a:pt x="395249" y="2371447"/>
                  </a:cubicBezTo>
                  <a:cubicBezTo>
                    <a:pt x="211806" y="2344909"/>
                    <a:pt x="-3121" y="2220608"/>
                    <a:pt x="0" y="1976198"/>
                  </a:cubicBezTo>
                  <a:cubicBezTo>
                    <a:pt x="-49469" y="1841380"/>
                    <a:pt x="5589" y="1687789"/>
                    <a:pt x="0" y="1449215"/>
                  </a:cubicBezTo>
                  <a:cubicBezTo>
                    <a:pt x="-5589" y="1210641"/>
                    <a:pt x="51142" y="1061243"/>
                    <a:pt x="0" y="938041"/>
                  </a:cubicBezTo>
                  <a:cubicBezTo>
                    <a:pt x="-51142" y="814839"/>
                    <a:pt x="58805" y="604968"/>
                    <a:pt x="0" y="395249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610877" y="-481505"/>
              <a:ext cx="10991605" cy="2501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dirty="0"/>
                <a:t> 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626405" y="2773996"/>
            <a:ext cx="7329533" cy="1056860"/>
            <a:chOff x="2534913" y="2611433"/>
            <a:chExt cx="6992398" cy="1056860"/>
          </a:xfrm>
        </p:grpSpPr>
        <p:sp>
          <p:nvSpPr>
            <p:cNvPr id="344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6000" b="1" kern="0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Vôn kế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345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346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8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356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49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354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50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630646" y="4079864"/>
            <a:ext cx="7287743" cy="914576"/>
            <a:chOff x="2478247" y="3927464"/>
            <a:chExt cx="6973288" cy="914576"/>
          </a:xfrm>
        </p:grpSpPr>
        <p:sp>
          <p:nvSpPr>
            <p:cNvPr id="359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6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6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</a:t>
              </a: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 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360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361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63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371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4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369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5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652962" y="5309435"/>
            <a:ext cx="7262120" cy="908269"/>
            <a:chOff x="2500562" y="5157035"/>
            <a:chExt cx="6937953" cy="908269"/>
          </a:xfrm>
        </p:grpSpPr>
        <p:sp>
          <p:nvSpPr>
            <p:cNvPr id="374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Lực kế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375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376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78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386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7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79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384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80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88" name="Picture 387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764" y="4059358"/>
            <a:ext cx="1154344" cy="861550"/>
          </a:xfrm>
          <a:prstGeom prst="rect">
            <a:avLst/>
          </a:prstGeom>
        </p:spPr>
      </p:pic>
      <p:pic>
        <p:nvPicPr>
          <p:cNvPr id="389" name="Picture 388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057" y="2893701"/>
            <a:ext cx="728696" cy="723838"/>
          </a:xfrm>
          <a:prstGeom prst="rect">
            <a:avLst/>
          </a:prstGeom>
        </p:spPr>
      </p:pic>
      <p:pic>
        <p:nvPicPr>
          <p:cNvPr id="390" name="Picture 389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567" y="5451954"/>
            <a:ext cx="728696" cy="723838"/>
          </a:xfrm>
          <a:prstGeom prst="rect">
            <a:avLst/>
          </a:prstGeom>
        </p:spPr>
      </p:pic>
      <p:pic>
        <p:nvPicPr>
          <p:cNvPr id="39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95743" y="4820955"/>
            <a:ext cx="487363" cy="487363"/>
          </a:xfrm>
          <a:prstGeom prst="rect">
            <a:avLst/>
          </a:prstGeom>
        </p:spPr>
      </p:pic>
      <p:pic>
        <p:nvPicPr>
          <p:cNvPr id="39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95743" y="4820955"/>
            <a:ext cx="487363" cy="487363"/>
          </a:xfrm>
          <a:prstGeom prst="rect">
            <a:avLst/>
          </a:prstGeom>
        </p:spPr>
      </p:pic>
      <p:pic>
        <p:nvPicPr>
          <p:cNvPr id="39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95743" y="4820955"/>
            <a:ext cx="487363" cy="487363"/>
          </a:xfrm>
          <a:prstGeom prst="rect">
            <a:avLst/>
          </a:prstGeom>
        </p:spPr>
      </p:pic>
      <p:pic>
        <p:nvPicPr>
          <p:cNvPr id="39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95743" y="5452088"/>
            <a:ext cx="487363" cy="487363"/>
          </a:xfrm>
          <a:prstGeom prst="rect">
            <a:avLst/>
          </a:prstGeom>
        </p:spPr>
      </p:pic>
      <p:pic>
        <p:nvPicPr>
          <p:cNvPr id="39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95742" y="6135823"/>
            <a:ext cx="487363" cy="487363"/>
          </a:xfrm>
          <a:prstGeom prst="rect">
            <a:avLst/>
          </a:prstGeom>
        </p:spPr>
      </p:pic>
      <p:sp>
        <p:nvSpPr>
          <p:cNvPr id="397" name="Rectangle 1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38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8" name="Rectangle 3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9" name="Rectangle 4"/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Để đo nhiệt độ cơ th">
            <a:hlinkClick r:id="" action="ppaction://media"/>
            <a:extLst>
              <a:ext uri="{FF2B5EF4-FFF2-40B4-BE49-F238E27FC236}">
                <a16:creationId xmlns:a16="http://schemas.microsoft.com/office/drawing/2014/main" id="{D9BAB381-6D54-4253-86EE-CEDE5C8868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9986" y="6318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50" fill="hold"/>
                                        <p:tgtEl>
                                          <p:spTgt spid="3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91" fill="hold"/>
                                        <p:tgtEl>
                                          <p:spTgt spid="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3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337961" cy="695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6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38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7" name="Rectangle 3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8" name="Rectangle 4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754" y="3062301"/>
            <a:ext cx="3968492" cy="3968492"/>
          </a:xfrm>
          <a:prstGeom prst="rect">
            <a:avLst/>
          </a:prstGeom>
        </p:spPr>
      </p:pic>
      <p:grpSp>
        <p:nvGrpSpPr>
          <p:cNvPr id="340" name="Group 339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334285" y="1348013"/>
            <a:ext cx="10057465" cy="1782881"/>
            <a:chOff x="1199381" y="475819"/>
            <a:chExt cx="10043515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341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2200875" y="475819"/>
              <a:ext cx="7923294" cy="1504950"/>
            </a:xfrm>
            <a:custGeom>
              <a:avLst/>
              <a:gdLst>
                <a:gd name="connsiteX0" fmla="*/ 0 w 7923294"/>
                <a:gd name="connsiteY0" fmla="*/ 250830 h 1504950"/>
                <a:gd name="connsiteX1" fmla="*/ 250830 w 7923294"/>
                <a:gd name="connsiteY1" fmla="*/ 0 h 1504950"/>
                <a:gd name="connsiteX2" fmla="*/ 747509 w 7923294"/>
                <a:gd name="connsiteY2" fmla="*/ 0 h 1504950"/>
                <a:gd name="connsiteX3" fmla="*/ 1318404 w 7923294"/>
                <a:gd name="connsiteY3" fmla="*/ 0 h 1504950"/>
                <a:gd name="connsiteX4" fmla="*/ 1963515 w 7923294"/>
                <a:gd name="connsiteY4" fmla="*/ 0 h 1504950"/>
                <a:gd name="connsiteX5" fmla="*/ 2682842 w 7923294"/>
                <a:gd name="connsiteY5" fmla="*/ 0 h 1504950"/>
                <a:gd name="connsiteX6" fmla="*/ 3327954 w 7923294"/>
                <a:gd name="connsiteY6" fmla="*/ 0 h 1504950"/>
                <a:gd name="connsiteX7" fmla="*/ 3676200 w 7923294"/>
                <a:gd name="connsiteY7" fmla="*/ 0 h 1504950"/>
                <a:gd name="connsiteX8" fmla="*/ 4321311 w 7923294"/>
                <a:gd name="connsiteY8" fmla="*/ 0 h 1504950"/>
                <a:gd name="connsiteX9" fmla="*/ 4669557 w 7923294"/>
                <a:gd name="connsiteY9" fmla="*/ 0 h 1504950"/>
                <a:gd name="connsiteX10" fmla="*/ 5314668 w 7923294"/>
                <a:gd name="connsiteY10" fmla="*/ 0 h 1504950"/>
                <a:gd name="connsiteX11" fmla="*/ 5662914 w 7923294"/>
                <a:gd name="connsiteY11" fmla="*/ 0 h 1504950"/>
                <a:gd name="connsiteX12" fmla="*/ 6159592 w 7923294"/>
                <a:gd name="connsiteY12" fmla="*/ 0 h 1504950"/>
                <a:gd name="connsiteX13" fmla="*/ 6804704 w 7923294"/>
                <a:gd name="connsiteY13" fmla="*/ 0 h 1504950"/>
                <a:gd name="connsiteX14" fmla="*/ 7672464 w 7923294"/>
                <a:gd name="connsiteY14" fmla="*/ 0 h 1504950"/>
                <a:gd name="connsiteX15" fmla="*/ 7923294 w 7923294"/>
                <a:gd name="connsiteY15" fmla="*/ 250830 h 1504950"/>
                <a:gd name="connsiteX16" fmla="*/ 7923294 w 7923294"/>
                <a:gd name="connsiteY16" fmla="*/ 722376 h 1504950"/>
                <a:gd name="connsiteX17" fmla="*/ 7923294 w 7923294"/>
                <a:gd name="connsiteY17" fmla="*/ 1254120 h 1504950"/>
                <a:gd name="connsiteX18" fmla="*/ 7672464 w 7923294"/>
                <a:gd name="connsiteY18" fmla="*/ 1504950 h 1504950"/>
                <a:gd name="connsiteX19" fmla="*/ 6953136 w 7923294"/>
                <a:gd name="connsiteY19" fmla="*/ 1504950 h 1504950"/>
                <a:gd name="connsiteX20" fmla="*/ 6382241 w 7923294"/>
                <a:gd name="connsiteY20" fmla="*/ 1504950 h 1504950"/>
                <a:gd name="connsiteX21" fmla="*/ 6033996 w 7923294"/>
                <a:gd name="connsiteY21" fmla="*/ 1504950 h 1504950"/>
                <a:gd name="connsiteX22" fmla="*/ 5463101 w 7923294"/>
                <a:gd name="connsiteY22" fmla="*/ 1504950 h 1504950"/>
                <a:gd name="connsiteX23" fmla="*/ 4817989 w 7923294"/>
                <a:gd name="connsiteY23" fmla="*/ 1504950 h 1504950"/>
                <a:gd name="connsiteX24" fmla="*/ 4098662 w 7923294"/>
                <a:gd name="connsiteY24" fmla="*/ 1504950 h 1504950"/>
                <a:gd name="connsiteX25" fmla="*/ 3453551 w 7923294"/>
                <a:gd name="connsiteY25" fmla="*/ 1504950 h 1504950"/>
                <a:gd name="connsiteX26" fmla="*/ 3031088 w 7923294"/>
                <a:gd name="connsiteY26" fmla="*/ 1504950 h 1504950"/>
                <a:gd name="connsiteX27" fmla="*/ 2460193 w 7923294"/>
                <a:gd name="connsiteY27" fmla="*/ 1504950 h 1504950"/>
                <a:gd name="connsiteX28" fmla="*/ 1889298 w 7923294"/>
                <a:gd name="connsiteY28" fmla="*/ 1504950 h 1504950"/>
                <a:gd name="connsiteX29" fmla="*/ 1169971 w 7923294"/>
                <a:gd name="connsiteY29" fmla="*/ 1504950 h 1504950"/>
                <a:gd name="connsiteX30" fmla="*/ 250830 w 7923294"/>
                <a:gd name="connsiteY30" fmla="*/ 1504950 h 1504950"/>
                <a:gd name="connsiteX31" fmla="*/ 0 w 7923294"/>
                <a:gd name="connsiteY31" fmla="*/ 1254120 h 1504950"/>
                <a:gd name="connsiteX32" fmla="*/ 0 w 7923294"/>
                <a:gd name="connsiteY32" fmla="*/ 742442 h 1504950"/>
                <a:gd name="connsiteX33" fmla="*/ 0 w 7923294"/>
                <a:gd name="connsiteY33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23294" h="1504950" fill="none" extrusionOk="0">
                  <a:moveTo>
                    <a:pt x="0" y="250830"/>
                  </a:moveTo>
                  <a:cubicBezTo>
                    <a:pt x="1459" y="118141"/>
                    <a:pt x="98708" y="14243"/>
                    <a:pt x="250830" y="0"/>
                  </a:cubicBezTo>
                  <a:cubicBezTo>
                    <a:pt x="466796" y="-50447"/>
                    <a:pt x="627916" y="6272"/>
                    <a:pt x="747509" y="0"/>
                  </a:cubicBezTo>
                  <a:cubicBezTo>
                    <a:pt x="867102" y="-6272"/>
                    <a:pt x="1100899" y="58215"/>
                    <a:pt x="1318404" y="0"/>
                  </a:cubicBezTo>
                  <a:cubicBezTo>
                    <a:pt x="1535910" y="-58215"/>
                    <a:pt x="1780733" y="28488"/>
                    <a:pt x="1963515" y="0"/>
                  </a:cubicBezTo>
                  <a:cubicBezTo>
                    <a:pt x="2146297" y="-28488"/>
                    <a:pt x="2529256" y="51052"/>
                    <a:pt x="2682842" y="0"/>
                  </a:cubicBezTo>
                  <a:cubicBezTo>
                    <a:pt x="2836428" y="-51052"/>
                    <a:pt x="3137508" y="74538"/>
                    <a:pt x="3327954" y="0"/>
                  </a:cubicBezTo>
                  <a:cubicBezTo>
                    <a:pt x="3518400" y="-74538"/>
                    <a:pt x="3605351" y="30093"/>
                    <a:pt x="3676200" y="0"/>
                  </a:cubicBezTo>
                  <a:cubicBezTo>
                    <a:pt x="3747049" y="-30093"/>
                    <a:pt x="4182520" y="56443"/>
                    <a:pt x="4321311" y="0"/>
                  </a:cubicBezTo>
                  <a:cubicBezTo>
                    <a:pt x="4460102" y="-56443"/>
                    <a:pt x="4555893" y="22640"/>
                    <a:pt x="4669557" y="0"/>
                  </a:cubicBezTo>
                  <a:cubicBezTo>
                    <a:pt x="4783221" y="-22640"/>
                    <a:pt x="5183388" y="29349"/>
                    <a:pt x="5314668" y="0"/>
                  </a:cubicBezTo>
                  <a:cubicBezTo>
                    <a:pt x="5445948" y="-29349"/>
                    <a:pt x="5494984" y="39893"/>
                    <a:pt x="5662914" y="0"/>
                  </a:cubicBezTo>
                  <a:cubicBezTo>
                    <a:pt x="5830844" y="-39893"/>
                    <a:pt x="5962244" y="17686"/>
                    <a:pt x="6159592" y="0"/>
                  </a:cubicBezTo>
                  <a:cubicBezTo>
                    <a:pt x="6356940" y="-17686"/>
                    <a:pt x="6592433" y="29680"/>
                    <a:pt x="6804704" y="0"/>
                  </a:cubicBezTo>
                  <a:cubicBezTo>
                    <a:pt x="7016975" y="-29680"/>
                    <a:pt x="7239444" y="62529"/>
                    <a:pt x="7672464" y="0"/>
                  </a:cubicBezTo>
                  <a:cubicBezTo>
                    <a:pt x="7823033" y="-18033"/>
                    <a:pt x="7916910" y="115923"/>
                    <a:pt x="7923294" y="250830"/>
                  </a:cubicBezTo>
                  <a:cubicBezTo>
                    <a:pt x="7973161" y="437423"/>
                    <a:pt x="7869342" y="576444"/>
                    <a:pt x="7923294" y="722376"/>
                  </a:cubicBezTo>
                  <a:cubicBezTo>
                    <a:pt x="7977246" y="868308"/>
                    <a:pt x="7867846" y="1115476"/>
                    <a:pt x="7923294" y="1254120"/>
                  </a:cubicBezTo>
                  <a:cubicBezTo>
                    <a:pt x="7929240" y="1414065"/>
                    <a:pt x="7780833" y="1477308"/>
                    <a:pt x="7672464" y="1504950"/>
                  </a:cubicBezTo>
                  <a:cubicBezTo>
                    <a:pt x="7437663" y="1542977"/>
                    <a:pt x="7198066" y="1499830"/>
                    <a:pt x="6953136" y="1504950"/>
                  </a:cubicBezTo>
                  <a:cubicBezTo>
                    <a:pt x="6708206" y="1510070"/>
                    <a:pt x="6658133" y="1491694"/>
                    <a:pt x="6382241" y="1504950"/>
                  </a:cubicBezTo>
                  <a:cubicBezTo>
                    <a:pt x="6106350" y="1518206"/>
                    <a:pt x="6166031" y="1486721"/>
                    <a:pt x="6033996" y="1504950"/>
                  </a:cubicBezTo>
                  <a:cubicBezTo>
                    <a:pt x="5901961" y="1523179"/>
                    <a:pt x="5662557" y="1457915"/>
                    <a:pt x="5463101" y="1504950"/>
                  </a:cubicBezTo>
                  <a:cubicBezTo>
                    <a:pt x="5263645" y="1551985"/>
                    <a:pt x="4954249" y="1451452"/>
                    <a:pt x="4817989" y="1504950"/>
                  </a:cubicBezTo>
                  <a:cubicBezTo>
                    <a:pt x="4681729" y="1558448"/>
                    <a:pt x="4254648" y="1451572"/>
                    <a:pt x="4098662" y="1504950"/>
                  </a:cubicBezTo>
                  <a:cubicBezTo>
                    <a:pt x="3942676" y="1558328"/>
                    <a:pt x="3724520" y="1486913"/>
                    <a:pt x="3453551" y="1504950"/>
                  </a:cubicBezTo>
                  <a:cubicBezTo>
                    <a:pt x="3182582" y="1522987"/>
                    <a:pt x="3171322" y="1481821"/>
                    <a:pt x="3031088" y="1504950"/>
                  </a:cubicBezTo>
                  <a:cubicBezTo>
                    <a:pt x="2890854" y="1528079"/>
                    <a:pt x="2611663" y="1472837"/>
                    <a:pt x="2460193" y="1504950"/>
                  </a:cubicBezTo>
                  <a:cubicBezTo>
                    <a:pt x="2308723" y="1537063"/>
                    <a:pt x="2093086" y="1494540"/>
                    <a:pt x="1889298" y="1504950"/>
                  </a:cubicBezTo>
                  <a:cubicBezTo>
                    <a:pt x="1685511" y="1515360"/>
                    <a:pt x="1337413" y="1439524"/>
                    <a:pt x="1169971" y="1504950"/>
                  </a:cubicBezTo>
                  <a:cubicBezTo>
                    <a:pt x="1002529" y="1570376"/>
                    <a:pt x="550199" y="1431577"/>
                    <a:pt x="250830" y="1504950"/>
                  </a:cubicBezTo>
                  <a:cubicBezTo>
                    <a:pt x="123102" y="1518156"/>
                    <a:pt x="16393" y="1422807"/>
                    <a:pt x="0" y="1254120"/>
                  </a:cubicBezTo>
                  <a:cubicBezTo>
                    <a:pt x="-3902" y="1109321"/>
                    <a:pt x="51117" y="850294"/>
                    <a:pt x="0" y="742442"/>
                  </a:cubicBezTo>
                  <a:cubicBezTo>
                    <a:pt x="-51117" y="634590"/>
                    <a:pt x="18430" y="423860"/>
                    <a:pt x="0" y="250830"/>
                  </a:cubicBezTo>
                  <a:close/>
                </a:path>
                <a:path w="7923294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502711" y="-74949"/>
                    <a:pt x="645104" y="68629"/>
                    <a:pt x="895941" y="0"/>
                  </a:cubicBezTo>
                  <a:cubicBezTo>
                    <a:pt x="1146778" y="-68629"/>
                    <a:pt x="1192658" y="24183"/>
                    <a:pt x="1466836" y="0"/>
                  </a:cubicBezTo>
                  <a:cubicBezTo>
                    <a:pt x="1741015" y="-24183"/>
                    <a:pt x="1810727" y="28850"/>
                    <a:pt x="2037731" y="0"/>
                  </a:cubicBezTo>
                  <a:cubicBezTo>
                    <a:pt x="2264735" y="-28850"/>
                    <a:pt x="2330634" y="25236"/>
                    <a:pt x="2534410" y="0"/>
                  </a:cubicBezTo>
                  <a:cubicBezTo>
                    <a:pt x="2738186" y="-25236"/>
                    <a:pt x="2957746" y="62313"/>
                    <a:pt x="3179521" y="0"/>
                  </a:cubicBezTo>
                  <a:cubicBezTo>
                    <a:pt x="3401296" y="-62313"/>
                    <a:pt x="3510393" y="52566"/>
                    <a:pt x="3676200" y="0"/>
                  </a:cubicBezTo>
                  <a:cubicBezTo>
                    <a:pt x="3842007" y="-52566"/>
                    <a:pt x="4008629" y="30821"/>
                    <a:pt x="4098662" y="0"/>
                  </a:cubicBezTo>
                  <a:cubicBezTo>
                    <a:pt x="4188695" y="-30821"/>
                    <a:pt x="4385508" y="8089"/>
                    <a:pt x="4521124" y="0"/>
                  </a:cubicBezTo>
                  <a:cubicBezTo>
                    <a:pt x="4656740" y="-8089"/>
                    <a:pt x="4783060" y="21621"/>
                    <a:pt x="4869370" y="0"/>
                  </a:cubicBezTo>
                  <a:cubicBezTo>
                    <a:pt x="4955680" y="-21621"/>
                    <a:pt x="5299957" y="23970"/>
                    <a:pt x="5440265" y="0"/>
                  </a:cubicBezTo>
                  <a:cubicBezTo>
                    <a:pt x="5580573" y="-23970"/>
                    <a:pt x="5896640" y="61490"/>
                    <a:pt x="6085376" y="0"/>
                  </a:cubicBezTo>
                  <a:cubicBezTo>
                    <a:pt x="6274112" y="-61490"/>
                    <a:pt x="6521207" y="17333"/>
                    <a:pt x="6656271" y="0"/>
                  </a:cubicBezTo>
                  <a:cubicBezTo>
                    <a:pt x="6791335" y="-17333"/>
                    <a:pt x="7316598" y="85146"/>
                    <a:pt x="7672464" y="0"/>
                  </a:cubicBezTo>
                  <a:cubicBezTo>
                    <a:pt x="7840595" y="7316"/>
                    <a:pt x="7913855" y="82325"/>
                    <a:pt x="7923294" y="250830"/>
                  </a:cubicBezTo>
                  <a:cubicBezTo>
                    <a:pt x="7956956" y="379709"/>
                    <a:pt x="7868297" y="639649"/>
                    <a:pt x="7923294" y="742442"/>
                  </a:cubicBezTo>
                  <a:cubicBezTo>
                    <a:pt x="7978291" y="845235"/>
                    <a:pt x="7898760" y="1089105"/>
                    <a:pt x="7923294" y="1254120"/>
                  </a:cubicBezTo>
                  <a:cubicBezTo>
                    <a:pt x="7912179" y="1412111"/>
                    <a:pt x="7803077" y="1532897"/>
                    <a:pt x="7672464" y="1504950"/>
                  </a:cubicBezTo>
                  <a:cubicBezTo>
                    <a:pt x="7534759" y="1510124"/>
                    <a:pt x="7447809" y="1498868"/>
                    <a:pt x="7324218" y="1504950"/>
                  </a:cubicBezTo>
                  <a:cubicBezTo>
                    <a:pt x="7200627" y="1511032"/>
                    <a:pt x="6822935" y="1436398"/>
                    <a:pt x="6679107" y="1504950"/>
                  </a:cubicBezTo>
                  <a:cubicBezTo>
                    <a:pt x="6535279" y="1573502"/>
                    <a:pt x="6197774" y="1430825"/>
                    <a:pt x="5959779" y="1504950"/>
                  </a:cubicBezTo>
                  <a:cubicBezTo>
                    <a:pt x="5721784" y="1579075"/>
                    <a:pt x="5557987" y="1497080"/>
                    <a:pt x="5314668" y="1504950"/>
                  </a:cubicBezTo>
                  <a:cubicBezTo>
                    <a:pt x="5071349" y="1512820"/>
                    <a:pt x="5028017" y="1496831"/>
                    <a:pt x="4892206" y="1504950"/>
                  </a:cubicBezTo>
                  <a:cubicBezTo>
                    <a:pt x="4756395" y="1513069"/>
                    <a:pt x="4559742" y="1439588"/>
                    <a:pt x="4321311" y="1504950"/>
                  </a:cubicBezTo>
                  <a:cubicBezTo>
                    <a:pt x="4082881" y="1570312"/>
                    <a:pt x="4033615" y="1498248"/>
                    <a:pt x="3750416" y="1504950"/>
                  </a:cubicBezTo>
                  <a:cubicBezTo>
                    <a:pt x="3467218" y="1511652"/>
                    <a:pt x="3324400" y="1448057"/>
                    <a:pt x="3179521" y="1504950"/>
                  </a:cubicBezTo>
                  <a:cubicBezTo>
                    <a:pt x="3034642" y="1561843"/>
                    <a:pt x="2717155" y="1484649"/>
                    <a:pt x="2460193" y="1504950"/>
                  </a:cubicBezTo>
                  <a:cubicBezTo>
                    <a:pt x="2203231" y="1525251"/>
                    <a:pt x="2164864" y="1467232"/>
                    <a:pt x="2037731" y="1504950"/>
                  </a:cubicBezTo>
                  <a:cubicBezTo>
                    <a:pt x="1910598" y="1542668"/>
                    <a:pt x="1689045" y="1492775"/>
                    <a:pt x="1541053" y="1504950"/>
                  </a:cubicBezTo>
                  <a:cubicBezTo>
                    <a:pt x="1393061" y="1517125"/>
                    <a:pt x="1180039" y="1427153"/>
                    <a:pt x="821725" y="1504950"/>
                  </a:cubicBezTo>
                  <a:cubicBezTo>
                    <a:pt x="463411" y="1582747"/>
                    <a:pt x="520107" y="1475539"/>
                    <a:pt x="250830" y="1504950"/>
                  </a:cubicBezTo>
                  <a:cubicBezTo>
                    <a:pt x="117021" y="1492877"/>
                    <a:pt x="-1057" y="1385394"/>
                    <a:pt x="0" y="1254120"/>
                  </a:cubicBezTo>
                  <a:cubicBezTo>
                    <a:pt x="-45272" y="1078300"/>
                    <a:pt x="49137" y="907202"/>
                    <a:pt x="0" y="732409"/>
                  </a:cubicBezTo>
                  <a:cubicBezTo>
                    <a:pt x="-49137" y="557616"/>
                    <a:pt x="4891" y="394874"/>
                    <a:pt x="0" y="250830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99381" y="511316"/>
              <a:ext cx="10043515" cy="1376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dirty="0"/>
                <a:t> </a:t>
              </a:r>
              <a:r>
                <a:rPr lang="en-US" sz="5000" b="1" dirty="0" err="1">
                  <a:latin typeface="Cambria" panose="02040503050406030204" pitchFamily="18" charset="0"/>
                </a:rPr>
                <a:t>Hãy</a:t>
              </a:r>
              <a:r>
                <a:rPr lang="en-US" sz="5000" b="1" dirty="0"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</a:rPr>
                <a:t>đo</a:t>
              </a:r>
              <a:r>
                <a:rPr lang="en-US" sz="5000" b="1" dirty="0"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</a:rPr>
                <a:t>nhiệt</a:t>
              </a:r>
              <a:r>
                <a:rPr lang="en-US" sz="5000" b="1" dirty="0"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</a:rPr>
                <a:t>độ</a:t>
              </a:r>
              <a:r>
                <a:rPr lang="en-US" sz="5000" b="1" dirty="0"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</a:rPr>
                <a:t>cơ</a:t>
              </a:r>
              <a:r>
                <a:rPr lang="en-US" sz="5000" b="1" dirty="0"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</a:rPr>
                <a:t>thể</a:t>
              </a:r>
              <a:r>
                <a:rPr lang="en-US" sz="5000" b="1" dirty="0"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</a:rPr>
                <a:t>của</a:t>
              </a:r>
              <a:r>
                <a:rPr lang="en-US" sz="5000" b="1" dirty="0">
                  <a:latin typeface="Cambria" panose="02040503050406030204" pitchFamily="18" charset="0"/>
                </a:rPr>
                <a:t> </a:t>
              </a:r>
            </a:p>
            <a:p>
              <a:pPr lvl="0" algn="ctr">
                <a:buClr>
                  <a:srgbClr val="000000"/>
                </a:buClr>
                <a:defRPr/>
              </a:pPr>
              <a:r>
                <a:rPr lang="en-US" sz="5000" b="1" dirty="0">
                  <a:latin typeface="Cambria" panose="02040503050406030204" pitchFamily="18" charset="0"/>
                </a:rPr>
                <a:t>3 </a:t>
              </a:r>
              <a:r>
                <a:rPr lang="en-US" sz="5000" b="1" dirty="0" err="1">
                  <a:latin typeface="Cambria" panose="02040503050406030204" pitchFamily="18" charset="0"/>
                </a:rPr>
                <a:t>bạn</a:t>
              </a:r>
              <a:r>
                <a:rPr lang="en-US" sz="5000" b="1" dirty="0"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</a:rPr>
                <a:t>trong</a:t>
              </a:r>
              <a:r>
                <a:rPr lang="en-US" sz="5000" b="1" dirty="0"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</a:rPr>
                <a:t>lớp</a:t>
              </a:r>
              <a:r>
                <a:rPr lang="en-US" sz="5000" b="1" dirty="0">
                  <a:latin typeface="Cambria" panose="02040503050406030204" pitchFamily="18" charset="0"/>
                </a:rPr>
                <a:t>.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</p:grpSp>
      <p:sp>
        <p:nvSpPr>
          <p:cNvPr id="397" name="Rectangle 1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38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8" name="Rectangle 3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9" name="Rectangle 4"/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Bạn hãy đo nhiệt độ 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51268" y="6983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7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337961" cy="695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6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38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7" name="Rectangle 3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8" name="Rectangle 4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72" y="2315536"/>
            <a:ext cx="4791456" cy="4791456"/>
          </a:xfrm>
          <a:prstGeom prst="rect">
            <a:avLst/>
          </a:prstGeom>
        </p:spPr>
      </p:pic>
      <p:grpSp>
        <p:nvGrpSpPr>
          <p:cNvPr id="340" name="Group 339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-1207747" y="1348013"/>
            <a:ext cx="15051763" cy="1656530"/>
            <a:chOff x="1199381" y="475819"/>
            <a:chExt cx="10043515" cy="2322922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341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2200875" y="475819"/>
              <a:ext cx="7923294" cy="1504950"/>
            </a:xfrm>
            <a:custGeom>
              <a:avLst/>
              <a:gdLst>
                <a:gd name="connsiteX0" fmla="*/ 0 w 7923294"/>
                <a:gd name="connsiteY0" fmla="*/ 250830 h 1504950"/>
                <a:gd name="connsiteX1" fmla="*/ 250830 w 7923294"/>
                <a:gd name="connsiteY1" fmla="*/ 0 h 1504950"/>
                <a:gd name="connsiteX2" fmla="*/ 747509 w 7923294"/>
                <a:gd name="connsiteY2" fmla="*/ 0 h 1504950"/>
                <a:gd name="connsiteX3" fmla="*/ 1318404 w 7923294"/>
                <a:gd name="connsiteY3" fmla="*/ 0 h 1504950"/>
                <a:gd name="connsiteX4" fmla="*/ 1963515 w 7923294"/>
                <a:gd name="connsiteY4" fmla="*/ 0 h 1504950"/>
                <a:gd name="connsiteX5" fmla="*/ 2682842 w 7923294"/>
                <a:gd name="connsiteY5" fmla="*/ 0 h 1504950"/>
                <a:gd name="connsiteX6" fmla="*/ 3327954 w 7923294"/>
                <a:gd name="connsiteY6" fmla="*/ 0 h 1504950"/>
                <a:gd name="connsiteX7" fmla="*/ 3676200 w 7923294"/>
                <a:gd name="connsiteY7" fmla="*/ 0 h 1504950"/>
                <a:gd name="connsiteX8" fmla="*/ 4321311 w 7923294"/>
                <a:gd name="connsiteY8" fmla="*/ 0 h 1504950"/>
                <a:gd name="connsiteX9" fmla="*/ 4669557 w 7923294"/>
                <a:gd name="connsiteY9" fmla="*/ 0 h 1504950"/>
                <a:gd name="connsiteX10" fmla="*/ 5314668 w 7923294"/>
                <a:gd name="connsiteY10" fmla="*/ 0 h 1504950"/>
                <a:gd name="connsiteX11" fmla="*/ 5662914 w 7923294"/>
                <a:gd name="connsiteY11" fmla="*/ 0 h 1504950"/>
                <a:gd name="connsiteX12" fmla="*/ 6159592 w 7923294"/>
                <a:gd name="connsiteY12" fmla="*/ 0 h 1504950"/>
                <a:gd name="connsiteX13" fmla="*/ 6804704 w 7923294"/>
                <a:gd name="connsiteY13" fmla="*/ 0 h 1504950"/>
                <a:gd name="connsiteX14" fmla="*/ 7672464 w 7923294"/>
                <a:gd name="connsiteY14" fmla="*/ 0 h 1504950"/>
                <a:gd name="connsiteX15" fmla="*/ 7923294 w 7923294"/>
                <a:gd name="connsiteY15" fmla="*/ 250830 h 1504950"/>
                <a:gd name="connsiteX16" fmla="*/ 7923294 w 7923294"/>
                <a:gd name="connsiteY16" fmla="*/ 722376 h 1504950"/>
                <a:gd name="connsiteX17" fmla="*/ 7923294 w 7923294"/>
                <a:gd name="connsiteY17" fmla="*/ 1254120 h 1504950"/>
                <a:gd name="connsiteX18" fmla="*/ 7672464 w 7923294"/>
                <a:gd name="connsiteY18" fmla="*/ 1504950 h 1504950"/>
                <a:gd name="connsiteX19" fmla="*/ 6953136 w 7923294"/>
                <a:gd name="connsiteY19" fmla="*/ 1504950 h 1504950"/>
                <a:gd name="connsiteX20" fmla="*/ 6382241 w 7923294"/>
                <a:gd name="connsiteY20" fmla="*/ 1504950 h 1504950"/>
                <a:gd name="connsiteX21" fmla="*/ 6033996 w 7923294"/>
                <a:gd name="connsiteY21" fmla="*/ 1504950 h 1504950"/>
                <a:gd name="connsiteX22" fmla="*/ 5463101 w 7923294"/>
                <a:gd name="connsiteY22" fmla="*/ 1504950 h 1504950"/>
                <a:gd name="connsiteX23" fmla="*/ 4817989 w 7923294"/>
                <a:gd name="connsiteY23" fmla="*/ 1504950 h 1504950"/>
                <a:gd name="connsiteX24" fmla="*/ 4098662 w 7923294"/>
                <a:gd name="connsiteY24" fmla="*/ 1504950 h 1504950"/>
                <a:gd name="connsiteX25" fmla="*/ 3453551 w 7923294"/>
                <a:gd name="connsiteY25" fmla="*/ 1504950 h 1504950"/>
                <a:gd name="connsiteX26" fmla="*/ 3031088 w 7923294"/>
                <a:gd name="connsiteY26" fmla="*/ 1504950 h 1504950"/>
                <a:gd name="connsiteX27" fmla="*/ 2460193 w 7923294"/>
                <a:gd name="connsiteY27" fmla="*/ 1504950 h 1504950"/>
                <a:gd name="connsiteX28" fmla="*/ 1889298 w 7923294"/>
                <a:gd name="connsiteY28" fmla="*/ 1504950 h 1504950"/>
                <a:gd name="connsiteX29" fmla="*/ 1169971 w 7923294"/>
                <a:gd name="connsiteY29" fmla="*/ 1504950 h 1504950"/>
                <a:gd name="connsiteX30" fmla="*/ 250830 w 7923294"/>
                <a:gd name="connsiteY30" fmla="*/ 1504950 h 1504950"/>
                <a:gd name="connsiteX31" fmla="*/ 0 w 7923294"/>
                <a:gd name="connsiteY31" fmla="*/ 1254120 h 1504950"/>
                <a:gd name="connsiteX32" fmla="*/ 0 w 7923294"/>
                <a:gd name="connsiteY32" fmla="*/ 742442 h 1504950"/>
                <a:gd name="connsiteX33" fmla="*/ 0 w 7923294"/>
                <a:gd name="connsiteY33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23294" h="1504950" fill="none" extrusionOk="0">
                  <a:moveTo>
                    <a:pt x="0" y="250830"/>
                  </a:moveTo>
                  <a:cubicBezTo>
                    <a:pt x="1459" y="118141"/>
                    <a:pt x="98708" y="14243"/>
                    <a:pt x="250830" y="0"/>
                  </a:cubicBezTo>
                  <a:cubicBezTo>
                    <a:pt x="466796" y="-50447"/>
                    <a:pt x="627916" y="6272"/>
                    <a:pt x="747509" y="0"/>
                  </a:cubicBezTo>
                  <a:cubicBezTo>
                    <a:pt x="867102" y="-6272"/>
                    <a:pt x="1100899" y="58215"/>
                    <a:pt x="1318404" y="0"/>
                  </a:cubicBezTo>
                  <a:cubicBezTo>
                    <a:pt x="1535910" y="-58215"/>
                    <a:pt x="1780733" y="28488"/>
                    <a:pt x="1963515" y="0"/>
                  </a:cubicBezTo>
                  <a:cubicBezTo>
                    <a:pt x="2146297" y="-28488"/>
                    <a:pt x="2529256" y="51052"/>
                    <a:pt x="2682842" y="0"/>
                  </a:cubicBezTo>
                  <a:cubicBezTo>
                    <a:pt x="2836428" y="-51052"/>
                    <a:pt x="3137508" y="74538"/>
                    <a:pt x="3327954" y="0"/>
                  </a:cubicBezTo>
                  <a:cubicBezTo>
                    <a:pt x="3518400" y="-74538"/>
                    <a:pt x="3605351" y="30093"/>
                    <a:pt x="3676200" y="0"/>
                  </a:cubicBezTo>
                  <a:cubicBezTo>
                    <a:pt x="3747049" y="-30093"/>
                    <a:pt x="4182520" y="56443"/>
                    <a:pt x="4321311" y="0"/>
                  </a:cubicBezTo>
                  <a:cubicBezTo>
                    <a:pt x="4460102" y="-56443"/>
                    <a:pt x="4555893" y="22640"/>
                    <a:pt x="4669557" y="0"/>
                  </a:cubicBezTo>
                  <a:cubicBezTo>
                    <a:pt x="4783221" y="-22640"/>
                    <a:pt x="5183388" y="29349"/>
                    <a:pt x="5314668" y="0"/>
                  </a:cubicBezTo>
                  <a:cubicBezTo>
                    <a:pt x="5445948" y="-29349"/>
                    <a:pt x="5494984" y="39893"/>
                    <a:pt x="5662914" y="0"/>
                  </a:cubicBezTo>
                  <a:cubicBezTo>
                    <a:pt x="5830844" y="-39893"/>
                    <a:pt x="5962244" y="17686"/>
                    <a:pt x="6159592" y="0"/>
                  </a:cubicBezTo>
                  <a:cubicBezTo>
                    <a:pt x="6356940" y="-17686"/>
                    <a:pt x="6592433" y="29680"/>
                    <a:pt x="6804704" y="0"/>
                  </a:cubicBezTo>
                  <a:cubicBezTo>
                    <a:pt x="7016975" y="-29680"/>
                    <a:pt x="7239444" y="62529"/>
                    <a:pt x="7672464" y="0"/>
                  </a:cubicBezTo>
                  <a:cubicBezTo>
                    <a:pt x="7823033" y="-18033"/>
                    <a:pt x="7916910" y="115923"/>
                    <a:pt x="7923294" y="250830"/>
                  </a:cubicBezTo>
                  <a:cubicBezTo>
                    <a:pt x="7973161" y="437423"/>
                    <a:pt x="7869342" y="576444"/>
                    <a:pt x="7923294" y="722376"/>
                  </a:cubicBezTo>
                  <a:cubicBezTo>
                    <a:pt x="7977246" y="868308"/>
                    <a:pt x="7867846" y="1115476"/>
                    <a:pt x="7923294" y="1254120"/>
                  </a:cubicBezTo>
                  <a:cubicBezTo>
                    <a:pt x="7929240" y="1414065"/>
                    <a:pt x="7780833" y="1477308"/>
                    <a:pt x="7672464" y="1504950"/>
                  </a:cubicBezTo>
                  <a:cubicBezTo>
                    <a:pt x="7437663" y="1542977"/>
                    <a:pt x="7198066" y="1499830"/>
                    <a:pt x="6953136" y="1504950"/>
                  </a:cubicBezTo>
                  <a:cubicBezTo>
                    <a:pt x="6708206" y="1510070"/>
                    <a:pt x="6658133" y="1491694"/>
                    <a:pt x="6382241" y="1504950"/>
                  </a:cubicBezTo>
                  <a:cubicBezTo>
                    <a:pt x="6106350" y="1518206"/>
                    <a:pt x="6166031" y="1486721"/>
                    <a:pt x="6033996" y="1504950"/>
                  </a:cubicBezTo>
                  <a:cubicBezTo>
                    <a:pt x="5901961" y="1523179"/>
                    <a:pt x="5662557" y="1457915"/>
                    <a:pt x="5463101" y="1504950"/>
                  </a:cubicBezTo>
                  <a:cubicBezTo>
                    <a:pt x="5263645" y="1551985"/>
                    <a:pt x="4954249" y="1451452"/>
                    <a:pt x="4817989" y="1504950"/>
                  </a:cubicBezTo>
                  <a:cubicBezTo>
                    <a:pt x="4681729" y="1558448"/>
                    <a:pt x="4254648" y="1451572"/>
                    <a:pt x="4098662" y="1504950"/>
                  </a:cubicBezTo>
                  <a:cubicBezTo>
                    <a:pt x="3942676" y="1558328"/>
                    <a:pt x="3724520" y="1486913"/>
                    <a:pt x="3453551" y="1504950"/>
                  </a:cubicBezTo>
                  <a:cubicBezTo>
                    <a:pt x="3182582" y="1522987"/>
                    <a:pt x="3171322" y="1481821"/>
                    <a:pt x="3031088" y="1504950"/>
                  </a:cubicBezTo>
                  <a:cubicBezTo>
                    <a:pt x="2890854" y="1528079"/>
                    <a:pt x="2611663" y="1472837"/>
                    <a:pt x="2460193" y="1504950"/>
                  </a:cubicBezTo>
                  <a:cubicBezTo>
                    <a:pt x="2308723" y="1537063"/>
                    <a:pt x="2093086" y="1494540"/>
                    <a:pt x="1889298" y="1504950"/>
                  </a:cubicBezTo>
                  <a:cubicBezTo>
                    <a:pt x="1685511" y="1515360"/>
                    <a:pt x="1337413" y="1439524"/>
                    <a:pt x="1169971" y="1504950"/>
                  </a:cubicBezTo>
                  <a:cubicBezTo>
                    <a:pt x="1002529" y="1570376"/>
                    <a:pt x="550199" y="1431577"/>
                    <a:pt x="250830" y="1504950"/>
                  </a:cubicBezTo>
                  <a:cubicBezTo>
                    <a:pt x="123102" y="1518156"/>
                    <a:pt x="16393" y="1422807"/>
                    <a:pt x="0" y="1254120"/>
                  </a:cubicBezTo>
                  <a:cubicBezTo>
                    <a:pt x="-3902" y="1109321"/>
                    <a:pt x="51117" y="850294"/>
                    <a:pt x="0" y="742442"/>
                  </a:cubicBezTo>
                  <a:cubicBezTo>
                    <a:pt x="-51117" y="634590"/>
                    <a:pt x="18430" y="423860"/>
                    <a:pt x="0" y="250830"/>
                  </a:cubicBezTo>
                  <a:close/>
                </a:path>
                <a:path w="7923294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502711" y="-74949"/>
                    <a:pt x="645104" y="68629"/>
                    <a:pt x="895941" y="0"/>
                  </a:cubicBezTo>
                  <a:cubicBezTo>
                    <a:pt x="1146778" y="-68629"/>
                    <a:pt x="1192658" y="24183"/>
                    <a:pt x="1466836" y="0"/>
                  </a:cubicBezTo>
                  <a:cubicBezTo>
                    <a:pt x="1741015" y="-24183"/>
                    <a:pt x="1810727" y="28850"/>
                    <a:pt x="2037731" y="0"/>
                  </a:cubicBezTo>
                  <a:cubicBezTo>
                    <a:pt x="2264735" y="-28850"/>
                    <a:pt x="2330634" y="25236"/>
                    <a:pt x="2534410" y="0"/>
                  </a:cubicBezTo>
                  <a:cubicBezTo>
                    <a:pt x="2738186" y="-25236"/>
                    <a:pt x="2957746" y="62313"/>
                    <a:pt x="3179521" y="0"/>
                  </a:cubicBezTo>
                  <a:cubicBezTo>
                    <a:pt x="3401296" y="-62313"/>
                    <a:pt x="3510393" y="52566"/>
                    <a:pt x="3676200" y="0"/>
                  </a:cubicBezTo>
                  <a:cubicBezTo>
                    <a:pt x="3842007" y="-52566"/>
                    <a:pt x="4008629" y="30821"/>
                    <a:pt x="4098662" y="0"/>
                  </a:cubicBezTo>
                  <a:cubicBezTo>
                    <a:pt x="4188695" y="-30821"/>
                    <a:pt x="4385508" y="8089"/>
                    <a:pt x="4521124" y="0"/>
                  </a:cubicBezTo>
                  <a:cubicBezTo>
                    <a:pt x="4656740" y="-8089"/>
                    <a:pt x="4783060" y="21621"/>
                    <a:pt x="4869370" y="0"/>
                  </a:cubicBezTo>
                  <a:cubicBezTo>
                    <a:pt x="4955680" y="-21621"/>
                    <a:pt x="5299957" y="23970"/>
                    <a:pt x="5440265" y="0"/>
                  </a:cubicBezTo>
                  <a:cubicBezTo>
                    <a:pt x="5580573" y="-23970"/>
                    <a:pt x="5896640" y="61490"/>
                    <a:pt x="6085376" y="0"/>
                  </a:cubicBezTo>
                  <a:cubicBezTo>
                    <a:pt x="6274112" y="-61490"/>
                    <a:pt x="6521207" y="17333"/>
                    <a:pt x="6656271" y="0"/>
                  </a:cubicBezTo>
                  <a:cubicBezTo>
                    <a:pt x="6791335" y="-17333"/>
                    <a:pt x="7316598" y="85146"/>
                    <a:pt x="7672464" y="0"/>
                  </a:cubicBezTo>
                  <a:cubicBezTo>
                    <a:pt x="7840595" y="7316"/>
                    <a:pt x="7913855" y="82325"/>
                    <a:pt x="7923294" y="250830"/>
                  </a:cubicBezTo>
                  <a:cubicBezTo>
                    <a:pt x="7956956" y="379709"/>
                    <a:pt x="7868297" y="639649"/>
                    <a:pt x="7923294" y="742442"/>
                  </a:cubicBezTo>
                  <a:cubicBezTo>
                    <a:pt x="7978291" y="845235"/>
                    <a:pt x="7898760" y="1089105"/>
                    <a:pt x="7923294" y="1254120"/>
                  </a:cubicBezTo>
                  <a:cubicBezTo>
                    <a:pt x="7912179" y="1412111"/>
                    <a:pt x="7803077" y="1532897"/>
                    <a:pt x="7672464" y="1504950"/>
                  </a:cubicBezTo>
                  <a:cubicBezTo>
                    <a:pt x="7534759" y="1510124"/>
                    <a:pt x="7447809" y="1498868"/>
                    <a:pt x="7324218" y="1504950"/>
                  </a:cubicBezTo>
                  <a:cubicBezTo>
                    <a:pt x="7200627" y="1511032"/>
                    <a:pt x="6822935" y="1436398"/>
                    <a:pt x="6679107" y="1504950"/>
                  </a:cubicBezTo>
                  <a:cubicBezTo>
                    <a:pt x="6535279" y="1573502"/>
                    <a:pt x="6197774" y="1430825"/>
                    <a:pt x="5959779" y="1504950"/>
                  </a:cubicBezTo>
                  <a:cubicBezTo>
                    <a:pt x="5721784" y="1579075"/>
                    <a:pt x="5557987" y="1497080"/>
                    <a:pt x="5314668" y="1504950"/>
                  </a:cubicBezTo>
                  <a:cubicBezTo>
                    <a:pt x="5071349" y="1512820"/>
                    <a:pt x="5028017" y="1496831"/>
                    <a:pt x="4892206" y="1504950"/>
                  </a:cubicBezTo>
                  <a:cubicBezTo>
                    <a:pt x="4756395" y="1513069"/>
                    <a:pt x="4559742" y="1439588"/>
                    <a:pt x="4321311" y="1504950"/>
                  </a:cubicBezTo>
                  <a:cubicBezTo>
                    <a:pt x="4082881" y="1570312"/>
                    <a:pt x="4033615" y="1498248"/>
                    <a:pt x="3750416" y="1504950"/>
                  </a:cubicBezTo>
                  <a:cubicBezTo>
                    <a:pt x="3467218" y="1511652"/>
                    <a:pt x="3324400" y="1448057"/>
                    <a:pt x="3179521" y="1504950"/>
                  </a:cubicBezTo>
                  <a:cubicBezTo>
                    <a:pt x="3034642" y="1561843"/>
                    <a:pt x="2717155" y="1484649"/>
                    <a:pt x="2460193" y="1504950"/>
                  </a:cubicBezTo>
                  <a:cubicBezTo>
                    <a:pt x="2203231" y="1525251"/>
                    <a:pt x="2164864" y="1467232"/>
                    <a:pt x="2037731" y="1504950"/>
                  </a:cubicBezTo>
                  <a:cubicBezTo>
                    <a:pt x="1910598" y="1542668"/>
                    <a:pt x="1689045" y="1492775"/>
                    <a:pt x="1541053" y="1504950"/>
                  </a:cubicBezTo>
                  <a:cubicBezTo>
                    <a:pt x="1393061" y="1517125"/>
                    <a:pt x="1180039" y="1427153"/>
                    <a:pt x="821725" y="1504950"/>
                  </a:cubicBezTo>
                  <a:cubicBezTo>
                    <a:pt x="463411" y="1582747"/>
                    <a:pt x="520107" y="1475539"/>
                    <a:pt x="250830" y="1504950"/>
                  </a:cubicBezTo>
                  <a:cubicBezTo>
                    <a:pt x="117021" y="1492877"/>
                    <a:pt x="-1057" y="1385394"/>
                    <a:pt x="0" y="1254120"/>
                  </a:cubicBezTo>
                  <a:cubicBezTo>
                    <a:pt x="-45272" y="1078300"/>
                    <a:pt x="49137" y="907202"/>
                    <a:pt x="0" y="732409"/>
                  </a:cubicBezTo>
                  <a:cubicBezTo>
                    <a:pt x="-49137" y="557616"/>
                    <a:pt x="4891" y="394874"/>
                    <a:pt x="0" y="250830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99381" y="511316"/>
              <a:ext cx="10043515" cy="2287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dirty="0"/>
                <a:t> </a:t>
              </a:r>
              <a:r>
                <a:rPr lang="en-US" sz="5000" b="1" dirty="0" err="1">
                  <a:latin typeface="Cambria" panose="02040503050406030204" pitchFamily="18" charset="0"/>
                </a:rPr>
                <a:t>Hãy</a:t>
              </a:r>
              <a:r>
                <a:rPr lang="en-US" sz="5000" b="1" dirty="0"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</a:rPr>
                <a:t>đo</a:t>
              </a:r>
              <a:r>
                <a:rPr lang="en-US" sz="5000" b="1" dirty="0"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</a:rPr>
                <a:t>nhiệt</a:t>
              </a:r>
              <a:r>
                <a:rPr lang="en-US" sz="5000" b="1" dirty="0"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</a:rPr>
                <a:t>độ</a:t>
              </a:r>
              <a:r>
                <a:rPr lang="en-US" sz="5000" b="1" dirty="0"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</a:rPr>
                <a:t>của</a:t>
              </a:r>
              <a:r>
                <a:rPr lang="en-US" sz="5000" b="1" dirty="0"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</a:rPr>
                <a:t>nước</a:t>
              </a:r>
              <a:r>
                <a:rPr lang="en-US" sz="5000" b="1" dirty="0"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</a:rPr>
                <a:t>trong</a:t>
              </a:r>
              <a:r>
                <a:rPr lang="en-US" sz="5000" b="1" dirty="0"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</a:rPr>
                <a:t>cốc</a:t>
              </a:r>
              <a:r>
                <a:rPr lang="en-US" sz="5000" b="1" dirty="0">
                  <a:latin typeface="Cambria" panose="02040503050406030204" pitchFamily="18" charset="0"/>
                </a:rPr>
                <a:t>.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</p:grpSp>
      <p:sp>
        <p:nvSpPr>
          <p:cNvPr id="397" name="Rectangle 1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38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8" name="Rectangle 3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9" name="Rectangle 4"/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Tiếp theo bạn hãy đo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62483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1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86446" cy="6915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Hành tinh Ánh Sáng c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15662" y="6851559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702" y="1063312"/>
            <a:ext cx="4705618" cy="470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6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86446" cy="6915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6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964" y="114298"/>
            <a:ext cx="13624496" cy="64878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866" y="3659194"/>
            <a:ext cx="4236835" cy="4236835"/>
          </a:xfrm>
          <a:prstGeom prst="rect">
            <a:avLst/>
          </a:prstGeom>
        </p:spPr>
      </p:pic>
      <p:sp>
        <p:nvSpPr>
          <p:cNvPr id="13" name="文本框 75">
            <a:extLst>
              <a:ext uri="{FF2B5EF4-FFF2-40B4-BE49-F238E27FC236}">
                <a16:creationId xmlns:a16="http://schemas.microsoft.com/office/drawing/2014/main" id="{BBDC4616-25B4-4DC1-8A6C-71E3F5D678F0}"/>
              </a:ext>
            </a:extLst>
          </p:cNvPr>
          <p:cNvSpPr txBox="1"/>
          <p:nvPr/>
        </p:nvSpPr>
        <p:spPr>
          <a:xfrm>
            <a:off x="378021" y="1297907"/>
            <a:ext cx="11435957" cy="236128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zh-CN" sz="5400" b="1" dirty="0">
                <a:solidFill>
                  <a:srgbClr val="C0000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HOẠT ĐỘNG </a:t>
            </a:r>
            <a:r>
              <a:rPr lang="en-US" altLang="zh-CN" sz="5400" b="1" dirty="0">
                <a:solidFill>
                  <a:srgbClr val="C0000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1</a:t>
            </a:r>
            <a:r>
              <a:rPr lang="vi-VN" altLang="zh-CN" sz="5400" b="1" dirty="0">
                <a:solidFill>
                  <a:srgbClr val="C0000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vi-VN" altLang="zh-CN" sz="6600" b="1" dirty="0">
                <a:solidFill>
                  <a:srgbClr val="0070C0"/>
                </a:solidFill>
                <a:latin typeface="Times New Roman" panose="02020603050405020304" pitchFamily="18" charset="0"/>
                <a:ea typeface="字魂151号-联盟综艺体" panose="00000500000000000000" charset="-122"/>
                <a:cs typeface="Times New Roman" panose="02020603050405020304" pitchFamily="18" charset="0"/>
              </a:rPr>
              <a:t>Thí nghiệm về sự truyền nhiệt</a:t>
            </a:r>
          </a:p>
        </p:txBody>
      </p:sp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4">
            <a:extLst>
              <a:ext uri="{FF2B5EF4-FFF2-40B4-BE49-F238E27FC236}">
                <a16:creationId xmlns:a16="http://schemas.microsoft.com/office/drawing/2014/main" id="{F1F962D8-8555-46FF-B382-59B11D4C122B}"/>
              </a:ext>
            </a:extLst>
          </p:cNvPr>
          <p:cNvSpPr/>
          <p:nvPr/>
        </p:nvSpPr>
        <p:spPr>
          <a:xfrm>
            <a:off x="3521149" y="0"/>
            <a:ext cx="5523908" cy="106188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TIẾN HÀNH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标小智龙珠体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06B4DC-814A-42E8-8FD9-7F17A34ED5CA}"/>
              </a:ext>
            </a:extLst>
          </p:cNvPr>
          <p:cNvSpPr txBox="1"/>
          <p:nvPr/>
        </p:nvSpPr>
        <p:spPr>
          <a:xfrm>
            <a:off x="579582" y="999232"/>
            <a:ext cx="1103283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  <a:defRPr/>
            </a:pP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 hai tay cầm hai thìa kim loại để cảm nhận nhiệt độ.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Cắm thìa vào mỗi cốc. Sau vài phút, cầm lần lượt vào hai cán thìa. Mô</a:t>
            </a:r>
            <a:r>
              <a:rPr kumimoji="0" lang="vi-VN" sz="37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tả cảm giác ở tay em.</a:t>
            </a:r>
            <a:endParaRPr kumimoji="0" lang="en-US" sz="37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  <a:defRPr/>
            </a:pPr>
            <a:r>
              <a:rPr kumimoji="0" lang="vi-VN" sz="37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Thìa nào có nhiệt độ cao hơn so với ban đầu? Thìa nào có nhiệt độ thấp hơn so với ban đầu</a:t>
            </a:r>
            <a:r>
              <a:rPr lang="vi-VN" sz="37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Vì sao?</a:t>
            </a:r>
            <a:endParaRPr lang="en-US" sz="37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  <a:defRPr/>
            </a:pP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kumimoji="0" lang="vi-VN" sz="37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 kết luận từ thí nghiệm</a:t>
            </a: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13">
            <a:extLst>
              <a:ext uri="{FF2B5EF4-FFF2-40B4-BE49-F238E27FC236}">
                <a16:creationId xmlns:a16="http://schemas.microsoft.com/office/drawing/2014/main" id="{2C76A36E-CE66-428C-8301-0C6FE9EB25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483" y="4610886"/>
            <a:ext cx="2850620" cy="2850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858EA0-34BB-4174-B247-7CB8FB200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15" y="4389120"/>
            <a:ext cx="4196297" cy="246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30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4994</TotalTime>
  <Words>317</Words>
  <Application>Microsoft Office PowerPoint</Application>
  <PresentationFormat>Widescreen</PresentationFormat>
  <Paragraphs>65</Paragraphs>
  <Slides>22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等线</vt:lpstr>
      <vt:lpstr>#9Slide03 Arima Madurai Black</vt:lpstr>
      <vt:lpstr>#9Slide05 Aphrodite Pro</vt:lpstr>
      <vt:lpstr>#9Slide05 SVNEgregio Script</vt:lpstr>
      <vt:lpstr>#9Slide07 HoneyCream</vt:lpstr>
      <vt:lpstr>Abril Fatface</vt:lpstr>
      <vt:lpstr>Aldrich</vt:lpstr>
      <vt:lpstr>Arial</vt:lpstr>
      <vt:lpstr>Calibri</vt:lpstr>
      <vt:lpstr>Calibri Light</vt:lpstr>
      <vt:lpstr>Cambria</vt:lpstr>
      <vt:lpstr>DM Sans</vt:lpstr>
      <vt:lpstr>MathJax_Math-italic</vt:lpstr>
      <vt:lpstr>Roboto</vt:lpstr>
      <vt:lpstr>SVN-Newton</vt:lpstr>
      <vt:lpstr>Times New Roman</vt:lpstr>
      <vt:lpstr>Wingdings</vt:lpstr>
      <vt:lpstr>思源黑体</vt:lpstr>
      <vt:lpstr>Office 主题​​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 Lien Mac</dc:creator>
  <cp:keywords>Măngnon</cp:keywords>
  <cp:lastModifiedBy>Romantic</cp:lastModifiedBy>
  <cp:revision>65</cp:revision>
  <dcterms:created xsi:type="dcterms:W3CDTF">2022-08-22T06:22:04Z</dcterms:created>
  <dcterms:modified xsi:type="dcterms:W3CDTF">2024-12-13T03:48:24Z</dcterms:modified>
</cp:coreProperties>
</file>