
<file path=[Content_Types].xml><?xml version="1.0" encoding="utf-8"?>
<Types xmlns="http://schemas.openxmlformats.org/package/2006/content-types">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2"/>
  </p:notesMasterIdLst>
  <p:sldIdLst>
    <p:sldId id="285" r:id="rId2"/>
    <p:sldId id="257" r:id="rId3"/>
    <p:sldId id="302" r:id="rId4"/>
    <p:sldId id="260" r:id="rId5"/>
    <p:sldId id="303" r:id="rId6"/>
    <p:sldId id="304" r:id="rId7"/>
    <p:sldId id="262" r:id="rId8"/>
    <p:sldId id="263" r:id="rId9"/>
    <p:sldId id="264" r:id="rId10"/>
    <p:sldId id="272" r:id="rId11"/>
    <p:sldId id="314" r:id="rId12"/>
    <p:sldId id="305" r:id="rId13"/>
    <p:sldId id="306" r:id="rId14"/>
    <p:sldId id="270" r:id="rId15"/>
    <p:sldId id="271" r:id="rId16"/>
    <p:sldId id="273" r:id="rId17"/>
    <p:sldId id="274" r:id="rId18"/>
    <p:sldId id="307" r:id="rId19"/>
    <p:sldId id="308" r:id="rId20"/>
    <p:sldId id="309" r:id="rId21"/>
    <p:sldId id="276" r:id="rId22"/>
    <p:sldId id="277" r:id="rId23"/>
    <p:sldId id="278" r:id="rId24"/>
    <p:sldId id="279" r:id="rId25"/>
    <p:sldId id="310" r:id="rId26"/>
    <p:sldId id="280" r:id="rId27"/>
    <p:sldId id="311" r:id="rId28"/>
    <p:sldId id="313" r:id="rId29"/>
    <p:sldId id="282" r:id="rId30"/>
    <p:sldId id="312" r:id="rId3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F480393-16C5-4F8B-A736-B2ADC80F1925}">
  <a:tblStyle styleId="{EF480393-16C5-4F8B-A736-B2ADC80F192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45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 name="Google Shape;405;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11"/>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Clr>
                <a:schemeClr val="dk1"/>
              </a:buClr>
              <a:buSzPts val="2400"/>
              <a:buFont typeface="Arial"/>
              <a:buNone/>
              <a:defRPr sz="2400"/>
            </a:lvl1pPr>
            <a:lvl2pPr marL="914400" lvl="1" indent="-228600" algn="l">
              <a:spcBef>
                <a:spcPts val="400"/>
              </a:spcBef>
              <a:spcAft>
                <a:spcPts val="0"/>
              </a:spcAft>
              <a:buClr>
                <a:schemeClr val="dk1"/>
              </a:buClr>
              <a:buSzPts val="2000"/>
              <a:buFont typeface="Arial"/>
              <a:buNone/>
              <a:defRPr sz="2000"/>
            </a:lvl2pPr>
            <a:lvl3pPr marL="1371600" lvl="2" indent="-228600" algn="l">
              <a:spcBef>
                <a:spcPts val="360"/>
              </a:spcBef>
              <a:spcAft>
                <a:spcPts val="0"/>
              </a:spcAft>
              <a:buClr>
                <a:schemeClr val="dk1"/>
              </a:buClr>
              <a:buSzPts val="1800"/>
              <a:buFont typeface="Arial"/>
              <a:buNone/>
              <a:defRPr sz="1800"/>
            </a:lvl3pPr>
            <a:lvl4pPr marL="1828800" lvl="3" indent="-228600" algn="l">
              <a:spcBef>
                <a:spcPts val="320"/>
              </a:spcBef>
              <a:spcAft>
                <a:spcPts val="0"/>
              </a:spcAft>
              <a:buClr>
                <a:schemeClr val="dk1"/>
              </a:buClr>
              <a:buSzPts val="1600"/>
              <a:buFont typeface="Arial"/>
              <a:buNone/>
              <a:defRPr sz="1600"/>
            </a:lvl4pPr>
            <a:lvl5pPr marL="2286000" lvl="4" indent="-228600" algn="l">
              <a:spcBef>
                <a:spcPts val="320"/>
              </a:spcBef>
              <a:spcAft>
                <a:spcPts val="0"/>
              </a:spcAft>
              <a:buClr>
                <a:schemeClr val="dk1"/>
              </a:buClr>
              <a:buSzPts val="1600"/>
              <a:buFont typeface="Arial"/>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75" name="Google Shape;75;p1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0"/>
        <p:cNvGrpSpPr/>
        <p:nvPr/>
      </p:nvGrpSpPr>
      <p:grpSpPr>
        <a:xfrm>
          <a:off x="0" y="0"/>
          <a:ext cx="0" cy="0"/>
          <a:chOff x="0" y="0"/>
          <a:chExt cx="0" cy="0"/>
        </a:xfrm>
      </p:grpSpPr>
      <p:sp>
        <p:nvSpPr>
          <p:cNvPr id="111" name="Google Shape;111;p17"/>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12" name="Google Shape;112;p17"/>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3" name="Google Shape;113;p1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70226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5"/>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6"/>
          <p:cNvSpPr>
            <a:spLocks noGrp="1"/>
          </p:cNvSpPr>
          <p:nvPr>
            <p:ph type="pic" idx="2"/>
          </p:nvPr>
        </p:nvSpPr>
        <p:spPr>
          <a:xfrm>
            <a:off x="3887788" y="987425"/>
            <a:ext cx="4629150" cy="4873625"/>
          </a:xfrm>
          <a:prstGeom prst="rect">
            <a:avLst/>
          </a:prstGeom>
          <a:noFill/>
          <a:ln>
            <a:noFill/>
          </a:ln>
        </p:spPr>
      </p:sp>
      <p:sp>
        <p:nvSpPr>
          <p:cNvPr id="40" name="Google Shape;40;p6"/>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Clr>
                <a:schemeClr val="dk1"/>
              </a:buClr>
              <a:buSzPts val="1600"/>
              <a:buFont typeface="Arial"/>
              <a:buNone/>
              <a:defRPr sz="1600"/>
            </a:lvl1pPr>
            <a:lvl2pPr marL="914400" lvl="1" indent="-228600" algn="l">
              <a:spcBef>
                <a:spcPts val="280"/>
              </a:spcBef>
              <a:spcAft>
                <a:spcPts val="0"/>
              </a:spcAft>
              <a:buClr>
                <a:schemeClr val="dk1"/>
              </a:buClr>
              <a:buSzPts val="1400"/>
              <a:buFont typeface="Arial"/>
              <a:buNone/>
              <a:defRPr sz="1400"/>
            </a:lvl2pPr>
            <a:lvl3pPr marL="1371600" lvl="2" indent="-228600" algn="l">
              <a:spcBef>
                <a:spcPts val="240"/>
              </a:spcBef>
              <a:spcAft>
                <a:spcPts val="0"/>
              </a:spcAft>
              <a:buClr>
                <a:schemeClr val="dk1"/>
              </a:buClr>
              <a:buSzPts val="1200"/>
              <a:buFont typeface="Arial"/>
              <a:buNone/>
              <a:defRPr sz="1200"/>
            </a:lvl3pPr>
            <a:lvl4pPr marL="1828800" lvl="3" indent="-228600" algn="l">
              <a:spcBef>
                <a:spcPts val="200"/>
              </a:spcBef>
              <a:spcAft>
                <a:spcPts val="0"/>
              </a:spcAft>
              <a:buClr>
                <a:schemeClr val="dk1"/>
              </a:buClr>
              <a:buSzPts val="1000"/>
              <a:buFont typeface="Arial"/>
              <a:buNone/>
              <a:defRPr sz="1000"/>
            </a:lvl4pPr>
            <a:lvl5pPr marL="2286000" lvl="4" indent="-228600" algn="l">
              <a:spcBef>
                <a:spcPts val="200"/>
              </a:spcBef>
              <a:spcAft>
                <a:spcPts val="0"/>
              </a:spcAft>
              <a:buClr>
                <a:schemeClr val="dk1"/>
              </a:buClr>
              <a:buSzPts val="1000"/>
              <a:buFont typeface="Arial"/>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7" name="Google Shape;47;p7"/>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Clr>
                <a:schemeClr val="dk1"/>
              </a:buClr>
              <a:buSzPts val="1600"/>
              <a:buFont typeface="Arial"/>
              <a:buNone/>
              <a:defRPr sz="1600"/>
            </a:lvl1pPr>
            <a:lvl2pPr marL="914400" lvl="1" indent="-228600" algn="l">
              <a:spcBef>
                <a:spcPts val="280"/>
              </a:spcBef>
              <a:spcAft>
                <a:spcPts val="0"/>
              </a:spcAft>
              <a:buClr>
                <a:schemeClr val="dk1"/>
              </a:buClr>
              <a:buSzPts val="1400"/>
              <a:buFont typeface="Arial"/>
              <a:buNone/>
              <a:defRPr sz="1400"/>
            </a:lvl2pPr>
            <a:lvl3pPr marL="1371600" lvl="2" indent="-228600" algn="l">
              <a:spcBef>
                <a:spcPts val="240"/>
              </a:spcBef>
              <a:spcAft>
                <a:spcPts val="0"/>
              </a:spcAft>
              <a:buClr>
                <a:schemeClr val="dk1"/>
              </a:buClr>
              <a:buSzPts val="1200"/>
              <a:buFont typeface="Arial"/>
              <a:buNone/>
              <a:defRPr sz="1200"/>
            </a:lvl3pPr>
            <a:lvl4pPr marL="1828800" lvl="3" indent="-228600" algn="l">
              <a:spcBef>
                <a:spcPts val="200"/>
              </a:spcBef>
              <a:spcAft>
                <a:spcPts val="0"/>
              </a:spcAft>
              <a:buClr>
                <a:schemeClr val="dk1"/>
              </a:buClr>
              <a:buSzPts val="1000"/>
              <a:buFont typeface="Arial"/>
              <a:buNone/>
              <a:defRPr sz="1000"/>
            </a:lvl4pPr>
            <a:lvl5pPr marL="2286000" lvl="4" indent="-228600" algn="l">
              <a:spcBef>
                <a:spcPts val="200"/>
              </a:spcBef>
              <a:spcAft>
                <a:spcPts val="0"/>
              </a:spcAft>
              <a:buClr>
                <a:schemeClr val="dk1"/>
              </a:buClr>
              <a:buSzPts val="1000"/>
              <a:buFont typeface="Arial"/>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3" name="Google Shape;53;p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8" name="Google Shape;58;p9"/>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9"/>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9"/>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9"/>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1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1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B82F20-DC4B-BD78-EFFE-AD26A8732D9E}"/>
              </a:ext>
            </a:extLst>
          </p:cNvPr>
          <p:cNvSpPr>
            <a:spLocks noGrp="1"/>
          </p:cNvSpPr>
          <p:nvPr>
            <p:ph type="body" idx="1"/>
          </p:nvPr>
        </p:nvSpPr>
        <p:spPr/>
        <p:txBody>
          <a:bodyPr/>
          <a:lstStyle/>
          <a:p>
            <a:endParaRPr lang="en-US"/>
          </a:p>
        </p:txBody>
      </p:sp>
      <p:pic>
        <p:nvPicPr>
          <p:cNvPr id="2" name="Sinh">
            <a:hlinkClick r:id="" action="ppaction://media"/>
            <a:extLst>
              <a:ext uri="{FF2B5EF4-FFF2-40B4-BE49-F238E27FC236}">
                <a16:creationId xmlns:a16="http://schemas.microsoft.com/office/drawing/2014/main" id="{9120CBBA-1AC5-8FBD-F035-2983E6E7686E}"/>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857250"/>
            <a:ext cx="9144000" cy="5143500"/>
          </a:xfrm>
          <a:prstGeom prst="rect">
            <a:avLst/>
          </a:prstGeom>
        </p:spPr>
      </p:pic>
    </p:spTree>
    <p:extLst>
      <p:ext uri="{BB962C8B-B14F-4D97-AF65-F5344CB8AC3E}">
        <p14:creationId xmlns:p14="http://schemas.microsoft.com/office/powerpoint/2010/main" val="72392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1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9"/>
          <p:cNvSpPr txBox="1"/>
          <p:nvPr/>
        </p:nvSpPr>
        <p:spPr>
          <a:xfrm>
            <a:off x="1476375" y="0"/>
            <a:ext cx="5903912" cy="5492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3000"/>
              <a:buFont typeface="Times New Roman"/>
              <a:buNone/>
            </a:pPr>
            <a:r>
              <a:rPr lang="en-US" sz="3000" b="1" i="0" u="none">
                <a:solidFill>
                  <a:srgbClr val="FF0000"/>
                </a:solidFill>
                <a:latin typeface="Times New Roman"/>
                <a:ea typeface="Times New Roman"/>
                <a:cs typeface="Times New Roman"/>
                <a:sym typeface="Times New Roman"/>
              </a:rPr>
              <a:t>   </a:t>
            </a:r>
            <a:endParaRPr/>
          </a:p>
        </p:txBody>
      </p:sp>
      <p:sp>
        <p:nvSpPr>
          <p:cNvPr id="269" name="Google Shape;269;p29"/>
          <p:cNvSpPr txBox="1"/>
          <p:nvPr/>
        </p:nvSpPr>
        <p:spPr>
          <a:xfrm>
            <a:off x="755650" y="1701800"/>
            <a:ext cx="436562"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2400"/>
              <a:buFont typeface="Arial"/>
              <a:buNone/>
            </a:pPr>
            <a:r>
              <a:rPr lang="en-US" sz="2400" b="1" i="0" u="none">
                <a:solidFill>
                  <a:srgbClr val="0000FF"/>
                </a:solidFill>
                <a:latin typeface="Arial"/>
                <a:ea typeface="Arial"/>
                <a:cs typeface="Arial"/>
                <a:sym typeface="Arial"/>
              </a:rPr>
              <a:t>   </a:t>
            </a:r>
            <a:endParaRPr/>
          </a:p>
        </p:txBody>
      </p:sp>
      <p:sp>
        <p:nvSpPr>
          <p:cNvPr id="270" name="Google Shape;270;p29" descr="Hình nền : Bồ công anh, thực vật, hoa, Lông cừu 1920x1200 - CoolWallpapers  - 674065 - Hình nền đẹp hd - WallHere"/>
          <p:cNvSpPr txBox="1"/>
          <p:nvPr/>
        </p:nvSpPr>
        <p:spPr>
          <a:xfrm>
            <a:off x="4419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71" name="Google Shape;271;p29" descr="Hình ảnh miễn phí: lá, thiên nhiên, mùa hè, thực vật, hướng dương, Hoa,  cánh hoa, thực vật"/>
          <p:cNvSpPr txBox="1"/>
          <p:nvPr/>
        </p:nvSpPr>
        <p:spPr>
          <a:xfrm>
            <a:off x="4419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72" name="Google Shape;272;p29"/>
          <p:cNvSpPr txBox="1"/>
          <p:nvPr/>
        </p:nvSpPr>
        <p:spPr>
          <a:xfrm>
            <a:off x="125412" y="462756"/>
            <a:ext cx="648335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FF"/>
              </a:buClr>
              <a:buSzPts val="2400"/>
              <a:buFont typeface="Arial"/>
              <a:buNone/>
            </a:pPr>
            <a:r>
              <a:rPr lang="en-US" sz="2400" b="1" i="0" u="none" dirty="0">
                <a:solidFill>
                  <a:srgbClr val="0000FF"/>
                </a:solidFill>
                <a:latin typeface="Arial"/>
                <a:ea typeface="Arial"/>
                <a:cs typeface="Arial"/>
                <a:sym typeface="Arial"/>
              </a:rPr>
              <a:t>I/ </a:t>
            </a:r>
            <a:r>
              <a:rPr lang="en-US" sz="2400" b="1" i="0" u="sng" dirty="0" err="1">
                <a:solidFill>
                  <a:srgbClr val="0000FF"/>
                </a:solidFill>
                <a:latin typeface="Arial"/>
                <a:ea typeface="Arial"/>
                <a:cs typeface="Arial"/>
                <a:sym typeface="Arial"/>
              </a:rPr>
              <a:t>Một</a:t>
            </a:r>
            <a:r>
              <a:rPr lang="en-US" sz="2400" b="1" i="0" u="sng" dirty="0">
                <a:solidFill>
                  <a:srgbClr val="0000FF"/>
                </a:solidFill>
                <a:latin typeface="Arial"/>
                <a:ea typeface="Arial"/>
                <a:cs typeface="Arial"/>
                <a:sym typeface="Arial"/>
              </a:rPr>
              <a:t> </a:t>
            </a:r>
            <a:r>
              <a:rPr lang="en-US" sz="2400" b="1" i="0" u="sng" dirty="0" err="1">
                <a:solidFill>
                  <a:srgbClr val="0000FF"/>
                </a:solidFill>
                <a:latin typeface="Arial"/>
                <a:ea typeface="Arial"/>
                <a:cs typeface="Arial"/>
                <a:sym typeface="Arial"/>
              </a:rPr>
              <a:t>số</a:t>
            </a:r>
            <a:r>
              <a:rPr lang="en-US" sz="2400" b="1" i="0" u="sng" dirty="0">
                <a:solidFill>
                  <a:srgbClr val="0000FF"/>
                </a:solidFill>
                <a:latin typeface="Arial"/>
                <a:ea typeface="Arial"/>
                <a:cs typeface="Arial"/>
                <a:sym typeface="Arial"/>
              </a:rPr>
              <a:t> </a:t>
            </a:r>
            <a:r>
              <a:rPr lang="en-US" sz="2400" b="1" i="0" u="sng" dirty="0" err="1">
                <a:solidFill>
                  <a:srgbClr val="0000FF"/>
                </a:solidFill>
                <a:latin typeface="Arial"/>
                <a:ea typeface="Arial"/>
                <a:cs typeface="Arial"/>
                <a:sym typeface="Arial"/>
              </a:rPr>
              <a:t>yếu</a:t>
            </a:r>
            <a:r>
              <a:rPr lang="en-US" sz="2400" b="1" i="0" u="sng" dirty="0">
                <a:solidFill>
                  <a:srgbClr val="0000FF"/>
                </a:solidFill>
                <a:latin typeface="Arial"/>
                <a:ea typeface="Arial"/>
                <a:cs typeface="Arial"/>
                <a:sym typeface="Arial"/>
              </a:rPr>
              <a:t> </a:t>
            </a:r>
            <a:r>
              <a:rPr lang="en-US" sz="2400" b="1" i="0" u="sng" dirty="0" err="1">
                <a:solidFill>
                  <a:srgbClr val="0000FF"/>
                </a:solidFill>
                <a:latin typeface="Arial"/>
                <a:ea typeface="Arial"/>
                <a:cs typeface="Arial"/>
                <a:sym typeface="Arial"/>
              </a:rPr>
              <a:t>tố</a:t>
            </a:r>
            <a:r>
              <a:rPr lang="en-US" sz="2400" b="1" i="0" u="sng" dirty="0">
                <a:solidFill>
                  <a:srgbClr val="0000FF"/>
                </a:solidFill>
                <a:latin typeface="Arial"/>
                <a:ea typeface="Arial"/>
                <a:cs typeface="Arial"/>
                <a:sym typeface="Arial"/>
              </a:rPr>
              <a:t> </a:t>
            </a:r>
            <a:r>
              <a:rPr lang="en-US" sz="2400" b="1" i="0" u="sng" dirty="0" err="1">
                <a:solidFill>
                  <a:srgbClr val="0000FF"/>
                </a:solidFill>
                <a:latin typeface="Arial"/>
                <a:ea typeface="Arial"/>
                <a:cs typeface="Arial"/>
                <a:sym typeface="Arial"/>
              </a:rPr>
              <a:t>ảnh</a:t>
            </a:r>
            <a:r>
              <a:rPr lang="en-US" sz="2400" b="1" i="0" u="sng" dirty="0">
                <a:solidFill>
                  <a:srgbClr val="0000FF"/>
                </a:solidFill>
                <a:latin typeface="Arial"/>
                <a:ea typeface="Arial"/>
                <a:cs typeface="Arial"/>
                <a:sym typeface="Arial"/>
              </a:rPr>
              <a:t> </a:t>
            </a:r>
            <a:r>
              <a:rPr lang="en-US" sz="2400" b="1" i="0" u="sng" dirty="0" err="1">
                <a:solidFill>
                  <a:srgbClr val="0000FF"/>
                </a:solidFill>
                <a:latin typeface="Arial"/>
                <a:ea typeface="Arial"/>
                <a:cs typeface="Arial"/>
                <a:sym typeface="Arial"/>
              </a:rPr>
              <a:t>hưởng</a:t>
            </a:r>
            <a:r>
              <a:rPr lang="en-US" sz="2400" b="1" i="0" u="sng" dirty="0">
                <a:solidFill>
                  <a:srgbClr val="0000FF"/>
                </a:solidFill>
                <a:latin typeface="Arial"/>
                <a:ea typeface="Arial"/>
                <a:cs typeface="Arial"/>
                <a:sym typeface="Arial"/>
              </a:rPr>
              <a:t> </a:t>
            </a:r>
            <a:r>
              <a:rPr lang="en-US" sz="2400" b="1" i="0" u="sng" dirty="0" err="1">
                <a:solidFill>
                  <a:srgbClr val="0000FF"/>
                </a:solidFill>
                <a:latin typeface="Arial"/>
                <a:ea typeface="Arial"/>
                <a:cs typeface="Arial"/>
                <a:sym typeface="Arial"/>
              </a:rPr>
              <a:t>đến</a:t>
            </a:r>
            <a:r>
              <a:rPr lang="en-US" sz="2400" b="1" i="0" u="sng" dirty="0">
                <a:solidFill>
                  <a:srgbClr val="0000FF"/>
                </a:solidFill>
                <a:latin typeface="Arial"/>
                <a:ea typeface="Arial"/>
                <a:cs typeface="Arial"/>
                <a:sym typeface="Arial"/>
              </a:rPr>
              <a:t> </a:t>
            </a:r>
            <a:r>
              <a:rPr lang="en-US" sz="2400" b="1" i="0" u="sng" dirty="0" err="1">
                <a:solidFill>
                  <a:srgbClr val="0000FF"/>
                </a:solidFill>
                <a:latin typeface="Arial"/>
                <a:ea typeface="Arial"/>
                <a:cs typeface="Arial"/>
                <a:sym typeface="Arial"/>
              </a:rPr>
              <a:t>quang</a:t>
            </a:r>
            <a:r>
              <a:rPr lang="en-US" sz="2400" b="1" i="0" u="sng" dirty="0">
                <a:solidFill>
                  <a:srgbClr val="0000FF"/>
                </a:solidFill>
                <a:latin typeface="Arial"/>
                <a:ea typeface="Arial"/>
                <a:cs typeface="Arial"/>
                <a:sym typeface="Arial"/>
              </a:rPr>
              <a:t> </a:t>
            </a:r>
            <a:r>
              <a:rPr lang="en-US" sz="2400" b="1" i="0" u="sng" dirty="0" err="1">
                <a:solidFill>
                  <a:srgbClr val="0000FF"/>
                </a:solidFill>
                <a:latin typeface="Arial"/>
                <a:ea typeface="Arial"/>
                <a:cs typeface="Arial"/>
                <a:sym typeface="Arial"/>
              </a:rPr>
              <a:t>hợp</a:t>
            </a:r>
            <a:r>
              <a:rPr lang="en-US" sz="2400" b="1" i="0" u="sng" dirty="0">
                <a:solidFill>
                  <a:srgbClr val="0000FF"/>
                </a:solidFill>
                <a:latin typeface="Arial"/>
                <a:ea typeface="Arial"/>
                <a:cs typeface="Arial"/>
                <a:sym typeface="Arial"/>
              </a:rPr>
              <a:t>.</a:t>
            </a:r>
            <a:endParaRPr dirty="0"/>
          </a:p>
        </p:txBody>
      </p:sp>
      <p:sp>
        <p:nvSpPr>
          <p:cNvPr id="273" name="Google Shape;273;p29"/>
          <p:cNvSpPr txBox="1"/>
          <p:nvPr/>
        </p:nvSpPr>
        <p:spPr>
          <a:xfrm>
            <a:off x="468312" y="1342082"/>
            <a:ext cx="8207375" cy="2677616"/>
          </a:xfrm>
          <a:prstGeom prst="rect">
            <a:avLst/>
          </a:prstGeom>
          <a:noFill/>
          <a:ln>
            <a:noFill/>
          </a:ln>
        </p:spPr>
        <p:txBody>
          <a:bodyPr spcFirstLastPara="1" wrap="square" lIns="91425" tIns="45700" rIns="91425" bIns="45700" anchor="ctr" anchorCtr="0">
            <a:spAutoFit/>
          </a:bodyPr>
          <a:lstStyle/>
          <a:p>
            <a:pPr marL="342900" marR="0" lvl="0" indent="-342900" algn="l" rtl="0">
              <a:lnSpc>
                <a:spcPct val="100000"/>
              </a:lnSpc>
              <a:spcBef>
                <a:spcPts val="0"/>
              </a:spcBef>
              <a:spcAft>
                <a:spcPts val="0"/>
              </a:spcAft>
              <a:buClr>
                <a:srgbClr val="0000FF"/>
              </a:buClr>
              <a:buSzPts val="2400"/>
              <a:buFontTx/>
              <a:buChar char="-"/>
            </a:pPr>
            <a:r>
              <a:rPr lang="en-US" sz="2400" b="0" i="0" u="none" dirty="0" err="1">
                <a:solidFill>
                  <a:schemeClr val="tx1"/>
                </a:solidFill>
                <a:latin typeface="Times New Roman" panose="02020603050405020304" pitchFamily="18" charset="0"/>
                <a:cs typeface="Times New Roman" panose="02020603050405020304" pitchFamily="18" charset="0"/>
                <a:sym typeface="Arial"/>
              </a:rPr>
              <a:t>Các</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yếu</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tố</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đã</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ảnh</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hưởng</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đến</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quang</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hợp</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là</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p>
          <a:p>
            <a:pPr lvl="0">
              <a:buClr>
                <a:srgbClr val="0000FF"/>
              </a:buClr>
              <a:buSzPts val="2400"/>
            </a:pP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Á</a:t>
            </a:r>
            <a:r>
              <a:rPr lang="en-US" sz="2400" b="0" i="0" u="none" dirty="0" err="1">
                <a:solidFill>
                  <a:schemeClr val="tx1"/>
                </a:solidFill>
                <a:latin typeface="Times New Roman" panose="02020603050405020304" pitchFamily="18" charset="0"/>
                <a:cs typeface="Times New Roman" panose="02020603050405020304" pitchFamily="18" charset="0"/>
                <a:sym typeface="Arial"/>
              </a:rPr>
              <a:t>nh</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sáng</a:t>
            </a:r>
            <a:endParaRPr lang="en-US" sz="2400" dirty="0">
              <a:solidFill>
                <a:schemeClr val="tx1"/>
              </a:solidFill>
              <a:latin typeface="Times New Roman" panose="02020603050405020304" pitchFamily="18" charset="0"/>
              <a:cs typeface="Times New Roman" panose="02020603050405020304" pitchFamily="18" charset="0"/>
            </a:endParaRPr>
          </a:p>
          <a:p>
            <a:pPr lvl="0">
              <a:buClr>
                <a:srgbClr val="0000FF"/>
              </a:buClr>
              <a:buSzPts val="2400"/>
            </a:pP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Nhiệt</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độ</a:t>
            </a:r>
            <a:endParaRPr lang="en-US" sz="2400" dirty="0">
              <a:solidFill>
                <a:schemeClr val="tx1"/>
              </a:solidFill>
              <a:latin typeface="Times New Roman" panose="02020603050405020304" pitchFamily="18" charset="0"/>
              <a:cs typeface="Times New Roman" panose="02020603050405020304" pitchFamily="18" charset="0"/>
            </a:endParaRPr>
          </a:p>
          <a:p>
            <a:pPr lvl="0">
              <a:buClr>
                <a:srgbClr val="0000FF"/>
              </a:buClr>
              <a:buSzPts val="2400"/>
            </a:pP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dirty="0" err="1">
                <a:solidFill>
                  <a:schemeClr val="tx1"/>
                </a:solidFill>
                <a:latin typeface="Times New Roman" panose="02020603050405020304" pitchFamily="18" charset="0"/>
                <a:cs typeface="Times New Roman" panose="02020603050405020304" pitchFamily="18" charset="0"/>
              </a:rPr>
              <a:t>H</a:t>
            </a:r>
            <a:r>
              <a:rPr lang="en-US" sz="2400" b="0" i="0" u="none" dirty="0" err="1">
                <a:solidFill>
                  <a:schemeClr val="tx1"/>
                </a:solidFill>
                <a:latin typeface="Times New Roman" panose="02020603050405020304" pitchFamily="18" charset="0"/>
                <a:cs typeface="Times New Roman" panose="02020603050405020304" pitchFamily="18" charset="0"/>
                <a:sym typeface="Arial"/>
              </a:rPr>
              <a:t>àm</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lượng</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khí</a:t>
            </a:r>
            <a:r>
              <a:rPr lang="en-US" sz="2400" b="0" i="0" u="none" dirty="0">
                <a:solidFill>
                  <a:schemeClr val="tx1"/>
                </a:solidFill>
                <a:latin typeface="Times New Roman" panose="02020603050405020304" pitchFamily="18" charset="0"/>
                <a:cs typeface="Times New Roman" panose="02020603050405020304" pitchFamily="18" charset="0"/>
                <a:sym typeface="Arial"/>
              </a:rPr>
              <a:t> carbon dioxide</a:t>
            </a:r>
          </a:p>
          <a:p>
            <a:pPr lvl="0">
              <a:buClr>
                <a:srgbClr val="0000FF"/>
              </a:buClr>
              <a:buSzPts val="2400"/>
            </a:pP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a:t>
            </a:r>
            <a:r>
              <a:rPr lang="en-US" sz="2400" b="0" i="0" u="none" dirty="0" err="1">
                <a:solidFill>
                  <a:schemeClr val="tx1"/>
                </a:solidFill>
                <a:latin typeface="Times New Roman" panose="02020603050405020304" pitchFamily="18" charset="0"/>
                <a:cs typeface="Times New Roman" panose="02020603050405020304" pitchFamily="18" charset="0"/>
                <a:sym typeface="Arial"/>
              </a:rPr>
              <a:t>ước</a:t>
            </a:r>
            <a:r>
              <a:rPr lang="en-US" sz="2400" b="0" i="0" u="none" dirty="0">
                <a:solidFill>
                  <a:schemeClr val="tx1"/>
                </a:solidFill>
                <a:latin typeface="Times New Roman" panose="02020603050405020304" pitchFamily="18" charset="0"/>
                <a:cs typeface="Times New Roman" panose="02020603050405020304" pitchFamily="18" charset="0"/>
                <a:sym typeface="Arial"/>
              </a:rPr>
              <a:t>.</a:t>
            </a:r>
            <a:endParaRPr sz="2400" dirty="0">
              <a:solidFill>
                <a:schemeClr val="tx1"/>
              </a:solidFill>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Clr>
                <a:srgbClr val="0000FF"/>
              </a:buClr>
              <a:buSzPts val="2400"/>
              <a:buFont typeface="Arial"/>
              <a:buNone/>
            </a:pPr>
            <a:endParaRPr lang="en-US" sz="2400" b="0" i="0" u="none" dirty="0">
              <a:solidFill>
                <a:schemeClr val="tx1"/>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rgbClr val="0000FF"/>
              </a:buClr>
              <a:buSzPts val="2400"/>
              <a:buFont typeface="Arial"/>
              <a:buNone/>
            </a:pP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Các</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loài</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cây</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khác</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nhau</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đòi</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hỏi</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các</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yếu</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tố</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đó</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khác</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nhau</a:t>
            </a:r>
            <a:r>
              <a:rPr lang="en-US" sz="2400" b="1" i="0" u="none" dirty="0">
                <a:solidFill>
                  <a:schemeClr val="tx1"/>
                </a:solidFill>
                <a:latin typeface="Times New Roman" panose="02020603050405020304" pitchFamily="18" charset="0"/>
                <a:cs typeface="Times New Roman" panose="02020603050405020304" pitchFamily="18" charset="0"/>
                <a:sym typeface="Arial"/>
              </a:rPr>
              <a:t>.</a:t>
            </a:r>
            <a:endParaRPr sz="24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3"/>
                                        </p:tgtEl>
                                        <p:attrNameLst>
                                          <p:attrName>style.visibility</p:attrName>
                                        </p:attrNameLst>
                                      </p:cBhvr>
                                      <p:to>
                                        <p:strVal val="visible"/>
                                      </p:to>
                                    </p:set>
                                    <p:animEffect transition="in" filter="fade">
                                      <p:cBhvr>
                                        <p:cTn id="7" dur="500"/>
                                        <p:tgtEl>
                                          <p:spTgt spid="27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73">
                                            <p:txEl>
                                              <p:pRg st="0" end="0"/>
                                            </p:txEl>
                                          </p:spTgt>
                                        </p:tgtEl>
                                        <p:attrNameLst>
                                          <p:attrName>style.visibility</p:attrName>
                                        </p:attrNameLst>
                                      </p:cBhvr>
                                      <p:to>
                                        <p:strVal val="visible"/>
                                      </p:to>
                                    </p:set>
                                    <p:animEffect transition="in" filter="fade">
                                      <p:cBhvr>
                                        <p:cTn id="12" dur="1000"/>
                                        <p:tgtEl>
                                          <p:spTgt spid="273">
                                            <p:txEl>
                                              <p:pRg st="0" end="0"/>
                                            </p:txEl>
                                          </p:spTgt>
                                        </p:tgtEl>
                                      </p:cBhvr>
                                    </p:animEffect>
                                    <p:anim calcmode="lin" valueType="num">
                                      <p:cBhvr>
                                        <p:cTn id="13" dur="1000" fill="hold"/>
                                        <p:tgtEl>
                                          <p:spTgt spid="27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7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73">
                                            <p:txEl>
                                              <p:pRg st="1" end="1"/>
                                            </p:txEl>
                                          </p:spTgt>
                                        </p:tgtEl>
                                        <p:attrNameLst>
                                          <p:attrName>style.visibility</p:attrName>
                                        </p:attrNameLst>
                                      </p:cBhvr>
                                      <p:to>
                                        <p:strVal val="visible"/>
                                      </p:to>
                                    </p:set>
                                    <p:animEffect transition="in" filter="fade">
                                      <p:cBhvr>
                                        <p:cTn id="17" dur="1000"/>
                                        <p:tgtEl>
                                          <p:spTgt spid="273">
                                            <p:txEl>
                                              <p:pRg st="1" end="1"/>
                                            </p:txEl>
                                          </p:spTgt>
                                        </p:tgtEl>
                                      </p:cBhvr>
                                    </p:animEffect>
                                    <p:anim calcmode="lin" valueType="num">
                                      <p:cBhvr>
                                        <p:cTn id="18" dur="1000" fill="hold"/>
                                        <p:tgtEl>
                                          <p:spTgt spid="27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7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73">
                                            <p:txEl>
                                              <p:pRg st="2" end="2"/>
                                            </p:txEl>
                                          </p:spTgt>
                                        </p:tgtEl>
                                        <p:attrNameLst>
                                          <p:attrName>style.visibility</p:attrName>
                                        </p:attrNameLst>
                                      </p:cBhvr>
                                      <p:to>
                                        <p:strVal val="visible"/>
                                      </p:to>
                                    </p:set>
                                    <p:animEffect transition="in" filter="fade">
                                      <p:cBhvr>
                                        <p:cTn id="22" dur="1000"/>
                                        <p:tgtEl>
                                          <p:spTgt spid="273">
                                            <p:txEl>
                                              <p:pRg st="2" end="2"/>
                                            </p:txEl>
                                          </p:spTgt>
                                        </p:tgtEl>
                                      </p:cBhvr>
                                    </p:animEffect>
                                    <p:anim calcmode="lin" valueType="num">
                                      <p:cBhvr>
                                        <p:cTn id="23" dur="1000" fill="hold"/>
                                        <p:tgtEl>
                                          <p:spTgt spid="27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27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73">
                                            <p:txEl>
                                              <p:pRg st="3" end="3"/>
                                            </p:txEl>
                                          </p:spTgt>
                                        </p:tgtEl>
                                        <p:attrNameLst>
                                          <p:attrName>style.visibility</p:attrName>
                                        </p:attrNameLst>
                                      </p:cBhvr>
                                      <p:to>
                                        <p:strVal val="visible"/>
                                      </p:to>
                                    </p:set>
                                    <p:animEffect transition="in" filter="fade">
                                      <p:cBhvr>
                                        <p:cTn id="27" dur="1000"/>
                                        <p:tgtEl>
                                          <p:spTgt spid="273">
                                            <p:txEl>
                                              <p:pRg st="3" end="3"/>
                                            </p:txEl>
                                          </p:spTgt>
                                        </p:tgtEl>
                                      </p:cBhvr>
                                    </p:animEffect>
                                    <p:anim calcmode="lin" valueType="num">
                                      <p:cBhvr>
                                        <p:cTn id="28" dur="1000" fill="hold"/>
                                        <p:tgtEl>
                                          <p:spTgt spid="27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27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73">
                                            <p:txEl>
                                              <p:pRg st="4" end="4"/>
                                            </p:txEl>
                                          </p:spTgt>
                                        </p:tgtEl>
                                        <p:attrNameLst>
                                          <p:attrName>style.visibility</p:attrName>
                                        </p:attrNameLst>
                                      </p:cBhvr>
                                      <p:to>
                                        <p:strVal val="visible"/>
                                      </p:to>
                                    </p:set>
                                    <p:animEffect transition="in" filter="fade">
                                      <p:cBhvr>
                                        <p:cTn id="32" dur="1000"/>
                                        <p:tgtEl>
                                          <p:spTgt spid="273">
                                            <p:txEl>
                                              <p:pRg st="4" end="4"/>
                                            </p:txEl>
                                          </p:spTgt>
                                        </p:tgtEl>
                                      </p:cBhvr>
                                    </p:animEffect>
                                    <p:anim calcmode="lin" valueType="num">
                                      <p:cBhvr>
                                        <p:cTn id="33" dur="1000" fill="hold"/>
                                        <p:tgtEl>
                                          <p:spTgt spid="27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27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73">
                                            <p:txEl>
                                              <p:pRg st="6" end="6"/>
                                            </p:txEl>
                                          </p:spTgt>
                                        </p:tgtEl>
                                        <p:attrNameLst>
                                          <p:attrName>style.visibility</p:attrName>
                                        </p:attrNameLst>
                                      </p:cBhvr>
                                      <p:to>
                                        <p:strVal val="visible"/>
                                      </p:to>
                                    </p:set>
                                    <p:animEffect transition="in" filter="fade">
                                      <p:cBhvr>
                                        <p:cTn id="39" dur="1000"/>
                                        <p:tgtEl>
                                          <p:spTgt spid="273">
                                            <p:txEl>
                                              <p:pRg st="6" end="6"/>
                                            </p:txEl>
                                          </p:spTgt>
                                        </p:tgtEl>
                                      </p:cBhvr>
                                    </p:animEffect>
                                    <p:anim calcmode="lin" valueType="num">
                                      <p:cBhvr>
                                        <p:cTn id="40" dur="1000" fill="hold"/>
                                        <p:tgtEl>
                                          <p:spTgt spid="27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27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5458E-1E13-10CD-EB13-C781B8ABF741}"/>
              </a:ext>
            </a:extLst>
          </p:cNvPr>
          <p:cNvSpPr>
            <a:spLocks noGrp="1"/>
          </p:cNvSpPr>
          <p:nvPr>
            <p:ph type="title"/>
          </p:nvPr>
        </p:nvSpPr>
        <p:spPr/>
        <p:txBody>
          <a:bodyPr/>
          <a:lstStyle/>
          <a:p>
            <a:r>
              <a:rPr lang="en-US" dirty="0" err="1"/>
              <a:t>Vận</a:t>
            </a:r>
            <a:r>
              <a:rPr lang="en-US" dirty="0"/>
              <a:t> </a:t>
            </a:r>
            <a:r>
              <a:rPr lang="en-US" dirty="0" err="1"/>
              <a:t>dụng</a:t>
            </a:r>
            <a:endParaRPr lang="en-US" dirty="0"/>
          </a:p>
        </p:txBody>
      </p:sp>
    </p:spTree>
    <p:extLst>
      <p:ext uri="{BB962C8B-B14F-4D97-AF65-F5344CB8AC3E}">
        <p14:creationId xmlns:p14="http://schemas.microsoft.com/office/powerpoint/2010/main" val="4008014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3ED293C0-4D48-AB8C-9F79-2BA827061DF1}"/>
              </a:ext>
            </a:extLst>
          </p:cNvPr>
          <p:cNvSpPr/>
          <p:nvPr/>
        </p:nvSpPr>
        <p:spPr>
          <a:xfrm>
            <a:off x="-185738" y="0"/>
            <a:ext cx="9786938" cy="3171824"/>
          </a:xfrm>
          <a:prstGeom prst="cloudCallout">
            <a:avLst>
              <a:gd name="adj1" fmla="val -35630"/>
              <a:gd name="adj2" fmla="val 719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
                <a:srgbClr val="0000FF"/>
              </a:buClr>
              <a:buSzPts val="1800"/>
            </a:pPr>
            <a:r>
              <a:rPr lang="vi-VN" sz="2800" dirty="0">
                <a:solidFill>
                  <a:srgbClr val="0000FF"/>
                </a:solidFill>
                <a:latin typeface="+mj-lt"/>
                <a:ea typeface="Arial"/>
                <a:cs typeface="Arial"/>
              </a:rPr>
              <a:t>Ở những khu công nghiệp hay nơi có nhiều nhà máy, nồng độ khí carbon dioxide thường tăng cao. Quang hợp của cây trồng tại đó bị ảnh hưởng như thế nào?</a:t>
            </a:r>
            <a:endParaRPr lang="vi-VN" sz="2800" dirty="0">
              <a:latin typeface="+mj-lt"/>
            </a:endParaRPr>
          </a:p>
        </p:txBody>
      </p:sp>
      <p:sp>
        <p:nvSpPr>
          <p:cNvPr id="5" name="TextBox 4">
            <a:extLst>
              <a:ext uri="{FF2B5EF4-FFF2-40B4-BE49-F238E27FC236}">
                <a16:creationId xmlns:a16="http://schemas.microsoft.com/office/drawing/2014/main" id="{4ED3C2D6-33A1-BA61-7D93-44E07527E622}"/>
              </a:ext>
            </a:extLst>
          </p:cNvPr>
          <p:cNvSpPr txBox="1"/>
          <p:nvPr/>
        </p:nvSpPr>
        <p:spPr>
          <a:xfrm>
            <a:off x="557213" y="4386263"/>
            <a:ext cx="8415337" cy="1384995"/>
          </a:xfrm>
          <a:prstGeom prst="rect">
            <a:avLst/>
          </a:prstGeom>
          <a:noFill/>
        </p:spPr>
        <p:txBody>
          <a:bodyPr wrap="square" rtlCol="0">
            <a:spAutoFit/>
          </a:bodyPr>
          <a:lstStyle/>
          <a:p>
            <a:r>
              <a:rPr lang="en-US" sz="2800" dirty="0" err="1">
                <a:solidFill>
                  <a:srgbClr val="212529"/>
                </a:solidFill>
                <a:effectLst/>
                <a:latin typeface="Times New Roman" panose="02020603050405020304" pitchFamily="18" charset="0"/>
                <a:ea typeface="Times New Roman" panose="02020603050405020304" pitchFamily="18" charset="0"/>
              </a:rPr>
              <a:t>Nếu</a:t>
            </a:r>
            <a:r>
              <a:rPr lang="en-US" sz="2800" dirty="0">
                <a:solidFill>
                  <a:srgbClr val="212529"/>
                </a:solidFill>
                <a:effectLst/>
                <a:latin typeface="Times New Roman" panose="02020603050405020304" pitchFamily="18" charset="0"/>
                <a:ea typeface="Times New Roman" panose="02020603050405020304" pitchFamily="18" charset="0"/>
              </a:rPr>
              <a:t> </a:t>
            </a:r>
            <a:r>
              <a:rPr lang="en-US" sz="2800" dirty="0" err="1">
                <a:solidFill>
                  <a:srgbClr val="212529"/>
                </a:solidFill>
                <a:effectLst/>
                <a:latin typeface="Times New Roman" panose="02020603050405020304" pitchFamily="18" charset="0"/>
                <a:ea typeface="Times New Roman" panose="02020603050405020304" pitchFamily="18" charset="0"/>
              </a:rPr>
              <a:t>nồng</a:t>
            </a:r>
            <a:r>
              <a:rPr lang="en-US" sz="2800" dirty="0">
                <a:solidFill>
                  <a:srgbClr val="212529"/>
                </a:solidFill>
                <a:effectLst/>
                <a:latin typeface="Times New Roman" panose="02020603050405020304" pitchFamily="18" charset="0"/>
                <a:ea typeface="Times New Roman" panose="02020603050405020304" pitchFamily="18" charset="0"/>
              </a:rPr>
              <a:t> </a:t>
            </a:r>
            <a:r>
              <a:rPr lang="en-US" sz="2800" dirty="0" err="1">
                <a:solidFill>
                  <a:srgbClr val="212529"/>
                </a:solidFill>
                <a:effectLst/>
                <a:latin typeface="Times New Roman" panose="02020603050405020304" pitchFamily="18" charset="0"/>
                <a:ea typeface="Times New Roman" panose="02020603050405020304" pitchFamily="18" charset="0"/>
              </a:rPr>
              <a:t>độ</a:t>
            </a:r>
            <a:r>
              <a:rPr lang="en-US" sz="2800" dirty="0">
                <a:solidFill>
                  <a:srgbClr val="212529"/>
                </a:solidFill>
                <a:effectLst/>
                <a:latin typeface="Times New Roman" panose="02020603050405020304" pitchFamily="18" charset="0"/>
                <a:ea typeface="Times New Roman" panose="02020603050405020304" pitchFamily="18" charset="0"/>
              </a:rPr>
              <a:t> </a:t>
            </a:r>
            <a:r>
              <a:rPr lang="en-US" sz="2800" dirty="0" err="1">
                <a:solidFill>
                  <a:srgbClr val="212529"/>
                </a:solidFill>
                <a:effectLst/>
                <a:latin typeface="Times New Roman" panose="02020603050405020304" pitchFamily="18" charset="0"/>
                <a:ea typeface="Times New Roman" panose="02020603050405020304" pitchFamily="18" charset="0"/>
              </a:rPr>
              <a:t>khí</a:t>
            </a:r>
            <a:r>
              <a:rPr lang="en-US" sz="2800" dirty="0">
                <a:solidFill>
                  <a:srgbClr val="212529"/>
                </a:solidFill>
                <a:effectLst/>
                <a:latin typeface="Times New Roman" panose="02020603050405020304" pitchFamily="18" charset="0"/>
                <a:ea typeface="Times New Roman" panose="02020603050405020304" pitchFamily="18" charset="0"/>
              </a:rPr>
              <a:t> </a:t>
            </a:r>
            <a:r>
              <a:rPr lang="en-US" sz="2800" dirty="0">
                <a:solidFill>
                  <a:srgbClr val="FF0000"/>
                </a:solidFill>
                <a:effectLst/>
                <a:latin typeface="Times New Roman" panose="02020603050405020304" pitchFamily="18" charset="0"/>
                <a:ea typeface="Times New Roman" panose="02020603050405020304" pitchFamily="18" charset="0"/>
              </a:rPr>
              <a:t>carbon dioxide </a:t>
            </a:r>
            <a:r>
              <a:rPr lang="en-US" sz="2800" dirty="0" err="1">
                <a:solidFill>
                  <a:srgbClr val="FF0000"/>
                </a:solidFill>
                <a:effectLst/>
                <a:latin typeface="Times New Roman" panose="02020603050405020304" pitchFamily="18" charset="0"/>
                <a:ea typeface="Times New Roman" panose="02020603050405020304" pitchFamily="18" charset="0"/>
              </a:rPr>
              <a:t>tăng</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quá</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cao</a:t>
            </a:r>
            <a:r>
              <a:rPr lang="en-US" sz="2800" dirty="0">
                <a:solidFill>
                  <a:srgbClr val="212529"/>
                </a:solidFill>
                <a:effectLst/>
                <a:latin typeface="Times New Roman" panose="02020603050405020304" pitchFamily="18" charset="0"/>
                <a:ea typeface="Times New Roman" panose="02020603050405020304" pitchFamily="18" charset="0"/>
              </a:rPr>
              <a:t>, </a:t>
            </a:r>
            <a:r>
              <a:rPr lang="en-US" sz="2800" dirty="0" err="1">
                <a:solidFill>
                  <a:srgbClr val="212529"/>
                </a:solidFill>
                <a:effectLst/>
                <a:latin typeface="Times New Roman" panose="02020603050405020304" pitchFamily="18" charset="0"/>
                <a:ea typeface="Times New Roman" panose="02020603050405020304" pitchFamily="18" charset="0"/>
              </a:rPr>
              <a:t>hiệu</a:t>
            </a:r>
            <a:r>
              <a:rPr lang="en-US" sz="2800" dirty="0">
                <a:solidFill>
                  <a:srgbClr val="212529"/>
                </a:solidFill>
                <a:effectLst/>
                <a:latin typeface="Times New Roman" panose="02020603050405020304" pitchFamily="18" charset="0"/>
                <a:ea typeface="Times New Roman" panose="02020603050405020304" pitchFamily="18" charset="0"/>
              </a:rPr>
              <a:t> </a:t>
            </a:r>
            <a:r>
              <a:rPr lang="en-US" sz="2800" dirty="0" err="1">
                <a:solidFill>
                  <a:srgbClr val="212529"/>
                </a:solidFill>
                <a:effectLst/>
                <a:latin typeface="Times New Roman" panose="02020603050405020304" pitchFamily="18" charset="0"/>
                <a:ea typeface="Times New Roman" panose="02020603050405020304" pitchFamily="18" charset="0"/>
              </a:rPr>
              <a:t>quả</a:t>
            </a:r>
            <a:r>
              <a:rPr lang="en-US" sz="2800" dirty="0">
                <a:solidFill>
                  <a:srgbClr val="212529"/>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quang</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hợp</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212529"/>
                </a:solidFill>
                <a:effectLst/>
                <a:latin typeface="Times New Roman" panose="02020603050405020304" pitchFamily="18" charset="0"/>
                <a:ea typeface="Times New Roman" panose="02020603050405020304" pitchFamily="18" charset="0"/>
              </a:rPr>
              <a:t>của</a:t>
            </a:r>
            <a:r>
              <a:rPr lang="en-US" sz="2800" dirty="0">
                <a:solidFill>
                  <a:srgbClr val="212529"/>
                </a:solidFill>
                <a:effectLst/>
                <a:latin typeface="Times New Roman" panose="02020603050405020304" pitchFamily="18" charset="0"/>
                <a:ea typeface="Times New Roman" panose="02020603050405020304" pitchFamily="18" charset="0"/>
              </a:rPr>
              <a:t> </a:t>
            </a:r>
            <a:r>
              <a:rPr lang="en-US" sz="2800" dirty="0" err="1">
                <a:solidFill>
                  <a:srgbClr val="212529"/>
                </a:solidFill>
                <a:effectLst/>
                <a:latin typeface="Times New Roman" panose="02020603050405020304" pitchFamily="18" charset="0"/>
                <a:ea typeface="Times New Roman" panose="02020603050405020304" pitchFamily="18" charset="0"/>
              </a:rPr>
              <a:t>cây</a:t>
            </a:r>
            <a:r>
              <a:rPr lang="en-US" sz="2800" dirty="0">
                <a:solidFill>
                  <a:srgbClr val="212529"/>
                </a:solidFill>
                <a:effectLst/>
                <a:latin typeface="Times New Roman" panose="02020603050405020304" pitchFamily="18" charset="0"/>
                <a:ea typeface="Times New Roman" panose="02020603050405020304" pitchFamily="18" charset="0"/>
              </a:rPr>
              <a:t> </a:t>
            </a:r>
            <a:r>
              <a:rPr lang="en-US" sz="2800" dirty="0" err="1">
                <a:solidFill>
                  <a:srgbClr val="212529"/>
                </a:solidFill>
                <a:effectLst/>
                <a:latin typeface="Times New Roman" panose="02020603050405020304" pitchFamily="18" charset="0"/>
                <a:ea typeface="Times New Roman" panose="02020603050405020304" pitchFamily="18" charset="0"/>
              </a:rPr>
              <a:t>trồng</a:t>
            </a:r>
            <a:r>
              <a:rPr lang="en-US" sz="2800" dirty="0">
                <a:solidFill>
                  <a:srgbClr val="212529"/>
                </a:solidFill>
                <a:effectLst/>
                <a:latin typeface="Times New Roman" panose="02020603050405020304" pitchFamily="18" charset="0"/>
                <a:ea typeface="Times New Roman" panose="02020603050405020304" pitchFamily="18" charset="0"/>
              </a:rPr>
              <a:t> </a:t>
            </a:r>
            <a:r>
              <a:rPr lang="en-US" sz="2800" dirty="0" err="1">
                <a:solidFill>
                  <a:srgbClr val="212529"/>
                </a:solidFill>
                <a:effectLst/>
                <a:latin typeface="Times New Roman" panose="02020603050405020304" pitchFamily="18" charset="0"/>
                <a:ea typeface="Times New Roman" panose="02020603050405020304" pitchFamily="18" charset="0"/>
              </a:rPr>
              <a:t>tại</a:t>
            </a:r>
            <a:r>
              <a:rPr lang="en-US" sz="2800" dirty="0">
                <a:solidFill>
                  <a:srgbClr val="212529"/>
                </a:solidFill>
                <a:effectLst/>
                <a:latin typeface="Times New Roman" panose="02020603050405020304" pitchFamily="18" charset="0"/>
                <a:ea typeface="Times New Roman" panose="02020603050405020304" pitchFamily="18" charset="0"/>
              </a:rPr>
              <a:t> </a:t>
            </a:r>
            <a:r>
              <a:rPr lang="en-US" sz="2800" dirty="0" err="1">
                <a:solidFill>
                  <a:srgbClr val="212529"/>
                </a:solidFill>
                <a:effectLst/>
                <a:latin typeface="Times New Roman" panose="02020603050405020304" pitchFamily="18" charset="0"/>
                <a:ea typeface="Times New Roman" panose="02020603050405020304" pitchFamily="18" charset="0"/>
              </a:rPr>
              <a:t>đó</a:t>
            </a:r>
            <a:r>
              <a:rPr lang="en-US" sz="2800" dirty="0">
                <a:solidFill>
                  <a:srgbClr val="212529"/>
                </a:solidFill>
                <a:effectLst/>
                <a:latin typeface="Times New Roman" panose="02020603050405020304" pitchFamily="18" charset="0"/>
                <a:ea typeface="Times New Roman" panose="02020603050405020304" pitchFamily="18" charset="0"/>
              </a:rPr>
              <a:t> </a:t>
            </a:r>
            <a:r>
              <a:rPr lang="en-US" sz="2800" dirty="0" err="1">
                <a:solidFill>
                  <a:srgbClr val="212529"/>
                </a:solidFill>
                <a:effectLst/>
                <a:latin typeface="Times New Roman" panose="02020603050405020304" pitchFamily="18" charset="0"/>
                <a:ea typeface="Times New Roman" panose="02020603050405020304" pitchFamily="18" charset="0"/>
              </a:rPr>
              <a:t>thường</a:t>
            </a:r>
            <a:r>
              <a:rPr lang="en-US" sz="2800" dirty="0">
                <a:solidFill>
                  <a:srgbClr val="212529"/>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giảm</a:t>
            </a:r>
            <a:r>
              <a:rPr lang="en-US" sz="2800" dirty="0">
                <a:solidFill>
                  <a:srgbClr val="212529"/>
                </a:solidFill>
                <a:effectLst/>
                <a:latin typeface="Times New Roman" panose="02020603050405020304" pitchFamily="18" charset="0"/>
                <a:ea typeface="Times New Roman" panose="02020603050405020304" pitchFamily="18" charset="0"/>
              </a:rPr>
              <a:t> </a:t>
            </a:r>
            <a:r>
              <a:rPr lang="en-US" sz="2800" dirty="0" err="1">
                <a:solidFill>
                  <a:srgbClr val="212529"/>
                </a:solidFill>
                <a:effectLst/>
                <a:latin typeface="Times New Roman" panose="02020603050405020304" pitchFamily="18" charset="0"/>
                <a:ea typeface="Times New Roman" panose="02020603050405020304" pitchFamily="18" charset="0"/>
              </a:rPr>
              <a:t>đi</a:t>
            </a:r>
            <a:r>
              <a:rPr lang="en-US" sz="2800" dirty="0">
                <a:solidFill>
                  <a:srgbClr val="212529"/>
                </a:solidFill>
                <a:effectLst/>
                <a:latin typeface="Times New Roman" panose="02020603050405020304" pitchFamily="18" charset="0"/>
                <a:ea typeface="Times New Roman" panose="02020603050405020304" pitchFamily="18" charset="0"/>
              </a:rPr>
              <a:t> </a:t>
            </a:r>
            <a:r>
              <a:rPr lang="en-US" sz="2800" dirty="0" err="1">
                <a:solidFill>
                  <a:srgbClr val="212529"/>
                </a:solidFill>
                <a:effectLst/>
                <a:latin typeface="Times New Roman" panose="02020603050405020304" pitchFamily="18" charset="0"/>
                <a:ea typeface="Times New Roman" panose="02020603050405020304" pitchFamily="18" charset="0"/>
              </a:rPr>
              <a:t>hoặc</a:t>
            </a:r>
            <a:r>
              <a:rPr lang="en-US" sz="2800" dirty="0">
                <a:solidFill>
                  <a:srgbClr val="212529"/>
                </a:solidFill>
                <a:effectLst/>
                <a:latin typeface="Times New Roman" panose="02020603050405020304" pitchFamily="18" charset="0"/>
                <a:ea typeface="Times New Roman" panose="02020603050405020304" pitchFamily="18" charset="0"/>
              </a:rPr>
              <a:t> </a:t>
            </a:r>
            <a:r>
              <a:rPr lang="en-US" sz="2800" dirty="0" err="1">
                <a:solidFill>
                  <a:srgbClr val="212529"/>
                </a:solidFill>
                <a:effectLst/>
                <a:latin typeface="Times New Roman" panose="02020603050405020304" pitchFamily="18" charset="0"/>
                <a:ea typeface="Times New Roman" panose="02020603050405020304" pitchFamily="18" charset="0"/>
              </a:rPr>
              <a:t>cây</a:t>
            </a:r>
            <a:r>
              <a:rPr lang="en-US" sz="2800" dirty="0">
                <a:solidFill>
                  <a:srgbClr val="212529"/>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có</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thể</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chết</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vì</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ngộ</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độc</a:t>
            </a:r>
            <a:r>
              <a:rPr lang="en-US" sz="2800" dirty="0">
                <a:solidFill>
                  <a:srgbClr val="FF0000"/>
                </a:solidFill>
                <a:effectLst/>
                <a:latin typeface="Times New Roman" panose="02020603050405020304" pitchFamily="18" charset="0"/>
                <a:ea typeface="Times New Roman" panose="02020603050405020304" pitchFamily="18" charset="0"/>
              </a:rPr>
              <a:t> CO</a:t>
            </a:r>
            <a:r>
              <a:rPr lang="en-US" sz="2800" baseline="-25000" dirty="0">
                <a:solidFill>
                  <a:srgbClr val="FF0000"/>
                </a:solidFill>
                <a:effectLst/>
                <a:latin typeface="Times New Roman" panose="02020603050405020304" pitchFamily="18" charset="0"/>
                <a:ea typeface="Times New Roman" panose="02020603050405020304" pitchFamily="18" charset="0"/>
              </a:rPr>
              <a:t>2.</a:t>
            </a:r>
            <a:endParaRPr lang="en-US" sz="2800" dirty="0">
              <a:solidFill>
                <a:srgbClr val="FF0000"/>
              </a:solidFill>
            </a:endParaRPr>
          </a:p>
        </p:txBody>
      </p:sp>
    </p:spTree>
    <p:extLst>
      <p:ext uri="{BB962C8B-B14F-4D97-AF65-F5344CB8AC3E}">
        <p14:creationId xmlns:p14="http://schemas.microsoft.com/office/powerpoint/2010/main" val="388494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076E3D8F-1432-E972-629A-2A55876E5F38}"/>
              </a:ext>
            </a:extLst>
          </p:cNvPr>
          <p:cNvSpPr/>
          <p:nvPr/>
        </p:nvSpPr>
        <p:spPr>
          <a:xfrm>
            <a:off x="-185738" y="0"/>
            <a:ext cx="9786938" cy="3171824"/>
          </a:xfrm>
          <a:prstGeom prst="cloudCallout">
            <a:avLst>
              <a:gd name="adj1" fmla="val -35630"/>
              <a:gd name="adj2" fmla="val 719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
                <a:srgbClr val="0000FF"/>
              </a:buClr>
              <a:buSzPts val="1800"/>
            </a:pPr>
            <a:r>
              <a:rPr lang="en-US" sz="2800" dirty="0" err="1">
                <a:solidFill>
                  <a:srgbClr val="0000FF"/>
                </a:solidFill>
                <a:latin typeface="Times New Roman" panose="02020603050405020304" pitchFamily="18" charset="0"/>
                <a:ea typeface="Arial"/>
                <a:cs typeface="Times New Roman" panose="02020603050405020304" pitchFamily="18" charset="0"/>
              </a:rPr>
              <a:t>Vào</a:t>
            </a:r>
            <a:r>
              <a:rPr lang="en-US" sz="2800" dirty="0">
                <a:solidFill>
                  <a:srgbClr val="0000FF"/>
                </a:solidFill>
                <a:latin typeface="Times New Roman" panose="02020603050405020304" pitchFamily="18" charset="0"/>
                <a:ea typeface="Arial"/>
                <a:cs typeface="Times New Roman" panose="02020603050405020304" pitchFamily="18" charset="0"/>
              </a:rPr>
              <a:t> </a:t>
            </a:r>
            <a:r>
              <a:rPr lang="en-US" sz="2800" dirty="0" err="1">
                <a:solidFill>
                  <a:srgbClr val="0000FF"/>
                </a:solidFill>
                <a:latin typeface="Times New Roman" panose="02020603050405020304" pitchFamily="18" charset="0"/>
                <a:ea typeface="Arial"/>
                <a:cs typeface="Times New Roman" panose="02020603050405020304" pitchFamily="18" charset="0"/>
              </a:rPr>
              <a:t>những</a:t>
            </a:r>
            <a:r>
              <a:rPr lang="en-US" sz="2800" dirty="0">
                <a:solidFill>
                  <a:srgbClr val="0000FF"/>
                </a:solidFill>
                <a:latin typeface="Times New Roman" panose="02020603050405020304" pitchFamily="18" charset="0"/>
                <a:ea typeface="Arial"/>
                <a:cs typeface="Times New Roman" panose="02020603050405020304" pitchFamily="18" charset="0"/>
              </a:rPr>
              <a:t> </a:t>
            </a:r>
            <a:r>
              <a:rPr lang="en-US" sz="2800" dirty="0" err="1">
                <a:solidFill>
                  <a:srgbClr val="0000FF"/>
                </a:solidFill>
                <a:latin typeface="Times New Roman" panose="02020603050405020304" pitchFamily="18" charset="0"/>
                <a:ea typeface="Arial"/>
                <a:cs typeface="Times New Roman" panose="02020603050405020304" pitchFamily="18" charset="0"/>
              </a:rPr>
              <a:t>ngày</a:t>
            </a:r>
            <a:r>
              <a:rPr lang="en-US" sz="2800" dirty="0">
                <a:solidFill>
                  <a:srgbClr val="0000FF"/>
                </a:solidFill>
                <a:latin typeface="Times New Roman" panose="02020603050405020304" pitchFamily="18" charset="0"/>
                <a:ea typeface="Arial"/>
                <a:cs typeface="Times New Roman" panose="02020603050405020304" pitchFamily="18" charset="0"/>
              </a:rPr>
              <a:t> </a:t>
            </a:r>
            <a:r>
              <a:rPr lang="en-US" sz="2800" dirty="0" err="1">
                <a:solidFill>
                  <a:srgbClr val="0000FF"/>
                </a:solidFill>
                <a:latin typeface="Times New Roman" panose="02020603050405020304" pitchFamily="18" charset="0"/>
                <a:ea typeface="Arial"/>
                <a:cs typeface="Times New Roman" panose="02020603050405020304" pitchFamily="18" charset="0"/>
              </a:rPr>
              <a:t>nắng</a:t>
            </a:r>
            <a:r>
              <a:rPr lang="en-US" sz="2800" dirty="0">
                <a:solidFill>
                  <a:srgbClr val="0000FF"/>
                </a:solidFill>
                <a:latin typeface="Times New Roman" panose="02020603050405020304" pitchFamily="18" charset="0"/>
                <a:ea typeface="Arial"/>
                <a:cs typeface="Times New Roman" panose="02020603050405020304" pitchFamily="18" charset="0"/>
              </a:rPr>
              <a:t> </a:t>
            </a:r>
            <a:r>
              <a:rPr lang="en-US" sz="2800" dirty="0" err="1">
                <a:solidFill>
                  <a:srgbClr val="0000FF"/>
                </a:solidFill>
                <a:latin typeface="Times New Roman" panose="02020603050405020304" pitchFamily="18" charset="0"/>
                <a:ea typeface="Arial"/>
                <a:cs typeface="Times New Roman" panose="02020603050405020304" pitchFamily="18" charset="0"/>
              </a:rPr>
              <a:t>nóng</a:t>
            </a:r>
            <a:r>
              <a:rPr lang="en-US" sz="2800" dirty="0">
                <a:solidFill>
                  <a:srgbClr val="0000FF"/>
                </a:solidFill>
                <a:latin typeface="Times New Roman" panose="02020603050405020304" pitchFamily="18" charset="0"/>
                <a:ea typeface="Arial"/>
                <a:cs typeface="Times New Roman" panose="02020603050405020304" pitchFamily="18" charset="0"/>
              </a:rPr>
              <a:t> </a:t>
            </a:r>
            <a:r>
              <a:rPr lang="en-US" sz="2800" dirty="0" err="1">
                <a:solidFill>
                  <a:srgbClr val="0000FF"/>
                </a:solidFill>
                <a:latin typeface="Times New Roman" panose="02020603050405020304" pitchFamily="18" charset="0"/>
                <a:ea typeface="Arial"/>
                <a:cs typeface="Times New Roman" panose="02020603050405020304" pitchFamily="18" charset="0"/>
              </a:rPr>
              <a:t>hoặc</a:t>
            </a:r>
            <a:r>
              <a:rPr lang="en-US" sz="2800" dirty="0">
                <a:solidFill>
                  <a:srgbClr val="0000FF"/>
                </a:solidFill>
                <a:latin typeface="Times New Roman" panose="02020603050405020304" pitchFamily="18" charset="0"/>
                <a:ea typeface="Arial"/>
                <a:cs typeface="Times New Roman" panose="02020603050405020304" pitchFamily="18" charset="0"/>
              </a:rPr>
              <a:t> </a:t>
            </a:r>
            <a:r>
              <a:rPr lang="en-US" sz="2800" dirty="0" err="1">
                <a:solidFill>
                  <a:srgbClr val="0000FF"/>
                </a:solidFill>
                <a:latin typeface="Times New Roman" panose="02020603050405020304" pitchFamily="18" charset="0"/>
                <a:ea typeface="Arial"/>
                <a:cs typeface="Times New Roman" panose="02020603050405020304" pitchFamily="18" charset="0"/>
              </a:rPr>
              <a:t>trời</a:t>
            </a:r>
            <a:r>
              <a:rPr lang="en-US" sz="2800" dirty="0">
                <a:solidFill>
                  <a:srgbClr val="0000FF"/>
                </a:solidFill>
                <a:latin typeface="Times New Roman" panose="02020603050405020304" pitchFamily="18" charset="0"/>
                <a:ea typeface="Arial"/>
                <a:cs typeface="Times New Roman" panose="02020603050405020304" pitchFamily="18" charset="0"/>
              </a:rPr>
              <a:t> </a:t>
            </a:r>
            <a:r>
              <a:rPr lang="en-US" sz="2800" dirty="0" err="1">
                <a:solidFill>
                  <a:srgbClr val="0000FF"/>
                </a:solidFill>
                <a:latin typeface="Times New Roman" panose="02020603050405020304" pitchFamily="18" charset="0"/>
                <a:ea typeface="Arial"/>
                <a:cs typeface="Times New Roman" panose="02020603050405020304" pitchFamily="18" charset="0"/>
              </a:rPr>
              <a:t>rét</a:t>
            </a:r>
            <a:r>
              <a:rPr lang="en-US" sz="2800" dirty="0">
                <a:solidFill>
                  <a:srgbClr val="0000FF"/>
                </a:solidFill>
                <a:latin typeface="Times New Roman" panose="02020603050405020304" pitchFamily="18" charset="0"/>
                <a:ea typeface="Arial"/>
                <a:cs typeface="Times New Roman" panose="02020603050405020304" pitchFamily="18" charset="0"/>
              </a:rPr>
              <a:t> </a:t>
            </a:r>
            <a:r>
              <a:rPr lang="en-US" sz="2800" dirty="0" err="1">
                <a:solidFill>
                  <a:srgbClr val="0000FF"/>
                </a:solidFill>
                <a:latin typeface="Times New Roman" panose="02020603050405020304" pitchFamily="18" charset="0"/>
                <a:ea typeface="Arial"/>
                <a:cs typeface="Times New Roman" panose="02020603050405020304" pitchFamily="18" charset="0"/>
              </a:rPr>
              <a:t>đậm</a:t>
            </a:r>
            <a:r>
              <a:rPr lang="en-US" sz="2800" dirty="0">
                <a:solidFill>
                  <a:srgbClr val="0000FF"/>
                </a:solidFill>
                <a:latin typeface="Times New Roman" panose="02020603050405020304" pitchFamily="18" charset="0"/>
                <a:ea typeface="Arial"/>
                <a:cs typeface="Times New Roman" panose="02020603050405020304" pitchFamily="18" charset="0"/>
              </a:rPr>
              <a:t>, </a:t>
            </a:r>
            <a:r>
              <a:rPr lang="en-US" sz="2800" dirty="0" err="1">
                <a:solidFill>
                  <a:srgbClr val="0000FF"/>
                </a:solidFill>
                <a:latin typeface="Times New Roman" panose="02020603050405020304" pitchFamily="18" charset="0"/>
                <a:ea typeface="Arial"/>
                <a:cs typeface="Times New Roman" panose="02020603050405020304" pitchFamily="18" charset="0"/>
              </a:rPr>
              <a:t>người</a:t>
            </a:r>
            <a:r>
              <a:rPr lang="en-US" sz="2800" dirty="0">
                <a:solidFill>
                  <a:srgbClr val="0000FF"/>
                </a:solidFill>
                <a:latin typeface="Times New Roman" panose="02020603050405020304" pitchFamily="18" charset="0"/>
                <a:ea typeface="Arial"/>
                <a:cs typeface="Times New Roman" panose="02020603050405020304" pitchFamily="18" charset="0"/>
              </a:rPr>
              <a:t> </a:t>
            </a:r>
            <a:r>
              <a:rPr lang="en-US" sz="2800" dirty="0" err="1">
                <a:solidFill>
                  <a:srgbClr val="0000FF"/>
                </a:solidFill>
                <a:latin typeface="Times New Roman" panose="02020603050405020304" pitchFamily="18" charset="0"/>
                <a:ea typeface="Arial"/>
                <a:cs typeface="Times New Roman" panose="02020603050405020304" pitchFamily="18" charset="0"/>
              </a:rPr>
              <a:t>làm</a:t>
            </a:r>
            <a:r>
              <a:rPr lang="en-US" sz="2800" dirty="0">
                <a:solidFill>
                  <a:srgbClr val="0000FF"/>
                </a:solidFill>
                <a:latin typeface="Times New Roman" panose="02020603050405020304" pitchFamily="18" charset="0"/>
                <a:ea typeface="Arial"/>
                <a:cs typeface="Times New Roman" panose="02020603050405020304" pitchFamily="18" charset="0"/>
              </a:rPr>
              <a:t> </a:t>
            </a:r>
            <a:r>
              <a:rPr lang="en-US" sz="2800" dirty="0" err="1">
                <a:solidFill>
                  <a:srgbClr val="0000FF"/>
                </a:solidFill>
                <a:latin typeface="Times New Roman" panose="02020603050405020304" pitchFamily="18" charset="0"/>
                <a:ea typeface="Arial"/>
                <a:cs typeface="Times New Roman" panose="02020603050405020304" pitchFamily="18" charset="0"/>
              </a:rPr>
              <a:t>vườn</a:t>
            </a:r>
            <a:r>
              <a:rPr lang="en-US" sz="2800" dirty="0">
                <a:solidFill>
                  <a:srgbClr val="0000FF"/>
                </a:solidFill>
                <a:latin typeface="Times New Roman" panose="02020603050405020304" pitchFamily="18" charset="0"/>
                <a:ea typeface="Arial"/>
                <a:cs typeface="Times New Roman" panose="02020603050405020304" pitchFamily="18" charset="0"/>
              </a:rPr>
              <a:t> </a:t>
            </a:r>
            <a:r>
              <a:rPr lang="en-US" sz="2800" dirty="0" err="1">
                <a:solidFill>
                  <a:srgbClr val="0000FF"/>
                </a:solidFill>
                <a:latin typeface="Times New Roman" panose="02020603050405020304" pitchFamily="18" charset="0"/>
                <a:ea typeface="Arial"/>
                <a:cs typeface="Times New Roman" panose="02020603050405020304" pitchFamily="18" charset="0"/>
              </a:rPr>
              <a:t>thường</a:t>
            </a:r>
            <a:r>
              <a:rPr lang="en-US" sz="2800" dirty="0">
                <a:solidFill>
                  <a:srgbClr val="0000FF"/>
                </a:solidFill>
                <a:latin typeface="Times New Roman" panose="02020603050405020304" pitchFamily="18" charset="0"/>
                <a:ea typeface="Arial"/>
                <a:cs typeface="Times New Roman" panose="02020603050405020304" pitchFamily="18" charset="0"/>
              </a:rPr>
              <a:t> </a:t>
            </a:r>
            <a:r>
              <a:rPr lang="en-US" sz="2800" dirty="0" err="1">
                <a:solidFill>
                  <a:srgbClr val="0000FF"/>
                </a:solidFill>
                <a:latin typeface="Times New Roman" panose="02020603050405020304" pitchFamily="18" charset="0"/>
                <a:ea typeface="Arial"/>
                <a:cs typeface="Times New Roman" panose="02020603050405020304" pitchFamily="18" charset="0"/>
              </a:rPr>
              <a:t>che</a:t>
            </a:r>
            <a:r>
              <a:rPr lang="en-US" sz="2800" dirty="0">
                <a:solidFill>
                  <a:srgbClr val="0000FF"/>
                </a:solidFill>
                <a:latin typeface="Times New Roman" panose="02020603050405020304" pitchFamily="18" charset="0"/>
                <a:ea typeface="Arial"/>
                <a:cs typeface="Times New Roman" panose="02020603050405020304" pitchFamily="18" charset="0"/>
              </a:rPr>
              <a:t> </a:t>
            </a:r>
            <a:r>
              <a:rPr lang="en-US" sz="2800" dirty="0" err="1">
                <a:solidFill>
                  <a:srgbClr val="0000FF"/>
                </a:solidFill>
                <a:latin typeface="Times New Roman" panose="02020603050405020304" pitchFamily="18" charset="0"/>
                <a:ea typeface="Arial"/>
                <a:cs typeface="Times New Roman" panose="02020603050405020304" pitchFamily="18" charset="0"/>
              </a:rPr>
              <a:t>nắng</a:t>
            </a:r>
            <a:r>
              <a:rPr lang="en-US" sz="2800" dirty="0">
                <a:solidFill>
                  <a:srgbClr val="0000FF"/>
                </a:solidFill>
                <a:latin typeface="Times New Roman" panose="02020603050405020304" pitchFamily="18" charset="0"/>
                <a:ea typeface="Arial"/>
                <a:cs typeface="Times New Roman" panose="02020603050405020304" pitchFamily="18" charset="0"/>
              </a:rPr>
              <a:t> </a:t>
            </a:r>
            <a:r>
              <a:rPr lang="en-US" sz="2800" dirty="0" err="1">
                <a:solidFill>
                  <a:srgbClr val="0000FF"/>
                </a:solidFill>
                <a:latin typeface="Times New Roman" panose="02020603050405020304" pitchFamily="18" charset="0"/>
                <a:ea typeface="Arial"/>
                <a:cs typeface="Times New Roman" panose="02020603050405020304" pitchFamily="18" charset="0"/>
              </a:rPr>
              <a:t>hoặc</a:t>
            </a:r>
            <a:r>
              <a:rPr lang="en-US" sz="2800" dirty="0">
                <a:solidFill>
                  <a:srgbClr val="0000FF"/>
                </a:solidFill>
                <a:latin typeface="Times New Roman" panose="02020603050405020304" pitchFamily="18" charset="0"/>
                <a:ea typeface="Arial"/>
                <a:cs typeface="Times New Roman" panose="02020603050405020304" pitchFamily="18" charset="0"/>
              </a:rPr>
              <a:t> </a:t>
            </a:r>
            <a:r>
              <a:rPr lang="en-US" sz="2800" dirty="0" err="1">
                <a:solidFill>
                  <a:srgbClr val="0000FF"/>
                </a:solidFill>
                <a:latin typeface="Times New Roman" panose="02020603050405020304" pitchFamily="18" charset="0"/>
                <a:ea typeface="Arial"/>
                <a:cs typeface="Times New Roman" panose="02020603050405020304" pitchFamily="18" charset="0"/>
              </a:rPr>
              <a:t>chống</a:t>
            </a:r>
            <a:r>
              <a:rPr lang="en-US" sz="2800" dirty="0">
                <a:solidFill>
                  <a:srgbClr val="0000FF"/>
                </a:solidFill>
                <a:latin typeface="Times New Roman" panose="02020603050405020304" pitchFamily="18" charset="0"/>
                <a:ea typeface="Arial"/>
                <a:cs typeface="Times New Roman" panose="02020603050405020304" pitchFamily="18" charset="0"/>
              </a:rPr>
              <a:t> </a:t>
            </a:r>
            <a:r>
              <a:rPr lang="en-US" sz="2800" dirty="0" err="1">
                <a:solidFill>
                  <a:srgbClr val="0000FF"/>
                </a:solidFill>
                <a:latin typeface="Times New Roman" panose="02020603050405020304" pitchFamily="18" charset="0"/>
                <a:ea typeface="Arial"/>
                <a:cs typeface="Times New Roman" panose="02020603050405020304" pitchFamily="18" charset="0"/>
              </a:rPr>
              <a:t>rét</a:t>
            </a:r>
            <a:r>
              <a:rPr lang="en-US" sz="2800" dirty="0">
                <a:solidFill>
                  <a:srgbClr val="0000FF"/>
                </a:solidFill>
                <a:latin typeface="Times New Roman" panose="02020603050405020304" pitchFamily="18" charset="0"/>
                <a:ea typeface="Arial"/>
                <a:cs typeface="Times New Roman" panose="02020603050405020304" pitchFamily="18" charset="0"/>
              </a:rPr>
              <a:t> (ủ </a:t>
            </a:r>
            <a:r>
              <a:rPr lang="en-US" sz="2800" dirty="0" err="1">
                <a:solidFill>
                  <a:srgbClr val="0000FF"/>
                </a:solidFill>
                <a:latin typeface="Times New Roman" panose="02020603050405020304" pitchFamily="18" charset="0"/>
                <a:ea typeface="Arial"/>
                <a:cs typeface="Times New Roman" panose="02020603050405020304" pitchFamily="18" charset="0"/>
              </a:rPr>
              <a:t>ấm</a:t>
            </a:r>
            <a:r>
              <a:rPr lang="en-US" sz="2800" dirty="0">
                <a:solidFill>
                  <a:srgbClr val="0000FF"/>
                </a:solidFill>
                <a:latin typeface="Times New Roman" panose="02020603050405020304" pitchFamily="18" charset="0"/>
                <a:ea typeface="Arial"/>
                <a:cs typeface="Times New Roman" panose="02020603050405020304" pitchFamily="18" charset="0"/>
              </a:rPr>
              <a:t> </a:t>
            </a:r>
            <a:r>
              <a:rPr lang="en-US" sz="2800" dirty="0" err="1">
                <a:solidFill>
                  <a:srgbClr val="0000FF"/>
                </a:solidFill>
                <a:latin typeface="Times New Roman" panose="02020603050405020304" pitchFamily="18" charset="0"/>
                <a:ea typeface="Arial"/>
                <a:cs typeface="Times New Roman" panose="02020603050405020304" pitchFamily="18" charset="0"/>
              </a:rPr>
              <a:t>gốc</a:t>
            </a:r>
            <a:r>
              <a:rPr lang="en-US" sz="2800" dirty="0">
                <a:solidFill>
                  <a:srgbClr val="0000FF"/>
                </a:solidFill>
                <a:latin typeface="Times New Roman" panose="02020603050405020304" pitchFamily="18" charset="0"/>
                <a:ea typeface="Arial"/>
                <a:cs typeface="Times New Roman" panose="02020603050405020304" pitchFamily="18" charset="0"/>
              </a:rPr>
              <a:t>) </a:t>
            </a:r>
            <a:r>
              <a:rPr lang="en-US" sz="2800" dirty="0" err="1">
                <a:solidFill>
                  <a:srgbClr val="0000FF"/>
                </a:solidFill>
                <a:latin typeface="Times New Roman" panose="02020603050405020304" pitchFamily="18" charset="0"/>
                <a:ea typeface="Arial"/>
                <a:cs typeface="Times New Roman" panose="02020603050405020304" pitchFamily="18" charset="0"/>
              </a:rPr>
              <a:t>cho</a:t>
            </a:r>
            <a:r>
              <a:rPr lang="en-US" sz="2800" dirty="0">
                <a:solidFill>
                  <a:srgbClr val="0000FF"/>
                </a:solidFill>
                <a:latin typeface="Times New Roman" panose="02020603050405020304" pitchFamily="18" charset="0"/>
                <a:ea typeface="Arial"/>
                <a:cs typeface="Times New Roman" panose="02020603050405020304" pitchFamily="18" charset="0"/>
              </a:rPr>
              <a:t> </a:t>
            </a:r>
            <a:r>
              <a:rPr lang="en-US" sz="2800" dirty="0" err="1">
                <a:solidFill>
                  <a:srgbClr val="0000FF"/>
                </a:solidFill>
                <a:latin typeface="Times New Roman" panose="02020603050405020304" pitchFamily="18" charset="0"/>
                <a:ea typeface="Arial"/>
                <a:cs typeface="Times New Roman" panose="02020603050405020304" pitchFamily="18" charset="0"/>
              </a:rPr>
              <a:t>cây</a:t>
            </a:r>
            <a:r>
              <a:rPr lang="en-US" sz="2800" dirty="0">
                <a:solidFill>
                  <a:srgbClr val="0000FF"/>
                </a:solidFill>
                <a:latin typeface="Times New Roman" panose="02020603050405020304" pitchFamily="18" charset="0"/>
                <a:ea typeface="Arial"/>
                <a:cs typeface="Times New Roman" panose="02020603050405020304" pitchFamily="18" charset="0"/>
              </a:rPr>
              <a:t>. </a:t>
            </a:r>
            <a:r>
              <a:rPr lang="en-US" sz="2800" dirty="0" err="1">
                <a:solidFill>
                  <a:srgbClr val="0000FF"/>
                </a:solidFill>
                <a:latin typeface="Times New Roman" panose="02020603050405020304" pitchFamily="18" charset="0"/>
                <a:ea typeface="Arial"/>
                <a:cs typeface="Times New Roman" panose="02020603050405020304" pitchFamily="18" charset="0"/>
              </a:rPr>
              <a:t>Em</a:t>
            </a:r>
            <a:r>
              <a:rPr lang="en-US" sz="2800" dirty="0">
                <a:solidFill>
                  <a:srgbClr val="0000FF"/>
                </a:solidFill>
                <a:latin typeface="Times New Roman" panose="02020603050405020304" pitchFamily="18" charset="0"/>
                <a:ea typeface="Arial"/>
                <a:cs typeface="Times New Roman" panose="02020603050405020304" pitchFamily="18" charset="0"/>
              </a:rPr>
              <a:t> </a:t>
            </a:r>
            <a:r>
              <a:rPr lang="en-US" sz="2800" dirty="0" err="1">
                <a:solidFill>
                  <a:srgbClr val="0000FF"/>
                </a:solidFill>
                <a:latin typeface="Times New Roman" panose="02020603050405020304" pitchFamily="18" charset="0"/>
                <a:ea typeface="Arial"/>
                <a:cs typeface="Times New Roman" panose="02020603050405020304" pitchFamily="18" charset="0"/>
              </a:rPr>
              <a:t>hãy</a:t>
            </a:r>
            <a:r>
              <a:rPr lang="en-US" sz="2800" dirty="0">
                <a:solidFill>
                  <a:srgbClr val="0000FF"/>
                </a:solidFill>
                <a:latin typeface="Times New Roman" panose="02020603050405020304" pitchFamily="18" charset="0"/>
                <a:ea typeface="Arial"/>
                <a:cs typeface="Times New Roman" panose="02020603050405020304" pitchFamily="18" charset="0"/>
              </a:rPr>
              <a:t> </a:t>
            </a:r>
            <a:r>
              <a:rPr lang="en-US" sz="2800" dirty="0" err="1">
                <a:solidFill>
                  <a:srgbClr val="0000FF"/>
                </a:solidFill>
                <a:latin typeface="Times New Roman" panose="02020603050405020304" pitchFamily="18" charset="0"/>
                <a:ea typeface="Arial"/>
                <a:cs typeface="Times New Roman" panose="02020603050405020304" pitchFamily="18" charset="0"/>
              </a:rPr>
              <a:t>giải</a:t>
            </a:r>
            <a:r>
              <a:rPr lang="en-US" sz="2800" dirty="0">
                <a:solidFill>
                  <a:srgbClr val="0000FF"/>
                </a:solidFill>
                <a:latin typeface="Times New Roman" panose="02020603050405020304" pitchFamily="18" charset="0"/>
                <a:ea typeface="Arial"/>
                <a:cs typeface="Times New Roman" panose="02020603050405020304" pitchFamily="18" charset="0"/>
              </a:rPr>
              <a:t> </a:t>
            </a:r>
            <a:r>
              <a:rPr lang="en-US" sz="2800" dirty="0" err="1">
                <a:solidFill>
                  <a:srgbClr val="0000FF"/>
                </a:solidFill>
                <a:latin typeface="Times New Roman" panose="02020603050405020304" pitchFamily="18" charset="0"/>
                <a:ea typeface="Arial"/>
                <a:cs typeface="Times New Roman" panose="02020603050405020304" pitchFamily="18" charset="0"/>
              </a:rPr>
              <a:t>thích</a:t>
            </a:r>
            <a:r>
              <a:rPr lang="en-US" sz="2800" dirty="0">
                <a:solidFill>
                  <a:srgbClr val="0000FF"/>
                </a:solidFill>
                <a:latin typeface="Times New Roman" panose="02020603050405020304" pitchFamily="18" charset="0"/>
                <a:ea typeface="Arial"/>
                <a:cs typeface="Times New Roman" panose="02020603050405020304" pitchFamily="18" charset="0"/>
              </a:rPr>
              <a:t> ý </a:t>
            </a:r>
            <a:r>
              <a:rPr lang="en-US" sz="2800" dirty="0" err="1">
                <a:solidFill>
                  <a:srgbClr val="0000FF"/>
                </a:solidFill>
                <a:latin typeface="Times New Roman" panose="02020603050405020304" pitchFamily="18" charset="0"/>
                <a:ea typeface="Arial"/>
                <a:cs typeface="Times New Roman" panose="02020603050405020304" pitchFamily="18" charset="0"/>
              </a:rPr>
              <a:t>nghĩa</a:t>
            </a:r>
            <a:r>
              <a:rPr lang="en-US" sz="2800" dirty="0">
                <a:solidFill>
                  <a:srgbClr val="0000FF"/>
                </a:solidFill>
                <a:latin typeface="Times New Roman" panose="02020603050405020304" pitchFamily="18" charset="0"/>
                <a:ea typeface="Arial"/>
                <a:cs typeface="Times New Roman" panose="02020603050405020304" pitchFamily="18" charset="0"/>
              </a:rPr>
              <a:t> </a:t>
            </a:r>
            <a:r>
              <a:rPr lang="en-US" sz="2800" dirty="0" err="1">
                <a:solidFill>
                  <a:srgbClr val="0000FF"/>
                </a:solidFill>
                <a:latin typeface="Times New Roman" panose="02020603050405020304" pitchFamily="18" charset="0"/>
                <a:ea typeface="Arial"/>
                <a:cs typeface="Times New Roman" panose="02020603050405020304" pitchFamily="18" charset="0"/>
              </a:rPr>
              <a:t>của</a:t>
            </a:r>
            <a:r>
              <a:rPr lang="en-US" sz="2800" dirty="0">
                <a:solidFill>
                  <a:srgbClr val="0000FF"/>
                </a:solidFill>
                <a:latin typeface="Times New Roman" panose="02020603050405020304" pitchFamily="18" charset="0"/>
                <a:ea typeface="Arial"/>
                <a:cs typeface="Times New Roman" panose="02020603050405020304" pitchFamily="18" charset="0"/>
              </a:rPr>
              <a:t> </a:t>
            </a:r>
            <a:r>
              <a:rPr lang="en-US" sz="2800" dirty="0" err="1">
                <a:solidFill>
                  <a:srgbClr val="0000FF"/>
                </a:solidFill>
                <a:latin typeface="Times New Roman" panose="02020603050405020304" pitchFamily="18" charset="0"/>
                <a:ea typeface="Arial"/>
                <a:cs typeface="Times New Roman" panose="02020603050405020304" pitchFamily="18" charset="0"/>
              </a:rPr>
              <a:t>việc</a:t>
            </a:r>
            <a:r>
              <a:rPr lang="en-US" sz="2800" dirty="0">
                <a:solidFill>
                  <a:srgbClr val="0000FF"/>
                </a:solidFill>
                <a:latin typeface="Times New Roman" panose="02020603050405020304" pitchFamily="18" charset="0"/>
                <a:ea typeface="Arial"/>
                <a:cs typeface="Times New Roman" panose="02020603050405020304" pitchFamily="18" charset="0"/>
              </a:rPr>
              <a:t> </a:t>
            </a:r>
            <a:r>
              <a:rPr lang="en-US" sz="2800" dirty="0" err="1">
                <a:solidFill>
                  <a:srgbClr val="0000FF"/>
                </a:solidFill>
                <a:latin typeface="Times New Roman" panose="02020603050405020304" pitchFamily="18" charset="0"/>
                <a:ea typeface="Arial"/>
                <a:cs typeface="Times New Roman" panose="02020603050405020304" pitchFamily="18" charset="0"/>
              </a:rPr>
              <a:t>làm</a:t>
            </a:r>
            <a:r>
              <a:rPr lang="en-US" sz="2800" dirty="0">
                <a:solidFill>
                  <a:srgbClr val="0000FF"/>
                </a:solidFill>
                <a:latin typeface="Times New Roman" panose="02020603050405020304" pitchFamily="18" charset="0"/>
                <a:ea typeface="Arial"/>
                <a:cs typeface="Times New Roman" panose="02020603050405020304" pitchFamily="18" charset="0"/>
              </a:rPr>
              <a:t> </a:t>
            </a:r>
            <a:r>
              <a:rPr lang="en-US" sz="2800" dirty="0" err="1">
                <a:solidFill>
                  <a:srgbClr val="0000FF"/>
                </a:solidFill>
                <a:latin typeface="Times New Roman" panose="02020603050405020304" pitchFamily="18" charset="0"/>
                <a:ea typeface="Arial"/>
                <a:cs typeface="Times New Roman" panose="02020603050405020304" pitchFamily="18" charset="0"/>
              </a:rPr>
              <a:t>đó</a:t>
            </a:r>
            <a:r>
              <a:rPr lang="en-US" sz="2800" dirty="0">
                <a:solidFill>
                  <a:srgbClr val="0000FF"/>
                </a:solidFill>
                <a:latin typeface="Times New Roman" panose="02020603050405020304" pitchFamily="18" charset="0"/>
                <a:ea typeface="Arial"/>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59BCAC1-1224-B1AD-4AC4-947C2940786E}"/>
              </a:ext>
            </a:extLst>
          </p:cNvPr>
          <p:cNvSpPr txBox="1"/>
          <p:nvPr/>
        </p:nvSpPr>
        <p:spPr>
          <a:xfrm>
            <a:off x="507206" y="4129088"/>
            <a:ext cx="8129587" cy="2246769"/>
          </a:xfrm>
          <a:prstGeom prst="rect">
            <a:avLst/>
          </a:prstGeom>
          <a:noFill/>
        </p:spPr>
        <p:txBody>
          <a:bodyPr wrap="square" rtlCol="0">
            <a:spAutoFit/>
          </a:bodyPr>
          <a:lstStyle/>
          <a:p>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nhằm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mục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đích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giữ</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cho</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nhiệt</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độ</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xung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quanh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trồng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không</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quá</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nóng</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hoặc</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cây</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quá</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lạnh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quang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sẽ</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chậm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ngừng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hẳn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Điều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thuận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quang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hữu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trưởng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tốt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năng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suất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cao</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417896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27" descr="product641"/>
          <p:cNvPicPr preferRelativeResize="0"/>
          <p:nvPr/>
        </p:nvPicPr>
        <p:blipFill rotWithShape="1">
          <a:blip r:embed="rId3">
            <a:alphaModFix/>
          </a:blip>
          <a:srcRect/>
          <a:stretch/>
        </p:blipFill>
        <p:spPr>
          <a:xfrm>
            <a:off x="4648200" y="0"/>
            <a:ext cx="4419600" cy="6172200"/>
          </a:xfrm>
          <a:prstGeom prst="rect">
            <a:avLst/>
          </a:prstGeom>
          <a:noFill/>
          <a:ln>
            <a:noFill/>
          </a:ln>
        </p:spPr>
      </p:pic>
      <p:pic>
        <p:nvPicPr>
          <p:cNvPr id="254" name="Google Shape;254;p27" descr="Luoi_che3"/>
          <p:cNvPicPr preferRelativeResize="0"/>
          <p:nvPr/>
        </p:nvPicPr>
        <p:blipFill rotWithShape="1">
          <a:blip r:embed="rId4">
            <a:alphaModFix/>
          </a:blip>
          <a:srcRect/>
          <a:stretch/>
        </p:blipFill>
        <p:spPr>
          <a:xfrm>
            <a:off x="76200" y="0"/>
            <a:ext cx="4495800" cy="6172200"/>
          </a:xfrm>
          <a:prstGeom prst="rect">
            <a:avLst/>
          </a:prstGeom>
          <a:noFill/>
          <a:ln>
            <a:noFill/>
          </a:ln>
        </p:spPr>
      </p:pic>
      <p:sp>
        <p:nvSpPr>
          <p:cNvPr id="255" name="Google Shape;255;p27"/>
          <p:cNvSpPr txBox="1"/>
          <p:nvPr/>
        </p:nvSpPr>
        <p:spPr>
          <a:xfrm>
            <a:off x="2819400" y="6202362"/>
            <a:ext cx="3276600" cy="5794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333FF"/>
              </a:buClr>
              <a:buSzPts val="3200"/>
              <a:buFont typeface="Times New Roman"/>
              <a:buNone/>
            </a:pPr>
            <a:r>
              <a:rPr lang="en-US" sz="3200" b="0" i="0" u="none">
                <a:solidFill>
                  <a:srgbClr val="3333FF"/>
                </a:solidFill>
                <a:latin typeface="Times New Roman"/>
                <a:ea typeface="Times New Roman"/>
                <a:cs typeface="Times New Roman"/>
                <a:sym typeface="Times New Roman"/>
              </a:rPr>
              <a:t>Che nắng cho cây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28" descr="avatar"/>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61" name="Google Shape;261;p28"/>
          <p:cNvSpPr txBox="1"/>
          <p:nvPr/>
        </p:nvSpPr>
        <p:spPr>
          <a:xfrm>
            <a:off x="6477000" y="6096000"/>
            <a:ext cx="2590800" cy="5794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CC00"/>
              </a:buClr>
              <a:buSzPts val="3200"/>
              <a:buFont typeface="Times New Roman"/>
              <a:buNone/>
            </a:pPr>
            <a:r>
              <a:rPr lang="en-US" sz="3200" b="0" i="0" u="none" dirty="0">
                <a:solidFill>
                  <a:schemeClr val="tx1"/>
                </a:solidFill>
                <a:highlight>
                  <a:srgbClr val="FFFF00"/>
                </a:highlight>
                <a:latin typeface="Times New Roman"/>
                <a:ea typeface="Times New Roman"/>
                <a:cs typeface="Times New Roman"/>
                <a:sym typeface="Times New Roman"/>
              </a:rPr>
              <a:t>Ủ </a:t>
            </a:r>
            <a:r>
              <a:rPr lang="en-US" sz="3200" b="0" i="0" u="none" dirty="0" err="1">
                <a:solidFill>
                  <a:schemeClr val="tx1"/>
                </a:solidFill>
                <a:highlight>
                  <a:srgbClr val="FFFF00"/>
                </a:highlight>
                <a:latin typeface="Times New Roman"/>
                <a:ea typeface="Times New Roman"/>
                <a:cs typeface="Times New Roman"/>
                <a:sym typeface="Times New Roman"/>
              </a:rPr>
              <a:t>ấm</a:t>
            </a:r>
            <a:r>
              <a:rPr lang="en-US" sz="3200" b="0" i="0" u="none" dirty="0">
                <a:solidFill>
                  <a:schemeClr val="tx1"/>
                </a:solidFill>
                <a:highlight>
                  <a:srgbClr val="FFFF00"/>
                </a:highlight>
                <a:latin typeface="Times New Roman"/>
                <a:ea typeface="Times New Roman"/>
                <a:cs typeface="Times New Roman"/>
                <a:sym typeface="Times New Roman"/>
              </a:rPr>
              <a:t> </a:t>
            </a:r>
            <a:r>
              <a:rPr lang="en-US" sz="3200" b="0" i="0" u="none" dirty="0" err="1">
                <a:solidFill>
                  <a:schemeClr val="tx1"/>
                </a:solidFill>
                <a:highlight>
                  <a:srgbClr val="FFFF00"/>
                </a:highlight>
                <a:latin typeface="Times New Roman"/>
                <a:ea typeface="Times New Roman"/>
                <a:cs typeface="Times New Roman"/>
                <a:sym typeface="Times New Roman"/>
              </a:rPr>
              <a:t>cho</a:t>
            </a:r>
            <a:r>
              <a:rPr lang="en-US" sz="3200" b="0" i="0" u="none" dirty="0">
                <a:solidFill>
                  <a:schemeClr val="tx1"/>
                </a:solidFill>
                <a:highlight>
                  <a:srgbClr val="FFFF00"/>
                </a:highlight>
                <a:latin typeface="Times New Roman"/>
                <a:ea typeface="Times New Roman"/>
                <a:cs typeface="Times New Roman"/>
                <a:sym typeface="Times New Roman"/>
              </a:rPr>
              <a:t> </a:t>
            </a:r>
            <a:r>
              <a:rPr lang="en-US" sz="3200" b="0" i="0" u="none" dirty="0" err="1">
                <a:solidFill>
                  <a:schemeClr val="tx1"/>
                </a:solidFill>
                <a:highlight>
                  <a:srgbClr val="FFFF00"/>
                </a:highlight>
                <a:latin typeface="Times New Roman"/>
                <a:ea typeface="Times New Roman"/>
                <a:cs typeface="Times New Roman"/>
                <a:sym typeface="Times New Roman"/>
              </a:rPr>
              <a:t>cây</a:t>
            </a:r>
            <a:endParaRPr dirty="0">
              <a:solidFill>
                <a:schemeClr val="tx1"/>
              </a:solidFill>
              <a:highlight>
                <a:srgbClr val="FFFF00"/>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80" name="Google Shape;280;p30"/>
          <p:cNvSpPr txBox="1"/>
          <p:nvPr/>
        </p:nvSpPr>
        <p:spPr>
          <a:xfrm>
            <a:off x="0" y="1268412"/>
            <a:ext cx="5651500" cy="396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2000"/>
              <a:buFont typeface="Times New Roman"/>
              <a:buNone/>
            </a:pPr>
            <a:r>
              <a:rPr lang="en-US" sz="2000" b="1" i="0" u="none">
                <a:solidFill>
                  <a:srgbClr val="0000FF"/>
                </a:solidFill>
                <a:latin typeface="Times New Roman"/>
                <a:ea typeface="Times New Roman"/>
                <a:cs typeface="Times New Roman"/>
                <a:sym typeface="Times New Roman"/>
              </a:rPr>
              <a:t>   </a:t>
            </a:r>
            <a:endParaRPr/>
          </a:p>
        </p:txBody>
      </p:sp>
      <p:sp>
        <p:nvSpPr>
          <p:cNvPr id="281" name="Google Shape;281;p30"/>
          <p:cNvSpPr txBox="1"/>
          <p:nvPr/>
        </p:nvSpPr>
        <p:spPr>
          <a:xfrm>
            <a:off x="755650" y="1701800"/>
            <a:ext cx="436562"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2400"/>
              <a:buFont typeface="Arial"/>
              <a:buNone/>
            </a:pPr>
            <a:r>
              <a:rPr lang="en-US" sz="2400" b="1" i="0" u="none">
                <a:solidFill>
                  <a:srgbClr val="0000FF"/>
                </a:solidFill>
                <a:latin typeface="Arial"/>
                <a:ea typeface="Arial"/>
                <a:cs typeface="Arial"/>
                <a:sym typeface="Arial"/>
              </a:rPr>
              <a:t>   </a:t>
            </a:r>
            <a:endParaRPr/>
          </a:p>
        </p:txBody>
      </p:sp>
      <p:sp>
        <p:nvSpPr>
          <p:cNvPr id="282" name="Google Shape;282;p30" descr="Hình nền : Bồ công anh, thực vật, hoa, Lông cừu 1920x1200 - CoolWallpapers  - 674065 - Hình nền đẹp hd - WallHere"/>
          <p:cNvSpPr txBox="1"/>
          <p:nvPr/>
        </p:nvSpPr>
        <p:spPr>
          <a:xfrm>
            <a:off x="4419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3" name="Google Shape;283;p30" descr="Hình ảnh miễn phí: lá, thiên nhiên, mùa hè, thực vật, hướng dương, Hoa,  cánh hoa, thực vật"/>
          <p:cNvSpPr txBox="1"/>
          <p:nvPr/>
        </p:nvSpPr>
        <p:spPr>
          <a:xfrm>
            <a:off x="4419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6" name="Google Shape;286;p30"/>
          <p:cNvSpPr txBox="1"/>
          <p:nvPr/>
        </p:nvSpPr>
        <p:spPr>
          <a:xfrm>
            <a:off x="196850" y="407987"/>
            <a:ext cx="8208962" cy="822325"/>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Clr>
                <a:srgbClr val="0000FF"/>
              </a:buClr>
              <a:buSzPts val="2400"/>
              <a:buFont typeface="Arial"/>
              <a:buNone/>
            </a:pPr>
            <a:r>
              <a:rPr lang="en-US" sz="2400" b="1" i="0" u="none" dirty="0">
                <a:solidFill>
                  <a:srgbClr val="0000FF"/>
                </a:solidFill>
                <a:latin typeface="Arial"/>
                <a:ea typeface="Arial"/>
                <a:cs typeface="Arial"/>
                <a:sym typeface="Arial"/>
              </a:rPr>
              <a:t>II/ </a:t>
            </a:r>
            <a:r>
              <a:rPr lang="en-US" sz="2400" b="1" i="0" u="sng" dirty="0" err="1">
                <a:solidFill>
                  <a:srgbClr val="0000FF"/>
                </a:solidFill>
                <a:latin typeface="Arial"/>
                <a:ea typeface="Arial"/>
                <a:cs typeface="Arial"/>
                <a:sym typeface="Arial"/>
              </a:rPr>
              <a:t>Vận</a:t>
            </a:r>
            <a:r>
              <a:rPr lang="en-US" sz="2400" b="1" i="0" u="sng" dirty="0">
                <a:solidFill>
                  <a:srgbClr val="0000FF"/>
                </a:solidFill>
                <a:latin typeface="Arial"/>
                <a:ea typeface="Arial"/>
                <a:cs typeface="Arial"/>
                <a:sym typeface="Arial"/>
              </a:rPr>
              <a:t> </a:t>
            </a:r>
            <a:r>
              <a:rPr lang="en-US" sz="2400" b="1" i="0" u="sng" dirty="0" err="1">
                <a:solidFill>
                  <a:srgbClr val="0000FF"/>
                </a:solidFill>
                <a:latin typeface="Arial"/>
                <a:ea typeface="Arial"/>
                <a:cs typeface="Arial"/>
                <a:sym typeface="Arial"/>
              </a:rPr>
              <a:t>dụng</a:t>
            </a:r>
            <a:r>
              <a:rPr lang="en-US" sz="2400" b="1" i="0" u="sng" dirty="0">
                <a:solidFill>
                  <a:srgbClr val="0000FF"/>
                </a:solidFill>
                <a:latin typeface="Arial"/>
                <a:ea typeface="Arial"/>
                <a:cs typeface="Arial"/>
                <a:sym typeface="Arial"/>
              </a:rPr>
              <a:t> </a:t>
            </a:r>
            <a:r>
              <a:rPr lang="en-US" sz="2400" b="1" i="0" u="sng" dirty="0" err="1">
                <a:solidFill>
                  <a:srgbClr val="0000FF"/>
                </a:solidFill>
                <a:latin typeface="Arial"/>
                <a:ea typeface="Arial"/>
                <a:cs typeface="Arial"/>
                <a:sym typeface="Arial"/>
              </a:rPr>
              <a:t>những</a:t>
            </a:r>
            <a:r>
              <a:rPr lang="en-US" sz="2400" b="1" i="0" u="sng" dirty="0">
                <a:solidFill>
                  <a:srgbClr val="0000FF"/>
                </a:solidFill>
                <a:latin typeface="Arial"/>
                <a:ea typeface="Arial"/>
                <a:cs typeface="Arial"/>
                <a:sym typeface="Arial"/>
              </a:rPr>
              <a:t> </a:t>
            </a:r>
            <a:r>
              <a:rPr lang="en-US" sz="2400" b="1" i="0" u="sng" dirty="0" err="1">
                <a:solidFill>
                  <a:srgbClr val="0000FF"/>
                </a:solidFill>
                <a:latin typeface="Arial"/>
                <a:ea typeface="Arial"/>
                <a:cs typeface="Arial"/>
                <a:sym typeface="Arial"/>
              </a:rPr>
              <a:t>hiểu</a:t>
            </a:r>
            <a:r>
              <a:rPr lang="en-US" sz="2400" b="1" i="0" u="sng" dirty="0">
                <a:solidFill>
                  <a:srgbClr val="0000FF"/>
                </a:solidFill>
                <a:latin typeface="Arial"/>
                <a:ea typeface="Arial"/>
                <a:cs typeface="Arial"/>
                <a:sym typeface="Arial"/>
              </a:rPr>
              <a:t> </a:t>
            </a:r>
            <a:r>
              <a:rPr lang="en-US" sz="2400" b="1" i="0" u="sng" dirty="0" err="1">
                <a:solidFill>
                  <a:srgbClr val="0000FF"/>
                </a:solidFill>
                <a:latin typeface="Arial"/>
                <a:ea typeface="Arial"/>
                <a:cs typeface="Arial"/>
                <a:sym typeface="Arial"/>
              </a:rPr>
              <a:t>biết</a:t>
            </a:r>
            <a:r>
              <a:rPr lang="en-US" sz="2400" b="1" i="0" u="sng" dirty="0">
                <a:solidFill>
                  <a:srgbClr val="0000FF"/>
                </a:solidFill>
                <a:latin typeface="Arial"/>
                <a:ea typeface="Arial"/>
                <a:cs typeface="Arial"/>
                <a:sym typeface="Arial"/>
              </a:rPr>
              <a:t> </a:t>
            </a:r>
            <a:r>
              <a:rPr lang="en-US" sz="2400" b="1" i="0" u="sng" dirty="0" err="1">
                <a:solidFill>
                  <a:srgbClr val="0000FF"/>
                </a:solidFill>
                <a:latin typeface="Arial"/>
                <a:ea typeface="Arial"/>
                <a:cs typeface="Arial"/>
                <a:sym typeface="Arial"/>
              </a:rPr>
              <a:t>về</a:t>
            </a:r>
            <a:r>
              <a:rPr lang="en-US" sz="2400" b="1" i="0" u="sng" dirty="0">
                <a:solidFill>
                  <a:srgbClr val="0000FF"/>
                </a:solidFill>
                <a:latin typeface="Arial"/>
                <a:ea typeface="Arial"/>
                <a:cs typeface="Arial"/>
                <a:sym typeface="Arial"/>
              </a:rPr>
              <a:t> </a:t>
            </a:r>
            <a:r>
              <a:rPr lang="en-US" sz="2400" b="1" i="0" u="sng" dirty="0" err="1">
                <a:solidFill>
                  <a:srgbClr val="0000FF"/>
                </a:solidFill>
                <a:latin typeface="Arial"/>
                <a:ea typeface="Arial"/>
                <a:cs typeface="Arial"/>
                <a:sym typeface="Arial"/>
              </a:rPr>
              <a:t>quang</a:t>
            </a:r>
            <a:r>
              <a:rPr lang="en-US" sz="2400" b="1" i="0" u="sng" dirty="0">
                <a:solidFill>
                  <a:srgbClr val="0000FF"/>
                </a:solidFill>
                <a:latin typeface="Arial"/>
                <a:ea typeface="Arial"/>
                <a:cs typeface="Arial"/>
                <a:sym typeface="Arial"/>
              </a:rPr>
              <a:t> </a:t>
            </a:r>
            <a:r>
              <a:rPr lang="en-US" sz="2400" b="1" i="0" u="sng" dirty="0" err="1">
                <a:solidFill>
                  <a:srgbClr val="0000FF"/>
                </a:solidFill>
                <a:latin typeface="Arial"/>
                <a:ea typeface="Arial"/>
                <a:cs typeface="Arial"/>
                <a:sym typeface="Arial"/>
              </a:rPr>
              <a:t>hợp</a:t>
            </a:r>
            <a:r>
              <a:rPr lang="en-US" sz="2400" b="1" i="0" u="sng" dirty="0">
                <a:solidFill>
                  <a:srgbClr val="0000FF"/>
                </a:solidFill>
                <a:latin typeface="Arial"/>
                <a:ea typeface="Arial"/>
                <a:cs typeface="Arial"/>
                <a:sym typeface="Arial"/>
              </a:rPr>
              <a:t> </a:t>
            </a:r>
            <a:r>
              <a:rPr lang="en-US" sz="2400" b="1" i="0" u="sng" dirty="0" err="1">
                <a:solidFill>
                  <a:srgbClr val="0000FF"/>
                </a:solidFill>
                <a:latin typeface="Arial"/>
                <a:ea typeface="Arial"/>
                <a:cs typeface="Arial"/>
                <a:sym typeface="Arial"/>
              </a:rPr>
              <a:t>trong</a:t>
            </a:r>
            <a:r>
              <a:rPr lang="en-US" sz="2400" b="1" i="0" u="sng" dirty="0">
                <a:solidFill>
                  <a:srgbClr val="0000FF"/>
                </a:solidFill>
                <a:latin typeface="Arial"/>
                <a:ea typeface="Arial"/>
                <a:cs typeface="Arial"/>
                <a:sym typeface="Arial"/>
              </a:rPr>
              <a:t> </a:t>
            </a:r>
            <a:r>
              <a:rPr lang="en-US" sz="2400" b="1" i="0" u="sng" dirty="0" err="1">
                <a:solidFill>
                  <a:srgbClr val="0000FF"/>
                </a:solidFill>
                <a:latin typeface="Arial"/>
                <a:ea typeface="Arial"/>
                <a:cs typeface="Arial"/>
                <a:sym typeface="Arial"/>
              </a:rPr>
              <a:t>việc</a:t>
            </a:r>
            <a:r>
              <a:rPr lang="en-US" sz="2400" b="1" i="0" u="sng" dirty="0">
                <a:solidFill>
                  <a:srgbClr val="0000FF"/>
                </a:solidFill>
                <a:latin typeface="Arial"/>
                <a:ea typeface="Arial"/>
                <a:cs typeface="Arial"/>
                <a:sym typeface="Arial"/>
              </a:rPr>
              <a:t> </a:t>
            </a:r>
            <a:r>
              <a:rPr lang="en-US" sz="2400" b="1" i="0" u="sng" dirty="0" err="1">
                <a:solidFill>
                  <a:srgbClr val="0000FF"/>
                </a:solidFill>
                <a:latin typeface="Arial"/>
                <a:ea typeface="Arial"/>
                <a:cs typeface="Arial"/>
                <a:sym typeface="Arial"/>
              </a:rPr>
              <a:t>trồng</a:t>
            </a:r>
            <a:r>
              <a:rPr lang="en-US" sz="2400" b="1" i="0" u="sng" dirty="0">
                <a:solidFill>
                  <a:srgbClr val="0000FF"/>
                </a:solidFill>
                <a:latin typeface="Arial"/>
                <a:ea typeface="Arial"/>
                <a:cs typeface="Arial"/>
                <a:sym typeface="Arial"/>
              </a:rPr>
              <a:t> </a:t>
            </a:r>
            <a:r>
              <a:rPr lang="en-US" sz="2400" b="1" i="0" u="sng" dirty="0" err="1">
                <a:solidFill>
                  <a:srgbClr val="0000FF"/>
                </a:solidFill>
                <a:latin typeface="Arial"/>
                <a:ea typeface="Arial"/>
                <a:cs typeface="Arial"/>
                <a:sym typeface="Arial"/>
              </a:rPr>
              <a:t>và</a:t>
            </a:r>
            <a:r>
              <a:rPr lang="en-US" sz="2400" b="1" i="0" u="sng" dirty="0">
                <a:solidFill>
                  <a:srgbClr val="0000FF"/>
                </a:solidFill>
                <a:latin typeface="Arial"/>
                <a:ea typeface="Arial"/>
                <a:cs typeface="Arial"/>
                <a:sym typeface="Arial"/>
              </a:rPr>
              <a:t> </a:t>
            </a:r>
            <a:r>
              <a:rPr lang="en-US" sz="2400" b="1" i="0" u="sng" dirty="0" err="1">
                <a:solidFill>
                  <a:srgbClr val="0000FF"/>
                </a:solidFill>
                <a:latin typeface="Arial"/>
                <a:ea typeface="Arial"/>
                <a:cs typeface="Arial"/>
                <a:sym typeface="Arial"/>
              </a:rPr>
              <a:t>bảo</a:t>
            </a:r>
            <a:r>
              <a:rPr lang="en-US" sz="2400" b="1" i="0" u="sng" dirty="0">
                <a:solidFill>
                  <a:srgbClr val="0000FF"/>
                </a:solidFill>
                <a:latin typeface="Arial"/>
                <a:ea typeface="Arial"/>
                <a:cs typeface="Arial"/>
                <a:sym typeface="Arial"/>
              </a:rPr>
              <a:t> </a:t>
            </a:r>
            <a:r>
              <a:rPr lang="en-US" sz="2400" b="1" i="0" u="sng" dirty="0" err="1">
                <a:solidFill>
                  <a:srgbClr val="0000FF"/>
                </a:solidFill>
                <a:latin typeface="Arial"/>
                <a:ea typeface="Arial"/>
                <a:cs typeface="Arial"/>
                <a:sym typeface="Arial"/>
              </a:rPr>
              <a:t>vệ</a:t>
            </a:r>
            <a:r>
              <a:rPr lang="en-US" sz="2400" b="1" i="0" u="sng" dirty="0">
                <a:solidFill>
                  <a:srgbClr val="0000FF"/>
                </a:solidFill>
                <a:latin typeface="Arial"/>
                <a:ea typeface="Arial"/>
                <a:cs typeface="Arial"/>
                <a:sym typeface="Arial"/>
              </a:rPr>
              <a:t> </a:t>
            </a:r>
            <a:r>
              <a:rPr lang="en-US" sz="2400" b="1" i="0" u="sng" dirty="0" err="1">
                <a:solidFill>
                  <a:srgbClr val="0000FF"/>
                </a:solidFill>
                <a:latin typeface="Arial"/>
                <a:ea typeface="Arial"/>
                <a:cs typeface="Arial"/>
                <a:sym typeface="Arial"/>
              </a:rPr>
              <a:t>cây</a:t>
            </a:r>
            <a:r>
              <a:rPr lang="en-US" sz="2400" b="1" i="0" u="sng" dirty="0">
                <a:solidFill>
                  <a:srgbClr val="0000FF"/>
                </a:solidFill>
                <a:latin typeface="Arial"/>
                <a:ea typeface="Arial"/>
                <a:cs typeface="Arial"/>
                <a:sym typeface="Arial"/>
              </a:rPr>
              <a:t> </a:t>
            </a:r>
            <a:r>
              <a:rPr lang="en-US" sz="2400" b="1" i="0" u="sng" dirty="0" err="1">
                <a:solidFill>
                  <a:srgbClr val="0000FF"/>
                </a:solidFill>
                <a:latin typeface="Arial"/>
                <a:ea typeface="Arial"/>
                <a:cs typeface="Arial"/>
                <a:sym typeface="Arial"/>
              </a:rPr>
              <a:t>xanh</a:t>
            </a:r>
            <a:r>
              <a:rPr lang="en-US" sz="2400" b="1" i="0" u="sng" dirty="0">
                <a:solidFill>
                  <a:srgbClr val="0000FF"/>
                </a:solidFill>
                <a:latin typeface="Arial"/>
                <a:ea typeface="Arial"/>
                <a:cs typeface="Arial"/>
                <a:sym typeface="Arial"/>
              </a:rPr>
              <a:t>.</a:t>
            </a:r>
            <a:endParaRPr dirty="0"/>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1"/>
          <p:cNvSpPr txBox="1"/>
          <p:nvPr/>
        </p:nvSpPr>
        <p:spPr>
          <a:xfrm>
            <a:off x="1476375" y="0"/>
            <a:ext cx="5903912" cy="5492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3000"/>
              <a:buFont typeface="Times New Roman"/>
              <a:buNone/>
            </a:pPr>
            <a:r>
              <a:rPr lang="en-US" sz="3000" b="1" i="0" u="none">
                <a:solidFill>
                  <a:srgbClr val="FF0000"/>
                </a:solidFill>
                <a:latin typeface="Times New Roman"/>
                <a:ea typeface="Times New Roman"/>
                <a:cs typeface="Times New Roman"/>
                <a:sym typeface="Times New Roman"/>
              </a:rPr>
              <a:t>   </a:t>
            </a:r>
            <a:endParaRPr/>
          </a:p>
        </p:txBody>
      </p:sp>
      <p:sp>
        <p:nvSpPr>
          <p:cNvPr id="292" name="Google Shape;292;p31"/>
          <p:cNvSpPr txBox="1"/>
          <p:nvPr/>
        </p:nvSpPr>
        <p:spPr>
          <a:xfrm>
            <a:off x="0" y="1268412"/>
            <a:ext cx="5651500" cy="396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2000"/>
              <a:buFont typeface="Times New Roman"/>
              <a:buNone/>
            </a:pPr>
            <a:r>
              <a:rPr lang="en-US" sz="2000" b="1" i="0" u="none">
                <a:solidFill>
                  <a:srgbClr val="0000FF"/>
                </a:solidFill>
                <a:latin typeface="Times New Roman"/>
                <a:ea typeface="Times New Roman"/>
                <a:cs typeface="Times New Roman"/>
                <a:sym typeface="Times New Roman"/>
              </a:rPr>
              <a:t>   </a:t>
            </a:r>
            <a:endParaRPr/>
          </a:p>
        </p:txBody>
      </p:sp>
      <p:sp>
        <p:nvSpPr>
          <p:cNvPr id="293" name="Google Shape;293;p31"/>
          <p:cNvSpPr txBox="1"/>
          <p:nvPr/>
        </p:nvSpPr>
        <p:spPr>
          <a:xfrm>
            <a:off x="755650" y="1701800"/>
            <a:ext cx="436562"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2400"/>
              <a:buFont typeface="Arial"/>
              <a:buNone/>
            </a:pPr>
            <a:r>
              <a:rPr lang="en-US" sz="2400" b="1" i="0" u="none">
                <a:solidFill>
                  <a:srgbClr val="0000FF"/>
                </a:solidFill>
                <a:latin typeface="Arial"/>
                <a:ea typeface="Arial"/>
                <a:cs typeface="Arial"/>
                <a:sym typeface="Arial"/>
              </a:rPr>
              <a:t>   </a:t>
            </a:r>
            <a:endParaRPr/>
          </a:p>
        </p:txBody>
      </p:sp>
      <p:sp>
        <p:nvSpPr>
          <p:cNvPr id="294" name="Google Shape;294;p31" descr="Hình nền : Bồ công anh, thực vật, hoa, Lông cừu 1920x1200 - CoolWallpapers  - 674065 - Hình nền đẹp hd - WallHere"/>
          <p:cNvSpPr txBox="1"/>
          <p:nvPr/>
        </p:nvSpPr>
        <p:spPr>
          <a:xfrm>
            <a:off x="4419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5" name="Google Shape;295;p31" descr="Hình ảnh miễn phí: lá, thiên nhiên, mùa hè, thực vật, hướng dương, Hoa,  cánh hoa, thực vật"/>
          <p:cNvSpPr txBox="1"/>
          <p:nvPr/>
        </p:nvSpPr>
        <p:spPr>
          <a:xfrm>
            <a:off x="4419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6" name="Google Shape;296;p31"/>
          <p:cNvSpPr txBox="1"/>
          <p:nvPr/>
        </p:nvSpPr>
        <p:spPr>
          <a:xfrm>
            <a:off x="250825" y="473641"/>
            <a:ext cx="8642350" cy="4154943"/>
          </a:xfrm>
          <a:prstGeom prst="rect">
            <a:avLst/>
          </a:prstGeom>
          <a:noFill/>
          <a:ln>
            <a:noFill/>
          </a:ln>
        </p:spPr>
        <p:txBody>
          <a:bodyPr spcFirstLastPara="1" wrap="square" lIns="91425" tIns="45700" rIns="91425" bIns="45700" anchor="ctr" anchorCtr="0">
            <a:spAutoFit/>
          </a:bodyPr>
          <a:lstStyle/>
          <a:p>
            <a:pPr marL="0" marR="0" lvl="0" indent="450850" algn="l" rtl="0">
              <a:lnSpc>
                <a:spcPct val="100000"/>
              </a:lnSpc>
              <a:spcBef>
                <a:spcPts val="0"/>
              </a:spcBef>
              <a:spcAft>
                <a:spcPts val="0"/>
              </a:spcAft>
              <a:buClr>
                <a:srgbClr val="FF0000"/>
              </a:buClr>
              <a:buSzPts val="3200"/>
              <a:buFont typeface="Arial"/>
              <a:buNone/>
            </a:pPr>
            <a:r>
              <a:rPr lang="en-US" sz="3200" b="0" i="0" u="none" dirty="0" err="1">
                <a:solidFill>
                  <a:srgbClr val="FF0000"/>
                </a:solidFill>
                <a:latin typeface="Arial"/>
                <a:ea typeface="Arial"/>
                <a:cs typeface="Arial"/>
                <a:sym typeface="Arial"/>
              </a:rPr>
              <a:t>Thảo</a:t>
            </a:r>
            <a:r>
              <a:rPr lang="en-US" sz="3200" b="0" i="0" u="none" dirty="0">
                <a:solidFill>
                  <a:srgbClr val="FF0000"/>
                </a:solidFill>
                <a:latin typeface="Arial"/>
                <a:ea typeface="Arial"/>
                <a:cs typeface="Arial"/>
                <a:sym typeface="Arial"/>
              </a:rPr>
              <a:t> </a:t>
            </a:r>
            <a:r>
              <a:rPr lang="en-US" sz="3200" b="0" i="0" u="none" dirty="0" err="1">
                <a:solidFill>
                  <a:srgbClr val="FF0000"/>
                </a:solidFill>
                <a:latin typeface="Arial"/>
                <a:ea typeface="Arial"/>
                <a:cs typeface="Arial"/>
                <a:sym typeface="Arial"/>
              </a:rPr>
              <a:t>luận</a:t>
            </a:r>
            <a:r>
              <a:rPr lang="en-US" sz="3200" b="0" i="0" u="none" dirty="0">
                <a:solidFill>
                  <a:srgbClr val="FF0000"/>
                </a:solidFill>
                <a:latin typeface="Arial"/>
                <a:ea typeface="Arial"/>
                <a:cs typeface="Arial"/>
                <a:sym typeface="Arial"/>
              </a:rPr>
              <a:t> </a:t>
            </a:r>
            <a:r>
              <a:rPr lang="en-US" sz="3200" b="0" i="0" u="none" dirty="0" err="1">
                <a:solidFill>
                  <a:srgbClr val="FF0000"/>
                </a:solidFill>
                <a:latin typeface="Arial"/>
                <a:ea typeface="Arial"/>
                <a:cs typeface="Arial"/>
                <a:sym typeface="Arial"/>
              </a:rPr>
              <a:t>theo</a:t>
            </a:r>
            <a:r>
              <a:rPr lang="en-US" sz="3200" b="0" i="0" u="none" dirty="0">
                <a:solidFill>
                  <a:srgbClr val="FF0000"/>
                </a:solidFill>
                <a:latin typeface="Arial"/>
                <a:ea typeface="Arial"/>
                <a:cs typeface="Arial"/>
                <a:sym typeface="Arial"/>
              </a:rPr>
              <a:t> </a:t>
            </a:r>
            <a:r>
              <a:rPr lang="en-US" sz="3200" b="0" i="0" u="none" dirty="0" err="1">
                <a:solidFill>
                  <a:srgbClr val="FF0000"/>
                </a:solidFill>
                <a:latin typeface="Arial"/>
                <a:ea typeface="Arial"/>
                <a:cs typeface="Arial"/>
                <a:sym typeface="Arial"/>
              </a:rPr>
              <a:t>nhóm</a:t>
            </a:r>
            <a:r>
              <a:rPr lang="en-US" sz="3200" b="0" i="0" u="none" dirty="0">
                <a:solidFill>
                  <a:srgbClr val="FF0000"/>
                </a:solidFill>
                <a:latin typeface="Arial"/>
                <a:ea typeface="Arial"/>
                <a:cs typeface="Arial"/>
                <a:sym typeface="Arial"/>
              </a:rPr>
              <a:t> 4 </a:t>
            </a:r>
            <a:r>
              <a:rPr lang="en-US" sz="3200" b="0" i="0" u="none" dirty="0" err="1">
                <a:solidFill>
                  <a:srgbClr val="FF0000"/>
                </a:solidFill>
                <a:latin typeface="Arial"/>
                <a:ea typeface="Arial"/>
                <a:cs typeface="Arial"/>
                <a:sym typeface="Arial"/>
              </a:rPr>
              <a:t>bạn</a:t>
            </a:r>
            <a:r>
              <a:rPr lang="en-US" sz="3200" b="0" i="0" u="none" dirty="0">
                <a:solidFill>
                  <a:srgbClr val="FF0000"/>
                </a:solidFill>
                <a:latin typeface="Arial"/>
                <a:ea typeface="Arial"/>
                <a:cs typeface="Arial"/>
                <a:sym typeface="Arial"/>
              </a:rPr>
              <a:t> </a:t>
            </a:r>
            <a:r>
              <a:rPr lang="en-US" sz="3200" b="0" i="0" u="none" dirty="0" err="1">
                <a:solidFill>
                  <a:srgbClr val="FF0000"/>
                </a:solidFill>
                <a:latin typeface="Arial"/>
                <a:ea typeface="Arial"/>
                <a:cs typeface="Arial"/>
                <a:sym typeface="Arial"/>
              </a:rPr>
              <a:t>và</a:t>
            </a:r>
            <a:r>
              <a:rPr lang="en-US" sz="3200" b="0" i="0" u="none" dirty="0">
                <a:solidFill>
                  <a:srgbClr val="FF0000"/>
                </a:solidFill>
                <a:latin typeface="Arial"/>
                <a:ea typeface="Arial"/>
                <a:cs typeface="Arial"/>
                <a:sym typeface="Arial"/>
              </a:rPr>
              <a:t> </a:t>
            </a:r>
            <a:r>
              <a:rPr lang="en-US" sz="3200" b="0" i="0" u="none" dirty="0" err="1">
                <a:solidFill>
                  <a:srgbClr val="FF0000"/>
                </a:solidFill>
                <a:latin typeface="Arial"/>
                <a:ea typeface="Arial"/>
                <a:cs typeface="Arial"/>
                <a:sym typeface="Arial"/>
              </a:rPr>
              <a:t>trả</a:t>
            </a:r>
            <a:r>
              <a:rPr lang="en-US" sz="3200" b="0" i="0" u="none" dirty="0">
                <a:solidFill>
                  <a:srgbClr val="FF0000"/>
                </a:solidFill>
                <a:latin typeface="Arial"/>
                <a:ea typeface="Arial"/>
                <a:cs typeface="Arial"/>
                <a:sym typeface="Arial"/>
              </a:rPr>
              <a:t> </a:t>
            </a:r>
            <a:r>
              <a:rPr lang="en-US" sz="3200" b="0" i="0" u="none" dirty="0" err="1">
                <a:solidFill>
                  <a:srgbClr val="FF0000"/>
                </a:solidFill>
                <a:latin typeface="Arial"/>
                <a:ea typeface="Arial"/>
                <a:cs typeface="Arial"/>
                <a:sym typeface="Arial"/>
              </a:rPr>
              <a:t>lời</a:t>
            </a:r>
            <a:r>
              <a:rPr lang="en-US" sz="3200" b="0" i="0" u="none" dirty="0">
                <a:solidFill>
                  <a:srgbClr val="FF0000"/>
                </a:solidFill>
                <a:latin typeface="Arial"/>
                <a:ea typeface="Arial"/>
                <a:cs typeface="Arial"/>
                <a:sym typeface="Arial"/>
              </a:rPr>
              <a:t> </a:t>
            </a:r>
            <a:r>
              <a:rPr lang="en-US" sz="3200" b="0" i="0" u="none" dirty="0" err="1">
                <a:solidFill>
                  <a:srgbClr val="FF0000"/>
                </a:solidFill>
                <a:latin typeface="Arial"/>
                <a:ea typeface="Arial"/>
                <a:cs typeface="Arial"/>
                <a:sym typeface="Arial"/>
              </a:rPr>
              <a:t>các</a:t>
            </a:r>
            <a:r>
              <a:rPr lang="en-US" sz="3200" b="0" i="0" u="none" dirty="0">
                <a:solidFill>
                  <a:srgbClr val="FF0000"/>
                </a:solidFill>
                <a:latin typeface="Arial"/>
                <a:ea typeface="Arial"/>
                <a:cs typeface="Arial"/>
                <a:sym typeface="Arial"/>
              </a:rPr>
              <a:t> </a:t>
            </a:r>
            <a:r>
              <a:rPr lang="en-US" sz="3200" b="0" i="0" u="none" dirty="0" err="1">
                <a:solidFill>
                  <a:srgbClr val="FF0000"/>
                </a:solidFill>
                <a:latin typeface="Arial"/>
                <a:ea typeface="Arial"/>
                <a:cs typeface="Arial"/>
                <a:sym typeface="Arial"/>
              </a:rPr>
              <a:t>câu</a:t>
            </a:r>
            <a:r>
              <a:rPr lang="en-US" sz="3200" b="0" i="0" u="none" dirty="0">
                <a:solidFill>
                  <a:srgbClr val="FF0000"/>
                </a:solidFill>
                <a:latin typeface="Arial"/>
                <a:ea typeface="Arial"/>
                <a:cs typeface="Arial"/>
                <a:sym typeface="Arial"/>
              </a:rPr>
              <a:t> </a:t>
            </a:r>
            <a:r>
              <a:rPr lang="en-US" sz="3200" b="0" i="0" u="none" dirty="0" err="1">
                <a:solidFill>
                  <a:srgbClr val="FF0000"/>
                </a:solidFill>
                <a:latin typeface="Arial"/>
                <a:ea typeface="Arial"/>
                <a:cs typeface="Arial"/>
                <a:sym typeface="Arial"/>
              </a:rPr>
              <a:t>hỏi</a:t>
            </a:r>
            <a:r>
              <a:rPr lang="en-US" sz="3200" b="0" i="0" u="none" dirty="0">
                <a:solidFill>
                  <a:srgbClr val="FF0000"/>
                </a:solidFill>
                <a:latin typeface="Arial"/>
                <a:ea typeface="Arial"/>
                <a:cs typeface="Arial"/>
                <a:sym typeface="Arial"/>
              </a:rPr>
              <a:t>:</a:t>
            </a:r>
            <a:endParaRPr dirty="0"/>
          </a:p>
          <a:p>
            <a:pPr marL="0" marR="0" lvl="0" indent="450850" algn="l" rtl="0">
              <a:lnSpc>
                <a:spcPct val="100000"/>
              </a:lnSpc>
              <a:spcBef>
                <a:spcPts val="0"/>
              </a:spcBef>
              <a:spcAft>
                <a:spcPts val="0"/>
              </a:spcAft>
              <a:buClr>
                <a:schemeClr val="dk1"/>
              </a:buClr>
              <a:buSzPts val="3200"/>
              <a:buFont typeface="Arial"/>
              <a:buNone/>
            </a:pPr>
            <a:endParaRPr sz="3200" b="0" i="0" u="none" dirty="0">
              <a:solidFill>
                <a:srgbClr val="FF0000"/>
              </a:solidFill>
              <a:latin typeface="Arial"/>
              <a:ea typeface="Arial"/>
              <a:cs typeface="Arial"/>
              <a:sym typeface="Arial"/>
            </a:endParaRPr>
          </a:p>
          <a:p>
            <a:pPr marL="0" marR="0" lvl="0" indent="450850" algn="l" rtl="0">
              <a:lnSpc>
                <a:spcPct val="100000"/>
              </a:lnSpc>
              <a:spcBef>
                <a:spcPts val="0"/>
              </a:spcBef>
              <a:spcAft>
                <a:spcPts val="0"/>
              </a:spcAft>
              <a:buClr>
                <a:srgbClr val="0000FF"/>
              </a:buClr>
              <a:buSzPts val="2400"/>
              <a:buFont typeface="Arial"/>
              <a:buNone/>
            </a:pPr>
            <a:r>
              <a:rPr lang="en-US" sz="2400" b="0" i="0" u="none" dirty="0">
                <a:solidFill>
                  <a:srgbClr val="0000FF"/>
                </a:solidFill>
                <a:latin typeface="Arial"/>
                <a:ea typeface="Arial"/>
                <a:cs typeface="Arial"/>
                <a:sym typeface="Arial"/>
              </a:rPr>
              <a:t>H4. Quang </a:t>
            </a:r>
            <a:r>
              <a:rPr lang="en-US" sz="2400" b="0" i="0" u="none" dirty="0" err="1">
                <a:solidFill>
                  <a:srgbClr val="0000FF"/>
                </a:solidFill>
                <a:latin typeface="Arial"/>
                <a:ea typeface="Arial"/>
                <a:cs typeface="Arial"/>
                <a:sym typeface="Arial"/>
              </a:rPr>
              <a:t>hợp</a:t>
            </a:r>
            <a:r>
              <a:rPr lang="en-US" sz="2400" b="0" i="0" u="none" dirty="0">
                <a:solidFill>
                  <a:srgbClr val="0000FF"/>
                </a:solidFill>
                <a:latin typeface="Arial"/>
                <a:ea typeface="Arial"/>
                <a:cs typeface="Arial"/>
                <a:sym typeface="Arial"/>
              </a:rPr>
              <a:t> ở </a:t>
            </a:r>
            <a:r>
              <a:rPr lang="en-US" sz="2400" b="0" i="0" u="none" dirty="0" err="1">
                <a:solidFill>
                  <a:srgbClr val="0000FF"/>
                </a:solidFill>
                <a:latin typeface="Arial"/>
                <a:ea typeface="Arial"/>
                <a:cs typeface="Arial"/>
                <a:sym typeface="Arial"/>
              </a:rPr>
              <a:t>cây</a:t>
            </a:r>
            <a:r>
              <a:rPr lang="en-US" sz="2400" b="0" i="0" u="none" dirty="0">
                <a:solidFill>
                  <a:srgbClr val="0000FF"/>
                </a:solidFill>
                <a:latin typeface="Arial"/>
                <a:ea typeface="Arial"/>
                <a:cs typeface="Arial"/>
                <a:sym typeface="Arial"/>
              </a:rPr>
              <a:t> </a:t>
            </a:r>
            <a:r>
              <a:rPr lang="en-US" sz="2400" b="0" i="0" u="none" dirty="0" err="1">
                <a:solidFill>
                  <a:srgbClr val="0000FF"/>
                </a:solidFill>
                <a:latin typeface="Arial"/>
                <a:ea typeface="Arial"/>
                <a:cs typeface="Arial"/>
                <a:sym typeface="Arial"/>
              </a:rPr>
              <a:t>xanh</a:t>
            </a:r>
            <a:r>
              <a:rPr lang="en-US" sz="2400" b="0" i="0" u="none" dirty="0">
                <a:solidFill>
                  <a:srgbClr val="0000FF"/>
                </a:solidFill>
                <a:latin typeface="Arial"/>
                <a:ea typeface="Arial"/>
                <a:cs typeface="Arial"/>
                <a:sym typeface="Arial"/>
              </a:rPr>
              <a:t> </a:t>
            </a:r>
            <a:r>
              <a:rPr lang="en-US" sz="2400" b="0" i="0" u="none" dirty="0" err="1">
                <a:solidFill>
                  <a:srgbClr val="0000FF"/>
                </a:solidFill>
                <a:latin typeface="Arial"/>
                <a:ea typeface="Arial"/>
                <a:cs typeface="Arial"/>
                <a:sym typeface="Arial"/>
              </a:rPr>
              <a:t>có</a:t>
            </a:r>
            <a:r>
              <a:rPr lang="en-US" sz="2400" b="0" i="0" u="none" dirty="0">
                <a:solidFill>
                  <a:srgbClr val="0000FF"/>
                </a:solidFill>
                <a:latin typeface="Arial"/>
                <a:ea typeface="Arial"/>
                <a:cs typeface="Arial"/>
                <a:sym typeface="Arial"/>
              </a:rPr>
              <a:t> ý </a:t>
            </a:r>
            <a:r>
              <a:rPr lang="en-US" sz="2400" b="0" i="0" u="none" dirty="0" err="1">
                <a:solidFill>
                  <a:srgbClr val="0000FF"/>
                </a:solidFill>
                <a:latin typeface="Arial"/>
                <a:ea typeface="Arial"/>
                <a:cs typeface="Arial"/>
                <a:sym typeface="Arial"/>
              </a:rPr>
              <a:t>nghĩa</a:t>
            </a:r>
            <a:r>
              <a:rPr lang="en-US" sz="2400" b="0" i="0" u="none" dirty="0">
                <a:solidFill>
                  <a:srgbClr val="0000FF"/>
                </a:solidFill>
                <a:latin typeface="Arial"/>
                <a:ea typeface="Arial"/>
                <a:cs typeface="Arial"/>
                <a:sym typeface="Arial"/>
              </a:rPr>
              <a:t> </a:t>
            </a:r>
            <a:r>
              <a:rPr lang="en-US" sz="2400" b="0" i="0" u="none" dirty="0" err="1">
                <a:solidFill>
                  <a:srgbClr val="0000FF"/>
                </a:solidFill>
                <a:latin typeface="Arial"/>
                <a:ea typeface="Arial"/>
                <a:cs typeface="Arial"/>
                <a:sym typeface="Arial"/>
              </a:rPr>
              <a:t>gì</a:t>
            </a:r>
            <a:r>
              <a:rPr lang="en-US" sz="2400" b="0" i="0" u="none" dirty="0">
                <a:solidFill>
                  <a:srgbClr val="0000FF"/>
                </a:solidFill>
                <a:latin typeface="Arial"/>
                <a:ea typeface="Arial"/>
                <a:cs typeface="Arial"/>
                <a:sym typeface="Arial"/>
              </a:rPr>
              <a:t>?</a:t>
            </a:r>
            <a:endParaRPr dirty="0"/>
          </a:p>
          <a:p>
            <a:pPr marL="0" marR="0" lvl="0" indent="450850" algn="l" rtl="0">
              <a:lnSpc>
                <a:spcPct val="100000"/>
              </a:lnSpc>
              <a:spcBef>
                <a:spcPts val="0"/>
              </a:spcBef>
              <a:spcAft>
                <a:spcPts val="0"/>
              </a:spcAft>
              <a:buClr>
                <a:schemeClr val="dk1"/>
              </a:buClr>
              <a:buSzPts val="2400"/>
              <a:buFont typeface="Arial"/>
              <a:buNone/>
            </a:pPr>
            <a:endParaRPr sz="2400" b="0" i="0" u="none" dirty="0">
              <a:solidFill>
                <a:srgbClr val="0000FF"/>
              </a:solidFill>
              <a:latin typeface="Arial"/>
              <a:ea typeface="Arial"/>
              <a:cs typeface="Arial"/>
              <a:sym typeface="Arial"/>
            </a:endParaRPr>
          </a:p>
          <a:p>
            <a:pPr marL="0" marR="0" lvl="0" indent="450850" algn="l" rtl="0">
              <a:lnSpc>
                <a:spcPct val="100000"/>
              </a:lnSpc>
              <a:spcBef>
                <a:spcPts val="0"/>
              </a:spcBef>
              <a:spcAft>
                <a:spcPts val="0"/>
              </a:spcAft>
              <a:buClr>
                <a:srgbClr val="0000FF"/>
              </a:buClr>
              <a:buSzPts val="2400"/>
              <a:buFont typeface="Arial"/>
              <a:buNone/>
            </a:pPr>
            <a:r>
              <a:rPr lang="en-US" sz="2400" b="0" i="0" u="none" dirty="0">
                <a:solidFill>
                  <a:srgbClr val="0000FF"/>
                </a:solidFill>
                <a:latin typeface="Arial"/>
                <a:ea typeface="Arial"/>
                <a:cs typeface="Arial"/>
                <a:sym typeface="Arial"/>
              </a:rPr>
              <a:t>H5. </a:t>
            </a:r>
            <a:r>
              <a:rPr lang="en-US" sz="2400" b="0" i="0" u="none" dirty="0" err="1">
                <a:solidFill>
                  <a:srgbClr val="0000FF"/>
                </a:solidFill>
                <a:latin typeface="Arial"/>
                <a:ea typeface="Arial"/>
                <a:cs typeface="Arial"/>
                <a:sym typeface="Arial"/>
              </a:rPr>
              <a:t>Hãy</a:t>
            </a:r>
            <a:r>
              <a:rPr lang="en-US" sz="2400" b="0" i="0" u="none" dirty="0">
                <a:solidFill>
                  <a:srgbClr val="0000FF"/>
                </a:solidFill>
                <a:latin typeface="Arial"/>
                <a:ea typeface="Arial"/>
                <a:cs typeface="Arial"/>
                <a:sym typeface="Arial"/>
              </a:rPr>
              <a:t> </a:t>
            </a:r>
            <a:r>
              <a:rPr lang="en-US" sz="2400" b="0" i="0" u="none" dirty="0" err="1">
                <a:solidFill>
                  <a:srgbClr val="0000FF"/>
                </a:solidFill>
                <a:latin typeface="Arial"/>
                <a:ea typeface="Arial"/>
                <a:cs typeface="Arial"/>
                <a:sym typeface="Arial"/>
              </a:rPr>
              <a:t>trình</a:t>
            </a:r>
            <a:r>
              <a:rPr lang="en-US" sz="2400" b="0" i="0" u="none" dirty="0">
                <a:solidFill>
                  <a:srgbClr val="0000FF"/>
                </a:solidFill>
                <a:latin typeface="Arial"/>
                <a:ea typeface="Arial"/>
                <a:cs typeface="Arial"/>
                <a:sym typeface="Arial"/>
              </a:rPr>
              <a:t> </a:t>
            </a:r>
            <a:r>
              <a:rPr lang="en-US" sz="2400" b="0" i="0" u="none" dirty="0" err="1">
                <a:solidFill>
                  <a:srgbClr val="0000FF"/>
                </a:solidFill>
                <a:latin typeface="Arial"/>
                <a:ea typeface="Arial"/>
                <a:cs typeface="Arial"/>
                <a:sym typeface="Arial"/>
              </a:rPr>
              <a:t>bày</a:t>
            </a:r>
            <a:r>
              <a:rPr lang="en-US" sz="2400" b="0" i="0" u="none" dirty="0">
                <a:solidFill>
                  <a:srgbClr val="0000FF"/>
                </a:solidFill>
                <a:latin typeface="Arial"/>
                <a:ea typeface="Arial"/>
                <a:cs typeface="Arial"/>
                <a:sym typeface="Arial"/>
              </a:rPr>
              <a:t> </a:t>
            </a:r>
            <a:r>
              <a:rPr lang="en-US" sz="2400" b="0" i="0" u="none" dirty="0" err="1">
                <a:solidFill>
                  <a:srgbClr val="0000FF"/>
                </a:solidFill>
                <a:latin typeface="Arial"/>
                <a:ea typeface="Arial"/>
                <a:cs typeface="Arial"/>
                <a:sym typeface="Arial"/>
              </a:rPr>
              <a:t>các</a:t>
            </a:r>
            <a:r>
              <a:rPr lang="en-US" sz="2400" b="0" i="0" u="none" dirty="0">
                <a:solidFill>
                  <a:srgbClr val="0000FF"/>
                </a:solidFill>
                <a:latin typeface="Arial"/>
                <a:ea typeface="Arial"/>
                <a:cs typeface="Arial"/>
                <a:sym typeface="Arial"/>
              </a:rPr>
              <a:t> </a:t>
            </a:r>
            <a:r>
              <a:rPr lang="en-US" sz="2400" b="0" i="0" u="none" dirty="0" err="1">
                <a:solidFill>
                  <a:srgbClr val="0000FF"/>
                </a:solidFill>
                <a:latin typeface="Arial"/>
                <a:ea typeface="Arial"/>
                <a:cs typeface="Arial"/>
                <a:sym typeface="Arial"/>
              </a:rPr>
              <a:t>biện</a:t>
            </a:r>
            <a:r>
              <a:rPr lang="en-US" sz="2400" b="0" i="0" u="none" dirty="0">
                <a:solidFill>
                  <a:srgbClr val="0000FF"/>
                </a:solidFill>
                <a:latin typeface="Arial"/>
                <a:ea typeface="Arial"/>
                <a:cs typeface="Arial"/>
                <a:sym typeface="Arial"/>
              </a:rPr>
              <a:t> </a:t>
            </a:r>
            <a:r>
              <a:rPr lang="en-US" sz="2400" b="0" i="0" u="none" dirty="0" err="1">
                <a:solidFill>
                  <a:srgbClr val="0000FF"/>
                </a:solidFill>
                <a:latin typeface="Arial"/>
                <a:ea typeface="Arial"/>
                <a:cs typeface="Arial"/>
                <a:sym typeface="Arial"/>
              </a:rPr>
              <a:t>pháp</a:t>
            </a:r>
            <a:r>
              <a:rPr lang="en-US" sz="2400" b="0" i="0" u="none" dirty="0">
                <a:solidFill>
                  <a:srgbClr val="0000FF"/>
                </a:solidFill>
                <a:latin typeface="Arial"/>
                <a:ea typeface="Arial"/>
                <a:cs typeface="Arial"/>
                <a:sym typeface="Arial"/>
              </a:rPr>
              <a:t> </a:t>
            </a:r>
            <a:r>
              <a:rPr lang="en-US" sz="2400" b="0" i="0" u="none" dirty="0" err="1">
                <a:solidFill>
                  <a:srgbClr val="0000FF"/>
                </a:solidFill>
                <a:latin typeface="Arial"/>
                <a:ea typeface="Arial"/>
                <a:cs typeface="Arial"/>
                <a:sym typeface="Arial"/>
              </a:rPr>
              <a:t>bảo</a:t>
            </a:r>
            <a:r>
              <a:rPr lang="en-US" sz="2400" b="0" i="0" u="none" dirty="0">
                <a:solidFill>
                  <a:srgbClr val="0000FF"/>
                </a:solidFill>
                <a:latin typeface="Arial"/>
                <a:ea typeface="Arial"/>
                <a:cs typeface="Arial"/>
                <a:sym typeface="Arial"/>
              </a:rPr>
              <a:t> </a:t>
            </a:r>
            <a:r>
              <a:rPr lang="en-US" sz="2400" b="0" i="0" u="none" dirty="0" err="1">
                <a:solidFill>
                  <a:srgbClr val="0000FF"/>
                </a:solidFill>
                <a:latin typeface="Arial"/>
                <a:ea typeface="Arial"/>
                <a:cs typeface="Arial"/>
                <a:sym typeface="Arial"/>
              </a:rPr>
              <a:t>vệ</a:t>
            </a:r>
            <a:r>
              <a:rPr lang="en-US" sz="2400" b="0" i="0" u="none" dirty="0">
                <a:solidFill>
                  <a:srgbClr val="0000FF"/>
                </a:solidFill>
                <a:latin typeface="Arial"/>
                <a:ea typeface="Arial"/>
                <a:cs typeface="Arial"/>
                <a:sym typeface="Arial"/>
              </a:rPr>
              <a:t> </a:t>
            </a:r>
            <a:r>
              <a:rPr lang="en-US" sz="2400" b="0" i="0" u="none" dirty="0" err="1">
                <a:solidFill>
                  <a:srgbClr val="0000FF"/>
                </a:solidFill>
                <a:latin typeface="Arial"/>
                <a:ea typeface="Arial"/>
                <a:cs typeface="Arial"/>
                <a:sym typeface="Arial"/>
              </a:rPr>
              <a:t>cây</a:t>
            </a:r>
            <a:r>
              <a:rPr lang="en-US" sz="2400" b="0" i="0" u="none" dirty="0">
                <a:solidFill>
                  <a:srgbClr val="0000FF"/>
                </a:solidFill>
                <a:latin typeface="Arial"/>
                <a:ea typeface="Arial"/>
                <a:cs typeface="Arial"/>
                <a:sym typeface="Arial"/>
              </a:rPr>
              <a:t> </a:t>
            </a:r>
            <a:r>
              <a:rPr lang="en-US" sz="2400" b="0" i="0" u="none" dirty="0" err="1">
                <a:solidFill>
                  <a:srgbClr val="0000FF"/>
                </a:solidFill>
                <a:latin typeface="Arial"/>
                <a:ea typeface="Arial"/>
                <a:cs typeface="Arial"/>
                <a:sym typeface="Arial"/>
              </a:rPr>
              <a:t>xanh</a:t>
            </a:r>
            <a:r>
              <a:rPr lang="en-US" sz="2400" b="0" i="0" u="none" dirty="0">
                <a:solidFill>
                  <a:srgbClr val="0000FF"/>
                </a:solidFill>
                <a:latin typeface="Arial"/>
                <a:ea typeface="Arial"/>
                <a:cs typeface="Arial"/>
                <a:sym typeface="Arial"/>
              </a:rPr>
              <a:t> </a:t>
            </a:r>
            <a:r>
              <a:rPr lang="en-US" sz="2400" b="0" i="0" u="none" dirty="0" err="1">
                <a:solidFill>
                  <a:srgbClr val="0000FF"/>
                </a:solidFill>
                <a:latin typeface="Arial"/>
                <a:ea typeface="Arial"/>
                <a:cs typeface="Arial"/>
                <a:sym typeface="Arial"/>
              </a:rPr>
              <a:t>tại</a:t>
            </a:r>
            <a:r>
              <a:rPr lang="en-US" sz="2400" b="0" i="0" u="none" dirty="0">
                <a:solidFill>
                  <a:srgbClr val="0000FF"/>
                </a:solidFill>
                <a:latin typeface="Arial"/>
                <a:ea typeface="Arial"/>
                <a:cs typeface="Arial"/>
                <a:sym typeface="Arial"/>
              </a:rPr>
              <a:t> </a:t>
            </a:r>
            <a:r>
              <a:rPr lang="en-US" sz="2400" b="0" i="0" u="none" dirty="0" err="1">
                <a:solidFill>
                  <a:srgbClr val="0000FF"/>
                </a:solidFill>
                <a:latin typeface="Arial"/>
                <a:ea typeface="Arial"/>
                <a:cs typeface="Arial"/>
                <a:sym typeface="Arial"/>
              </a:rPr>
              <a:t>nhà</a:t>
            </a:r>
            <a:r>
              <a:rPr lang="en-US" sz="2400" b="0" i="0" u="none" dirty="0">
                <a:solidFill>
                  <a:srgbClr val="0000FF"/>
                </a:solidFill>
                <a:latin typeface="Arial"/>
                <a:ea typeface="Arial"/>
                <a:cs typeface="Arial"/>
                <a:sym typeface="Arial"/>
              </a:rPr>
              <a:t>, </a:t>
            </a:r>
            <a:r>
              <a:rPr lang="en-US" sz="2400" b="0" i="0" u="none" dirty="0" err="1">
                <a:solidFill>
                  <a:srgbClr val="0000FF"/>
                </a:solidFill>
                <a:latin typeface="Arial"/>
                <a:ea typeface="Arial"/>
                <a:cs typeface="Arial"/>
                <a:sym typeface="Arial"/>
              </a:rPr>
              <a:t>trong</a:t>
            </a:r>
            <a:r>
              <a:rPr lang="en-US" sz="2400" b="0" i="0" u="none" dirty="0">
                <a:solidFill>
                  <a:srgbClr val="0000FF"/>
                </a:solidFill>
                <a:latin typeface="Arial"/>
                <a:ea typeface="Arial"/>
                <a:cs typeface="Arial"/>
                <a:sym typeface="Arial"/>
              </a:rPr>
              <a:t> </a:t>
            </a:r>
            <a:r>
              <a:rPr lang="en-US" sz="2400" b="0" i="0" u="none" dirty="0" err="1">
                <a:solidFill>
                  <a:srgbClr val="0000FF"/>
                </a:solidFill>
                <a:latin typeface="Arial"/>
                <a:ea typeface="Arial"/>
                <a:cs typeface="Arial"/>
                <a:sym typeface="Arial"/>
              </a:rPr>
              <a:t>trường</a:t>
            </a:r>
            <a:r>
              <a:rPr lang="en-US" sz="2400" b="0" i="0" u="none" dirty="0">
                <a:solidFill>
                  <a:srgbClr val="0000FF"/>
                </a:solidFill>
                <a:latin typeface="Arial"/>
                <a:ea typeface="Arial"/>
                <a:cs typeface="Arial"/>
                <a:sym typeface="Arial"/>
              </a:rPr>
              <a:t> </a:t>
            </a:r>
            <a:r>
              <a:rPr lang="en-US" sz="2400" b="0" i="0" u="none" dirty="0" err="1">
                <a:solidFill>
                  <a:srgbClr val="0000FF"/>
                </a:solidFill>
                <a:latin typeface="Arial"/>
                <a:ea typeface="Arial"/>
                <a:cs typeface="Arial"/>
                <a:sym typeface="Arial"/>
              </a:rPr>
              <a:t>học</a:t>
            </a:r>
            <a:r>
              <a:rPr lang="en-US" sz="2400" b="0" i="0" u="none" dirty="0">
                <a:solidFill>
                  <a:srgbClr val="0000FF"/>
                </a:solidFill>
                <a:latin typeface="Arial"/>
                <a:ea typeface="Arial"/>
                <a:cs typeface="Arial"/>
                <a:sym typeface="Arial"/>
              </a:rPr>
              <a:t> </a:t>
            </a:r>
            <a:r>
              <a:rPr lang="en-US" sz="2400" b="0" i="0" u="none" dirty="0" err="1">
                <a:solidFill>
                  <a:srgbClr val="0000FF"/>
                </a:solidFill>
                <a:latin typeface="Arial"/>
                <a:ea typeface="Arial"/>
                <a:cs typeface="Arial"/>
                <a:sym typeface="Arial"/>
              </a:rPr>
              <a:t>của</a:t>
            </a:r>
            <a:r>
              <a:rPr lang="en-US" sz="2400" b="0" i="0" u="none" dirty="0">
                <a:solidFill>
                  <a:srgbClr val="0000FF"/>
                </a:solidFill>
                <a:latin typeface="Arial"/>
                <a:ea typeface="Arial"/>
                <a:cs typeface="Arial"/>
                <a:sym typeface="Arial"/>
              </a:rPr>
              <a:t> </a:t>
            </a:r>
            <a:r>
              <a:rPr lang="en-US" sz="2400" b="0" i="0" u="none" dirty="0" err="1">
                <a:solidFill>
                  <a:srgbClr val="0000FF"/>
                </a:solidFill>
                <a:latin typeface="Arial"/>
                <a:ea typeface="Arial"/>
                <a:cs typeface="Arial"/>
                <a:sym typeface="Arial"/>
              </a:rPr>
              <a:t>em</a:t>
            </a:r>
            <a:r>
              <a:rPr lang="en-US" sz="2400" b="0" i="0" u="none" dirty="0">
                <a:solidFill>
                  <a:srgbClr val="0000FF"/>
                </a:solidFill>
                <a:latin typeface="Arial"/>
                <a:ea typeface="Arial"/>
                <a:cs typeface="Arial"/>
                <a:sym typeface="Arial"/>
              </a:rPr>
              <a:t> </a:t>
            </a:r>
            <a:r>
              <a:rPr lang="en-US" sz="2400" b="0" i="0" u="none" dirty="0" err="1">
                <a:solidFill>
                  <a:srgbClr val="0000FF"/>
                </a:solidFill>
                <a:latin typeface="Arial"/>
                <a:ea typeface="Arial"/>
                <a:cs typeface="Arial"/>
                <a:sym typeface="Arial"/>
              </a:rPr>
              <a:t>hoặc</a:t>
            </a:r>
            <a:r>
              <a:rPr lang="en-US" sz="2400" b="0" i="0" u="none" dirty="0">
                <a:solidFill>
                  <a:srgbClr val="0000FF"/>
                </a:solidFill>
                <a:latin typeface="Arial"/>
                <a:ea typeface="Arial"/>
                <a:cs typeface="Arial"/>
                <a:sym typeface="Arial"/>
              </a:rPr>
              <a:t> </a:t>
            </a:r>
            <a:r>
              <a:rPr lang="en-US" sz="2400" b="0" i="0" u="none" dirty="0" err="1">
                <a:solidFill>
                  <a:srgbClr val="0000FF"/>
                </a:solidFill>
                <a:latin typeface="Arial"/>
                <a:ea typeface="Arial"/>
                <a:cs typeface="Arial"/>
                <a:sym typeface="Arial"/>
              </a:rPr>
              <a:t>nơi</a:t>
            </a:r>
            <a:r>
              <a:rPr lang="en-US" sz="2400" b="0" i="0" u="none" dirty="0">
                <a:solidFill>
                  <a:srgbClr val="0000FF"/>
                </a:solidFill>
                <a:latin typeface="Arial"/>
                <a:ea typeface="Arial"/>
                <a:cs typeface="Arial"/>
                <a:sym typeface="Arial"/>
              </a:rPr>
              <a:t> </a:t>
            </a:r>
            <a:r>
              <a:rPr lang="en-US" sz="2400" b="0" i="0" u="none" dirty="0" err="1">
                <a:solidFill>
                  <a:srgbClr val="0000FF"/>
                </a:solidFill>
                <a:latin typeface="Arial"/>
                <a:ea typeface="Arial"/>
                <a:cs typeface="Arial"/>
                <a:sym typeface="Arial"/>
              </a:rPr>
              <a:t>em</a:t>
            </a:r>
            <a:r>
              <a:rPr lang="en-US" sz="2400" b="0" i="0" u="none" dirty="0">
                <a:solidFill>
                  <a:srgbClr val="0000FF"/>
                </a:solidFill>
                <a:latin typeface="Arial"/>
                <a:ea typeface="Arial"/>
                <a:cs typeface="Arial"/>
                <a:sym typeface="Arial"/>
              </a:rPr>
              <a:t> </a:t>
            </a:r>
            <a:r>
              <a:rPr lang="en-US" sz="2400" b="0" i="0" u="none" dirty="0" err="1">
                <a:solidFill>
                  <a:srgbClr val="0000FF"/>
                </a:solidFill>
                <a:latin typeface="Arial"/>
                <a:ea typeface="Arial"/>
                <a:cs typeface="Arial"/>
                <a:sym typeface="Arial"/>
              </a:rPr>
              <a:t>sinh</a:t>
            </a:r>
            <a:r>
              <a:rPr lang="en-US" sz="2400" b="0" i="0" u="none" dirty="0">
                <a:solidFill>
                  <a:srgbClr val="0000FF"/>
                </a:solidFill>
                <a:latin typeface="Arial"/>
                <a:ea typeface="Arial"/>
                <a:cs typeface="Arial"/>
                <a:sym typeface="Arial"/>
              </a:rPr>
              <a:t> </a:t>
            </a:r>
            <a:r>
              <a:rPr lang="en-US" sz="2400" b="0" i="0" u="none" dirty="0" err="1">
                <a:solidFill>
                  <a:srgbClr val="0000FF"/>
                </a:solidFill>
                <a:latin typeface="Arial"/>
                <a:ea typeface="Arial"/>
                <a:cs typeface="Arial"/>
                <a:sym typeface="Arial"/>
              </a:rPr>
              <a:t>sống</a:t>
            </a:r>
            <a:r>
              <a:rPr lang="en-US" sz="2400" b="0" i="0" u="none" dirty="0">
                <a:solidFill>
                  <a:srgbClr val="0000FF"/>
                </a:solidFill>
                <a:latin typeface="Arial"/>
                <a:ea typeface="Arial"/>
                <a:cs typeface="Arial"/>
                <a:sym typeface="Arial"/>
              </a:rPr>
              <a:t>?</a:t>
            </a:r>
            <a:endParaRPr dirty="0"/>
          </a:p>
          <a:p>
            <a:pPr marL="0" marR="0" lvl="0" indent="450850" algn="l" rtl="0">
              <a:lnSpc>
                <a:spcPct val="100000"/>
              </a:lnSpc>
              <a:spcBef>
                <a:spcPts val="0"/>
              </a:spcBef>
              <a:spcAft>
                <a:spcPts val="0"/>
              </a:spcAft>
              <a:buClr>
                <a:schemeClr val="dk1"/>
              </a:buClr>
              <a:buSzPts val="2400"/>
              <a:buFont typeface="Arial"/>
              <a:buNone/>
            </a:pPr>
            <a:endParaRPr sz="2400" b="0" i="0" u="none" dirty="0">
              <a:solidFill>
                <a:srgbClr val="0000FF"/>
              </a:solidFill>
              <a:latin typeface="Arial"/>
              <a:ea typeface="Arial"/>
              <a:cs typeface="Arial"/>
              <a:sym typeface="Arial"/>
            </a:endParaRPr>
          </a:p>
          <a:p>
            <a:pPr marL="0" marR="0" lvl="0" indent="450850" algn="l" rtl="0">
              <a:lnSpc>
                <a:spcPct val="100000"/>
              </a:lnSpc>
              <a:spcBef>
                <a:spcPts val="0"/>
              </a:spcBef>
              <a:spcAft>
                <a:spcPts val="0"/>
              </a:spcAft>
              <a:buClr>
                <a:srgbClr val="0000FF"/>
              </a:buClr>
              <a:buSzPts val="2400"/>
              <a:buFont typeface="Arial"/>
              <a:buNone/>
            </a:pPr>
            <a:r>
              <a:rPr lang="en-US" sz="2400" b="0" i="0" u="none" dirty="0">
                <a:solidFill>
                  <a:srgbClr val="0000FF"/>
                </a:solidFill>
                <a:latin typeface="Arial"/>
                <a:ea typeface="Arial"/>
                <a:cs typeface="Arial"/>
                <a:sym typeface="Arial"/>
              </a:rPr>
              <a:t>H6. </a:t>
            </a:r>
            <a:r>
              <a:rPr lang="en-US" sz="2400" b="0" i="0" u="none" dirty="0" err="1">
                <a:solidFill>
                  <a:srgbClr val="0000FF"/>
                </a:solidFill>
                <a:latin typeface="Arial"/>
                <a:ea typeface="Arial"/>
                <a:cs typeface="Arial"/>
                <a:sym typeface="Arial"/>
              </a:rPr>
              <a:t>Tại</a:t>
            </a:r>
            <a:r>
              <a:rPr lang="en-US" sz="2400" b="0" i="0" u="none" dirty="0">
                <a:solidFill>
                  <a:srgbClr val="0000FF"/>
                </a:solidFill>
                <a:latin typeface="Arial"/>
                <a:ea typeface="Arial"/>
                <a:cs typeface="Arial"/>
                <a:sym typeface="Arial"/>
              </a:rPr>
              <a:t> </a:t>
            </a:r>
            <a:r>
              <a:rPr lang="en-US" sz="2400" b="0" i="0" u="none" dirty="0" err="1">
                <a:solidFill>
                  <a:srgbClr val="0000FF"/>
                </a:solidFill>
                <a:latin typeface="Arial"/>
                <a:ea typeface="Arial"/>
                <a:cs typeface="Arial"/>
                <a:sym typeface="Arial"/>
              </a:rPr>
              <a:t>sao</a:t>
            </a:r>
            <a:r>
              <a:rPr lang="en-US" sz="2400" b="0" i="0" u="none" dirty="0">
                <a:solidFill>
                  <a:srgbClr val="0000FF"/>
                </a:solidFill>
                <a:latin typeface="Arial"/>
                <a:ea typeface="Arial"/>
                <a:cs typeface="Arial"/>
                <a:sym typeface="Arial"/>
              </a:rPr>
              <a:t> ở </a:t>
            </a:r>
            <a:r>
              <a:rPr lang="en-US" sz="2400" b="0" i="0" u="none" dirty="0" err="1">
                <a:solidFill>
                  <a:srgbClr val="0000FF"/>
                </a:solidFill>
                <a:latin typeface="Arial"/>
                <a:ea typeface="Arial"/>
                <a:cs typeface="Arial"/>
                <a:sym typeface="Arial"/>
              </a:rPr>
              <a:t>các</a:t>
            </a:r>
            <a:r>
              <a:rPr lang="en-US" sz="2400" b="0" i="0" u="none" dirty="0">
                <a:solidFill>
                  <a:srgbClr val="0000FF"/>
                </a:solidFill>
                <a:latin typeface="Arial"/>
                <a:ea typeface="Arial"/>
                <a:cs typeface="Arial"/>
                <a:sym typeface="Arial"/>
              </a:rPr>
              <a:t> </a:t>
            </a:r>
            <a:r>
              <a:rPr lang="en-US" sz="2400" b="0" i="0" u="none" dirty="0" err="1">
                <a:solidFill>
                  <a:srgbClr val="0000FF"/>
                </a:solidFill>
                <a:latin typeface="Arial"/>
                <a:ea typeface="Arial"/>
                <a:cs typeface="Arial"/>
                <a:sym typeface="Arial"/>
              </a:rPr>
              <a:t>thành</a:t>
            </a:r>
            <a:r>
              <a:rPr lang="en-US" sz="2400" b="0" i="0" u="none" dirty="0">
                <a:solidFill>
                  <a:srgbClr val="0000FF"/>
                </a:solidFill>
                <a:latin typeface="Arial"/>
                <a:ea typeface="Arial"/>
                <a:cs typeface="Arial"/>
                <a:sym typeface="Arial"/>
              </a:rPr>
              <a:t> </a:t>
            </a:r>
            <a:r>
              <a:rPr lang="en-US" sz="2400" b="0" i="0" u="none" dirty="0" err="1">
                <a:solidFill>
                  <a:srgbClr val="0000FF"/>
                </a:solidFill>
                <a:latin typeface="Arial"/>
                <a:ea typeface="Arial"/>
                <a:cs typeface="Arial"/>
                <a:sym typeface="Arial"/>
              </a:rPr>
              <a:t>phố</a:t>
            </a:r>
            <a:r>
              <a:rPr lang="en-US" sz="2400" b="0" i="0" u="none" dirty="0">
                <a:solidFill>
                  <a:srgbClr val="0000FF"/>
                </a:solidFill>
                <a:latin typeface="Arial"/>
                <a:ea typeface="Arial"/>
                <a:cs typeface="Arial"/>
                <a:sym typeface="Arial"/>
              </a:rPr>
              <a:t> </a:t>
            </a:r>
            <a:r>
              <a:rPr lang="en-US" sz="2400" b="0" i="0" u="none" dirty="0" err="1">
                <a:solidFill>
                  <a:srgbClr val="0000FF"/>
                </a:solidFill>
                <a:latin typeface="Arial"/>
                <a:ea typeface="Arial"/>
                <a:cs typeface="Arial"/>
                <a:sym typeface="Arial"/>
              </a:rPr>
              <a:t>hoặc</a:t>
            </a:r>
            <a:r>
              <a:rPr lang="en-US" sz="2400" b="0" i="0" u="none" dirty="0">
                <a:solidFill>
                  <a:srgbClr val="0000FF"/>
                </a:solidFill>
                <a:latin typeface="Arial"/>
                <a:ea typeface="Arial"/>
                <a:cs typeface="Arial"/>
                <a:sym typeface="Arial"/>
              </a:rPr>
              <a:t> </a:t>
            </a:r>
            <a:r>
              <a:rPr lang="en-US" sz="2400" b="0" i="0" u="none" dirty="0" err="1">
                <a:solidFill>
                  <a:srgbClr val="0000FF"/>
                </a:solidFill>
                <a:latin typeface="Arial"/>
                <a:ea typeface="Arial"/>
                <a:cs typeface="Arial"/>
                <a:sym typeface="Arial"/>
              </a:rPr>
              <a:t>nơi</a:t>
            </a:r>
            <a:r>
              <a:rPr lang="en-US" sz="2400" b="0" i="0" u="none" dirty="0">
                <a:solidFill>
                  <a:srgbClr val="0000FF"/>
                </a:solidFill>
                <a:latin typeface="Arial"/>
                <a:ea typeface="Arial"/>
                <a:cs typeface="Arial"/>
                <a:sym typeface="Arial"/>
              </a:rPr>
              <a:t> </a:t>
            </a:r>
            <a:r>
              <a:rPr lang="en-US" sz="2400" b="0" i="0" u="none" dirty="0" err="1">
                <a:solidFill>
                  <a:srgbClr val="0000FF"/>
                </a:solidFill>
                <a:latin typeface="Arial"/>
                <a:ea typeface="Arial"/>
                <a:cs typeface="Arial"/>
                <a:sym typeface="Arial"/>
              </a:rPr>
              <a:t>đông</a:t>
            </a:r>
            <a:r>
              <a:rPr lang="en-US" sz="2400" b="0" i="0" u="none" dirty="0">
                <a:solidFill>
                  <a:srgbClr val="0000FF"/>
                </a:solidFill>
                <a:latin typeface="Arial"/>
                <a:ea typeface="Arial"/>
                <a:cs typeface="Arial"/>
                <a:sym typeface="Arial"/>
              </a:rPr>
              <a:t> </a:t>
            </a:r>
            <a:r>
              <a:rPr lang="en-US" sz="2400" b="0" i="0" u="none" dirty="0" err="1">
                <a:solidFill>
                  <a:srgbClr val="0000FF"/>
                </a:solidFill>
                <a:latin typeface="Arial"/>
                <a:ea typeface="Arial"/>
                <a:cs typeface="Arial"/>
                <a:sym typeface="Arial"/>
              </a:rPr>
              <a:t>dân</a:t>
            </a:r>
            <a:r>
              <a:rPr lang="en-US" sz="2400" b="0" i="0" u="none" dirty="0">
                <a:solidFill>
                  <a:srgbClr val="0000FF"/>
                </a:solidFill>
                <a:latin typeface="Arial"/>
                <a:ea typeface="Arial"/>
                <a:cs typeface="Arial"/>
                <a:sym typeface="Arial"/>
              </a:rPr>
              <a:t> </a:t>
            </a:r>
            <a:r>
              <a:rPr lang="en-US" sz="2400" b="0" i="0" u="none" dirty="0" err="1">
                <a:solidFill>
                  <a:srgbClr val="0000FF"/>
                </a:solidFill>
                <a:latin typeface="Arial"/>
                <a:ea typeface="Arial"/>
                <a:cs typeface="Arial"/>
                <a:sym typeface="Arial"/>
              </a:rPr>
              <a:t>cư</a:t>
            </a:r>
            <a:r>
              <a:rPr lang="en-US" sz="2400" b="0" i="0" u="none" dirty="0">
                <a:solidFill>
                  <a:srgbClr val="0000FF"/>
                </a:solidFill>
                <a:latin typeface="Arial"/>
                <a:ea typeface="Arial"/>
                <a:cs typeface="Arial"/>
                <a:sym typeface="Arial"/>
              </a:rPr>
              <a:t> </a:t>
            </a:r>
            <a:r>
              <a:rPr lang="en-US" sz="2400" b="0" i="0" u="none" dirty="0" err="1">
                <a:solidFill>
                  <a:srgbClr val="0000FF"/>
                </a:solidFill>
                <a:latin typeface="Arial"/>
                <a:ea typeface="Arial"/>
                <a:cs typeface="Arial"/>
                <a:sym typeface="Arial"/>
              </a:rPr>
              <a:t>sinh</a:t>
            </a:r>
            <a:r>
              <a:rPr lang="en-US" sz="2400" b="0" i="0" u="none" dirty="0">
                <a:solidFill>
                  <a:srgbClr val="0000FF"/>
                </a:solidFill>
                <a:latin typeface="Arial"/>
                <a:ea typeface="Arial"/>
                <a:cs typeface="Arial"/>
                <a:sym typeface="Arial"/>
              </a:rPr>
              <a:t> </a:t>
            </a:r>
            <a:r>
              <a:rPr lang="en-US" sz="2400" b="0" i="0" u="none" dirty="0" err="1">
                <a:solidFill>
                  <a:srgbClr val="0000FF"/>
                </a:solidFill>
                <a:latin typeface="Arial"/>
                <a:ea typeface="Arial"/>
                <a:cs typeface="Arial"/>
                <a:sym typeface="Arial"/>
              </a:rPr>
              <a:t>sống</a:t>
            </a:r>
            <a:r>
              <a:rPr lang="en-US" sz="2400" b="0" i="0" u="none" dirty="0">
                <a:solidFill>
                  <a:srgbClr val="0000FF"/>
                </a:solidFill>
                <a:latin typeface="Arial"/>
                <a:ea typeface="Arial"/>
                <a:cs typeface="Arial"/>
                <a:sym typeface="Arial"/>
              </a:rPr>
              <a:t> </a:t>
            </a:r>
            <a:r>
              <a:rPr lang="en-US" sz="2400" b="0" i="0" u="none" dirty="0" err="1">
                <a:solidFill>
                  <a:srgbClr val="0000FF"/>
                </a:solidFill>
                <a:latin typeface="Arial"/>
                <a:ea typeface="Arial"/>
                <a:cs typeface="Arial"/>
                <a:sym typeface="Arial"/>
              </a:rPr>
              <a:t>lại</a:t>
            </a:r>
            <a:r>
              <a:rPr lang="en-US" sz="2400" b="0" i="0" u="none" dirty="0">
                <a:solidFill>
                  <a:srgbClr val="0000FF"/>
                </a:solidFill>
                <a:latin typeface="Arial"/>
                <a:ea typeface="Arial"/>
                <a:cs typeface="Arial"/>
                <a:sym typeface="Arial"/>
              </a:rPr>
              <a:t> </a:t>
            </a:r>
            <a:r>
              <a:rPr lang="en-US" sz="2400" b="0" i="0" u="none" dirty="0" err="1">
                <a:solidFill>
                  <a:srgbClr val="0000FF"/>
                </a:solidFill>
                <a:latin typeface="Arial"/>
                <a:ea typeface="Arial"/>
                <a:cs typeface="Arial"/>
                <a:sym typeface="Arial"/>
              </a:rPr>
              <a:t>cần</a:t>
            </a:r>
            <a:r>
              <a:rPr lang="en-US" sz="2400" b="0" i="0" u="none" dirty="0">
                <a:solidFill>
                  <a:srgbClr val="0000FF"/>
                </a:solidFill>
                <a:latin typeface="Arial"/>
                <a:ea typeface="Arial"/>
                <a:cs typeface="Arial"/>
                <a:sym typeface="Arial"/>
              </a:rPr>
              <a:t> </a:t>
            </a:r>
            <a:r>
              <a:rPr lang="en-US" sz="2400" b="0" i="0" u="none" dirty="0" err="1">
                <a:solidFill>
                  <a:srgbClr val="0000FF"/>
                </a:solidFill>
                <a:latin typeface="Arial"/>
                <a:ea typeface="Arial"/>
                <a:cs typeface="Arial"/>
                <a:sym typeface="Arial"/>
              </a:rPr>
              <a:t>trồng</a:t>
            </a:r>
            <a:r>
              <a:rPr lang="en-US" sz="2400" b="0" i="0" u="none" dirty="0">
                <a:solidFill>
                  <a:srgbClr val="0000FF"/>
                </a:solidFill>
                <a:latin typeface="Arial"/>
                <a:ea typeface="Arial"/>
                <a:cs typeface="Arial"/>
                <a:sym typeface="Arial"/>
              </a:rPr>
              <a:t> </a:t>
            </a:r>
            <a:r>
              <a:rPr lang="en-US" sz="2400" b="0" i="0" u="none" dirty="0" err="1">
                <a:solidFill>
                  <a:srgbClr val="0000FF"/>
                </a:solidFill>
                <a:latin typeface="Arial"/>
                <a:ea typeface="Arial"/>
                <a:cs typeface="Arial"/>
                <a:sym typeface="Arial"/>
              </a:rPr>
              <a:t>nhiều</a:t>
            </a:r>
            <a:r>
              <a:rPr lang="en-US" sz="2400" b="0" i="0" u="none" dirty="0">
                <a:solidFill>
                  <a:srgbClr val="0000FF"/>
                </a:solidFill>
                <a:latin typeface="Arial"/>
                <a:ea typeface="Arial"/>
                <a:cs typeface="Arial"/>
                <a:sym typeface="Arial"/>
              </a:rPr>
              <a:t> </a:t>
            </a:r>
            <a:r>
              <a:rPr lang="en-US" sz="2400" b="0" i="0" u="none" dirty="0" err="1">
                <a:solidFill>
                  <a:srgbClr val="0000FF"/>
                </a:solidFill>
                <a:latin typeface="Arial"/>
                <a:ea typeface="Arial"/>
                <a:cs typeface="Arial"/>
                <a:sym typeface="Arial"/>
              </a:rPr>
              <a:t>cây</a:t>
            </a:r>
            <a:r>
              <a:rPr lang="en-US" sz="2400" b="0" i="0" u="none" dirty="0">
                <a:solidFill>
                  <a:srgbClr val="0000FF"/>
                </a:solidFill>
                <a:latin typeface="Arial"/>
                <a:ea typeface="Arial"/>
                <a:cs typeface="Arial"/>
                <a:sym typeface="Arial"/>
              </a:rPr>
              <a:t> </a:t>
            </a:r>
            <a:r>
              <a:rPr lang="en-US" sz="2400" b="0" i="0" u="none" dirty="0" err="1">
                <a:solidFill>
                  <a:srgbClr val="0000FF"/>
                </a:solidFill>
                <a:latin typeface="Arial"/>
                <a:ea typeface="Arial"/>
                <a:cs typeface="Arial"/>
                <a:sym typeface="Arial"/>
              </a:rPr>
              <a:t>xanh</a:t>
            </a:r>
            <a:r>
              <a:rPr lang="en-US" sz="2400" b="0" i="0" u="none" dirty="0">
                <a:solidFill>
                  <a:srgbClr val="0000FF"/>
                </a:solidFill>
                <a:latin typeface="Arial"/>
                <a:ea typeface="Arial"/>
                <a:cs typeface="Arial"/>
                <a:sym typeface="Arial"/>
              </a:rPr>
              <a:t>?</a:t>
            </a:r>
            <a:endParaRPr dirty="0"/>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87994DA-57E4-5E88-FE9F-C9147E5569A5}"/>
              </a:ext>
            </a:extLst>
          </p:cNvPr>
          <p:cNvSpPr>
            <a:spLocks noGrp="1"/>
          </p:cNvSpPr>
          <p:nvPr>
            <p:ph type="body" idx="1"/>
          </p:nvPr>
        </p:nvSpPr>
        <p:spPr>
          <a:xfrm>
            <a:off x="114300" y="314326"/>
            <a:ext cx="9029700" cy="3486150"/>
          </a:xfrm>
          <a:prstGeom prst="cloudCallout">
            <a:avLst>
              <a:gd name="adj1" fmla="val -35630"/>
              <a:gd name="adj2" fmla="val 719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00FF"/>
              </a:buClr>
            </a:pPr>
            <a:r>
              <a:rPr lang="vi-VN" sz="2800" dirty="0">
                <a:solidFill>
                  <a:srgbClr val="0000FF"/>
                </a:solidFill>
                <a:latin typeface="+mj-lt"/>
              </a:rPr>
              <a:t>Quá trình quang hợp tạo ra sản phẩm là khí oxygen và các chất hữu cơ cần cho sự sống của tất cả các sinh vật. </a:t>
            </a:r>
            <a:endParaRPr lang="en-US" sz="2800" dirty="0">
              <a:solidFill>
                <a:srgbClr val="0000FF"/>
              </a:solidFill>
              <a:latin typeface="+mj-lt"/>
            </a:endParaRPr>
          </a:p>
          <a:p>
            <a:pPr>
              <a:buClr>
                <a:srgbClr val="0000FF"/>
              </a:buClr>
            </a:pPr>
            <a:r>
              <a:rPr lang="vi-VN" sz="2800" dirty="0">
                <a:solidFill>
                  <a:srgbClr val="0000FF"/>
                </a:solidFill>
                <a:latin typeface="+mj-lt"/>
              </a:rPr>
              <a:t>Ngoài ra còn cân bằng, điều hòa không khí,…</a:t>
            </a:r>
            <a:endParaRPr lang="vi-VN" sz="2800" dirty="0">
              <a:latin typeface="+mj-lt"/>
            </a:endParaRPr>
          </a:p>
        </p:txBody>
      </p:sp>
    </p:spTree>
    <p:extLst>
      <p:ext uri="{BB962C8B-B14F-4D97-AF65-F5344CB8AC3E}">
        <p14:creationId xmlns:p14="http://schemas.microsoft.com/office/powerpoint/2010/main" val="61267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AA7BCF9-2F20-F849-B16E-95FF41343193}"/>
              </a:ext>
            </a:extLst>
          </p:cNvPr>
          <p:cNvSpPr>
            <a:spLocks noGrp="1"/>
          </p:cNvSpPr>
          <p:nvPr>
            <p:ph type="body" idx="1"/>
          </p:nvPr>
        </p:nvSpPr>
        <p:spPr>
          <a:xfrm>
            <a:off x="214313" y="514350"/>
            <a:ext cx="9029700" cy="5829299"/>
          </a:xfrm>
          <a:prstGeom prst="cloudCallout">
            <a:avLst>
              <a:gd name="adj1" fmla="val -35630"/>
              <a:gd name="adj2" fmla="val 719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450850">
              <a:spcBef>
                <a:spcPts val="0"/>
              </a:spcBef>
              <a:buClr>
                <a:srgbClr val="FF0000"/>
              </a:buClr>
              <a:buSzPts val="2000"/>
              <a:buNone/>
            </a:pPr>
            <a:r>
              <a:rPr lang="vi-VN" sz="2800" dirty="0">
                <a:solidFill>
                  <a:srgbClr val="0000FF"/>
                </a:solidFill>
                <a:latin typeface="+mj-lt"/>
              </a:rPr>
              <a:t>Biện pháp bảo vệ cây xanh như:</a:t>
            </a:r>
            <a:endParaRPr lang="vi-VN" sz="2800" dirty="0">
              <a:latin typeface="+mj-lt"/>
            </a:endParaRPr>
          </a:p>
          <a:p>
            <a:pPr marL="0" lvl="0" indent="450850">
              <a:spcBef>
                <a:spcPts val="0"/>
              </a:spcBef>
              <a:buClr>
                <a:srgbClr val="0000FF"/>
              </a:buClr>
              <a:buSzPts val="2000"/>
              <a:buNone/>
            </a:pPr>
            <a:r>
              <a:rPr lang="vi-VN" sz="2800" dirty="0">
                <a:solidFill>
                  <a:srgbClr val="0000FF"/>
                </a:solidFill>
                <a:latin typeface="+mj-lt"/>
              </a:rPr>
              <a:t>- Trồng cây đúng mật độ.</a:t>
            </a:r>
            <a:endParaRPr lang="vi-VN" sz="2800" dirty="0">
              <a:latin typeface="+mj-lt"/>
            </a:endParaRPr>
          </a:p>
          <a:p>
            <a:pPr marL="0" lvl="0" indent="450850">
              <a:spcBef>
                <a:spcPts val="0"/>
              </a:spcBef>
              <a:buClr>
                <a:srgbClr val="0000FF"/>
              </a:buClr>
              <a:buSzPts val="2000"/>
              <a:buNone/>
            </a:pPr>
            <a:r>
              <a:rPr lang="vi-VN" sz="2800" dirty="0">
                <a:solidFill>
                  <a:srgbClr val="0000FF"/>
                </a:solidFill>
                <a:latin typeface="+mj-lt"/>
              </a:rPr>
              <a:t>- Thường xuyên tưới nước, bón phân, nhổ sạch cỏ dại cho cây</a:t>
            </a:r>
            <a:endParaRPr lang="vi-VN" sz="2800" dirty="0">
              <a:latin typeface="+mj-lt"/>
            </a:endParaRPr>
          </a:p>
          <a:p>
            <a:pPr marL="0" lvl="0" indent="450850">
              <a:spcBef>
                <a:spcPts val="0"/>
              </a:spcBef>
              <a:buClr>
                <a:srgbClr val="0000FF"/>
              </a:buClr>
              <a:buSzPts val="2000"/>
              <a:buNone/>
            </a:pPr>
            <a:r>
              <a:rPr lang="vi-VN" sz="2800" dirty="0">
                <a:solidFill>
                  <a:srgbClr val="0000FF"/>
                </a:solidFill>
                <a:latin typeface="+mj-lt"/>
              </a:rPr>
              <a:t>- Tuyên truyền cho học sinh, mọi người ý thức bảo vệ môi trường, bảo vệ cây xanh, không bẻ cây, giẫm lên cây, hoa.</a:t>
            </a:r>
            <a:endParaRPr lang="vi-VN" sz="2800" dirty="0">
              <a:latin typeface="+mj-lt"/>
            </a:endParaRPr>
          </a:p>
          <a:p>
            <a:pPr marL="0" lvl="0" indent="450850">
              <a:spcBef>
                <a:spcPts val="0"/>
              </a:spcBef>
              <a:buClr>
                <a:srgbClr val="0000FF"/>
              </a:buClr>
              <a:buSzPts val="2000"/>
              <a:buNone/>
            </a:pPr>
            <a:r>
              <a:rPr lang="vi-VN" sz="2800" dirty="0">
                <a:solidFill>
                  <a:srgbClr val="0000FF"/>
                </a:solidFill>
                <a:latin typeface="+mj-lt"/>
              </a:rPr>
              <a:t>- Không vứt rác bừa bãi xung quang bồn cây,…</a:t>
            </a:r>
            <a:endParaRPr lang="vi-VN" sz="2800" dirty="0">
              <a:latin typeface="+mj-lt"/>
            </a:endParaRPr>
          </a:p>
        </p:txBody>
      </p:sp>
    </p:spTree>
    <p:extLst>
      <p:ext uri="{BB962C8B-B14F-4D97-AF65-F5344CB8AC3E}">
        <p14:creationId xmlns:p14="http://schemas.microsoft.com/office/powerpoint/2010/main" val="191332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barn(inVertical)">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barn(inVertical)">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barn(inVertical)">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p:nvPr/>
        </p:nvSpPr>
        <p:spPr>
          <a:xfrm>
            <a:off x="1476375" y="0"/>
            <a:ext cx="5903912" cy="5492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3000"/>
              <a:buFont typeface="Times New Roman"/>
              <a:buNone/>
            </a:pPr>
            <a:r>
              <a:rPr lang="en-US" sz="3000" b="1" i="0" u="none" strike="noStrike" cap="none">
                <a:solidFill>
                  <a:srgbClr val="FF0000"/>
                </a:solidFill>
                <a:latin typeface="Times New Roman"/>
                <a:ea typeface="Times New Roman"/>
                <a:cs typeface="Times New Roman"/>
                <a:sym typeface="Times New Roman"/>
              </a:rPr>
              <a:t>   </a:t>
            </a:r>
            <a:endParaRPr/>
          </a:p>
        </p:txBody>
      </p:sp>
      <p:sp>
        <p:nvSpPr>
          <p:cNvPr id="101" name="Google Shape;101;p14"/>
          <p:cNvSpPr txBox="1"/>
          <p:nvPr/>
        </p:nvSpPr>
        <p:spPr>
          <a:xfrm>
            <a:off x="0" y="1268412"/>
            <a:ext cx="5651500" cy="396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2000"/>
              <a:buFont typeface="Times New Roman"/>
              <a:buNone/>
            </a:pPr>
            <a:r>
              <a:rPr lang="en-US" sz="2000" b="1" i="0" u="none" strike="noStrike" cap="none">
                <a:solidFill>
                  <a:srgbClr val="0000FF"/>
                </a:solidFill>
                <a:latin typeface="Times New Roman"/>
                <a:ea typeface="Times New Roman"/>
                <a:cs typeface="Times New Roman"/>
                <a:sym typeface="Times New Roman"/>
              </a:rPr>
              <a:t>   </a:t>
            </a:r>
            <a:endParaRPr/>
          </a:p>
        </p:txBody>
      </p:sp>
      <p:sp>
        <p:nvSpPr>
          <p:cNvPr id="102" name="Google Shape;102;p14"/>
          <p:cNvSpPr txBox="1"/>
          <p:nvPr/>
        </p:nvSpPr>
        <p:spPr>
          <a:xfrm>
            <a:off x="755650" y="1701800"/>
            <a:ext cx="436562"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2400"/>
              <a:buFont typeface="Arial"/>
              <a:buNone/>
            </a:pPr>
            <a:r>
              <a:rPr lang="en-US" sz="2400" b="1" i="0" u="none" strike="noStrike" cap="none">
                <a:solidFill>
                  <a:srgbClr val="0000FF"/>
                </a:solidFill>
                <a:latin typeface="Arial"/>
                <a:ea typeface="Arial"/>
                <a:cs typeface="Arial"/>
                <a:sym typeface="Arial"/>
              </a:rPr>
              <a:t>   </a:t>
            </a:r>
            <a:endParaRPr/>
          </a:p>
        </p:txBody>
      </p:sp>
      <p:sp>
        <p:nvSpPr>
          <p:cNvPr id="103" name="Google Shape;103;p14" descr="Hình nền : Bồ công anh, thực vật, hoa, Lông cừu 1920x1200 - CoolWallpapers  - 674065 - Hình nền đẹp hd - WallHere"/>
          <p:cNvSpPr txBox="1"/>
          <p:nvPr/>
        </p:nvSpPr>
        <p:spPr>
          <a:xfrm>
            <a:off x="4419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04" name="Google Shape;104;p14" descr="Hình ảnh miễn phí: lá, thiên nhiên, mùa hè, thực vật, hướng dương, Hoa,  cánh hoa, thực vật"/>
          <p:cNvSpPr txBox="1"/>
          <p:nvPr/>
        </p:nvSpPr>
        <p:spPr>
          <a:xfrm>
            <a:off x="4419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 name="Rectangle 1">
            <a:extLst>
              <a:ext uri="{FF2B5EF4-FFF2-40B4-BE49-F238E27FC236}">
                <a16:creationId xmlns:a16="http://schemas.microsoft.com/office/drawing/2014/main" id="{CE6C84C1-2EF3-C657-40C2-1C46B3DA08AA}"/>
              </a:ext>
            </a:extLst>
          </p:cNvPr>
          <p:cNvSpPr/>
          <p:nvPr/>
        </p:nvSpPr>
        <p:spPr>
          <a:xfrm>
            <a:off x="60188" y="1643896"/>
            <a:ext cx="9023624" cy="2708434"/>
          </a:xfrm>
          <a:prstGeom prst="rect">
            <a:avLst/>
          </a:prstGeom>
          <a:noFill/>
        </p:spPr>
        <p:txBody>
          <a:bodyPr wrap="none" lIns="91440" tIns="45720" rIns="91440" bIns="45720">
            <a:spAutoFit/>
          </a:bodyPr>
          <a:lstStyle/>
          <a:p>
            <a:pPr marL="0" marR="0" lvl="0" indent="0" algn="ctr" rtl="0">
              <a:lnSpc>
                <a:spcPct val="100000"/>
              </a:lnSpc>
              <a:spcBef>
                <a:spcPts val="0"/>
              </a:spcBef>
              <a:spcAft>
                <a:spcPts val="0"/>
              </a:spcAft>
              <a:buClr>
                <a:srgbClr val="0000FF"/>
              </a:buClr>
              <a:buSzPts val="2400"/>
              <a:buFont typeface="Arial"/>
              <a:buNone/>
            </a:pPr>
            <a:r>
              <a:rPr lang="en-US" sz="4000" b="1" i="0" u="none" strike="noStrike" cap="none" spc="0" dirty="0" err="1">
                <a:ln w="6600">
                  <a:solidFill>
                    <a:schemeClr val="accent2"/>
                  </a:solidFill>
                  <a:prstDash val="solid"/>
                </a:ln>
                <a:solidFill>
                  <a:srgbClr val="FF0000"/>
                </a:solidFill>
                <a:effectLst>
                  <a:outerShdw dist="38100" dir="2700000" algn="tl" rotWithShape="0">
                    <a:schemeClr val="accent2"/>
                  </a:outerShdw>
                </a:effectLst>
                <a:latin typeface="Arial"/>
                <a:ea typeface="Arial"/>
                <a:cs typeface="Arial"/>
                <a:sym typeface="Arial"/>
              </a:rPr>
              <a:t>Tiết</a:t>
            </a:r>
            <a:r>
              <a:rPr lang="en-US" sz="4000" b="1" i="0" u="none" strike="noStrike" cap="none" spc="0" dirty="0">
                <a:ln w="6600">
                  <a:solidFill>
                    <a:schemeClr val="accent2"/>
                  </a:solidFill>
                  <a:prstDash val="solid"/>
                </a:ln>
                <a:solidFill>
                  <a:srgbClr val="FF0000"/>
                </a:solidFill>
                <a:effectLst>
                  <a:outerShdw dist="38100" dir="2700000" algn="tl" rotWithShape="0">
                    <a:schemeClr val="accent2"/>
                  </a:outerShdw>
                </a:effectLst>
                <a:latin typeface="Arial"/>
                <a:ea typeface="Arial"/>
                <a:cs typeface="Arial"/>
                <a:sym typeface="Arial"/>
              </a:rPr>
              <a:t> 87- 88: </a:t>
            </a:r>
            <a:r>
              <a:rPr lang="en-US" sz="4000" b="1" i="0" u="none" strike="noStrike" cap="none" spc="0" dirty="0" err="1">
                <a:ln w="6600">
                  <a:solidFill>
                    <a:schemeClr val="accent2"/>
                  </a:solidFill>
                  <a:prstDash val="solid"/>
                </a:ln>
                <a:solidFill>
                  <a:srgbClr val="FF0000"/>
                </a:solidFill>
                <a:effectLst>
                  <a:outerShdw dist="38100" dir="2700000" algn="tl" rotWithShape="0">
                    <a:schemeClr val="accent2"/>
                  </a:outerShdw>
                </a:effectLst>
                <a:latin typeface="Arial"/>
                <a:ea typeface="Arial"/>
                <a:cs typeface="Arial"/>
                <a:sym typeface="Arial"/>
              </a:rPr>
              <a:t>Bài</a:t>
            </a:r>
            <a:r>
              <a:rPr lang="en-US" sz="4000" b="1" i="0" u="none" strike="noStrike" cap="none" spc="0" dirty="0">
                <a:ln w="6600">
                  <a:solidFill>
                    <a:schemeClr val="accent2"/>
                  </a:solidFill>
                  <a:prstDash val="solid"/>
                </a:ln>
                <a:solidFill>
                  <a:srgbClr val="FF0000"/>
                </a:solidFill>
                <a:effectLst>
                  <a:outerShdw dist="38100" dir="2700000" algn="tl" rotWithShape="0">
                    <a:schemeClr val="accent2"/>
                  </a:outerShdw>
                </a:effectLst>
                <a:latin typeface="Arial"/>
                <a:ea typeface="Arial"/>
                <a:cs typeface="Arial"/>
                <a:sym typeface="Arial"/>
              </a:rPr>
              <a:t> 23: </a:t>
            </a:r>
          </a:p>
          <a:p>
            <a:pPr marL="0" marR="0" lvl="0" indent="0" algn="ctr" rtl="0">
              <a:lnSpc>
                <a:spcPct val="100000"/>
              </a:lnSpc>
              <a:spcBef>
                <a:spcPts val="0"/>
              </a:spcBef>
              <a:spcAft>
                <a:spcPts val="0"/>
              </a:spcAft>
              <a:buClr>
                <a:srgbClr val="0000FF"/>
              </a:buClr>
              <a:buSzPts val="2400"/>
              <a:buFont typeface="Arial"/>
              <a:buNone/>
            </a:pPr>
            <a:endParaRPr lang="en-US" sz="4000" b="1" i="0" u="none" strike="noStrike" cap="none" spc="0" dirty="0">
              <a:ln w="6600">
                <a:solidFill>
                  <a:schemeClr val="accent2"/>
                </a:solidFill>
                <a:prstDash val="solid"/>
              </a:ln>
              <a:solidFill>
                <a:srgbClr val="FFFFFF"/>
              </a:solidFill>
              <a:effectLst>
                <a:outerShdw dist="38100" dir="2700000" algn="tl" rotWithShape="0">
                  <a:schemeClr val="accent2"/>
                </a:outerShdw>
              </a:effectLst>
              <a:latin typeface="Arial"/>
              <a:ea typeface="Arial"/>
              <a:cs typeface="Arial"/>
              <a:sym typeface="Arial"/>
            </a:endParaRPr>
          </a:p>
          <a:p>
            <a:pPr marL="0" marR="0" lvl="0" indent="0" algn="ctr" rtl="0">
              <a:lnSpc>
                <a:spcPct val="100000"/>
              </a:lnSpc>
              <a:spcBef>
                <a:spcPts val="0"/>
              </a:spcBef>
              <a:spcAft>
                <a:spcPts val="0"/>
              </a:spcAft>
              <a:buClr>
                <a:srgbClr val="0000FF"/>
              </a:buClr>
              <a:buSzPts val="2400"/>
              <a:buFont typeface="Arial"/>
              <a:buNone/>
            </a:pPr>
            <a:r>
              <a:rPr lang="en-US" sz="4000" b="1" i="0" u="none" strike="noStrike" cap="none" spc="0" dirty="0">
                <a:ln w="6600">
                  <a:solidFill>
                    <a:schemeClr val="accent2"/>
                  </a:solidFill>
                  <a:prstDash val="solid"/>
                </a:ln>
                <a:solidFill>
                  <a:schemeClr val="tx1"/>
                </a:solidFill>
                <a:effectLst>
                  <a:outerShdw dist="38100" dir="2700000" algn="tl" rotWithShape="0">
                    <a:schemeClr val="accent2"/>
                  </a:outerShdw>
                </a:effectLst>
                <a:latin typeface="Arial"/>
                <a:ea typeface="Arial"/>
                <a:cs typeface="Arial"/>
                <a:sym typeface="Arial"/>
              </a:rPr>
              <a:t>MỘT SỐ YẾU TỐ ẢNH HƯỞNG ĐẾN </a:t>
            </a:r>
            <a:endParaRPr sz="4000" b="1" cap="none" spc="0" dirty="0">
              <a:ln w="6600">
                <a:solidFill>
                  <a:schemeClr val="accent2"/>
                </a:solidFill>
                <a:prstDash val="solid"/>
              </a:ln>
              <a:solidFill>
                <a:schemeClr val="tx1"/>
              </a:solidFill>
              <a:effectLst>
                <a:outerShdw dist="38100" dir="2700000" algn="tl" rotWithShape="0">
                  <a:schemeClr val="accent2"/>
                </a:outerShdw>
              </a:effectLst>
            </a:endParaRPr>
          </a:p>
          <a:p>
            <a:pPr marL="0" marR="0" lvl="0" indent="0" algn="ctr" rtl="0">
              <a:lnSpc>
                <a:spcPct val="100000"/>
              </a:lnSpc>
              <a:spcBef>
                <a:spcPts val="1200"/>
              </a:spcBef>
              <a:spcAft>
                <a:spcPts val="0"/>
              </a:spcAft>
              <a:buClr>
                <a:srgbClr val="0000FF"/>
              </a:buClr>
              <a:buSzPts val="2400"/>
              <a:buFont typeface="Arial"/>
              <a:buNone/>
            </a:pPr>
            <a:r>
              <a:rPr lang="en-US" sz="4000" b="1" i="0" u="none" strike="noStrike" cap="none" spc="0" dirty="0">
                <a:ln w="6600">
                  <a:solidFill>
                    <a:schemeClr val="accent2"/>
                  </a:solidFill>
                  <a:prstDash val="solid"/>
                </a:ln>
                <a:solidFill>
                  <a:schemeClr val="tx1"/>
                </a:solidFill>
                <a:effectLst>
                  <a:outerShdw dist="38100" dir="2700000" algn="tl" rotWithShape="0">
                    <a:schemeClr val="accent2"/>
                  </a:outerShdw>
                </a:effectLst>
                <a:latin typeface="Arial"/>
                <a:ea typeface="Arial"/>
                <a:cs typeface="Arial"/>
                <a:sym typeface="Arial"/>
              </a:rPr>
              <a:t>QUANG HỢP</a:t>
            </a:r>
            <a:endParaRPr lang="en-US" sz="4000" b="1" cap="none" spc="0" dirty="0">
              <a:ln w="6600">
                <a:solidFill>
                  <a:schemeClr val="accent2"/>
                </a:solidFill>
                <a:prstDash val="solid"/>
              </a:ln>
              <a:solidFill>
                <a:schemeClr val="tx1"/>
              </a:solidFill>
              <a:effectLst>
                <a:outerShdw dist="38100" dir="2700000" algn="tl" rotWithShape="0">
                  <a:schemeClr val="accent2"/>
                </a:outerShdw>
              </a:effectLst>
            </a:endParaRP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Oval 6">
            <a:extLst>
              <a:ext uri="{FF2B5EF4-FFF2-40B4-BE49-F238E27FC236}">
                <a16:creationId xmlns:a16="http://schemas.microsoft.com/office/drawing/2014/main" id="{7E043AA0-C9D8-A88F-76EF-1899BF48FC64}"/>
              </a:ext>
            </a:extLst>
          </p:cNvPr>
          <p:cNvSpPr/>
          <p:nvPr/>
        </p:nvSpPr>
        <p:spPr>
          <a:xfrm>
            <a:off x="0" y="114301"/>
            <a:ext cx="10301288" cy="447198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457200">
              <a:lnSpc>
                <a:spcPct val="107000"/>
              </a:lnSpc>
              <a:spcBef>
                <a:spcPts val="0"/>
              </a:spcBef>
              <a:spcAft>
                <a:spcPts val="0"/>
              </a:spcAft>
            </a:pP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trồng</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cư</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ích</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CO</a:t>
            </a:r>
            <a:r>
              <a:rPr lang="en-US" sz="2400" baseline="-250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O</a:t>
            </a:r>
            <a:r>
              <a:rPr lang="en-US" sz="2400" baseline="-250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Góp</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sạch</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Tán</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cản</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bụi</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bẩn</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khả</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thụ</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Góp</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ổn</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thoát</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hơi</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Góp</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giảm</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ô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nhiễm</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ồn</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0850">
              <a:lnSpc>
                <a:spcPct val="107000"/>
              </a:lnSpc>
              <a:spcBef>
                <a:spcPts val="0"/>
              </a:spcBef>
              <a:spcAft>
                <a:spcPts val="0"/>
              </a:spcAft>
            </a:pP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giãn</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830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Vertic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down)">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down)">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p33" descr="113"/>
          <p:cNvPicPr preferRelativeResize="0"/>
          <p:nvPr/>
        </p:nvPicPr>
        <p:blipFill rotWithShape="1">
          <a:blip r:embed="rId3">
            <a:alphaModFix/>
          </a:blip>
          <a:srcRect/>
          <a:stretch/>
        </p:blipFill>
        <p:spPr>
          <a:xfrm>
            <a:off x="1223963" y="3124200"/>
            <a:ext cx="2438400" cy="3200400"/>
          </a:xfrm>
          <a:prstGeom prst="rect">
            <a:avLst/>
          </a:prstGeom>
          <a:noFill/>
          <a:ln>
            <a:noFill/>
          </a:ln>
        </p:spPr>
      </p:pic>
      <p:sp>
        <p:nvSpPr>
          <p:cNvPr id="312" name="Google Shape;312;p33"/>
          <p:cNvSpPr txBox="1"/>
          <p:nvPr/>
        </p:nvSpPr>
        <p:spPr>
          <a:xfrm>
            <a:off x="0" y="3508375"/>
            <a:ext cx="1219200" cy="2236787"/>
          </a:xfrm>
          <a:prstGeom prst="rect">
            <a:avLst/>
          </a:prstGeom>
          <a:noFill/>
          <a:ln w="9525" cap="flat" cmpd="sng">
            <a:solidFill>
              <a:srgbClr val="FF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2800"/>
              <a:buFont typeface="Times New Roman"/>
              <a:buNone/>
            </a:pPr>
            <a:r>
              <a:rPr lang="en-US" sz="2800" b="1" i="0" u="none" dirty="0" err="1">
                <a:solidFill>
                  <a:schemeClr val="tx1"/>
                </a:solidFill>
                <a:latin typeface="Times New Roman"/>
                <a:ea typeface="Times New Roman"/>
                <a:cs typeface="Times New Roman"/>
                <a:sym typeface="Times New Roman"/>
              </a:rPr>
              <a:t>Hầu</a:t>
            </a:r>
            <a:r>
              <a:rPr lang="en-US" sz="2800" b="1" i="0" u="none" dirty="0">
                <a:solidFill>
                  <a:schemeClr val="tx1"/>
                </a:solidFill>
                <a:latin typeface="Times New Roman"/>
                <a:ea typeface="Times New Roman"/>
                <a:cs typeface="Times New Roman"/>
                <a:sym typeface="Times New Roman"/>
              </a:rPr>
              <a:t> </a:t>
            </a:r>
            <a:r>
              <a:rPr lang="en-US" sz="2800" b="1" i="0" u="none" dirty="0" err="1">
                <a:solidFill>
                  <a:schemeClr val="tx1"/>
                </a:solidFill>
                <a:latin typeface="Times New Roman"/>
                <a:ea typeface="Times New Roman"/>
                <a:cs typeface="Times New Roman"/>
                <a:sym typeface="Times New Roman"/>
              </a:rPr>
              <a:t>hết</a:t>
            </a:r>
            <a:r>
              <a:rPr lang="en-US" sz="2800" b="1" i="0" u="none" dirty="0">
                <a:solidFill>
                  <a:schemeClr val="tx1"/>
                </a:solidFill>
                <a:latin typeface="Times New Roman"/>
                <a:ea typeface="Times New Roman"/>
                <a:cs typeface="Times New Roman"/>
                <a:sym typeface="Times New Roman"/>
              </a:rPr>
              <a:t> </a:t>
            </a:r>
            <a:r>
              <a:rPr lang="en-US" sz="2800" b="1" i="0" u="none" dirty="0" err="1">
                <a:solidFill>
                  <a:schemeClr val="tx1"/>
                </a:solidFill>
                <a:latin typeface="Times New Roman"/>
                <a:ea typeface="Times New Roman"/>
                <a:cs typeface="Times New Roman"/>
                <a:sym typeface="Times New Roman"/>
              </a:rPr>
              <a:t>tất</a:t>
            </a:r>
            <a:r>
              <a:rPr lang="en-US" sz="2800" b="1" i="0" u="none" dirty="0">
                <a:solidFill>
                  <a:schemeClr val="tx1"/>
                </a:solidFill>
                <a:latin typeface="Times New Roman"/>
                <a:ea typeface="Times New Roman"/>
                <a:cs typeface="Times New Roman"/>
                <a:sym typeface="Times New Roman"/>
              </a:rPr>
              <a:t> </a:t>
            </a:r>
            <a:r>
              <a:rPr lang="en-US" sz="2800" b="1" i="0" u="none" dirty="0" err="1">
                <a:solidFill>
                  <a:schemeClr val="tx1"/>
                </a:solidFill>
                <a:latin typeface="Times New Roman"/>
                <a:ea typeface="Times New Roman"/>
                <a:cs typeface="Times New Roman"/>
                <a:sym typeface="Times New Roman"/>
              </a:rPr>
              <a:t>cả</a:t>
            </a:r>
            <a:r>
              <a:rPr lang="en-US" sz="2800" b="1" i="0" u="none" dirty="0">
                <a:solidFill>
                  <a:schemeClr val="tx1"/>
                </a:solidFill>
                <a:latin typeface="Times New Roman"/>
                <a:ea typeface="Times New Roman"/>
                <a:cs typeface="Times New Roman"/>
                <a:sym typeface="Times New Roman"/>
              </a:rPr>
              <a:t> </a:t>
            </a:r>
            <a:r>
              <a:rPr lang="en-US" sz="2800" b="1" i="0" u="none" dirty="0" err="1">
                <a:solidFill>
                  <a:schemeClr val="tx1"/>
                </a:solidFill>
                <a:latin typeface="Times New Roman"/>
                <a:ea typeface="Times New Roman"/>
                <a:cs typeface="Times New Roman"/>
                <a:sym typeface="Times New Roman"/>
              </a:rPr>
              <a:t>sinh</a:t>
            </a:r>
            <a:r>
              <a:rPr lang="en-US" sz="2800" b="1" i="0" u="none" dirty="0">
                <a:solidFill>
                  <a:schemeClr val="tx1"/>
                </a:solidFill>
                <a:latin typeface="Times New Roman"/>
                <a:ea typeface="Times New Roman"/>
                <a:cs typeface="Times New Roman"/>
                <a:sym typeface="Times New Roman"/>
              </a:rPr>
              <a:t> </a:t>
            </a:r>
            <a:r>
              <a:rPr lang="en-US" sz="2800" b="1" i="0" u="none" dirty="0" err="1">
                <a:solidFill>
                  <a:schemeClr val="tx1"/>
                </a:solidFill>
                <a:latin typeface="Times New Roman"/>
                <a:ea typeface="Times New Roman"/>
                <a:cs typeface="Times New Roman"/>
                <a:sym typeface="Times New Roman"/>
              </a:rPr>
              <a:t>vật</a:t>
            </a:r>
            <a:endParaRPr dirty="0">
              <a:solidFill>
                <a:schemeClr val="tx1"/>
              </a:solidFill>
            </a:endParaRPr>
          </a:p>
        </p:txBody>
      </p:sp>
      <p:sp>
        <p:nvSpPr>
          <p:cNvPr id="313" name="Google Shape;313;p33"/>
          <p:cNvSpPr txBox="1"/>
          <p:nvPr/>
        </p:nvSpPr>
        <p:spPr>
          <a:xfrm>
            <a:off x="5105400" y="3657600"/>
            <a:ext cx="1676400" cy="427037"/>
          </a:xfrm>
          <a:prstGeom prst="rect">
            <a:avLst/>
          </a:prstGeom>
          <a:solidFill>
            <a:srgbClr val="00FF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99"/>
              </a:buClr>
              <a:buSzPts val="2200"/>
              <a:buFont typeface="Times New Roman"/>
              <a:buNone/>
            </a:pPr>
            <a:r>
              <a:rPr lang="en-US" sz="2200" b="1" i="0" u="none">
                <a:solidFill>
                  <a:srgbClr val="FF3399"/>
                </a:solidFill>
                <a:latin typeface="Times New Roman"/>
                <a:ea typeface="Times New Roman"/>
                <a:cs typeface="Times New Roman"/>
                <a:sym typeface="Times New Roman"/>
              </a:rPr>
              <a:t>Khí ôxygen</a:t>
            </a:r>
            <a:endParaRPr/>
          </a:p>
        </p:txBody>
      </p:sp>
      <p:cxnSp>
        <p:nvCxnSpPr>
          <p:cNvPr id="314" name="Google Shape;314;p33"/>
          <p:cNvCxnSpPr/>
          <p:nvPr/>
        </p:nvCxnSpPr>
        <p:spPr>
          <a:xfrm>
            <a:off x="6096000" y="4114800"/>
            <a:ext cx="381000" cy="685800"/>
          </a:xfrm>
          <a:prstGeom prst="straightConnector1">
            <a:avLst/>
          </a:prstGeom>
          <a:noFill/>
          <a:ln w="38100" cap="flat" cmpd="sng">
            <a:solidFill>
              <a:srgbClr val="0000FF"/>
            </a:solidFill>
            <a:prstDash val="solid"/>
            <a:miter lim="800000"/>
            <a:headEnd type="none" w="med" len="med"/>
            <a:tailEnd type="triangle" w="med" len="med"/>
          </a:ln>
        </p:spPr>
      </p:cxnSp>
      <p:cxnSp>
        <p:nvCxnSpPr>
          <p:cNvPr id="315" name="Google Shape;315;p33"/>
          <p:cNvCxnSpPr/>
          <p:nvPr/>
        </p:nvCxnSpPr>
        <p:spPr>
          <a:xfrm rot="10800000" flipH="1">
            <a:off x="6172200" y="2895600"/>
            <a:ext cx="914400" cy="762000"/>
          </a:xfrm>
          <a:prstGeom prst="straightConnector1">
            <a:avLst/>
          </a:prstGeom>
          <a:noFill/>
          <a:ln w="38100" cap="flat" cmpd="sng">
            <a:solidFill>
              <a:srgbClr val="0000FF"/>
            </a:solidFill>
            <a:prstDash val="solid"/>
            <a:miter lim="800000"/>
            <a:headEnd type="none" w="med" len="med"/>
            <a:tailEnd type="triangle" w="med" len="med"/>
          </a:ln>
        </p:spPr>
      </p:cxnSp>
      <p:grpSp>
        <p:nvGrpSpPr>
          <p:cNvPr id="316" name="Google Shape;316;p33"/>
          <p:cNvGrpSpPr/>
          <p:nvPr/>
        </p:nvGrpSpPr>
        <p:grpSpPr>
          <a:xfrm>
            <a:off x="7092950" y="981075"/>
            <a:ext cx="1828800" cy="2057400"/>
            <a:chOff x="4464" y="864"/>
            <a:chExt cx="1152" cy="1296"/>
          </a:xfrm>
        </p:grpSpPr>
        <p:pic>
          <p:nvPicPr>
            <p:cNvPr id="317" name="Google Shape;317;p33" descr="classical053"/>
            <p:cNvPicPr preferRelativeResize="0"/>
            <p:nvPr/>
          </p:nvPicPr>
          <p:blipFill rotWithShape="1">
            <a:blip r:embed="rId4">
              <a:alphaModFix/>
            </a:blip>
            <a:srcRect l="53999" t="4666" r="8999" b="40665"/>
            <a:stretch/>
          </p:blipFill>
          <p:spPr>
            <a:xfrm>
              <a:off x="4464" y="864"/>
              <a:ext cx="1152" cy="1296"/>
            </a:xfrm>
            <a:prstGeom prst="rect">
              <a:avLst/>
            </a:prstGeom>
            <a:noFill/>
            <a:ln>
              <a:noFill/>
            </a:ln>
          </p:spPr>
        </p:pic>
        <p:sp>
          <p:nvSpPr>
            <p:cNvPr id="318" name="Google Shape;318;p33"/>
            <p:cNvSpPr txBox="1"/>
            <p:nvPr/>
          </p:nvSpPr>
          <p:spPr>
            <a:xfrm>
              <a:off x="4944" y="1872"/>
              <a:ext cx="672" cy="269"/>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FF"/>
                </a:buClr>
                <a:buSzPts val="2200"/>
                <a:buFont typeface="Times New Roman"/>
                <a:buNone/>
              </a:pPr>
              <a:r>
                <a:rPr lang="en-US" sz="2200" b="1" i="0" u="none" dirty="0" err="1">
                  <a:solidFill>
                    <a:srgbClr val="0000FF"/>
                  </a:solidFill>
                  <a:latin typeface="Times New Roman"/>
                  <a:ea typeface="Times New Roman"/>
                  <a:cs typeface="Times New Roman"/>
                  <a:sym typeface="Times New Roman"/>
                </a:rPr>
                <a:t>Người</a:t>
              </a:r>
              <a:endParaRPr dirty="0"/>
            </a:p>
          </p:txBody>
        </p:sp>
      </p:grpSp>
      <p:grpSp>
        <p:nvGrpSpPr>
          <p:cNvPr id="319" name="Google Shape;319;p33"/>
          <p:cNvGrpSpPr/>
          <p:nvPr/>
        </p:nvGrpSpPr>
        <p:grpSpPr>
          <a:xfrm>
            <a:off x="5791200" y="4800600"/>
            <a:ext cx="2209800" cy="1676400"/>
            <a:chOff x="3648" y="3024"/>
            <a:chExt cx="1392" cy="1056"/>
          </a:xfrm>
        </p:grpSpPr>
        <p:pic>
          <p:nvPicPr>
            <p:cNvPr id="320" name="Google Shape;320;p33" descr="DJ117"/>
            <p:cNvPicPr preferRelativeResize="0"/>
            <p:nvPr/>
          </p:nvPicPr>
          <p:blipFill rotWithShape="1">
            <a:blip r:embed="rId5">
              <a:alphaModFix/>
            </a:blip>
            <a:srcRect l="48999" t="6819" r="7498" b="29105"/>
            <a:stretch/>
          </p:blipFill>
          <p:spPr>
            <a:xfrm>
              <a:off x="3648" y="3024"/>
              <a:ext cx="960" cy="1056"/>
            </a:xfrm>
            <a:prstGeom prst="rect">
              <a:avLst/>
            </a:prstGeom>
            <a:noFill/>
            <a:ln>
              <a:noFill/>
            </a:ln>
          </p:spPr>
        </p:pic>
        <p:sp>
          <p:nvSpPr>
            <p:cNvPr id="321" name="Google Shape;321;p33"/>
            <p:cNvSpPr txBox="1"/>
            <p:nvPr/>
          </p:nvSpPr>
          <p:spPr>
            <a:xfrm>
              <a:off x="4368" y="3792"/>
              <a:ext cx="672" cy="269"/>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FF"/>
                </a:buClr>
                <a:buSzPts val="2200"/>
                <a:buFont typeface="Times New Roman"/>
                <a:buNone/>
              </a:pPr>
              <a:r>
                <a:rPr lang="en-US" sz="2200" b="1" i="0" u="none" dirty="0" err="1">
                  <a:solidFill>
                    <a:srgbClr val="0000FF"/>
                  </a:solidFill>
                  <a:latin typeface="Times New Roman"/>
                  <a:ea typeface="Times New Roman"/>
                  <a:cs typeface="Times New Roman"/>
                  <a:sym typeface="Times New Roman"/>
                </a:rPr>
                <a:t>Nấm</a:t>
              </a:r>
              <a:endParaRPr dirty="0"/>
            </a:p>
          </p:txBody>
        </p:sp>
      </p:grpSp>
      <p:sp>
        <p:nvSpPr>
          <p:cNvPr id="322" name="Google Shape;322;p33"/>
          <p:cNvSpPr txBox="1"/>
          <p:nvPr/>
        </p:nvSpPr>
        <p:spPr>
          <a:xfrm>
            <a:off x="1981200" y="5867400"/>
            <a:ext cx="1676400" cy="427037"/>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FF"/>
              </a:buClr>
              <a:buSzPts val="2200"/>
              <a:buFont typeface="Times New Roman"/>
              <a:buNone/>
            </a:pPr>
            <a:r>
              <a:rPr lang="en-US" sz="2200" b="1" i="0" u="none">
                <a:solidFill>
                  <a:srgbClr val="0000FF"/>
                </a:solidFill>
                <a:latin typeface="Times New Roman"/>
                <a:ea typeface="Times New Roman"/>
                <a:cs typeface="Times New Roman"/>
                <a:sym typeface="Times New Roman"/>
              </a:rPr>
              <a:t>Thực vật</a:t>
            </a:r>
            <a:endParaRPr/>
          </a:p>
        </p:txBody>
      </p:sp>
      <p:grpSp>
        <p:nvGrpSpPr>
          <p:cNvPr id="323" name="Google Shape;323;p33"/>
          <p:cNvGrpSpPr/>
          <p:nvPr/>
        </p:nvGrpSpPr>
        <p:grpSpPr>
          <a:xfrm>
            <a:off x="3886200" y="4800600"/>
            <a:ext cx="1828800" cy="1676400"/>
            <a:chOff x="2448" y="3024"/>
            <a:chExt cx="1152" cy="1056"/>
          </a:xfrm>
        </p:grpSpPr>
        <p:pic>
          <p:nvPicPr>
            <p:cNvPr id="324" name="Google Shape;324;p33" descr="CAK1IBWL"/>
            <p:cNvPicPr preferRelativeResize="0"/>
            <p:nvPr/>
          </p:nvPicPr>
          <p:blipFill rotWithShape="1">
            <a:blip r:embed="rId6">
              <a:alphaModFix/>
            </a:blip>
            <a:srcRect/>
            <a:stretch/>
          </p:blipFill>
          <p:spPr>
            <a:xfrm>
              <a:off x="2448" y="3024"/>
              <a:ext cx="1152" cy="1056"/>
            </a:xfrm>
            <a:prstGeom prst="rect">
              <a:avLst/>
            </a:prstGeom>
            <a:noFill/>
            <a:ln>
              <a:noFill/>
            </a:ln>
          </p:spPr>
        </p:pic>
        <p:sp>
          <p:nvSpPr>
            <p:cNvPr id="325" name="Google Shape;325;p33"/>
            <p:cNvSpPr txBox="1"/>
            <p:nvPr/>
          </p:nvSpPr>
          <p:spPr>
            <a:xfrm>
              <a:off x="2544" y="3811"/>
              <a:ext cx="960" cy="250"/>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FF"/>
                </a:buClr>
                <a:buSzPts val="2000"/>
                <a:buFont typeface="Times New Roman"/>
                <a:buNone/>
              </a:pPr>
              <a:r>
                <a:rPr lang="en-US" sz="2000" b="1" i="0" u="none" dirty="0">
                  <a:solidFill>
                    <a:srgbClr val="0000FF"/>
                  </a:solidFill>
                  <a:latin typeface="Times New Roman"/>
                  <a:ea typeface="Times New Roman"/>
                  <a:cs typeface="Times New Roman"/>
                  <a:sym typeface="Times New Roman"/>
                </a:rPr>
                <a:t>Vi </a:t>
              </a:r>
              <a:r>
                <a:rPr lang="en-US" sz="2000" b="1" i="0" u="none" dirty="0" err="1">
                  <a:solidFill>
                    <a:srgbClr val="0000FF"/>
                  </a:solidFill>
                  <a:latin typeface="Times New Roman"/>
                  <a:ea typeface="Times New Roman"/>
                  <a:cs typeface="Times New Roman"/>
                  <a:sym typeface="Times New Roman"/>
                </a:rPr>
                <a:t>sinh</a:t>
              </a:r>
              <a:r>
                <a:rPr lang="en-US" sz="2000" b="1" i="0" u="none" dirty="0">
                  <a:solidFill>
                    <a:srgbClr val="0000FF"/>
                  </a:solidFill>
                  <a:latin typeface="Times New Roman"/>
                  <a:ea typeface="Times New Roman"/>
                  <a:cs typeface="Times New Roman"/>
                  <a:sym typeface="Times New Roman"/>
                </a:rPr>
                <a:t> </a:t>
              </a:r>
              <a:r>
                <a:rPr lang="en-US" sz="2000" b="1" i="0" u="none" dirty="0" err="1">
                  <a:solidFill>
                    <a:srgbClr val="0000FF"/>
                  </a:solidFill>
                  <a:latin typeface="Times New Roman"/>
                  <a:ea typeface="Times New Roman"/>
                  <a:cs typeface="Times New Roman"/>
                  <a:sym typeface="Times New Roman"/>
                </a:rPr>
                <a:t>vật</a:t>
              </a:r>
              <a:endParaRPr dirty="0"/>
            </a:p>
          </p:txBody>
        </p:sp>
      </p:grpSp>
      <p:sp>
        <p:nvSpPr>
          <p:cNvPr id="326" name="Google Shape;326;p33"/>
          <p:cNvSpPr txBox="1"/>
          <p:nvPr/>
        </p:nvSpPr>
        <p:spPr>
          <a:xfrm>
            <a:off x="2747963" y="3657600"/>
            <a:ext cx="1676400" cy="427037"/>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66FF"/>
              </a:buClr>
              <a:buSzPts val="2200"/>
              <a:buFont typeface="Times New Roman"/>
              <a:buNone/>
            </a:pPr>
            <a:r>
              <a:rPr lang="en-US" sz="2200" b="1" i="0" u="none">
                <a:solidFill>
                  <a:srgbClr val="0066FF"/>
                </a:solidFill>
                <a:latin typeface="Times New Roman"/>
                <a:ea typeface="Times New Roman"/>
                <a:cs typeface="Times New Roman"/>
                <a:sym typeface="Times New Roman"/>
              </a:rPr>
              <a:t>Quang hợp</a:t>
            </a:r>
            <a:endParaRPr/>
          </a:p>
        </p:txBody>
      </p:sp>
      <p:cxnSp>
        <p:nvCxnSpPr>
          <p:cNvPr id="327" name="Google Shape;327;p33"/>
          <p:cNvCxnSpPr/>
          <p:nvPr/>
        </p:nvCxnSpPr>
        <p:spPr>
          <a:xfrm flipH="1">
            <a:off x="2895600" y="4114800"/>
            <a:ext cx="2362200" cy="762000"/>
          </a:xfrm>
          <a:prstGeom prst="straightConnector1">
            <a:avLst/>
          </a:prstGeom>
          <a:noFill/>
          <a:ln w="38100" cap="flat" cmpd="sng">
            <a:solidFill>
              <a:srgbClr val="FF0000"/>
            </a:solidFill>
            <a:prstDash val="solid"/>
            <a:miter lim="800000"/>
            <a:headEnd type="none" w="med" len="med"/>
            <a:tailEnd type="triangle" w="med" len="med"/>
          </a:ln>
        </p:spPr>
      </p:cxnSp>
      <p:cxnSp>
        <p:nvCxnSpPr>
          <p:cNvPr id="328" name="Google Shape;328;p33"/>
          <p:cNvCxnSpPr/>
          <p:nvPr/>
        </p:nvCxnSpPr>
        <p:spPr>
          <a:xfrm flipH="1">
            <a:off x="5181600" y="4114800"/>
            <a:ext cx="304800" cy="685800"/>
          </a:xfrm>
          <a:prstGeom prst="straightConnector1">
            <a:avLst/>
          </a:prstGeom>
          <a:noFill/>
          <a:ln w="38100" cap="flat" cmpd="sng">
            <a:solidFill>
              <a:srgbClr val="0000FF"/>
            </a:solidFill>
            <a:prstDash val="solid"/>
            <a:miter lim="800000"/>
            <a:headEnd type="none" w="med" len="med"/>
            <a:tailEnd type="triangle" w="med" len="med"/>
          </a:ln>
        </p:spPr>
      </p:cxnSp>
      <p:grpSp>
        <p:nvGrpSpPr>
          <p:cNvPr id="329" name="Google Shape;329;p33"/>
          <p:cNvGrpSpPr/>
          <p:nvPr/>
        </p:nvGrpSpPr>
        <p:grpSpPr>
          <a:xfrm>
            <a:off x="6781800" y="3124200"/>
            <a:ext cx="2362200" cy="2286000"/>
            <a:chOff x="4272" y="1968"/>
            <a:chExt cx="1488" cy="1440"/>
          </a:xfrm>
        </p:grpSpPr>
        <p:cxnSp>
          <p:nvCxnSpPr>
            <p:cNvPr id="330" name="Google Shape;330;p33"/>
            <p:cNvCxnSpPr/>
            <p:nvPr/>
          </p:nvCxnSpPr>
          <p:spPr>
            <a:xfrm>
              <a:off x="4272" y="2448"/>
              <a:ext cx="384" cy="0"/>
            </a:xfrm>
            <a:prstGeom prst="straightConnector1">
              <a:avLst/>
            </a:prstGeom>
            <a:noFill/>
            <a:ln w="38100" cap="flat" cmpd="sng">
              <a:solidFill>
                <a:srgbClr val="0000FF"/>
              </a:solidFill>
              <a:prstDash val="solid"/>
              <a:miter lim="800000"/>
              <a:headEnd type="none" w="med" len="med"/>
              <a:tailEnd type="triangle" w="med" len="med"/>
            </a:ln>
          </p:spPr>
        </p:cxnSp>
        <p:pic>
          <p:nvPicPr>
            <p:cNvPr id="331" name="Google Shape;331;p33" descr="tải xuống (7)"/>
            <p:cNvPicPr preferRelativeResize="0"/>
            <p:nvPr/>
          </p:nvPicPr>
          <p:blipFill rotWithShape="1">
            <a:blip r:embed="rId7">
              <a:alphaModFix/>
            </a:blip>
            <a:srcRect/>
            <a:stretch/>
          </p:blipFill>
          <p:spPr>
            <a:xfrm>
              <a:off x="4656" y="1968"/>
              <a:ext cx="1008" cy="1440"/>
            </a:xfrm>
            <a:prstGeom prst="rect">
              <a:avLst/>
            </a:prstGeom>
            <a:noFill/>
            <a:ln>
              <a:noFill/>
            </a:ln>
          </p:spPr>
        </p:pic>
        <p:sp>
          <p:nvSpPr>
            <p:cNvPr id="332" name="Google Shape;332;p33"/>
            <p:cNvSpPr txBox="1"/>
            <p:nvPr/>
          </p:nvSpPr>
          <p:spPr>
            <a:xfrm>
              <a:off x="4704" y="3120"/>
              <a:ext cx="1056" cy="288"/>
            </a:xfrm>
            <a:prstGeom prst="rect">
              <a:avLst/>
            </a:prstGeom>
            <a:solidFill>
              <a:schemeClr val="hlink"/>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20A76"/>
                </a:buClr>
                <a:buSzPts val="2000"/>
                <a:buFont typeface="Times New Roman"/>
                <a:buNone/>
              </a:pPr>
              <a:r>
                <a:rPr lang="en-US" sz="2000" b="1" i="0" u="none">
                  <a:solidFill>
                    <a:srgbClr val="120A76"/>
                  </a:solidFill>
                  <a:latin typeface="Times New Roman"/>
                  <a:ea typeface="Times New Roman"/>
                  <a:cs typeface="Times New Roman"/>
                  <a:sym typeface="Times New Roman"/>
                </a:rPr>
                <a:t>Động vật</a:t>
              </a:r>
              <a:endParaRPr/>
            </a:p>
          </p:txBody>
        </p:sp>
      </p:grpSp>
      <p:sp>
        <p:nvSpPr>
          <p:cNvPr id="333" name="Google Shape;333;p33"/>
          <p:cNvSpPr txBox="1"/>
          <p:nvPr/>
        </p:nvSpPr>
        <p:spPr>
          <a:xfrm>
            <a:off x="0" y="457200"/>
            <a:ext cx="6781800" cy="7620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400"/>
              <a:buFont typeface="Times New Roman"/>
              <a:buNone/>
            </a:pPr>
            <a:r>
              <a:rPr lang="en-US" sz="2400" b="1" i="0" u="none" dirty="0" err="1">
                <a:solidFill>
                  <a:schemeClr val="tx1"/>
                </a:solidFill>
                <a:latin typeface="Times New Roman"/>
                <a:ea typeface="Times New Roman"/>
                <a:cs typeface="Times New Roman"/>
                <a:sym typeface="Times New Roman"/>
              </a:rPr>
              <a:t>Hàng</a:t>
            </a:r>
            <a:r>
              <a:rPr lang="en-US" sz="2400" b="1" i="0" u="none" dirty="0">
                <a:solidFill>
                  <a:schemeClr val="tx1"/>
                </a:solidFill>
                <a:latin typeface="Times New Roman"/>
                <a:ea typeface="Times New Roman"/>
                <a:cs typeface="Times New Roman"/>
                <a:sym typeface="Times New Roman"/>
              </a:rPr>
              <a:t> </a:t>
            </a:r>
            <a:r>
              <a:rPr lang="en-US" sz="2400" b="1" i="0" u="none" dirty="0" err="1">
                <a:solidFill>
                  <a:schemeClr val="tx1"/>
                </a:solidFill>
                <a:latin typeface="Times New Roman"/>
                <a:ea typeface="Times New Roman"/>
                <a:cs typeface="Times New Roman"/>
                <a:sym typeface="Times New Roman"/>
              </a:rPr>
              <a:t>năm</a:t>
            </a:r>
            <a:r>
              <a:rPr lang="en-US" sz="2400" b="1" i="0" u="none" dirty="0">
                <a:solidFill>
                  <a:schemeClr val="tx1"/>
                </a:solidFill>
                <a:latin typeface="Times New Roman"/>
                <a:ea typeface="Times New Roman"/>
                <a:cs typeface="Times New Roman"/>
                <a:sym typeface="Times New Roman"/>
              </a:rPr>
              <a:t> </a:t>
            </a:r>
            <a:r>
              <a:rPr lang="en-US" sz="2400" b="1" i="0" u="none" dirty="0" err="1">
                <a:solidFill>
                  <a:schemeClr val="tx1"/>
                </a:solidFill>
                <a:latin typeface="Times New Roman"/>
                <a:ea typeface="Times New Roman"/>
                <a:cs typeface="Times New Roman"/>
                <a:sym typeface="Times New Roman"/>
              </a:rPr>
              <a:t>toàn</a:t>
            </a:r>
            <a:r>
              <a:rPr lang="en-US" sz="2400" b="1" i="0" u="none" dirty="0">
                <a:solidFill>
                  <a:schemeClr val="tx1"/>
                </a:solidFill>
                <a:latin typeface="Times New Roman"/>
                <a:ea typeface="Times New Roman"/>
                <a:cs typeface="Times New Roman"/>
                <a:sym typeface="Times New Roman"/>
              </a:rPr>
              <a:t> </a:t>
            </a:r>
            <a:r>
              <a:rPr lang="en-US" sz="2400" b="1" i="0" u="none" dirty="0" err="1">
                <a:solidFill>
                  <a:schemeClr val="tx1"/>
                </a:solidFill>
                <a:latin typeface="Times New Roman"/>
                <a:ea typeface="Times New Roman"/>
                <a:cs typeface="Times New Roman"/>
                <a:sym typeface="Times New Roman"/>
              </a:rPr>
              <a:t>bộ</a:t>
            </a:r>
            <a:r>
              <a:rPr lang="en-US" sz="2400" b="1" i="0" u="none" dirty="0">
                <a:solidFill>
                  <a:schemeClr val="tx1"/>
                </a:solidFill>
                <a:latin typeface="Times New Roman"/>
                <a:ea typeface="Times New Roman"/>
                <a:cs typeface="Times New Roman"/>
                <a:sym typeface="Times New Roman"/>
              </a:rPr>
              <a:t> </a:t>
            </a:r>
            <a:r>
              <a:rPr lang="en-US" sz="2400" b="1" i="0" u="none" dirty="0" err="1">
                <a:solidFill>
                  <a:schemeClr val="tx1"/>
                </a:solidFill>
                <a:latin typeface="Times New Roman"/>
                <a:ea typeface="Times New Roman"/>
                <a:cs typeface="Times New Roman"/>
                <a:sym typeface="Times New Roman"/>
              </a:rPr>
              <a:t>thực</a:t>
            </a:r>
            <a:r>
              <a:rPr lang="en-US" sz="2400" b="1" i="0" u="none" dirty="0">
                <a:solidFill>
                  <a:schemeClr val="tx1"/>
                </a:solidFill>
                <a:latin typeface="Times New Roman"/>
                <a:ea typeface="Times New Roman"/>
                <a:cs typeface="Times New Roman"/>
                <a:sym typeface="Times New Roman"/>
              </a:rPr>
              <a:t> </a:t>
            </a:r>
            <a:r>
              <a:rPr lang="en-US" sz="2400" b="1" i="0" u="none" dirty="0" err="1">
                <a:solidFill>
                  <a:schemeClr val="tx1"/>
                </a:solidFill>
                <a:latin typeface="Times New Roman"/>
                <a:ea typeface="Times New Roman"/>
                <a:cs typeface="Times New Roman"/>
                <a:sym typeface="Times New Roman"/>
              </a:rPr>
              <a:t>vật</a:t>
            </a:r>
            <a:r>
              <a:rPr lang="en-US" sz="2400" b="1" i="0" u="none" dirty="0">
                <a:solidFill>
                  <a:schemeClr val="tx1"/>
                </a:solidFill>
                <a:latin typeface="Times New Roman"/>
                <a:ea typeface="Times New Roman"/>
                <a:cs typeface="Times New Roman"/>
                <a:sym typeface="Times New Roman"/>
              </a:rPr>
              <a:t> </a:t>
            </a:r>
            <a:r>
              <a:rPr lang="en-US" sz="2400" b="1" i="0" u="none" dirty="0" err="1">
                <a:solidFill>
                  <a:schemeClr val="tx1"/>
                </a:solidFill>
                <a:latin typeface="Times New Roman"/>
                <a:ea typeface="Times New Roman"/>
                <a:cs typeface="Times New Roman"/>
                <a:sym typeface="Times New Roman"/>
              </a:rPr>
              <a:t>trên</a:t>
            </a:r>
            <a:r>
              <a:rPr lang="en-US" sz="2400" b="1" i="0" u="none" dirty="0">
                <a:solidFill>
                  <a:schemeClr val="tx1"/>
                </a:solidFill>
                <a:latin typeface="Times New Roman"/>
                <a:ea typeface="Times New Roman"/>
                <a:cs typeface="Times New Roman"/>
                <a:sym typeface="Times New Roman"/>
              </a:rPr>
              <a:t> </a:t>
            </a:r>
            <a:r>
              <a:rPr lang="en-US" sz="2400" b="1" i="0" u="none" dirty="0" err="1">
                <a:solidFill>
                  <a:schemeClr val="tx1"/>
                </a:solidFill>
                <a:latin typeface="Times New Roman"/>
                <a:ea typeface="Times New Roman"/>
                <a:cs typeface="Times New Roman"/>
                <a:sym typeface="Times New Roman"/>
              </a:rPr>
              <a:t>trái</a:t>
            </a:r>
            <a:r>
              <a:rPr lang="en-US" sz="2400" b="1" i="0" u="none" dirty="0">
                <a:solidFill>
                  <a:schemeClr val="tx1"/>
                </a:solidFill>
                <a:latin typeface="Times New Roman"/>
                <a:ea typeface="Times New Roman"/>
                <a:cs typeface="Times New Roman"/>
                <a:sym typeface="Times New Roman"/>
              </a:rPr>
              <a:t> </a:t>
            </a:r>
            <a:r>
              <a:rPr lang="en-US" sz="2400" b="1" i="0" u="none" dirty="0" err="1">
                <a:solidFill>
                  <a:schemeClr val="tx1"/>
                </a:solidFill>
                <a:latin typeface="Times New Roman"/>
                <a:ea typeface="Times New Roman"/>
                <a:cs typeface="Times New Roman"/>
                <a:sym typeface="Times New Roman"/>
              </a:rPr>
              <a:t>đất</a:t>
            </a:r>
            <a:r>
              <a:rPr lang="en-US" sz="2400" b="1" i="0" u="none" dirty="0">
                <a:solidFill>
                  <a:schemeClr val="tx1"/>
                </a:solidFill>
                <a:latin typeface="Times New Roman"/>
                <a:ea typeface="Times New Roman"/>
                <a:cs typeface="Times New Roman"/>
                <a:sym typeface="Times New Roman"/>
              </a:rPr>
              <a:t> </a:t>
            </a:r>
            <a:endParaRPr dirty="0">
              <a:solidFill>
                <a:schemeClr val="tx1"/>
              </a:solidFill>
            </a:endParaRPr>
          </a:p>
          <a:p>
            <a:pPr marL="0" marR="0" lvl="0" indent="0" algn="ctr" rtl="0">
              <a:lnSpc>
                <a:spcPct val="100000"/>
              </a:lnSpc>
              <a:spcBef>
                <a:spcPts val="0"/>
              </a:spcBef>
              <a:spcAft>
                <a:spcPts val="0"/>
              </a:spcAft>
              <a:buClr>
                <a:srgbClr val="FFFF00"/>
              </a:buClr>
              <a:buSzPts val="2400"/>
              <a:buFont typeface="Times New Roman"/>
              <a:buNone/>
            </a:pPr>
            <a:r>
              <a:rPr lang="en-US" sz="2400" b="1" i="0" u="none" dirty="0" err="1">
                <a:solidFill>
                  <a:schemeClr val="tx1"/>
                </a:solidFill>
                <a:latin typeface="Times New Roman"/>
                <a:ea typeface="Times New Roman"/>
                <a:cs typeface="Times New Roman"/>
                <a:sym typeface="Times New Roman"/>
              </a:rPr>
              <a:t>quang</a:t>
            </a:r>
            <a:r>
              <a:rPr lang="en-US" sz="2400" b="1" i="0" u="none" dirty="0">
                <a:solidFill>
                  <a:schemeClr val="tx1"/>
                </a:solidFill>
                <a:latin typeface="Times New Roman"/>
                <a:ea typeface="Times New Roman"/>
                <a:cs typeface="Times New Roman"/>
                <a:sym typeface="Times New Roman"/>
              </a:rPr>
              <a:t> </a:t>
            </a:r>
            <a:r>
              <a:rPr lang="en-US" sz="2400" b="1" i="0" u="none" dirty="0" err="1">
                <a:solidFill>
                  <a:schemeClr val="tx1"/>
                </a:solidFill>
                <a:latin typeface="Times New Roman"/>
                <a:ea typeface="Times New Roman"/>
                <a:cs typeface="Times New Roman"/>
                <a:sym typeface="Times New Roman"/>
              </a:rPr>
              <a:t>hợp</a:t>
            </a:r>
            <a:r>
              <a:rPr lang="en-US" sz="2400" b="1" i="0" u="none" dirty="0">
                <a:solidFill>
                  <a:schemeClr val="tx1"/>
                </a:solidFill>
                <a:latin typeface="Times New Roman"/>
                <a:ea typeface="Times New Roman"/>
                <a:cs typeface="Times New Roman"/>
                <a:sym typeface="Times New Roman"/>
              </a:rPr>
              <a:t> </a:t>
            </a:r>
            <a:r>
              <a:rPr lang="en-US" sz="2400" b="1" i="0" u="none" dirty="0" err="1">
                <a:solidFill>
                  <a:schemeClr val="tx1"/>
                </a:solidFill>
                <a:latin typeface="Times New Roman"/>
                <a:ea typeface="Times New Roman"/>
                <a:cs typeface="Times New Roman"/>
                <a:sym typeface="Times New Roman"/>
              </a:rPr>
              <a:t>nhả</a:t>
            </a:r>
            <a:r>
              <a:rPr lang="en-US" sz="2400" b="1" i="0" u="none" dirty="0">
                <a:solidFill>
                  <a:schemeClr val="tx1"/>
                </a:solidFill>
                <a:latin typeface="Times New Roman"/>
                <a:ea typeface="Times New Roman"/>
                <a:cs typeface="Times New Roman"/>
                <a:sym typeface="Times New Roman"/>
              </a:rPr>
              <a:t> </a:t>
            </a:r>
            <a:r>
              <a:rPr lang="en-US" sz="2400" b="1" i="0" u="none" dirty="0" err="1">
                <a:solidFill>
                  <a:schemeClr val="tx1"/>
                </a:solidFill>
                <a:latin typeface="Times New Roman"/>
                <a:ea typeface="Times New Roman"/>
                <a:cs typeface="Times New Roman"/>
                <a:sym typeface="Times New Roman"/>
              </a:rPr>
              <a:t>ra</a:t>
            </a:r>
            <a:r>
              <a:rPr lang="en-US" sz="2400" b="1" i="0" u="none" dirty="0">
                <a:solidFill>
                  <a:schemeClr val="tx1"/>
                </a:solidFill>
                <a:latin typeface="Times New Roman"/>
                <a:ea typeface="Times New Roman"/>
                <a:cs typeface="Times New Roman"/>
                <a:sym typeface="Times New Roman"/>
              </a:rPr>
              <a:t> </a:t>
            </a:r>
            <a:r>
              <a:rPr lang="en-US" sz="2400" b="1" i="0" u="none" dirty="0" err="1">
                <a:solidFill>
                  <a:schemeClr val="tx1"/>
                </a:solidFill>
                <a:latin typeface="Times New Roman"/>
                <a:ea typeface="Times New Roman"/>
                <a:cs typeface="Times New Roman"/>
                <a:sym typeface="Times New Roman"/>
              </a:rPr>
              <a:t>khoảng</a:t>
            </a:r>
            <a:r>
              <a:rPr lang="en-US" sz="2400" b="1" i="0" u="none" dirty="0">
                <a:solidFill>
                  <a:schemeClr val="tx1"/>
                </a:solidFill>
                <a:latin typeface="Times New Roman"/>
                <a:ea typeface="Times New Roman"/>
                <a:cs typeface="Times New Roman"/>
                <a:sym typeface="Times New Roman"/>
              </a:rPr>
              <a:t> </a:t>
            </a:r>
            <a:r>
              <a:rPr lang="en-US" sz="2400" b="1" i="0" u="none" dirty="0">
                <a:solidFill>
                  <a:srgbClr val="FF0000"/>
                </a:solidFill>
                <a:latin typeface="Times New Roman"/>
                <a:ea typeface="Times New Roman"/>
                <a:cs typeface="Times New Roman"/>
                <a:sym typeface="Times New Roman"/>
              </a:rPr>
              <a:t>400 </a:t>
            </a:r>
            <a:r>
              <a:rPr lang="en-US" sz="2400" b="1" i="0" u="none" dirty="0" err="1">
                <a:solidFill>
                  <a:srgbClr val="FF0000"/>
                </a:solidFill>
                <a:latin typeface="Times New Roman"/>
                <a:ea typeface="Times New Roman"/>
                <a:cs typeface="Times New Roman"/>
                <a:sym typeface="Times New Roman"/>
              </a:rPr>
              <a:t>tỉ</a:t>
            </a:r>
            <a:r>
              <a:rPr lang="en-US" sz="2400" b="1" i="0" u="none" dirty="0">
                <a:solidFill>
                  <a:srgbClr val="FF0000"/>
                </a:solidFill>
                <a:latin typeface="Times New Roman"/>
                <a:ea typeface="Times New Roman"/>
                <a:cs typeface="Times New Roman"/>
                <a:sym typeface="Times New Roman"/>
              </a:rPr>
              <a:t> </a:t>
            </a:r>
            <a:r>
              <a:rPr lang="en-US" sz="2400" b="1" i="0" u="none" dirty="0" err="1">
                <a:solidFill>
                  <a:srgbClr val="FF0000"/>
                </a:solidFill>
                <a:latin typeface="Times New Roman"/>
                <a:ea typeface="Times New Roman"/>
                <a:cs typeface="Times New Roman"/>
                <a:sym typeface="Times New Roman"/>
              </a:rPr>
              <a:t>tấn</a:t>
            </a:r>
            <a:r>
              <a:rPr lang="en-US" sz="2400" b="1" i="0" u="none" dirty="0">
                <a:solidFill>
                  <a:srgbClr val="FF0000"/>
                </a:solidFill>
                <a:latin typeface="Times New Roman"/>
                <a:ea typeface="Times New Roman"/>
                <a:cs typeface="Times New Roman"/>
                <a:sym typeface="Times New Roman"/>
              </a:rPr>
              <a:t> </a:t>
            </a:r>
            <a:r>
              <a:rPr lang="en-US" sz="2400" b="1" i="0" u="none" dirty="0" err="1">
                <a:solidFill>
                  <a:srgbClr val="FF0000"/>
                </a:solidFill>
                <a:latin typeface="Times New Roman"/>
                <a:ea typeface="Times New Roman"/>
                <a:cs typeface="Times New Roman"/>
                <a:sym typeface="Times New Roman"/>
              </a:rPr>
              <a:t>oxi</a:t>
            </a:r>
            <a:endParaRPr dirty="0"/>
          </a:p>
        </p:txBody>
      </p:sp>
      <p:cxnSp>
        <p:nvCxnSpPr>
          <p:cNvPr id="334" name="Google Shape;334;p33"/>
          <p:cNvCxnSpPr/>
          <p:nvPr/>
        </p:nvCxnSpPr>
        <p:spPr>
          <a:xfrm>
            <a:off x="4343400" y="3886200"/>
            <a:ext cx="762000" cy="0"/>
          </a:xfrm>
          <a:prstGeom prst="straightConnector1">
            <a:avLst/>
          </a:prstGeom>
          <a:noFill/>
          <a:ln w="76200" cap="flat" cmpd="sng">
            <a:solidFill>
              <a:srgbClr val="FF0000"/>
            </a:solidFill>
            <a:prstDash val="solid"/>
            <a:miter lim="800000"/>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1"/>
                                        </p:tgtEl>
                                        <p:attrNameLst>
                                          <p:attrName>style.visibility</p:attrName>
                                        </p:attrNameLst>
                                      </p:cBhvr>
                                      <p:to>
                                        <p:strVal val="visible"/>
                                      </p:to>
                                    </p:set>
                                    <p:animEffect transition="in" filter="barn(inVertical)">
                                      <p:cBhvr>
                                        <p:cTn id="7" dur="500"/>
                                        <p:tgtEl>
                                          <p:spTgt spid="3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26"/>
                                        </p:tgtEl>
                                        <p:attrNameLst>
                                          <p:attrName>style.visibility</p:attrName>
                                        </p:attrNameLst>
                                      </p:cBhvr>
                                      <p:to>
                                        <p:strVal val="visible"/>
                                      </p:to>
                                    </p:set>
                                    <p:animEffect transition="in" filter="barn(inVertical)">
                                      <p:cBhvr>
                                        <p:cTn id="10" dur="500"/>
                                        <p:tgtEl>
                                          <p:spTgt spid="32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33"/>
                                        </p:tgtEl>
                                        <p:attrNameLst>
                                          <p:attrName>style.visibility</p:attrName>
                                        </p:attrNameLst>
                                      </p:cBhvr>
                                      <p:to>
                                        <p:strVal val="visible"/>
                                      </p:to>
                                    </p:set>
                                    <p:animEffect transition="in" filter="barn(inVertical)">
                                      <p:cBhvr>
                                        <p:cTn id="15" dur="500"/>
                                        <p:tgtEl>
                                          <p:spTgt spid="333"/>
                                        </p:tgtEl>
                                      </p:cBhvr>
                                    </p:animEffect>
                                  </p:childTnLst>
                                </p:cTn>
                              </p:par>
                              <p:par>
                                <p:cTn id="16" presetID="16" presetClass="entr" presetSubtype="21" fill="hold" nodeType="withEffect">
                                  <p:stCondLst>
                                    <p:cond delay="0"/>
                                  </p:stCondLst>
                                  <p:childTnLst>
                                    <p:set>
                                      <p:cBhvr>
                                        <p:cTn id="17" dur="1" fill="hold">
                                          <p:stCondLst>
                                            <p:cond delay="0"/>
                                          </p:stCondLst>
                                        </p:cTn>
                                        <p:tgtEl>
                                          <p:spTgt spid="334"/>
                                        </p:tgtEl>
                                        <p:attrNameLst>
                                          <p:attrName>style.visibility</p:attrName>
                                        </p:attrNameLst>
                                      </p:cBhvr>
                                      <p:to>
                                        <p:strVal val="visible"/>
                                      </p:to>
                                    </p:set>
                                    <p:animEffect transition="in" filter="barn(inVertical)">
                                      <p:cBhvr>
                                        <p:cTn id="18" dur="500"/>
                                        <p:tgtEl>
                                          <p:spTgt spid="33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13"/>
                                        </p:tgtEl>
                                        <p:attrNameLst>
                                          <p:attrName>style.visibility</p:attrName>
                                        </p:attrNameLst>
                                      </p:cBhvr>
                                      <p:to>
                                        <p:strVal val="visible"/>
                                      </p:to>
                                    </p:set>
                                    <p:animEffect transition="in" filter="barn(inVertical)">
                                      <p:cBhvr>
                                        <p:cTn id="21" dur="500"/>
                                        <p:tgtEl>
                                          <p:spTgt spid="3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16"/>
                                        </p:tgtEl>
                                        <p:attrNameLst>
                                          <p:attrName>style.visibility</p:attrName>
                                        </p:attrNameLst>
                                      </p:cBhvr>
                                      <p:to>
                                        <p:strVal val="visible"/>
                                      </p:to>
                                    </p:set>
                                    <p:animEffect transition="in" filter="wipe(down)">
                                      <p:cBhvr>
                                        <p:cTn id="26" dur="500"/>
                                        <p:tgtEl>
                                          <p:spTgt spid="316"/>
                                        </p:tgtEl>
                                      </p:cBhvr>
                                    </p:animEffect>
                                  </p:childTnLst>
                                </p:cTn>
                              </p:par>
                              <p:par>
                                <p:cTn id="27" presetID="22" presetClass="entr" presetSubtype="4" fill="hold" nodeType="withEffect">
                                  <p:stCondLst>
                                    <p:cond delay="0"/>
                                  </p:stCondLst>
                                  <p:childTnLst>
                                    <p:set>
                                      <p:cBhvr>
                                        <p:cTn id="28" dur="1" fill="hold">
                                          <p:stCondLst>
                                            <p:cond delay="0"/>
                                          </p:stCondLst>
                                        </p:cTn>
                                        <p:tgtEl>
                                          <p:spTgt spid="315"/>
                                        </p:tgtEl>
                                        <p:attrNameLst>
                                          <p:attrName>style.visibility</p:attrName>
                                        </p:attrNameLst>
                                      </p:cBhvr>
                                      <p:to>
                                        <p:strVal val="visible"/>
                                      </p:to>
                                    </p:set>
                                    <p:animEffect transition="in" filter="wipe(down)">
                                      <p:cBhvr>
                                        <p:cTn id="29" dur="500"/>
                                        <p:tgtEl>
                                          <p:spTgt spid="31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29"/>
                                        </p:tgtEl>
                                        <p:attrNameLst>
                                          <p:attrName>style.visibility</p:attrName>
                                        </p:attrNameLst>
                                      </p:cBhvr>
                                      <p:to>
                                        <p:strVal val="visible"/>
                                      </p:to>
                                    </p:set>
                                    <p:animEffect transition="in" filter="barn(inVertical)">
                                      <p:cBhvr>
                                        <p:cTn id="34" dur="500"/>
                                        <p:tgtEl>
                                          <p:spTgt spid="32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19"/>
                                        </p:tgtEl>
                                        <p:attrNameLst>
                                          <p:attrName>style.visibility</p:attrName>
                                        </p:attrNameLst>
                                      </p:cBhvr>
                                      <p:to>
                                        <p:strVal val="visible"/>
                                      </p:to>
                                    </p:set>
                                    <p:animEffect transition="in" filter="wipe(down)">
                                      <p:cBhvr>
                                        <p:cTn id="39" dur="500"/>
                                        <p:tgtEl>
                                          <p:spTgt spid="319"/>
                                        </p:tgtEl>
                                      </p:cBhvr>
                                    </p:animEffect>
                                  </p:childTnLst>
                                </p:cTn>
                              </p:par>
                              <p:par>
                                <p:cTn id="40" presetID="22" presetClass="entr" presetSubtype="4" fill="hold" nodeType="withEffect">
                                  <p:stCondLst>
                                    <p:cond delay="0"/>
                                  </p:stCondLst>
                                  <p:childTnLst>
                                    <p:set>
                                      <p:cBhvr>
                                        <p:cTn id="41" dur="1" fill="hold">
                                          <p:stCondLst>
                                            <p:cond delay="0"/>
                                          </p:stCondLst>
                                        </p:cTn>
                                        <p:tgtEl>
                                          <p:spTgt spid="314"/>
                                        </p:tgtEl>
                                        <p:attrNameLst>
                                          <p:attrName>style.visibility</p:attrName>
                                        </p:attrNameLst>
                                      </p:cBhvr>
                                      <p:to>
                                        <p:strVal val="visible"/>
                                      </p:to>
                                    </p:set>
                                    <p:animEffect transition="in" filter="wipe(down)">
                                      <p:cBhvr>
                                        <p:cTn id="42" dur="500"/>
                                        <p:tgtEl>
                                          <p:spTgt spid="3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23"/>
                                        </p:tgtEl>
                                        <p:attrNameLst>
                                          <p:attrName>style.visibility</p:attrName>
                                        </p:attrNameLst>
                                      </p:cBhvr>
                                      <p:to>
                                        <p:strVal val="visible"/>
                                      </p:to>
                                    </p:set>
                                    <p:animEffect transition="in" filter="wipe(down)">
                                      <p:cBhvr>
                                        <p:cTn id="47" dur="500"/>
                                        <p:tgtEl>
                                          <p:spTgt spid="323"/>
                                        </p:tgtEl>
                                      </p:cBhvr>
                                    </p:animEffect>
                                  </p:childTnLst>
                                </p:cTn>
                              </p:par>
                              <p:par>
                                <p:cTn id="48" presetID="22" presetClass="entr" presetSubtype="4" fill="hold" nodeType="withEffect">
                                  <p:stCondLst>
                                    <p:cond delay="0"/>
                                  </p:stCondLst>
                                  <p:childTnLst>
                                    <p:set>
                                      <p:cBhvr>
                                        <p:cTn id="49" dur="1" fill="hold">
                                          <p:stCondLst>
                                            <p:cond delay="0"/>
                                          </p:stCondLst>
                                        </p:cTn>
                                        <p:tgtEl>
                                          <p:spTgt spid="328"/>
                                        </p:tgtEl>
                                        <p:attrNameLst>
                                          <p:attrName>style.visibility</p:attrName>
                                        </p:attrNameLst>
                                      </p:cBhvr>
                                      <p:to>
                                        <p:strVal val="visible"/>
                                      </p:to>
                                    </p:set>
                                    <p:animEffect transition="in" filter="wipe(down)">
                                      <p:cBhvr>
                                        <p:cTn id="50" dur="500"/>
                                        <p:tgtEl>
                                          <p:spTgt spid="328"/>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327"/>
                                        </p:tgtEl>
                                        <p:attrNameLst>
                                          <p:attrName>style.visibility</p:attrName>
                                        </p:attrNameLst>
                                      </p:cBhvr>
                                      <p:to>
                                        <p:strVal val="visible"/>
                                      </p:to>
                                    </p:set>
                                    <p:animEffect transition="in" filter="barn(inVertical)">
                                      <p:cBhvr>
                                        <p:cTn id="55" dur="500"/>
                                        <p:tgtEl>
                                          <p:spTgt spid="327"/>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322"/>
                                        </p:tgtEl>
                                        <p:attrNameLst>
                                          <p:attrName>style.visibility</p:attrName>
                                        </p:attrNameLst>
                                      </p:cBhvr>
                                      <p:to>
                                        <p:strVal val="visible"/>
                                      </p:to>
                                    </p:set>
                                    <p:animEffect transition="in" filter="barn(inVertical)">
                                      <p:cBhvr>
                                        <p:cTn id="58" dur="500"/>
                                        <p:tgtEl>
                                          <p:spTgt spid="322"/>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312"/>
                                        </p:tgtEl>
                                        <p:attrNameLst>
                                          <p:attrName>style.visibility</p:attrName>
                                        </p:attrNameLst>
                                      </p:cBhvr>
                                      <p:to>
                                        <p:strVal val="visible"/>
                                      </p:to>
                                    </p:set>
                                    <p:animEffect transition="in" filter="barn(inVertical)">
                                      <p:cBhvr>
                                        <p:cTn id="63" dur="500"/>
                                        <p:tgtEl>
                                          <p:spTgt spid="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 grpId="0" animBg="1"/>
      <p:bldP spid="313" grpId="0" animBg="1"/>
      <p:bldP spid="322" grpId="0" animBg="1"/>
      <p:bldP spid="326" grpId="0" animBg="1"/>
      <p:bldP spid="33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p34" descr="japaneespine1280x1024"/>
          <p:cNvPicPr preferRelativeResize="0"/>
          <p:nvPr/>
        </p:nvPicPr>
        <p:blipFill rotWithShape="1">
          <a:blip r:embed="rId3">
            <a:alphaModFix/>
          </a:blip>
          <a:srcRect/>
          <a:stretch/>
        </p:blipFill>
        <p:spPr>
          <a:xfrm>
            <a:off x="1331912" y="2492375"/>
            <a:ext cx="2636837" cy="2971800"/>
          </a:xfrm>
          <a:prstGeom prst="rect">
            <a:avLst/>
          </a:prstGeom>
          <a:noFill/>
          <a:ln>
            <a:noFill/>
          </a:ln>
        </p:spPr>
      </p:pic>
      <p:sp>
        <p:nvSpPr>
          <p:cNvPr id="340" name="Google Shape;340;p34"/>
          <p:cNvSpPr txBox="1"/>
          <p:nvPr/>
        </p:nvSpPr>
        <p:spPr>
          <a:xfrm>
            <a:off x="250825" y="404812"/>
            <a:ext cx="8686800"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dirty="0" err="1">
                <a:solidFill>
                  <a:schemeClr val="dk1"/>
                </a:solidFill>
                <a:latin typeface="Arial"/>
                <a:ea typeface="Arial"/>
                <a:cs typeface="Arial"/>
                <a:sym typeface="Arial"/>
              </a:rPr>
              <a:t>Hô</a:t>
            </a:r>
            <a:r>
              <a:rPr lang="en-US" sz="2400" b="1" i="0" u="none" dirty="0">
                <a:solidFill>
                  <a:schemeClr val="dk1"/>
                </a:solidFill>
                <a:latin typeface="Arial"/>
                <a:ea typeface="Arial"/>
                <a:cs typeface="Arial"/>
                <a:sym typeface="Arial"/>
              </a:rPr>
              <a:t> </a:t>
            </a:r>
            <a:r>
              <a:rPr lang="en-US" sz="2400" b="1" i="0" u="none" dirty="0" err="1">
                <a:solidFill>
                  <a:schemeClr val="dk1"/>
                </a:solidFill>
                <a:latin typeface="Arial"/>
                <a:ea typeface="Arial"/>
                <a:cs typeface="Arial"/>
                <a:sym typeface="Arial"/>
              </a:rPr>
              <a:t>hấp</a:t>
            </a:r>
            <a:r>
              <a:rPr lang="en-US" sz="2400" b="1" i="0" u="none" dirty="0">
                <a:solidFill>
                  <a:schemeClr val="dk1"/>
                </a:solidFill>
                <a:latin typeface="Arial"/>
                <a:ea typeface="Arial"/>
                <a:cs typeface="Arial"/>
                <a:sym typeface="Arial"/>
              </a:rPr>
              <a:t> </a:t>
            </a:r>
            <a:r>
              <a:rPr lang="en-US" sz="2400" b="1" i="0" u="none" dirty="0" err="1">
                <a:solidFill>
                  <a:schemeClr val="dk1"/>
                </a:solidFill>
                <a:latin typeface="Arial"/>
                <a:ea typeface="Arial"/>
                <a:cs typeface="Arial"/>
                <a:sym typeface="Arial"/>
              </a:rPr>
              <a:t>của</a:t>
            </a:r>
            <a:r>
              <a:rPr lang="en-US" sz="2400" b="1" i="0" u="none" dirty="0">
                <a:solidFill>
                  <a:schemeClr val="dk1"/>
                </a:solidFill>
                <a:latin typeface="Arial"/>
                <a:ea typeface="Arial"/>
                <a:cs typeface="Arial"/>
                <a:sym typeface="Arial"/>
              </a:rPr>
              <a:t> </a:t>
            </a:r>
            <a:r>
              <a:rPr lang="en-US" sz="2400" b="1" i="0" u="none" dirty="0" err="1">
                <a:solidFill>
                  <a:schemeClr val="dk1"/>
                </a:solidFill>
                <a:latin typeface="Arial"/>
                <a:ea typeface="Arial"/>
                <a:cs typeface="Arial"/>
                <a:sym typeface="Arial"/>
              </a:rPr>
              <a:t>sinh</a:t>
            </a:r>
            <a:r>
              <a:rPr lang="en-US" sz="2400" b="1" i="0" u="none" dirty="0">
                <a:solidFill>
                  <a:schemeClr val="dk1"/>
                </a:solidFill>
                <a:latin typeface="Arial"/>
                <a:ea typeface="Arial"/>
                <a:cs typeface="Arial"/>
                <a:sym typeface="Arial"/>
              </a:rPr>
              <a:t> </a:t>
            </a:r>
            <a:r>
              <a:rPr lang="en-US" sz="2400" b="1" i="0" u="none" dirty="0" err="1">
                <a:solidFill>
                  <a:schemeClr val="dk1"/>
                </a:solidFill>
                <a:latin typeface="Arial"/>
                <a:ea typeface="Arial"/>
                <a:cs typeface="Arial"/>
                <a:sym typeface="Arial"/>
              </a:rPr>
              <a:t>vật</a:t>
            </a:r>
            <a:r>
              <a:rPr lang="en-US" sz="2400" b="1" i="0" u="none" dirty="0">
                <a:solidFill>
                  <a:schemeClr val="dk1"/>
                </a:solidFill>
                <a:latin typeface="Arial"/>
                <a:ea typeface="Arial"/>
                <a:cs typeface="Arial"/>
                <a:sym typeface="Arial"/>
              </a:rPr>
              <a:t> </a:t>
            </a:r>
            <a:r>
              <a:rPr lang="en-US" sz="2400" b="1" i="0" u="none" dirty="0" err="1">
                <a:solidFill>
                  <a:schemeClr val="dk1"/>
                </a:solidFill>
                <a:latin typeface="Arial"/>
                <a:ea typeface="Arial"/>
                <a:cs typeface="Arial"/>
                <a:sym typeface="Arial"/>
              </a:rPr>
              <a:t>và</a:t>
            </a:r>
            <a:r>
              <a:rPr lang="en-US" sz="2400" b="1" i="0" u="none" dirty="0">
                <a:solidFill>
                  <a:schemeClr val="dk1"/>
                </a:solidFill>
                <a:latin typeface="Arial"/>
                <a:ea typeface="Arial"/>
                <a:cs typeface="Arial"/>
                <a:sym typeface="Arial"/>
              </a:rPr>
              <a:t> </a:t>
            </a:r>
            <a:r>
              <a:rPr lang="en-US" sz="2400" b="1" i="0" u="none" dirty="0" err="1">
                <a:solidFill>
                  <a:schemeClr val="dk1"/>
                </a:solidFill>
                <a:latin typeface="Arial"/>
                <a:ea typeface="Arial"/>
                <a:cs typeface="Arial"/>
                <a:sym typeface="Arial"/>
              </a:rPr>
              <a:t>nhiều</a:t>
            </a:r>
            <a:r>
              <a:rPr lang="en-US" sz="2400" b="1" i="0" u="none" dirty="0">
                <a:solidFill>
                  <a:schemeClr val="dk1"/>
                </a:solidFill>
                <a:latin typeface="Arial"/>
                <a:ea typeface="Arial"/>
                <a:cs typeface="Arial"/>
                <a:sym typeface="Arial"/>
              </a:rPr>
              <a:t> </a:t>
            </a:r>
            <a:r>
              <a:rPr lang="en-US" sz="2400" b="1" i="0" u="none" dirty="0" err="1">
                <a:solidFill>
                  <a:schemeClr val="dk1"/>
                </a:solidFill>
                <a:latin typeface="Arial"/>
                <a:ea typeface="Arial"/>
                <a:cs typeface="Arial"/>
                <a:sym typeface="Arial"/>
              </a:rPr>
              <a:t>hoạt</a:t>
            </a:r>
            <a:r>
              <a:rPr lang="en-US" sz="2400" b="1" i="0" u="none" dirty="0">
                <a:solidFill>
                  <a:schemeClr val="dk1"/>
                </a:solidFill>
                <a:latin typeface="Arial"/>
                <a:ea typeface="Arial"/>
                <a:cs typeface="Arial"/>
                <a:sym typeface="Arial"/>
              </a:rPr>
              <a:t> </a:t>
            </a:r>
            <a:r>
              <a:rPr lang="en-US" sz="2400" b="1" i="0" u="none" dirty="0" err="1">
                <a:solidFill>
                  <a:schemeClr val="dk1"/>
                </a:solidFill>
                <a:latin typeface="Arial"/>
                <a:ea typeface="Arial"/>
                <a:cs typeface="Arial"/>
                <a:sym typeface="Arial"/>
              </a:rPr>
              <a:t>động</a:t>
            </a:r>
            <a:r>
              <a:rPr lang="en-US" sz="2400" b="1" i="0" u="none" dirty="0">
                <a:solidFill>
                  <a:schemeClr val="dk1"/>
                </a:solidFill>
                <a:latin typeface="Arial"/>
                <a:ea typeface="Arial"/>
                <a:cs typeface="Arial"/>
                <a:sym typeface="Arial"/>
              </a:rPr>
              <a:t> </a:t>
            </a:r>
            <a:r>
              <a:rPr lang="en-US" sz="2400" b="1" i="0" u="none" dirty="0" err="1">
                <a:solidFill>
                  <a:schemeClr val="dk1"/>
                </a:solidFill>
                <a:latin typeface="Arial"/>
                <a:ea typeface="Arial"/>
                <a:cs typeface="Arial"/>
                <a:sym typeface="Arial"/>
              </a:rPr>
              <a:t>sống</a:t>
            </a:r>
            <a:r>
              <a:rPr lang="en-US" sz="2400" b="1" i="0" u="none" dirty="0">
                <a:solidFill>
                  <a:schemeClr val="dk1"/>
                </a:solidFill>
                <a:latin typeface="Arial"/>
                <a:ea typeface="Arial"/>
                <a:cs typeface="Arial"/>
                <a:sym typeface="Arial"/>
              </a:rPr>
              <a:t> </a:t>
            </a:r>
            <a:r>
              <a:rPr lang="en-US" sz="2400" b="1" i="0" u="none" dirty="0" err="1">
                <a:solidFill>
                  <a:schemeClr val="dk1"/>
                </a:solidFill>
                <a:latin typeface="Arial"/>
                <a:ea typeface="Arial"/>
                <a:cs typeface="Arial"/>
                <a:sym typeface="Arial"/>
              </a:rPr>
              <a:t>của</a:t>
            </a:r>
            <a:r>
              <a:rPr lang="en-US" sz="2400" b="1" i="0" u="none" dirty="0">
                <a:solidFill>
                  <a:schemeClr val="dk1"/>
                </a:solidFill>
                <a:latin typeface="Arial"/>
                <a:ea typeface="Arial"/>
                <a:cs typeface="Arial"/>
                <a:sym typeface="Arial"/>
              </a:rPr>
              <a:t> con </a:t>
            </a:r>
            <a:r>
              <a:rPr lang="en-US" sz="2400" b="1" i="0" u="none" dirty="0" err="1">
                <a:solidFill>
                  <a:schemeClr val="dk1"/>
                </a:solidFill>
                <a:latin typeface="Arial"/>
                <a:ea typeface="Arial"/>
                <a:cs typeface="Arial"/>
                <a:sym typeface="Arial"/>
              </a:rPr>
              <a:t>người</a:t>
            </a:r>
            <a:r>
              <a:rPr lang="en-US" sz="2400" b="1" i="0" u="none" dirty="0">
                <a:solidFill>
                  <a:schemeClr val="dk1"/>
                </a:solidFill>
                <a:latin typeface="Arial"/>
                <a:ea typeface="Arial"/>
                <a:cs typeface="Arial"/>
                <a:sym typeface="Arial"/>
              </a:rPr>
              <a:t> </a:t>
            </a:r>
            <a:r>
              <a:rPr lang="en-US" sz="2400" b="1" i="0" u="none" dirty="0" err="1">
                <a:solidFill>
                  <a:schemeClr val="dk1"/>
                </a:solidFill>
                <a:latin typeface="Arial"/>
                <a:ea typeface="Arial"/>
                <a:cs typeface="Arial"/>
                <a:sym typeface="Arial"/>
              </a:rPr>
              <a:t>đều</a:t>
            </a:r>
            <a:r>
              <a:rPr lang="en-US" sz="2400" b="1" i="0" u="none" dirty="0">
                <a:solidFill>
                  <a:schemeClr val="dk1"/>
                </a:solidFill>
                <a:latin typeface="Arial"/>
                <a:ea typeface="Arial"/>
                <a:cs typeface="Arial"/>
                <a:sym typeface="Arial"/>
              </a:rPr>
              <a:t> </a:t>
            </a:r>
            <a:r>
              <a:rPr lang="en-US" sz="2400" b="1" i="0" u="none" dirty="0" err="1">
                <a:solidFill>
                  <a:schemeClr val="dk1"/>
                </a:solidFill>
                <a:latin typeface="Arial"/>
                <a:ea typeface="Arial"/>
                <a:cs typeface="Arial"/>
                <a:sym typeface="Arial"/>
              </a:rPr>
              <a:t>thải</a:t>
            </a:r>
            <a:r>
              <a:rPr lang="en-US" sz="2400" b="1" i="0" u="none" dirty="0">
                <a:solidFill>
                  <a:schemeClr val="dk1"/>
                </a:solidFill>
                <a:latin typeface="Arial"/>
                <a:ea typeface="Arial"/>
                <a:cs typeface="Arial"/>
                <a:sym typeface="Arial"/>
              </a:rPr>
              <a:t> </a:t>
            </a:r>
            <a:r>
              <a:rPr lang="en-US" sz="2400" b="1" i="0" u="none" dirty="0" err="1">
                <a:solidFill>
                  <a:schemeClr val="dk1"/>
                </a:solidFill>
                <a:latin typeface="Arial"/>
                <a:ea typeface="Arial"/>
                <a:cs typeface="Arial"/>
                <a:sym typeface="Arial"/>
              </a:rPr>
              <a:t>ra</a:t>
            </a:r>
            <a:r>
              <a:rPr lang="en-US" sz="2400" b="1" i="0" u="none" dirty="0">
                <a:solidFill>
                  <a:schemeClr val="dk1"/>
                </a:solidFill>
                <a:latin typeface="Arial"/>
                <a:ea typeface="Arial"/>
                <a:cs typeface="Arial"/>
                <a:sym typeface="Arial"/>
              </a:rPr>
              <a:t> </a:t>
            </a:r>
            <a:r>
              <a:rPr lang="en-US" sz="2400" b="1" i="0" u="none" dirty="0" err="1">
                <a:solidFill>
                  <a:schemeClr val="dk1"/>
                </a:solidFill>
                <a:latin typeface="Arial"/>
                <a:ea typeface="Arial"/>
                <a:cs typeface="Arial"/>
                <a:sym typeface="Arial"/>
              </a:rPr>
              <a:t>khí</a:t>
            </a:r>
            <a:r>
              <a:rPr lang="en-US" sz="2400" b="1" i="0" u="none" dirty="0">
                <a:solidFill>
                  <a:schemeClr val="dk1"/>
                </a:solidFill>
                <a:latin typeface="Arial"/>
                <a:ea typeface="Arial"/>
                <a:cs typeface="Arial"/>
                <a:sym typeface="Arial"/>
              </a:rPr>
              <a:t> </a:t>
            </a:r>
            <a:r>
              <a:rPr lang="en-US" sz="2400" b="1" i="0" u="none" dirty="0" err="1">
                <a:solidFill>
                  <a:schemeClr val="dk1"/>
                </a:solidFill>
                <a:latin typeface="Arial"/>
                <a:ea typeface="Arial"/>
                <a:cs typeface="Arial"/>
                <a:sym typeface="Arial"/>
              </a:rPr>
              <a:t>Cacbônic</a:t>
            </a:r>
            <a:r>
              <a:rPr lang="en-US" sz="2400" b="1" i="0" u="none" dirty="0">
                <a:solidFill>
                  <a:schemeClr val="dk1"/>
                </a:solidFill>
                <a:latin typeface="Arial"/>
                <a:ea typeface="Arial"/>
                <a:cs typeface="Arial"/>
                <a:sym typeface="Arial"/>
              </a:rPr>
              <a:t> </a:t>
            </a:r>
            <a:r>
              <a:rPr lang="en-US" sz="2400" b="1" i="0" u="none" dirty="0" err="1">
                <a:solidFill>
                  <a:schemeClr val="dk1"/>
                </a:solidFill>
                <a:latin typeface="Arial"/>
                <a:ea typeface="Arial"/>
                <a:cs typeface="Arial"/>
                <a:sym typeface="Arial"/>
              </a:rPr>
              <a:t>vào</a:t>
            </a:r>
            <a:r>
              <a:rPr lang="en-US" sz="2400" b="1" i="0" u="none" dirty="0">
                <a:solidFill>
                  <a:schemeClr val="dk1"/>
                </a:solidFill>
                <a:latin typeface="Arial"/>
                <a:ea typeface="Arial"/>
                <a:cs typeface="Arial"/>
                <a:sym typeface="Arial"/>
              </a:rPr>
              <a:t> </a:t>
            </a:r>
            <a:r>
              <a:rPr lang="en-US" sz="2400" b="1" i="0" u="none" dirty="0" err="1">
                <a:solidFill>
                  <a:schemeClr val="dk1"/>
                </a:solidFill>
                <a:latin typeface="Arial"/>
                <a:ea typeface="Arial"/>
                <a:cs typeface="Arial"/>
                <a:sym typeface="Arial"/>
              </a:rPr>
              <a:t>không</a:t>
            </a:r>
            <a:r>
              <a:rPr lang="en-US" sz="2400" b="1" i="0" u="none" dirty="0">
                <a:solidFill>
                  <a:schemeClr val="dk1"/>
                </a:solidFill>
                <a:latin typeface="Arial"/>
                <a:ea typeface="Arial"/>
                <a:cs typeface="Arial"/>
                <a:sym typeface="Arial"/>
              </a:rPr>
              <a:t> </a:t>
            </a:r>
            <a:r>
              <a:rPr lang="en-US" sz="2400" b="1" i="0" u="none" dirty="0" err="1">
                <a:solidFill>
                  <a:schemeClr val="dk1"/>
                </a:solidFill>
                <a:latin typeface="Arial"/>
                <a:ea typeface="Arial"/>
                <a:cs typeface="Arial"/>
                <a:sym typeface="Arial"/>
              </a:rPr>
              <a:t>khí</a:t>
            </a:r>
            <a:r>
              <a:rPr lang="en-US" sz="2400" b="1" i="0" u="none" dirty="0">
                <a:solidFill>
                  <a:schemeClr val="dk1"/>
                </a:solidFill>
                <a:latin typeface="Arial"/>
                <a:ea typeface="Arial"/>
                <a:cs typeface="Arial"/>
                <a:sym typeface="Arial"/>
              </a:rPr>
              <a:t>, </a:t>
            </a:r>
            <a:r>
              <a:rPr lang="en-US" sz="2400" b="1" i="0" u="none" dirty="0" err="1">
                <a:solidFill>
                  <a:schemeClr val="dk1"/>
                </a:solidFill>
                <a:latin typeface="Arial"/>
                <a:ea typeface="Arial"/>
                <a:cs typeface="Arial"/>
                <a:sym typeface="Arial"/>
              </a:rPr>
              <a:t>nhưng</a:t>
            </a:r>
            <a:r>
              <a:rPr lang="en-US" sz="2400" b="1" i="0" u="none" dirty="0">
                <a:solidFill>
                  <a:schemeClr val="dk1"/>
                </a:solidFill>
                <a:latin typeface="Arial"/>
                <a:ea typeface="Arial"/>
                <a:cs typeface="Arial"/>
                <a:sym typeface="Arial"/>
              </a:rPr>
              <a:t> </a:t>
            </a:r>
            <a:r>
              <a:rPr lang="en-US" sz="2400" b="1" i="0" u="none" dirty="0" err="1">
                <a:solidFill>
                  <a:schemeClr val="dk1"/>
                </a:solidFill>
                <a:latin typeface="Arial"/>
                <a:ea typeface="Arial"/>
                <a:cs typeface="Arial"/>
                <a:sym typeface="Arial"/>
              </a:rPr>
              <a:t>nhờ</a:t>
            </a:r>
            <a:r>
              <a:rPr lang="en-US" sz="2400" b="1" i="0" u="none" dirty="0">
                <a:solidFill>
                  <a:schemeClr val="dk1"/>
                </a:solidFill>
                <a:latin typeface="Arial"/>
                <a:ea typeface="Arial"/>
                <a:cs typeface="Arial"/>
                <a:sym typeface="Arial"/>
              </a:rPr>
              <a:t> </a:t>
            </a:r>
            <a:r>
              <a:rPr lang="en-US" sz="2400" b="1" i="0" u="none" dirty="0" err="1">
                <a:solidFill>
                  <a:schemeClr val="dk1"/>
                </a:solidFill>
                <a:latin typeface="Arial"/>
                <a:ea typeface="Arial"/>
                <a:cs typeface="Arial"/>
                <a:sym typeface="Arial"/>
              </a:rPr>
              <a:t>quá</a:t>
            </a:r>
            <a:r>
              <a:rPr lang="en-US" sz="2400" b="1" i="0" u="none" dirty="0">
                <a:solidFill>
                  <a:schemeClr val="dk1"/>
                </a:solidFill>
                <a:latin typeface="Arial"/>
                <a:ea typeface="Arial"/>
                <a:cs typeface="Arial"/>
                <a:sym typeface="Arial"/>
              </a:rPr>
              <a:t> </a:t>
            </a:r>
            <a:r>
              <a:rPr lang="en-US" sz="2400" b="1" i="0" u="none" dirty="0" err="1">
                <a:solidFill>
                  <a:schemeClr val="dk1"/>
                </a:solidFill>
                <a:latin typeface="Arial"/>
                <a:ea typeface="Arial"/>
                <a:cs typeface="Arial"/>
                <a:sym typeface="Arial"/>
              </a:rPr>
              <a:t>trình</a:t>
            </a:r>
            <a:r>
              <a:rPr lang="en-US" sz="2400" b="1" i="0" u="none" dirty="0">
                <a:solidFill>
                  <a:schemeClr val="dk1"/>
                </a:solidFill>
                <a:latin typeface="Arial"/>
                <a:ea typeface="Arial"/>
                <a:cs typeface="Arial"/>
                <a:sym typeface="Arial"/>
              </a:rPr>
              <a:t> </a:t>
            </a:r>
            <a:r>
              <a:rPr lang="en-US" sz="2400" b="1" i="0" u="none" dirty="0" err="1">
                <a:solidFill>
                  <a:schemeClr val="dk1"/>
                </a:solidFill>
                <a:latin typeface="Arial"/>
                <a:ea typeface="Arial"/>
                <a:cs typeface="Arial"/>
                <a:sym typeface="Arial"/>
              </a:rPr>
              <a:t>quang</a:t>
            </a:r>
            <a:r>
              <a:rPr lang="en-US" sz="2400" b="1" i="0" u="none" dirty="0">
                <a:solidFill>
                  <a:schemeClr val="dk1"/>
                </a:solidFill>
                <a:latin typeface="Arial"/>
                <a:ea typeface="Arial"/>
                <a:cs typeface="Arial"/>
                <a:sym typeface="Arial"/>
              </a:rPr>
              <a:t> </a:t>
            </a:r>
            <a:r>
              <a:rPr lang="en-US" sz="2400" b="1" i="0" u="none" dirty="0" err="1">
                <a:solidFill>
                  <a:schemeClr val="dk1"/>
                </a:solidFill>
                <a:latin typeface="Arial"/>
                <a:ea typeface="Arial"/>
                <a:cs typeface="Arial"/>
                <a:sym typeface="Arial"/>
              </a:rPr>
              <a:t>hợp</a:t>
            </a:r>
            <a:r>
              <a:rPr lang="en-US" sz="2400" b="1" i="0" u="none" dirty="0">
                <a:solidFill>
                  <a:schemeClr val="dk1"/>
                </a:solidFill>
                <a:latin typeface="Arial"/>
                <a:ea typeface="Arial"/>
                <a:cs typeface="Arial"/>
                <a:sym typeface="Arial"/>
              </a:rPr>
              <a:t> </a:t>
            </a:r>
            <a:r>
              <a:rPr lang="en-US" sz="2400" b="1" i="0" u="none" dirty="0" err="1">
                <a:solidFill>
                  <a:schemeClr val="dk1"/>
                </a:solidFill>
                <a:latin typeface="Arial"/>
                <a:ea typeface="Arial"/>
                <a:cs typeface="Arial"/>
                <a:sym typeface="Arial"/>
              </a:rPr>
              <a:t>lấy</a:t>
            </a:r>
            <a:r>
              <a:rPr lang="en-US" sz="2400" b="1" i="0" u="none" dirty="0">
                <a:solidFill>
                  <a:schemeClr val="dk1"/>
                </a:solidFill>
                <a:latin typeface="Arial"/>
                <a:ea typeface="Arial"/>
                <a:cs typeface="Arial"/>
                <a:sym typeface="Arial"/>
              </a:rPr>
              <a:t>  C02 </a:t>
            </a:r>
            <a:r>
              <a:rPr lang="en-US" sz="2400" b="1" i="0" u="none" dirty="0" err="1">
                <a:solidFill>
                  <a:schemeClr val="dk1"/>
                </a:solidFill>
                <a:latin typeface="Arial"/>
                <a:ea typeface="Arial"/>
                <a:cs typeface="Arial"/>
                <a:sym typeface="Arial"/>
              </a:rPr>
              <a:t>vào</a:t>
            </a:r>
            <a:r>
              <a:rPr lang="en-US" sz="2400" b="1" i="0" u="none" dirty="0">
                <a:solidFill>
                  <a:schemeClr val="dk1"/>
                </a:solidFill>
                <a:latin typeface="Arial"/>
                <a:ea typeface="Arial"/>
                <a:cs typeface="Arial"/>
                <a:sym typeface="Arial"/>
              </a:rPr>
              <a:t>  </a:t>
            </a:r>
            <a:r>
              <a:rPr lang="en-US" sz="2400" b="1" i="0" u="none" dirty="0" err="1">
                <a:solidFill>
                  <a:schemeClr val="dk1"/>
                </a:solidFill>
                <a:latin typeface="Arial"/>
                <a:ea typeface="Arial"/>
                <a:cs typeface="Arial"/>
                <a:sym typeface="Arial"/>
              </a:rPr>
              <a:t>nên</a:t>
            </a:r>
            <a:r>
              <a:rPr lang="en-US" sz="2400" b="1" i="0" u="none" dirty="0">
                <a:solidFill>
                  <a:schemeClr val="dk1"/>
                </a:solidFill>
                <a:latin typeface="Arial"/>
                <a:ea typeface="Arial"/>
                <a:cs typeface="Arial"/>
                <a:sym typeface="Arial"/>
              </a:rPr>
              <a:t> </a:t>
            </a:r>
            <a:r>
              <a:rPr lang="en-US" sz="2400" b="1" i="0" u="none" dirty="0" err="1">
                <a:solidFill>
                  <a:schemeClr val="dk1"/>
                </a:solidFill>
                <a:latin typeface="Arial"/>
                <a:ea typeface="Arial"/>
                <a:cs typeface="Arial"/>
                <a:sym typeface="Arial"/>
              </a:rPr>
              <a:t>tỉ</a:t>
            </a:r>
            <a:r>
              <a:rPr lang="en-US" sz="2400" b="1" i="0" u="none" dirty="0">
                <a:solidFill>
                  <a:schemeClr val="dk1"/>
                </a:solidFill>
                <a:latin typeface="Arial"/>
                <a:ea typeface="Arial"/>
                <a:cs typeface="Arial"/>
                <a:sym typeface="Arial"/>
              </a:rPr>
              <a:t> </a:t>
            </a:r>
            <a:r>
              <a:rPr lang="en-US" sz="2400" b="1" i="0" u="none" dirty="0" err="1">
                <a:solidFill>
                  <a:schemeClr val="dk1"/>
                </a:solidFill>
                <a:latin typeface="Arial"/>
                <a:ea typeface="Arial"/>
                <a:cs typeface="Arial"/>
                <a:sym typeface="Arial"/>
              </a:rPr>
              <a:t>lệ</a:t>
            </a:r>
            <a:r>
              <a:rPr lang="en-US" sz="2400" b="1" i="0" u="none" dirty="0">
                <a:solidFill>
                  <a:schemeClr val="dk1"/>
                </a:solidFill>
                <a:latin typeface="Arial"/>
                <a:ea typeface="Arial"/>
                <a:cs typeface="Arial"/>
                <a:sym typeface="Arial"/>
              </a:rPr>
              <a:t> </a:t>
            </a:r>
            <a:r>
              <a:rPr lang="en-US" sz="2400" b="1" i="0" u="none" dirty="0" err="1">
                <a:solidFill>
                  <a:schemeClr val="dk1"/>
                </a:solidFill>
                <a:latin typeface="Arial"/>
                <a:ea typeface="Arial"/>
                <a:cs typeface="Arial"/>
                <a:sym typeface="Arial"/>
              </a:rPr>
              <a:t>chất</a:t>
            </a:r>
            <a:r>
              <a:rPr lang="en-US" sz="2400" b="1" i="0" u="none" dirty="0">
                <a:solidFill>
                  <a:schemeClr val="dk1"/>
                </a:solidFill>
                <a:latin typeface="Arial"/>
                <a:ea typeface="Arial"/>
                <a:cs typeface="Arial"/>
                <a:sym typeface="Arial"/>
              </a:rPr>
              <a:t> </a:t>
            </a:r>
            <a:r>
              <a:rPr lang="en-US" sz="2400" b="1" i="0" u="none" dirty="0" err="1">
                <a:solidFill>
                  <a:schemeClr val="dk1"/>
                </a:solidFill>
                <a:latin typeface="Arial"/>
                <a:ea typeface="Arial"/>
                <a:cs typeface="Arial"/>
                <a:sym typeface="Arial"/>
              </a:rPr>
              <a:t>khí</a:t>
            </a:r>
            <a:r>
              <a:rPr lang="en-US" sz="2400" b="1" i="0" u="none" dirty="0">
                <a:solidFill>
                  <a:schemeClr val="dk1"/>
                </a:solidFill>
                <a:latin typeface="Arial"/>
                <a:ea typeface="Arial"/>
                <a:cs typeface="Arial"/>
                <a:sym typeface="Arial"/>
              </a:rPr>
              <a:t> </a:t>
            </a:r>
            <a:r>
              <a:rPr lang="en-US" sz="2400" b="1" i="0" u="none" dirty="0" err="1">
                <a:solidFill>
                  <a:schemeClr val="dk1"/>
                </a:solidFill>
                <a:latin typeface="Arial"/>
                <a:ea typeface="Arial"/>
                <a:cs typeface="Arial"/>
                <a:sym typeface="Arial"/>
              </a:rPr>
              <a:t>này</a:t>
            </a:r>
            <a:r>
              <a:rPr lang="en-US" sz="2400" b="1" i="0" u="none" dirty="0">
                <a:solidFill>
                  <a:schemeClr val="dk1"/>
                </a:solidFill>
                <a:latin typeface="Arial"/>
                <a:ea typeface="Arial"/>
                <a:cs typeface="Arial"/>
                <a:sym typeface="Arial"/>
              </a:rPr>
              <a:t> </a:t>
            </a:r>
            <a:r>
              <a:rPr lang="en-US" sz="2400" b="1" i="0" u="none" dirty="0" err="1">
                <a:solidFill>
                  <a:schemeClr val="dk1"/>
                </a:solidFill>
                <a:latin typeface="Arial"/>
                <a:ea typeface="Arial"/>
                <a:cs typeface="Arial"/>
                <a:sym typeface="Arial"/>
              </a:rPr>
              <a:t>trong</a:t>
            </a:r>
            <a:r>
              <a:rPr lang="en-US" sz="2400" b="1" i="0" u="none" dirty="0">
                <a:solidFill>
                  <a:schemeClr val="dk1"/>
                </a:solidFill>
                <a:latin typeface="Arial"/>
                <a:ea typeface="Arial"/>
                <a:cs typeface="Arial"/>
                <a:sym typeface="Arial"/>
              </a:rPr>
              <a:t> </a:t>
            </a:r>
            <a:r>
              <a:rPr lang="en-US" sz="2400" b="1" i="0" u="none" dirty="0" err="1">
                <a:solidFill>
                  <a:schemeClr val="dk1"/>
                </a:solidFill>
                <a:latin typeface="Arial"/>
                <a:ea typeface="Arial"/>
                <a:cs typeface="Arial"/>
                <a:sym typeface="Arial"/>
              </a:rPr>
              <a:t>không</a:t>
            </a:r>
            <a:r>
              <a:rPr lang="en-US" sz="2400" b="1" i="0" u="none" dirty="0">
                <a:solidFill>
                  <a:schemeClr val="dk1"/>
                </a:solidFill>
                <a:latin typeface="Arial"/>
                <a:ea typeface="Arial"/>
                <a:cs typeface="Arial"/>
                <a:sym typeface="Arial"/>
              </a:rPr>
              <a:t> </a:t>
            </a:r>
            <a:r>
              <a:rPr lang="en-US" sz="2400" b="1" i="0" u="none" dirty="0" err="1">
                <a:solidFill>
                  <a:schemeClr val="dk1"/>
                </a:solidFill>
                <a:latin typeface="Arial"/>
                <a:ea typeface="Arial"/>
                <a:cs typeface="Arial"/>
                <a:sym typeface="Arial"/>
              </a:rPr>
              <a:t>khí</a:t>
            </a:r>
            <a:r>
              <a:rPr lang="en-US" sz="2400" b="1" i="0" u="none" dirty="0">
                <a:solidFill>
                  <a:schemeClr val="dk1"/>
                </a:solidFill>
                <a:latin typeface="Arial"/>
                <a:ea typeface="Arial"/>
                <a:cs typeface="Arial"/>
                <a:sym typeface="Arial"/>
              </a:rPr>
              <a:t> </a:t>
            </a:r>
            <a:r>
              <a:rPr lang="en-US" sz="2400" b="1" i="0" u="none" dirty="0" err="1">
                <a:solidFill>
                  <a:schemeClr val="dk1"/>
                </a:solidFill>
                <a:latin typeface="Arial"/>
                <a:ea typeface="Arial"/>
                <a:cs typeface="Arial"/>
                <a:sym typeface="Arial"/>
              </a:rPr>
              <a:t>nhìn</a:t>
            </a:r>
            <a:r>
              <a:rPr lang="en-US" sz="2400" b="1" i="0" u="none" dirty="0">
                <a:solidFill>
                  <a:schemeClr val="dk1"/>
                </a:solidFill>
                <a:latin typeface="Arial"/>
                <a:ea typeface="Arial"/>
                <a:cs typeface="Arial"/>
                <a:sym typeface="Arial"/>
              </a:rPr>
              <a:t> </a:t>
            </a:r>
            <a:r>
              <a:rPr lang="en-US" sz="2400" b="1" i="0" u="none" dirty="0" err="1">
                <a:solidFill>
                  <a:schemeClr val="dk1"/>
                </a:solidFill>
                <a:latin typeface="Arial"/>
                <a:ea typeface="Arial"/>
                <a:cs typeface="Arial"/>
                <a:sym typeface="Arial"/>
              </a:rPr>
              <a:t>chung</a:t>
            </a:r>
            <a:r>
              <a:rPr lang="en-US" sz="2400" b="1" i="0" u="none" dirty="0">
                <a:solidFill>
                  <a:schemeClr val="dk1"/>
                </a:solidFill>
                <a:latin typeface="Arial"/>
                <a:ea typeface="Arial"/>
                <a:cs typeface="Arial"/>
                <a:sym typeface="Arial"/>
              </a:rPr>
              <a:t> </a:t>
            </a:r>
            <a:r>
              <a:rPr lang="en-US" sz="2400" b="1" i="0" u="none" dirty="0" err="1">
                <a:solidFill>
                  <a:schemeClr val="dk1"/>
                </a:solidFill>
                <a:latin typeface="Arial"/>
                <a:ea typeface="Arial"/>
                <a:cs typeface="Arial"/>
                <a:sym typeface="Arial"/>
              </a:rPr>
              <a:t>không</a:t>
            </a:r>
            <a:r>
              <a:rPr lang="en-US" sz="2400" b="1" i="0" u="none" dirty="0">
                <a:solidFill>
                  <a:schemeClr val="dk1"/>
                </a:solidFill>
                <a:latin typeface="Arial"/>
                <a:ea typeface="Arial"/>
                <a:cs typeface="Arial"/>
                <a:sym typeface="Arial"/>
              </a:rPr>
              <a:t> </a:t>
            </a:r>
            <a:r>
              <a:rPr lang="en-US" sz="2400" b="1" i="0" u="none" dirty="0" err="1">
                <a:solidFill>
                  <a:schemeClr val="dk1"/>
                </a:solidFill>
                <a:latin typeface="Arial"/>
                <a:ea typeface="Arial"/>
                <a:cs typeface="Arial"/>
                <a:sym typeface="Arial"/>
              </a:rPr>
              <a:t>tăng</a:t>
            </a:r>
            <a:endParaRPr dirty="0"/>
          </a:p>
        </p:txBody>
      </p:sp>
      <p:pic>
        <p:nvPicPr>
          <p:cNvPr id="341" name="Google Shape;341;p34" descr="Sinh%20hoc%206%20SGK%20hinh%2046"/>
          <p:cNvPicPr preferRelativeResize="0"/>
          <p:nvPr/>
        </p:nvPicPr>
        <p:blipFill rotWithShape="1">
          <a:blip r:embed="rId4">
            <a:alphaModFix/>
          </a:blip>
          <a:srcRect/>
          <a:stretch/>
        </p:blipFill>
        <p:spPr>
          <a:xfrm>
            <a:off x="7164387" y="1559301"/>
            <a:ext cx="1690687" cy="1470025"/>
          </a:xfrm>
          <a:prstGeom prst="rect">
            <a:avLst/>
          </a:prstGeom>
          <a:noFill/>
          <a:ln w="19050" cap="flat" cmpd="sng">
            <a:solidFill>
              <a:srgbClr val="00FFFF"/>
            </a:solidFill>
            <a:prstDash val="solid"/>
            <a:miter lim="800000"/>
            <a:headEnd type="none" w="sm" len="sm"/>
            <a:tailEnd type="none" w="sm" len="sm"/>
          </a:ln>
        </p:spPr>
      </p:pic>
      <p:pic>
        <p:nvPicPr>
          <p:cNvPr id="342" name="Google Shape;342;p34" descr="PLUS!"/>
          <p:cNvPicPr preferRelativeResize="0"/>
          <p:nvPr/>
        </p:nvPicPr>
        <p:blipFill rotWithShape="1">
          <a:blip r:embed="rId5">
            <a:alphaModFix/>
          </a:blip>
          <a:srcRect l="51959" t="6080" r="17999" b="48640"/>
          <a:stretch/>
        </p:blipFill>
        <p:spPr>
          <a:xfrm>
            <a:off x="7019925" y="4868862"/>
            <a:ext cx="1873250" cy="1728787"/>
          </a:xfrm>
          <a:prstGeom prst="rect">
            <a:avLst/>
          </a:prstGeom>
          <a:noFill/>
          <a:ln w="12700" cap="flat" cmpd="sng">
            <a:solidFill>
              <a:srgbClr val="FF00FF"/>
            </a:solidFill>
            <a:prstDash val="solid"/>
            <a:miter lim="800000"/>
            <a:headEnd type="none" w="sm" len="sm"/>
            <a:tailEnd type="none" w="sm" len="sm"/>
          </a:ln>
        </p:spPr>
      </p:pic>
      <p:sp>
        <p:nvSpPr>
          <p:cNvPr id="343" name="Google Shape;343;p34"/>
          <p:cNvSpPr txBox="1"/>
          <p:nvPr/>
        </p:nvSpPr>
        <p:spPr>
          <a:xfrm>
            <a:off x="4500562" y="2565400"/>
            <a:ext cx="1905000" cy="822325"/>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2400"/>
              <a:buFont typeface="Times New Roman"/>
              <a:buNone/>
            </a:pPr>
            <a:r>
              <a:rPr lang="en-US" sz="2400" b="1" i="0" u="none">
                <a:solidFill>
                  <a:srgbClr val="FF0000"/>
                </a:solidFill>
                <a:latin typeface="Times New Roman"/>
                <a:ea typeface="Times New Roman"/>
                <a:cs typeface="Times New Roman"/>
                <a:sym typeface="Times New Roman"/>
              </a:rPr>
              <a:t>Khí carbon dioxide</a:t>
            </a:r>
            <a:r>
              <a:rPr lang="en-US" sz="1800" b="0" i="0" u="none">
                <a:solidFill>
                  <a:schemeClr val="dk1"/>
                </a:solidFill>
                <a:latin typeface="Arial"/>
                <a:ea typeface="Arial"/>
                <a:cs typeface="Arial"/>
                <a:sym typeface="Arial"/>
              </a:rPr>
              <a:t> </a:t>
            </a:r>
            <a:endParaRPr/>
          </a:p>
        </p:txBody>
      </p:sp>
      <p:cxnSp>
        <p:nvCxnSpPr>
          <p:cNvPr id="344" name="Google Shape;344;p34"/>
          <p:cNvCxnSpPr/>
          <p:nvPr/>
        </p:nvCxnSpPr>
        <p:spPr>
          <a:xfrm rot="10800000">
            <a:off x="5410200" y="3352800"/>
            <a:ext cx="304800" cy="1524000"/>
          </a:xfrm>
          <a:prstGeom prst="straightConnector1">
            <a:avLst/>
          </a:prstGeom>
          <a:noFill/>
          <a:ln w="38100" cap="flat" cmpd="sng">
            <a:solidFill>
              <a:srgbClr val="0000FF"/>
            </a:solidFill>
            <a:prstDash val="solid"/>
            <a:miter lim="800000"/>
            <a:headEnd type="none" w="med" len="med"/>
            <a:tailEnd type="triangle" w="med" len="med"/>
          </a:ln>
        </p:spPr>
      </p:cxnSp>
      <p:cxnSp>
        <p:nvCxnSpPr>
          <p:cNvPr id="345" name="Google Shape;345;p34"/>
          <p:cNvCxnSpPr/>
          <p:nvPr/>
        </p:nvCxnSpPr>
        <p:spPr>
          <a:xfrm rot="10800000">
            <a:off x="5562600" y="3352800"/>
            <a:ext cx="1371600" cy="1524000"/>
          </a:xfrm>
          <a:prstGeom prst="straightConnector1">
            <a:avLst/>
          </a:prstGeom>
          <a:noFill/>
          <a:ln w="38100" cap="flat" cmpd="sng">
            <a:solidFill>
              <a:srgbClr val="0000FF"/>
            </a:solidFill>
            <a:prstDash val="solid"/>
            <a:miter lim="800000"/>
            <a:headEnd type="none" w="med" len="med"/>
            <a:tailEnd type="triangle" w="med" len="med"/>
          </a:ln>
        </p:spPr>
      </p:cxnSp>
      <p:cxnSp>
        <p:nvCxnSpPr>
          <p:cNvPr id="346" name="Google Shape;346;p34"/>
          <p:cNvCxnSpPr/>
          <p:nvPr/>
        </p:nvCxnSpPr>
        <p:spPr>
          <a:xfrm rot="10800000">
            <a:off x="6477000" y="3124200"/>
            <a:ext cx="685800" cy="228600"/>
          </a:xfrm>
          <a:prstGeom prst="straightConnector1">
            <a:avLst/>
          </a:prstGeom>
          <a:noFill/>
          <a:ln w="38100" cap="flat" cmpd="sng">
            <a:solidFill>
              <a:srgbClr val="FF0000"/>
            </a:solidFill>
            <a:prstDash val="solid"/>
            <a:miter lim="800000"/>
            <a:headEnd type="none" w="med" len="med"/>
            <a:tailEnd type="triangle" w="med" len="med"/>
          </a:ln>
        </p:spPr>
      </p:cxnSp>
      <p:cxnSp>
        <p:nvCxnSpPr>
          <p:cNvPr id="347" name="Google Shape;347;p34"/>
          <p:cNvCxnSpPr>
            <a:cxnSpLocks/>
          </p:cNvCxnSpPr>
          <p:nvPr/>
        </p:nvCxnSpPr>
        <p:spPr>
          <a:xfrm flipH="1">
            <a:off x="6405562" y="2345114"/>
            <a:ext cx="681038" cy="265113"/>
          </a:xfrm>
          <a:prstGeom prst="straightConnector1">
            <a:avLst/>
          </a:prstGeom>
          <a:noFill/>
          <a:ln w="38100" cap="flat" cmpd="sng">
            <a:solidFill>
              <a:srgbClr val="FF0000"/>
            </a:solidFill>
            <a:prstDash val="solid"/>
            <a:miter lim="800000"/>
            <a:headEnd type="none" w="med" len="med"/>
            <a:tailEnd type="triangle" w="med" len="med"/>
          </a:ln>
        </p:spPr>
      </p:cxnSp>
      <p:sp>
        <p:nvSpPr>
          <p:cNvPr id="348" name="Google Shape;348;p34"/>
          <p:cNvSpPr txBox="1"/>
          <p:nvPr/>
        </p:nvSpPr>
        <p:spPr>
          <a:xfrm>
            <a:off x="5334000" y="3810000"/>
            <a:ext cx="1143000" cy="427037"/>
          </a:xfrm>
          <a:prstGeom prst="rect">
            <a:avLst/>
          </a:prstGeom>
          <a:solidFill>
            <a:srgbClr val="66CCF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2200"/>
              <a:buFont typeface="Times New Roman"/>
              <a:buNone/>
            </a:pPr>
            <a:r>
              <a:rPr lang="en-US" sz="2200" b="1" i="0" u="none">
                <a:solidFill>
                  <a:srgbClr val="0000FF"/>
                </a:solidFill>
                <a:latin typeface="Times New Roman"/>
                <a:ea typeface="Times New Roman"/>
                <a:cs typeface="Times New Roman"/>
                <a:sym typeface="Times New Roman"/>
              </a:rPr>
              <a:t>Hô hấp</a:t>
            </a:r>
            <a:endParaRPr/>
          </a:p>
        </p:txBody>
      </p:sp>
      <p:cxnSp>
        <p:nvCxnSpPr>
          <p:cNvPr id="349" name="Google Shape;349;p34"/>
          <p:cNvCxnSpPr/>
          <p:nvPr/>
        </p:nvCxnSpPr>
        <p:spPr>
          <a:xfrm flipH="1">
            <a:off x="3657600" y="3200400"/>
            <a:ext cx="990600" cy="685800"/>
          </a:xfrm>
          <a:prstGeom prst="straightConnector1">
            <a:avLst/>
          </a:prstGeom>
          <a:noFill/>
          <a:ln w="38100" cap="flat" cmpd="sng">
            <a:solidFill>
              <a:srgbClr val="FF0000"/>
            </a:solidFill>
            <a:prstDash val="solid"/>
            <a:miter lim="800000"/>
            <a:headEnd type="none" w="med" len="med"/>
            <a:tailEnd type="triangle" w="med" len="med"/>
          </a:ln>
        </p:spPr>
      </p:cxnSp>
      <p:sp>
        <p:nvSpPr>
          <p:cNvPr id="350" name="Google Shape;350;p34"/>
          <p:cNvSpPr txBox="1"/>
          <p:nvPr/>
        </p:nvSpPr>
        <p:spPr>
          <a:xfrm>
            <a:off x="1692275" y="5445125"/>
            <a:ext cx="2133600" cy="1006475"/>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FF"/>
              </a:buClr>
              <a:buSzPts val="2000"/>
              <a:buFont typeface="Times New Roman"/>
              <a:buNone/>
            </a:pPr>
            <a:r>
              <a:rPr lang="en-US" sz="2000" b="1" i="0" u="none">
                <a:solidFill>
                  <a:srgbClr val="0000FF"/>
                </a:solidFill>
                <a:latin typeface="Times New Roman"/>
                <a:ea typeface="Times New Roman"/>
                <a:cs typeface="Times New Roman"/>
                <a:sym typeface="Times New Roman"/>
              </a:rPr>
              <a:t>Cây xanh hấp thụ khí </a:t>
            </a:r>
            <a:r>
              <a:rPr lang="en-US" sz="2000" b="1" i="0" u="none">
                <a:solidFill>
                  <a:srgbClr val="0000FF"/>
                </a:solidFill>
                <a:latin typeface="Arial"/>
                <a:ea typeface="Arial"/>
                <a:cs typeface="Arial"/>
                <a:sym typeface="Arial"/>
              </a:rPr>
              <a:t>carbon dioxide</a:t>
            </a:r>
            <a:r>
              <a:rPr lang="en-US" sz="2000" b="0" i="0" u="none">
                <a:solidFill>
                  <a:srgbClr val="0000FF"/>
                </a:solidFill>
                <a:latin typeface="Arial"/>
                <a:ea typeface="Arial"/>
                <a:cs typeface="Arial"/>
                <a:sym typeface="Arial"/>
              </a:rPr>
              <a:t> </a:t>
            </a:r>
            <a:endParaRPr/>
          </a:p>
        </p:txBody>
      </p:sp>
      <p:pic>
        <p:nvPicPr>
          <p:cNvPr id="351" name="Google Shape;351;p34" descr="CAM7416R"/>
          <p:cNvPicPr preferRelativeResize="0"/>
          <p:nvPr/>
        </p:nvPicPr>
        <p:blipFill rotWithShape="1">
          <a:blip r:embed="rId6">
            <a:alphaModFix/>
          </a:blip>
          <a:srcRect/>
          <a:stretch/>
        </p:blipFill>
        <p:spPr>
          <a:xfrm>
            <a:off x="7164387" y="3213100"/>
            <a:ext cx="1752600" cy="1524000"/>
          </a:xfrm>
          <a:prstGeom prst="rect">
            <a:avLst/>
          </a:prstGeom>
          <a:noFill/>
          <a:ln>
            <a:noFill/>
          </a:ln>
        </p:spPr>
      </p:pic>
      <p:grpSp>
        <p:nvGrpSpPr>
          <p:cNvPr id="352" name="Google Shape;352;p34"/>
          <p:cNvGrpSpPr/>
          <p:nvPr/>
        </p:nvGrpSpPr>
        <p:grpSpPr>
          <a:xfrm>
            <a:off x="4932362" y="4916487"/>
            <a:ext cx="1828800" cy="1941512"/>
            <a:chOff x="4464" y="864"/>
            <a:chExt cx="1152" cy="1296"/>
          </a:xfrm>
        </p:grpSpPr>
        <p:pic>
          <p:nvPicPr>
            <p:cNvPr id="353" name="Google Shape;353;p34" descr="classical053"/>
            <p:cNvPicPr preferRelativeResize="0"/>
            <p:nvPr/>
          </p:nvPicPr>
          <p:blipFill rotWithShape="1">
            <a:blip r:embed="rId7">
              <a:alphaModFix/>
            </a:blip>
            <a:srcRect l="53999" t="4666" r="8999" b="40665"/>
            <a:stretch/>
          </p:blipFill>
          <p:spPr>
            <a:xfrm>
              <a:off x="4464" y="864"/>
              <a:ext cx="1152" cy="1296"/>
            </a:xfrm>
            <a:prstGeom prst="rect">
              <a:avLst/>
            </a:prstGeom>
            <a:noFill/>
            <a:ln>
              <a:noFill/>
            </a:ln>
          </p:spPr>
        </p:pic>
        <p:sp>
          <p:nvSpPr>
            <p:cNvPr id="354" name="Google Shape;354;p34"/>
            <p:cNvSpPr txBox="1"/>
            <p:nvPr/>
          </p:nvSpPr>
          <p:spPr>
            <a:xfrm>
              <a:off x="4944" y="1872"/>
              <a:ext cx="672" cy="285"/>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51"/>
                                        </p:tgtEl>
                                        <p:attrNameLst>
                                          <p:attrName>style.visibility</p:attrName>
                                        </p:attrNameLst>
                                      </p:cBhvr>
                                      <p:to>
                                        <p:strVal val="visible"/>
                                      </p:to>
                                    </p:set>
                                    <p:animEffect transition="in" filter="barn(inVertical)">
                                      <p:cBhvr>
                                        <p:cTn id="7" dur="500"/>
                                        <p:tgtEl>
                                          <p:spTgt spid="351"/>
                                        </p:tgtEl>
                                      </p:cBhvr>
                                    </p:animEffect>
                                  </p:childTnLst>
                                </p:cTn>
                              </p:par>
                              <p:par>
                                <p:cTn id="8" presetID="16" presetClass="entr" presetSubtype="21" fill="hold" nodeType="withEffect">
                                  <p:stCondLst>
                                    <p:cond delay="0"/>
                                  </p:stCondLst>
                                  <p:childTnLst>
                                    <p:set>
                                      <p:cBhvr>
                                        <p:cTn id="9" dur="1" fill="hold">
                                          <p:stCondLst>
                                            <p:cond delay="0"/>
                                          </p:stCondLst>
                                        </p:cTn>
                                        <p:tgtEl>
                                          <p:spTgt spid="341"/>
                                        </p:tgtEl>
                                        <p:attrNameLst>
                                          <p:attrName>style.visibility</p:attrName>
                                        </p:attrNameLst>
                                      </p:cBhvr>
                                      <p:to>
                                        <p:strVal val="visible"/>
                                      </p:to>
                                    </p:set>
                                    <p:animEffect transition="in" filter="barn(inVertical)">
                                      <p:cBhvr>
                                        <p:cTn id="10" dur="500"/>
                                        <p:tgtEl>
                                          <p:spTgt spid="341"/>
                                        </p:tgtEl>
                                      </p:cBhvr>
                                    </p:animEffect>
                                  </p:childTnLst>
                                </p:cTn>
                              </p:par>
                              <p:par>
                                <p:cTn id="11" presetID="16" presetClass="entr" presetSubtype="21" fill="hold" nodeType="withEffect">
                                  <p:stCondLst>
                                    <p:cond delay="0"/>
                                  </p:stCondLst>
                                  <p:childTnLst>
                                    <p:set>
                                      <p:cBhvr>
                                        <p:cTn id="12" dur="1" fill="hold">
                                          <p:stCondLst>
                                            <p:cond delay="0"/>
                                          </p:stCondLst>
                                        </p:cTn>
                                        <p:tgtEl>
                                          <p:spTgt spid="342"/>
                                        </p:tgtEl>
                                        <p:attrNameLst>
                                          <p:attrName>style.visibility</p:attrName>
                                        </p:attrNameLst>
                                      </p:cBhvr>
                                      <p:to>
                                        <p:strVal val="visible"/>
                                      </p:to>
                                    </p:set>
                                    <p:animEffect transition="in" filter="barn(inVertical)">
                                      <p:cBhvr>
                                        <p:cTn id="13" dur="500"/>
                                        <p:tgtEl>
                                          <p:spTgt spid="342"/>
                                        </p:tgtEl>
                                      </p:cBhvr>
                                    </p:animEffect>
                                  </p:childTnLst>
                                </p:cTn>
                              </p:par>
                              <p:par>
                                <p:cTn id="14" presetID="16" presetClass="entr" presetSubtype="21" fill="hold" nodeType="withEffect">
                                  <p:stCondLst>
                                    <p:cond delay="0"/>
                                  </p:stCondLst>
                                  <p:childTnLst>
                                    <p:set>
                                      <p:cBhvr>
                                        <p:cTn id="15" dur="1" fill="hold">
                                          <p:stCondLst>
                                            <p:cond delay="0"/>
                                          </p:stCondLst>
                                        </p:cTn>
                                        <p:tgtEl>
                                          <p:spTgt spid="352"/>
                                        </p:tgtEl>
                                        <p:attrNameLst>
                                          <p:attrName>style.visibility</p:attrName>
                                        </p:attrNameLst>
                                      </p:cBhvr>
                                      <p:to>
                                        <p:strVal val="visible"/>
                                      </p:to>
                                    </p:set>
                                    <p:animEffect transition="in" filter="barn(inVertical)">
                                      <p:cBhvr>
                                        <p:cTn id="16" dur="500"/>
                                        <p:tgtEl>
                                          <p:spTgt spid="352"/>
                                        </p:tgtEl>
                                      </p:cBhvr>
                                    </p:animEffect>
                                  </p:childTnLst>
                                </p:cTn>
                              </p:par>
                              <p:par>
                                <p:cTn id="17" presetID="16" presetClass="entr" presetSubtype="21" fill="hold" nodeType="withEffect">
                                  <p:stCondLst>
                                    <p:cond delay="0"/>
                                  </p:stCondLst>
                                  <p:childTnLst>
                                    <p:set>
                                      <p:cBhvr>
                                        <p:cTn id="18" dur="1" fill="hold">
                                          <p:stCondLst>
                                            <p:cond delay="0"/>
                                          </p:stCondLst>
                                        </p:cTn>
                                        <p:tgtEl>
                                          <p:spTgt spid="344"/>
                                        </p:tgtEl>
                                        <p:attrNameLst>
                                          <p:attrName>style.visibility</p:attrName>
                                        </p:attrNameLst>
                                      </p:cBhvr>
                                      <p:to>
                                        <p:strVal val="visible"/>
                                      </p:to>
                                    </p:set>
                                    <p:animEffect transition="in" filter="barn(inVertical)">
                                      <p:cBhvr>
                                        <p:cTn id="19" dur="500"/>
                                        <p:tgtEl>
                                          <p:spTgt spid="344"/>
                                        </p:tgtEl>
                                      </p:cBhvr>
                                    </p:animEffect>
                                  </p:childTnLst>
                                </p:cTn>
                              </p:par>
                              <p:par>
                                <p:cTn id="20" presetID="16" presetClass="entr" presetSubtype="21" fill="hold" nodeType="withEffect">
                                  <p:stCondLst>
                                    <p:cond delay="0"/>
                                  </p:stCondLst>
                                  <p:childTnLst>
                                    <p:set>
                                      <p:cBhvr>
                                        <p:cTn id="21" dur="1" fill="hold">
                                          <p:stCondLst>
                                            <p:cond delay="0"/>
                                          </p:stCondLst>
                                        </p:cTn>
                                        <p:tgtEl>
                                          <p:spTgt spid="345"/>
                                        </p:tgtEl>
                                        <p:attrNameLst>
                                          <p:attrName>style.visibility</p:attrName>
                                        </p:attrNameLst>
                                      </p:cBhvr>
                                      <p:to>
                                        <p:strVal val="visible"/>
                                      </p:to>
                                    </p:set>
                                    <p:animEffect transition="in" filter="barn(inVertical)">
                                      <p:cBhvr>
                                        <p:cTn id="22" dur="500"/>
                                        <p:tgtEl>
                                          <p:spTgt spid="345"/>
                                        </p:tgtEl>
                                      </p:cBhvr>
                                    </p:animEffect>
                                  </p:childTnLst>
                                </p:cTn>
                              </p:par>
                              <p:par>
                                <p:cTn id="23" presetID="16" presetClass="entr" presetSubtype="21" fill="hold" nodeType="withEffect">
                                  <p:stCondLst>
                                    <p:cond delay="0"/>
                                  </p:stCondLst>
                                  <p:childTnLst>
                                    <p:set>
                                      <p:cBhvr>
                                        <p:cTn id="24" dur="1" fill="hold">
                                          <p:stCondLst>
                                            <p:cond delay="0"/>
                                          </p:stCondLst>
                                        </p:cTn>
                                        <p:tgtEl>
                                          <p:spTgt spid="346"/>
                                        </p:tgtEl>
                                        <p:attrNameLst>
                                          <p:attrName>style.visibility</p:attrName>
                                        </p:attrNameLst>
                                      </p:cBhvr>
                                      <p:to>
                                        <p:strVal val="visible"/>
                                      </p:to>
                                    </p:set>
                                    <p:animEffect transition="in" filter="barn(inVertical)">
                                      <p:cBhvr>
                                        <p:cTn id="25" dur="500"/>
                                        <p:tgtEl>
                                          <p:spTgt spid="346"/>
                                        </p:tgtEl>
                                      </p:cBhvr>
                                    </p:animEffect>
                                  </p:childTnLst>
                                </p:cTn>
                              </p:par>
                              <p:par>
                                <p:cTn id="26" presetID="16" presetClass="entr" presetSubtype="21" fill="hold" nodeType="withEffect">
                                  <p:stCondLst>
                                    <p:cond delay="0"/>
                                  </p:stCondLst>
                                  <p:childTnLst>
                                    <p:set>
                                      <p:cBhvr>
                                        <p:cTn id="27" dur="1" fill="hold">
                                          <p:stCondLst>
                                            <p:cond delay="0"/>
                                          </p:stCondLst>
                                        </p:cTn>
                                        <p:tgtEl>
                                          <p:spTgt spid="347"/>
                                        </p:tgtEl>
                                        <p:attrNameLst>
                                          <p:attrName>style.visibility</p:attrName>
                                        </p:attrNameLst>
                                      </p:cBhvr>
                                      <p:to>
                                        <p:strVal val="visible"/>
                                      </p:to>
                                    </p:set>
                                    <p:animEffect transition="in" filter="barn(inVertical)">
                                      <p:cBhvr>
                                        <p:cTn id="28" dur="500"/>
                                        <p:tgtEl>
                                          <p:spTgt spid="34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48"/>
                                        </p:tgtEl>
                                        <p:attrNameLst>
                                          <p:attrName>style.visibility</p:attrName>
                                        </p:attrNameLst>
                                      </p:cBhvr>
                                      <p:to>
                                        <p:strVal val="visible"/>
                                      </p:to>
                                    </p:set>
                                    <p:animEffect transition="in" filter="barn(inVertical)">
                                      <p:cBhvr>
                                        <p:cTn id="31" dur="500"/>
                                        <p:tgtEl>
                                          <p:spTgt spid="34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40"/>
                                        </p:tgtEl>
                                        <p:attrNameLst>
                                          <p:attrName>style.visibility</p:attrName>
                                        </p:attrNameLst>
                                      </p:cBhvr>
                                      <p:to>
                                        <p:strVal val="visible"/>
                                      </p:to>
                                    </p:set>
                                    <p:animEffect transition="in" filter="barn(inVertical)">
                                      <p:cBhvr>
                                        <p:cTn id="36" dur="500"/>
                                        <p:tgtEl>
                                          <p:spTgt spid="340"/>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49"/>
                                        </p:tgtEl>
                                        <p:attrNameLst>
                                          <p:attrName>style.visibility</p:attrName>
                                        </p:attrNameLst>
                                      </p:cBhvr>
                                      <p:to>
                                        <p:strVal val="visible"/>
                                      </p:to>
                                    </p:set>
                                    <p:animEffect transition="in" filter="fade">
                                      <p:cBhvr>
                                        <p:cTn id="41" dur="1000"/>
                                        <p:tgtEl>
                                          <p:spTgt spid="349"/>
                                        </p:tgtEl>
                                      </p:cBhvr>
                                    </p:animEffect>
                                    <p:anim calcmode="lin" valueType="num">
                                      <p:cBhvr>
                                        <p:cTn id="42" dur="1000" fill="hold"/>
                                        <p:tgtEl>
                                          <p:spTgt spid="349"/>
                                        </p:tgtEl>
                                        <p:attrNameLst>
                                          <p:attrName>ppt_x</p:attrName>
                                        </p:attrNameLst>
                                      </p:cBhvr>
                                      <p:tavLst>
                                        <p:tav tm="0">
                                          <p:val>
                                            <p:strVal val="#ppt_x"/>
                                          </p:val>
                                        </p:tav>
                                        <p:tav tm="100000">
                                          <p:val>
                                            <p:strVal val="#ppt_x"/>
                                          </p:val>
                                        </p:tav>
                                      </p:tavLst>
                                    </p:anim>
                                    <p:anim calcmode="lin" valueType="num">
                                      <p:cBhvr>
                                        <p:cTn id="43" dur="1000" fill="hold"/>
                                        <p:tgtEl>
                                          <p:spTgt spid="349"/>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39"/>
                                        </p:tgtEl>
                                        <p:attrNameLst>
                                          <p:attrName>style.visibility</p:attrName>
                                        </p:attrNameLst>
                                      </p:cBhvr>
                                      <p:to>
                                        <p:strVal val="visible"/>
                                      </p:to>
                                    </p:set>
                                    <p:animEffect transition="in" filter="fade">
                                      <p:cBhvr>
                                        <p:cTn id="46" dur="1000"/>
                                        <p:tgtEl>
                                          <p:spTgt spid="339"/>
                                        </p:tgtEl>
                                      </p:cBhvr>
                                    </p:animEffect>
                                    <p:anim calcmode="lin" valueType="num">
                                      <p:cBhvr>
                                        <p:cTn id="47" dur="1000" fill="hold"/>
                                        <p:tgtEl>
                                          <p:spTgt spid="339"/>
                                        </p:tgtEl>
                                        <p:attrNameLst>
                                          <p:attrName>ppt_x</p:attrName>
                                        </p:attrNameLst>
                                      </p:cBhvr>
                                      <p:tavLst>
                                        <p:tav tm="0">
                                          <p:val>
                                            <p:strVal val="#ppt_x"/>
                                          </p:val>
                                        </p:tav>
                                        <p:tav tm="100000">
                                          <p:val>
                                            <p:strVal val="#ppt_x"/>
                                          </p:val>
                                        </p:tav>
                                      </p:tavLst>
                                    </p:anim>
                                    <p:anim calcmode="lin" valueType="num">
                                      <p:cBhvr>
                                        <p:cTn id="48" dur="1000" fill="hold"/>
                                        <p:tgtEl>
                                          <p:spTgt spid="33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50"/>
                                        </p:tgtEl>
                                        <p:attrNameLst>
                                          <p:attrName>style.visibility</p:attrName>
                                        </p:attrNameLst>
                                      </p:cBhvr>
                                      <p:to>
                                        <p:strVal val="visible"/>
                                      </p:to>
                                    </p:set>
                                    <p:animEffect transition="in" filter="fade">
                                      <p:cBhvr>
                                        <p:cTn id="51" dur="1000"/>
                                        <p:tgtEl>
                                          <p:spTgt spid="350"/>
                                        </p:tgtEl>
                                      </p:cBhvr>
                                    </p:animEffect>
                                    <p:anim calcmode="lin" valueType="num">
                                      <p:cBhvr>
                                        <p:cTn id="52" dur="1000" fill="hold"/>
                                        <p:tgtEl>
                                          <p:spTgt spid="350"/>
                                        </p:tgtEl>
                                        <p:attrNameLst>
                                          <p:attrName>ppt_x</p:attrName>
                                        </p:attrNameLst>
                                      </p:cBhvr>
                                      <p:tavLst>
                                        <p:tav tm="0">
                                          <p:val>
                                            <p:strVal val="#ppt_x"/>
                                          </p:val>
                                        </p:tav>
                                        <p:tav tm="100000">
                                          <p:val>
                                            <p:strVal val="#ppt_x"/>
                                          </p:val>
                                        </p:tav>
                                      </p:tavLst>
                                    </p:anim>
                                    <p:anim calcmode="lin" valueType="num">
                                      <p:cBhvr>
                                        <p:cTn id="53" dur="1000" fill="hold"/>
                                        <p:tgtEl>
                                          <p:spTgt spid="3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 grpId="0"/>
      <p:bldP spid="348" grpId="0" animBg="1"/>
      <p:bldP spid="3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p35" descr="20110603155810VIENTNMT2"/>
          <p:cNvPicPr preferRelativeResize="0"/>
          <p:nvPr/>
        </p:nvPicPr>
        <p:blipFill rotWithShape="1">
          <a:blip r:embed="rId3">
            <a:alphaModFix/>
          </a:blip>
          <a:srcRect/>
          <a:stretch/>
        </p:blipFill>
        <p:spPr>
          <a:xfrm>
            <a:off x="0" y="0"/>
            <a:ext cx="4191000" cy="5410200"/>
          </a:xfrm>
          <a:prstGeom prst="rect">
            <a:avLst/>
          </a:prstGeom>
          <a:noFill/>
          <a:ln>
            <a:noFill/>
          </a:ln>
        </p:spPr>
      </p:pic>
      <p:pic>
        <p:nvPicPr>
          <p:cNvPr id="360" name="Google Shape;360;p35" descr="dong%20coc%20bao%20ve%20cay"/>
          <p:cNvPicPr preferRelativeResize="0"/>
          <p:nvPr/>
        </p:nvPicPr>
        <p:blipFill rotWithShape="1">
          <a:blip r:embed="rId4">
            <a:alphaModFix/>
          </a:blip>
          <a:srcRect/>
          <a:stretch/>
        </p:blipFill>
        <p:spPr>
          <a:xfrm>
            <a:off x="4343400" y="0"/>
            <a:ext cx="4800600" cy="5410200"/>
          </a:xfrm>
          <a:prstGeom prst="rect">
            <a:avLst/>
          </a:prstGeom>
          <a:noFill/>
          <a:ln>
            <a:noFill/>
          </a:ln>
        </p:spPr>
      </p:pic>
      <p:sp>
        <p:nvSpPr>
          <p:cNvPr id="361" name="Google Shape;361;p35"/>
          <p:cNvSpPr txBox="1"/>
          <p:nvPr/>
        </p:nvSpPr>
        <p:spPr>
          <a:xfrm>
            <a:off x="1905000" y="5562600"/>
            <a:ext cx="4572000" cy="5794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333FF"/>
              </a:buClr>
              <a:buSzPts val="3200"/>
              <a:buFont typeface="Times New Roman"/>
              <a:buNone/>
            </a:pPr>
            <a:r>
              <a:rPr lang="en-US" sz="3200" b="0" i="0" u="none">
                <a:solidFill>
                  <a:srgbClr val="3333FF"/>
                </a:solidFill>
                <a:latin typeface="Times New Roman"/>
                <a:ea typeface="Times New Roman"/>
                <a:cs typeface="Times New Roman"/>
                <a:sym typeface="Times New Roman"/>
              </a:rPr>
              <a:t>Trồng và bảo vệ cây xanh</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8" name="Google Shape;368;p36"/>
          <p:cNvSpPr txBox="1"/>
          <p:nvPr/>
        </p:nvSpPr>
        <p:spPr>
          <a:xfrm>
            <a:off x="0" y="1268412"/>
            <a:ext cx="5651500" cy="396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2000"/>
              <a:buFont typeface="Times New Roman"/>
              <a:buNone/>
            </a:pPr>
            <a:r>
              <a:rPr lang="en-US" sz="2000" b="1" i="0" u="none">
                <a:solidFill>
                  <a:srgbClr val="0000FF"/>
                </a:solidFill>
                <a:latin typeface="Times New Roman"/>
                <a:ea typeface="Times New Roman"/>
                <a:cs typeface="Times New Roman"/>
                <a:sym typeface="Times New Roman"/>
              </a:rPr>
              <a:t>   </a:t>
            </a:r>
            <a:endParaRPr/>
          </a:p>
        </p:txBody>
      </p:sp>
      <p:sp>
        <p:nvSpPr>
          <p:cNvPr id="369" name="Google Shape;369;p36"/>
          <p:cNvSpPr txBox="1"/>
          <p:nvPr/>
        </p:nvSpPr>
        <p:spPr>
          <a:xfrm>
            <a:off x="755650" y="1701800"/>
            <a:ext cx="436562"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2400"/>
              <a:buFont typeface="Arial"/>
              <a:buNone/>
            </a:pPr>
            <a:r>
              <a:rPr lang="en-US" sz="2400" b="1" i="0" u="none">
                <a:solidFill>
                  <a:srgbClr val="0000FF"/>
                </a:solidFill>
                <a:latin typeface="Arial"/>
                <a:ea typeface="Arial"/>
                <a:cs typeface="Arial"/>
                <a:sym typeface="Arial"/>
              </a:rPr>
              <a:t>   </a:t>
            </a:r>
            <a:endParaRPr/>
          </a:p>
        </p:txBody>
      </p:sp>
      <p:sp>
        <p:nvSpPr>
          <p:cNvPr id="370" name="Google Shape;370;p36" descr="Hình nền : Bồ công anh, thực vật, hoa, Lông cừu 1920x1200 - CoolWallpapers  - 674065 - Hình nền đẹp hd - WallHere"/>
          <p:cNvSpPr txBox="1"/>
          <p:nvPr/>
        </p:nvSpPr>
        <p:spPr>
          <a:xfrm>
            <a:off x="4419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71" name="Google Shape;371;p36" descr="Hình ảnh miễn phí: lá, thiên nhiên, mùa hè, thực vật, hướng dương, Hoa,  cánh hoa, thực vật"/>
          <p:cNvSpPr txBox="1"/>
          <p:nvPr/>
        </p:nvSpPr>
        <p:spPr>
          <a:xfrm>
            <a:off x="4419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74" name="Google Shape;374;p36"/>
          <p:cNvSpPr txBox="1"/>
          <p:nvPr/>
        </p:nvSpPr>
        <p:spPr>
          <a:xfrm>
            <a:off x="315119" y="484981"/>
            <a:ext cx="8208962" cy="822325"/>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Clr>
                <a:srgbClr val="0000FF"/>
              </a:buClr>
              <a:buSzPts val="2400"/>
              <a:buFont typeface="Arial"/>
              <a:buNone/>
            </a:pPr>
            <a:r>
              <a:rPr lang="en-US" sz="2400" b="1" i="0" u="none" dirty="0">
                <a:solidFill>
                  <a:srgbClr val="0000FF"/>
                </a:solidFill>
                <a:latin typeface="Arial"/>
                <a:ea typeface="Arial"/>
                <a:cs typeface="Arial"/>
                <a:sym typeface="Arial"/>
              </a:rPr>
              <a:t>II/ </a:t>
            </a:r>
            <a:r>
              <a:rPr lang="en-US" sz="2400" b="1" i="0" u="sng" dirty="0" err="1">
                <a:solidFill>
                  <a:srgbClr val="0000FF"/>
                </a:solidFill>
                <a:latin typeface="Arial"/>
                <a:ea typeface="Arial"/>
                <a:cs typeface="Arial"/>
                <a:sym typeface="Arial"/>
              </a:rPr>
              <a:t>Vận</a:t>
            </a:r>
            <a:r>
              <a:rPr lang="en-US" sz="2400" b="1" i="0" u="sng" dirty="0">
                <a:solidFill>
                  <a:srgbClr val="0000FF"/>
                </a:solidFill>
                <a:latin typeface="Arial"/>
                <a:ea typeface="Arial"/>
                <a:cs typeface="Arial"/>
                <a:sym typeface="Arial"/>
              </a:rPr>
              <a:t> </a:t>
            </a:r>
            <a:r>
              <a:rPr lang="en-US" sz="2400" b="1" i="0" u="sng" dirty="0" err="1">
                <a:solidFill>
                  <a:srgbClr val="0000FF"/>
                </a:solidFill>
                <a:latin typeface="Arial"/>
                <a:ea typeface="Arial"/>
                <a:cs typeface="Arial"/>
                <a:sym typeface="Arial"/>
              </a:rPr>
              <a:t>dụng</a:t>
            </a:r>
            <a:r>
              <a:rPr lang="en-US" sz="2400" b="1" i="0" u="sng" dirty="0">
                <a:solidFill>
                  <a:srgbClr val="0000FF"/>
                </a:solidFill>
                <a:latin typeface="Arial"/>
                <a:ea typeface="Arial"/>
                <a:cs typeface="Arial"/>
                <a:sym typeface="Arial"/>
              </a:rPr>
              <a:t> </a:t>
            </a:r>
            <a:r>
              <a:rPr lang="en-US" sz="2400" b="1" i="0" u="sng" dirty="0" err="1">
                <a:solidFill>
                  <a:srgbClr val="0000FF"/>
                </a:solidFill>
                <a:latin typeface="Arial"/>
                <a:ea typeface="Arial"/>
                <a:cs typeface="Arial"/>
                <a:sym typeface="Arial"/>
              </a:rPr>
              <a:t>những</a:t>
            </a:r>
            <a:r>
              <a:rPr lang="en-US" sz="2400" b="1" i="0" u="sng" dirty="0">
                <a:solidFill>
                  <a:srgbClr val="0000FF"/>
                </a:solidFill>
                <a:latin typeface="Arial"/>
                <a:ea typeface="Arial"/>
                <a:cs typeface="Arial"/>
                <a:sym typeface="Arial"/>
              </a:rPr>
              <a:t> </a:t>
            </a:r>
            <a:r>
              <a:rPr lang="en-US" sz="2400" b="1" i="0" u="sng" dirty="0" err="1">
                <a:solidFill>
                  <a:srgbClr val="0000FF"/>
                </a:solidFill>
                <a:latin typeface="Arial"/>
                <a:ea typeface="Arial"/>
                <a:cs typeface="Arial"/>
                <a:sym typeface="Arial"/>
              </a:rPr>
              <a:t>hiểu</a:t>
            </a:r>
            <a:r>
              <a:rPr lang="en-US" sz="2400" b="1" i="0" u="sng" dirty="0">
                <a:solidFill>
                  <a:srgbClr val="0000FF"/>
                </a:solidFill>
                <a:latin typeface="Arial"/>
                <a:ea typeface="Arial"/>
                <a:cs typeface="Arial"/>
                <a:sym typeface="Arial"/>
              </a:rPr>
              <a:t> </a:t>
            </a:r>
            <a:r>
              <a:rPr lang="en-US" sz="2400" b="1" i="0" u="sng" dirty="0" err="1">
                <a:solidFill>
                  <a:srgbClr val="0000FF"/>
                </a:solidFill>
                <a:latin typeface="Arial"/>
                <a:ea typeface="Arial"/>
                <a:cs typeface="Arial"/>
                <a:sym typeface="Arial"/>
              </a:rPr>
              <a:t>biết</a:t>
            </a:r>
            <a:r>
              <a:rPr lang="en-US" sz="2400" b="1" i="0" u="sng" dirty="0">
                <a:solidFill>
                  <a:srgbClr val="0000FF"/>
                </a:solidFill>
                <a:latin typeface="Arial"/>
                <a:ea typeface="Arial"/>
                <a:cs typeface="Arial"/>
                <a:sym typeface="Arial"/>
              </a:rPr>
              <a:t> </a:t>
            </a:r>
            <a:r>
              <a:rPr lang="en-US" sz="2400" b="1" i="0" u="sng" dirty="0" err="1">
                <a:solidFill>
                  <a:srgbClr val="0000FF"/>
                </a:solidFill>
                <a:latin typeface="Arial"/>
                <a:ea typeface="Arial"/>
                <a:cs typeface="Arial"/>
                <a:sym typeface="Arial"/>
              </a:rPr>
              <a:t>về</a:t>
            </a:r>
            <a:r>
              <a:rPr lang="en-US" sz="2400" b="1" i="0" u="sng" dirty="0">
                <a:solidFill>
                  <a:srgbClr val="0000FF"/>
                </a:solidFill>
                <a:latin typeface="Arial"/>
                <a:ea typeface="Arial"/>
                <a:cs typeface="Arial"/>
                <a:sym typeface="Arial"/>
              </a:rPr>
              <a:t> </a:t>
            </a:r>
            <a:r>
              <a:rPr lang="en-US" sz="2400" b="1" i="0" u="sng" dirty="0" err="1">
                <a:solidFill>
                  <a:srgbClr val="0000FF"/>
                </a:solidFill>
                <a:latin typeface="Arial"/>
                <a:ea typeface="Arial"/>
                <a:cs typeface="Arial"/>
                <a:sym typeface="Arial"/>
              </a:rPr>
              <a:t>quang</a:t>
            </a:r>
            <a:r>
              <a:rPr lang="en-US" sz="2400" b="1" i="0" u="sng" dirty="0">
                <a:solidFill>
                  <a:srgbClr val="0000FF"/>
                </a:solidFill>
                <a:latin typeface="Arial"/>
                <a:ea typeface="Arial"/>
                <a:cs typeface="Arial"/>
                <a:sym typeface="Arial"/>
              </a:rPr>
              <a:t> </a:t>
            </a:r>
            <a:r>
              <a:rPr lang="en-US" sz="2400" b="1" i="0" u="sng" dirty="0" err="1">
                <a:solidFill>
                  <a:srgbClr val="0000FF"/>
                </a:solidFill>
                <a:latin typeface="Arial"/>
                <a:ea typeface="Arial"/>
                <a:cs typeface="Arial"/>
                <a:sym typeface="Arial"/>
              </a:rPr>
              <a:t>hợp</a:t>
            </a:r>
            <a:r>
              <a:rPr lang="en-US" sz="2400" b="1" i="0" u="sng" dirty="0">
                <a:solidFill>
                  <a:srgbClr val="0000FF"/>
                </a:solidFill>
                <a:latin typeface="Arial"/>
                <a:ea typeface="Arial"/>
                <a:cs typeface="Arial"/>
                <a:sym typeface="Arial"/>
              </a:rPr>
              <a:t> </a:t>
            </a:r>
            <a:r>
              <a:rPr lang="en-US" sz="2400" b="1" i="0" u="sng" dirty="0" err="1">
                <a:solidFill>
                  <a:srgbClr val="0000FF"/>
                </a:solidFill>
                <a:latin typeface="Arial"/>
                <a:ea typeface="Arial"/>
                <a:cs typeface="Arial"/>
                <a:sym typeface="Arial"/>
              </a:rPr>
              <a:t>trong</a:t>
            </a:r>
            <a:r>
              <a:rPr lang="en-US" sz="2400" b="1" i="0" u="sng" dirty="0">
                <a:solidFill>
                  <a:srgbClr val="0000FF"/>
                </a:solidFill>
                <a:latin typeface="Arial"/>
                <a:ea typeface="Arial"/>
                <a:cs typeface="Arial"/>
                <a:sym typeface="Arial"/>
              </a:rPr>
              <a:t> </a:t>
            </a:r>
            <a:r>
              <a:rPr lang="en-US" sz="2400" b="1" i="0" u="sng" dirty="0" err="1">
                <a:solidFill>
                  <a:srgbClr val="0000FF"/>
                </a:solidFill>
                <a:latin typeface="Arial"/>
                <a:ea typeface="Arial"/>
                <a:cs typeface="Arial"/>
                <a:sym typeface="Arial"/>
              </a:rPr>
              <a:t>việc</a:t>
            </a:r>
            <a:r>
              <a:rPr lang="en-US" sz="2400" b="1" i="0" u="sng" dirty="0">
                <a:solidFill>
                  <a:srgbClr val="0000FF"/>
                </a:solidFill>
                <a:latin typeface="Arial"/>
                <a:ea typeface="Arial"/>
                <a:cs typeface="Arial"/>
                <a:sym typeface="Arial"/>
              </a:rPr>
              <a:t> </a:t>
            </a:r>
            <a:r>
              <a:rPr lang="en-US" sz="2400" b="1" i="0" u="sng" dirty="0" err="1">
                <a:solidFill>
                  <a:srgbClr val="0000FF"/>
                </a:solidFill>
                <a:latin typeface="Arial"/>
                <a:ea typeface="Arial"/>
                <a:cs typeface="Arial"/>
                <a:sym typeface="Arial"/>
              </a:rPr>
              <a:t>trồng</a:t>
            </a:r>
            <a:r>
              <a:rPr lang="en-US" sz="2400" b="1" i="0" u="sng" dirty="0">
                <a:solidFill>
                  <a:srgbClr val="0000FF"/>
                </a:solidFill>
                <a:latin typeface="Arial"/>
                <a:ea typeface="Arial"/>
                <a:cs typeface="Arial"/>
                <a:sym typeface="Arial"/>
              </a:rPr>
              <a:t> </a:t>
            </a:r>
            <a:r>
              <a:rPr lang="en-US" sz="2400" b="1" i="0" u="sng" dirty="0" err="1">
                <a:solidFill>
                  <a:srgbClr val="0000FF"/>
                </a:solidFill>
                <a:latin typeface="Arial"/>
                <a:ea typeface="Arial"/>
                <a:cs typeface="Arial"/>
                <a:sym typeface="Arial"/>
              </a:rPr>
              <a:t>và</a:t>
            </a:r>
            <a:r>
              <a:rPr lang="en-US" sz="2400" b="1" i="0" u="sng" dirty="0">
                <a:solidFill>
                  <a:srgbClr val="0000FF"/>
                </a:solidFill>
                <a:latin typeface="Arial"/>
                <a:ea typeface="Arial"/>
                <a:cs typeface="Arial"/>
                <a:sym typeface="Arial"/>
              </a:rPr>
              <a:t> </a:t>
            </a:r>
            <a:r>
              <a:rPr lang="en-US" sz="2400" b="1" i="0" u="sng" dirty="0" err="1">
                <a:solidFill>
                  <a:srgbClr val="0000FF"/>
                </a:solidFill>
                <a:latin typeface="Arial"/>
                <a:ea typeface="Arial"/>
                <a:cs typeface="Arial"/>
                <a:sym typeface="Arial"/>
              </a:rPr>
              <a:t>bảo</a:t>
            </a:r>
            <a:r>
              <a:rPr lang="en-US" sz="2400" b="1" i="0" u="sng" dirty="0">
                <a:solidFill>
                  <a:srgbClr val="0000FF"/>
                </a:solidFill>
                <a:latin typeface="Arial"/>
                <a:ea typeface="Arial"/>
                <a:cs typeface="Arial"/>
                <a:sym typeface="Arial"/>
              </a:rPr>
              <a:t> </a:t>
            </a:r>
            <a:r>
              <a:rPr lang="en-US" sz="2400" b="1" i="0" u="sng" dirty="0" err="1">
                <a:solidFill>
                  <a:srgbClr val="0000FF"/>
                </a:solidFill>
                <a:latin typeface="Arial"/>
                <a:ea typeface="Arial"/>
                <a:cs typeface="Arial"/>
                <a:sym typeface="Arial"/>
              </a:rPr>
              <a:t>vệ</a:t>
            </a:r>
            <a:r>
              <a:rPr lang="en-US" sz="2400" b="1" i="0" u="sng" dirty="0">
                <a:solidFill>
                  <a:srgbClr val="0000FF"/>
                </a:solidFill>
                <a:latin typeface="Arial"/>
                <a:ea typeface="Arial"/>
                <a:cs typeface="Arial"/>
                <a:sym typeface="Arial"/>
              </a:rPr>
              <a:t> </a:t>
            </a:r>
            <a:r>
              <a:rPr lang="en-US" sz="2400" b="1" i="0" u="sng" dirty="0" err="1">
                <a:solidFill>
                  <a:srgbClr val="0000FF"/>
                </a:solidFill>
                <a:latin typeface="Arial"/>
                <a:ea typeface="Arial"/>
                <a:cs typeface="Arial"/>
                <a:sym typeface="Arial"/>
              </a:rPr>
              <a:t>cây</a:t>
            </a:r>
            <a:r>
              <a:rPr lang="en-US" sz="2400" b="1" i="0" u="sng" dirty="0">
                <a:solidFill>
                  <a:srgbClr val="0000FF"/>
                </a:solidFill>
                <a:latin typeface="Arial"/>
                <a:ea typeface="Arial"/>
                <a:cs typeface="Arial"/>
                <a:sym typeface="Arial"/>
              </a:rPr>
              <a:t> </a:t>
            </a:r>
            <a:r>
              <a:rPr lang="en-US" sz="2400" b="1" i="0" u="sng" dirty="0" err="1">
                <a:solidFill>
                  <a:srgbClr val="0000FF"/>
                </a:solidFill>
                <a:latin typeface="Arial"/>
                <a:ea typeface="Arial"/>
                <a:cs typeface="Arial"/>
                <a:sym typeface="Arial"/>
              </a:rPr>
              <a:t>xanh</a:t>
            </a:r>
            <a:r>
              <a:rPr lang="en-US" sz="2400" b="1" i="0" u="sng" dirty="0">
                <a:solidFill>
                  <a:srgbClr val="0000FF"/>
                </a:solidFill>
                <a:latin typeface="Arial"/>
                <a:ea typeface="Arial"/>
                <a:cs typeface="Arial"/>
                <a:sym typeface="Arial"/>
              </a:rPr>
              <a:t>.</a:t>
            </a:r>
            <a:endParaRPr dirty="0"/>
          </a:p>
        </p:txBody>
      </p:sp>
      <p:sp>
        <p:nvSpPr>
          <p:cNvPr id="375" name="Google Shape;375;p36"/>
          <p:cNvSpPr txBox="1"/>
          <p:nvPr/>
        </p:nvSpPr>
        <p:spPr>
          <a:xfrm>
            <a:off x="315119" y="1930400"/>
            <a:ext cx="8208962" cy="230828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FF"/>
              </a:buClr>
              <a:buSzPts val="2200"/>
              <a:buFont typeface="Arial"/>
              <a:buNone/>
            </a:pPr>
            <a:r>
              <a:rPr lang="en-US" sz="2400" b="0" i="0" u="none" dirty="0">
                <a:solidFill>
                  <a:schemeClr val="tx1"/>
                </a:solidFill>
                <a:latin typeface="Times New Roman" panose="02020603050405020304" pitchFamily="18" charset="0"/>
                <a:cs typeface="Times New Roman" panose="02020603050405020304" pitchFamily="18" charset="0"/>
                <a:sym typeface="Arial"/>
              </a:rPr>
              <a:t>-</a:t>
            </a:r>
            <a:r>
              <a:rPr lang="en-US" sz="2400" b="0" i="0" u="none" dirty="0" err="1">
                <a:solidFill>
                  <a:schemeClr val="tx1"/>
                </a:solidFill>
                <a:latin typeface="Times New Roman" panose="02020603050405020304" pitchFamily="18" charset="0"/>
                <a:cs typeface="Times New Roman" panose="02020603050405020304" pitchFamily="18" charset="0"/>
                <a:sym typeface="Arial"/>
              </a:rPr>
              <a:t>Quá</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trình</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quang</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hợp</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tạo</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ra</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sản</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phẩm</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là</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khí</a:t>
            </a:r>
            <a:r>
              <a:rPr lang="en-US" sz="2400" b="0" i="0" u="none" dirty="0">
                <a:solidFill>
                  <a:schemeClr val="tx1"/>
                </a:solidFill>
                <a:latin typeface="Times New Roman" panose="02020603050405020304" pitchFamily="18" charset="0"/>
                <a:cs typeface="Times New Roman" panose="02020603050405020304" pitchFamily="18" charset="0"/>
                <a:sym typeface="Arial"/>
              </a:rPr>
              <a:t> oxygen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và</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các</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chất</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hữu</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cơ</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cần</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cho</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sự</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sống</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của</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tất</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cả</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các</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sinh</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vật</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kể</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cả</a:t>
            </a:r>
            <a:r>
              <a:rPr lang="en-US" sz="2400" b="0" i="0" u="none" dirty="0">
                <a:solidFill>
                  <a:schemeClr val="tx1"/>
                </a:solidFill>
                <a:latin typeface="Times New Roman" panose="02020603050405020304" pitchFamily="18" charset="0"/>
                <a:cs typeface="Times New Roman" panose="02020603050405020304" pitchFamily="18" charset="0"/>
                <a:sym typeface="Arial"/>
              </a:rPr>
              <a:t> con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người</a:t>
            </a:r>
            <a:r>
              <a:rPr lang="en-US" sz="2400" b="0" i="0" u="none" dirty="0">
                <a:solidFill>
                  <a:schemeClr val="tx1"/>
                </a:solidFill>
                <a:latin typeface="Times New Roman" panose="02020603050405020304" pitchFamily="18" charset="0"/>
                <a:cs typeface="Times New Roman" panose="02020603050405020304" pitchFamily="18" charset="0"/>
                <a:sym typeface="Arial"/>
              </a:rPr>
              <a:t>.</a:t>
            </a:r>
            <a:endParaRPr sz="2400" dirty="0">
              <a:solidFill>
                <a:schemeClr val="tx1"/>
              </a:solidFill>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Clr>
                <a:srgbClr val="0000FF"/>
              </a:buClr>
              <a:buSzPts val="2200"/>
              <a:buFont typeface="Arial"/>
              <a:buNone/>
            </a:pPr>
            <a:r>
              <a:rPr lang="en-US" sz="2400" b="0" i="0" u="none" dirty="0">
                <a:solidFill>
                  <a:schemeClr val="tx1"/>
                </a:solidFill>
                <a:latin typeface="Times New Roman" panose="02020603050405020304" pitchFamily="18" charset="0"/>
                <a:cs typeface="Times New Roman" panose="02020603050405020304" pitchFamily="18" charset="0"/>
                <a:sym typeface="Arial"/>
              </a:rPr>
              <a:t>-Con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người</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có</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thể</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vận</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dụng</a:t>
            </a:r>
            <a:r>
              <a:rPr lang="en-US" sz="2400" b="1"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những</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hiểu</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biết</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về</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quang</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hợp</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trong</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việc</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trồng</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và</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bảo</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vệ</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cây</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xanh</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nhằm</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giúp</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cây</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sinh</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trưởng</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nhanh</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phát</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triển</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tốt</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nâng</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cao</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năng</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suất</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cây</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trồng</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góp</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phần</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nâng</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cao</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chất</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lượng</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cuộc</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sống</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và</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bảo</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vệ</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môi</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r>
              <a:rPr lang="en-US" sz="2400" b="0" i="0" u="none" dirty="0" err="1">
                <a:solidFill>
                  <a:schemeClr val="tx1"/>
                </a:solidFill>
                <a:latin typeface="Times New Roman" panose="02020603050405020304" pitchFamily="18" charset="0"/>
                <a:cs typeface="Times New Roman" panose="02020603050405020304" pitchFamily="18" charset="0"/>
                <a:sym typeface="Arial"/>
              </a:rPr>
              <a:t>trường</a:t>
            </a:r>
            <a:r>
              <a:rPr lang="en-US" sz="2400" b="0" i="0" u="none" dirty="0">
                <a:solidFill>
                  <a:schemeClr val="tx1"/>
                </a:solidFill>
                <a:latin typeface="Times New Roman" panose="02020603050405020304" pitchFamily="18" charset="0"/>
                <a:cs typeface="Times New Roman" panose="02020603050405020304" pitchFamily="18" charset="0"/>
                <a:sym typeface="Arial"/>
              </a:rPr>
              <a:t>. </a:t>
            </a:r>
            <a:endParaRPr sz="24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5"/>
                                        </p:tgtEl>
                                        <p:attrNameLst>
                                          <p:attrName>style.visibility</p:attrName>
                                        </p:attrNameLst>
                                      </p:cBhvr>
                                      <p:to>
                                        <p:strVal val="visible"/>
                                      </p:to>
                                    </p:set>
                                    <p:animEffect transition="in" filter="fade">
                                      <p:cBhvr>
                                        <p:cTn id="7" dur="500"/>
                                        <p:tgtEl>
                                          <p:spTgt spid="37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75">
                                            <p:txEl>
                                              <p:pRg st="0" end="0"/>
                                            </p:txEl>
                                          </p:spTgt>
                                        </p:tgtEl>
                                        <p:attrNameLst>
                                          <p:attrName>style.visibility</p:attrName>
                                        </p:attrNameLst>
                                      </p:cBhvr>
                                      <p:to>
                                        <p:strVal val="visible"/>
                                      </p:to>
                                    </p:set>
                                    <p:animEffect transition="in" filter="fade">
                                      <p:cBhvr>
                                        <p:cTn id="12" dur="1000"/>
                                        <p:tgtEl>
                                          <p:spTgt spid="375">
                                            <p:txEl>
                                              <p:pRg st="0" end="0"/>
                                            </p:txEl>
                                          </p:spTgt>
                                        </p:tgtEl>
                                      </p:cBhvr>
                                    </p:animEffect>
                                    <p:anim calcmode="lin" valueType="num">
                                      <p:cBhvr>
                                        <p:cTn id="13" dur="1000" fill="hold"/>
                                        <p:tgtEl>
                                          <p:spTgt spid="37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75">
                                            <p:txEl>
                                              <p:pRg st="1" end="1"/>
                                            </p:txEl>
                                          </p:spTgt>
                                        </p:tgtEl>
                                        <p:attrNameLst>
                                          <p:attrName>style.visibility</p:attrName>
                                        </p:attrNameLst>
                                      </p:cBhvr>
                                      <p:to>
                                        <p:strVal val="visible"/>
                                      </p:to>
                                    </p:set>
                                    <p:animEffect transition="in" filter="fade">
                                      <p:cBhvr>
                                        <p:cTn id="19" dur="1000"/>
                                        <p:tgtEl>
                                          <p:spTgt spid="375">
                                            <p:txEl>
                                              <p:pRg st="1" end="1"/>
                                            </p:txEl>
                                          </p:spTgt>
                                        </p:tgtEl>
                                      </p:cBhvr>
                                    </p:animEffect>
                                    <p:anim calcmode="lin" valueType="num">
                                      <p:cBhvr>
                                        <p:cTn id="20" dur="1000" fill="hold"/>
                                        <p:tgtEl>
                                          <p:spTgt spid="37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7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85;p37">
            <a:extLst>
              <a:ext uri="{FF2B5EF4-FFF2-40B4-BE49-F238E27FC236}">
                <a16:creationId xmlns:a16="http://schemas.microsoft.com/office/drawing/2014/main" id="{15587650-006F-AC91-C6F9-0891A3F3CD47}"/>
              </a:ext>
            </a:extLst>
          </p:cNvPr>
          <p:cNvSpPr txBox="1">
            <a:spLocks noGrp="1"/>
          </p:cNvSpPr>
          <p:nvPr>
            <p:ph type="title"/>
          </p:nvPr>
        </p:nvSpPr>
        <p:spPr>
          <a:xfrm>
            <a:off x="2857500" y="1696755"/>
            <a:ext cx="8229600" cy="784790"/>
          </a:xfrm>
          <a:prstGeom prst="rect">
            <a:avLst/>
          </a:prstGeom>
          <a:noFill/>
          <a:ln>
            <a:noFill/>
          </a:ln>
        </p:spPr>
        <p:txBody>
          <a:bodyPr spcFirstLastPara="1" wrap="square" lIns="91425" tIns="45700" rIns="91425" bIns="45700" anchor="ctr" anchorCtr="0">
            <a:spAutoFit/>
          </a:bodyPr>
          <a:lstStyle/>
          <a:p>
            <a:pPr marL="0" marR="0" lvl="0" indent="450850" algn="l" rtl="0">
              <a:lnSpc>
                <a:spcPct val="100000"/>
              </a:lnSpc>
              <a:spcBef>
                <a:spcPts val="0"/>
              </a:spcBef>
              <a:spcAft>
                <a:spcPts val="0"/>
              </a:spcAft>
              <a:buClr>
                <a:srgbClr val="FF0000"/>
              </a:buClr>
              <a:buSzPts val="3200"/>
              <a:buFont typeface="Arial"/>
              <a:buNone/>
            </a:pPr>
            <a:r>
              <a:rPr lang="en-US" sz="4500" b="0" i="0" u="none" dirty="0" err="1">
                <a:solidFill>
                  <a:srgbClr val="FF0000"/>
                </a:solidFill>
                <a:latin typeface="Times New Roman" panose="02020603050405020304" pitchFamily="18" charset="0"/>
                <a:cs typeface="Times New Roman" panose="02020603050405020304" pitchFamily="18" charset="0"/>
                <a:sym typeface="Arial"/>
              </a:rPr>
              <a:t>Luyện</a:t>
            </a:r>
            <a:r>
              <a:rPr lang="en-US" sz="4500" b="0" i="0" u="none" dirty="0">
                <a:solidFill>
                  <a:srgbClr val="FF0000"/>
                </a:solidFill>
                <a:latin typeface="Times New Roman" panose="02020603050405020304" pitchFamily="18" charset="0"/>
                <a:cs typeface="Times New Roman" panose="02020603050405020304" pitchFamily="18" charset="0"/>
                <a:sym typeface="Arial"/>
              </a:rPr>
              <a:t> </a:t>
            </a:r>
            <a:r>
              <a:rPr lang="en-US" sz="4500" b="0" i="0" u="none" dirty="0" err="1">
                <a:solidFill>
                  <a:srgbClr val="FF0000"/>
                </a:solidFill>
                <a:latin typeface="Times New Roman" panose="02020603050405020304" pitchFamily="18" charset="0"/>
                <a:cs typeface="Times New Roman" panose="02020603050405020304" pitchFamily="18" charset="0"/>
                <a:sym typeface="Arial"/>
              </a:rPr>
              <a:t>tập</a:t>
            </a:r>
            <a:endParaRPr sz="4500" b="0" i="0" u="none" dirty="0">
              <a:solidFill>
                <a:srgbClr val="FF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066929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1" name="Google Shape;381;p37"/>
          <p:cNvSpPr txBox="1"/>
          <p:nvPr/>
        </p:nvSpPr>
        <p:spPr>
          <a:xfrm>
            <a:off x="0" y="1268412"/>
            <a:ext cx="5651500" cy="396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2000"/>
              <a:buFont typeface="Times New Roman"/>
              <a:buNone/>
            </a:pPr>
            <a:r>
              <a:rPr lang="en-US" sz="2000" b="1" i="0" u="none">
                <a:solidFill>
                  <a:srgbClr val="0000FF"/>
                </a:solidFill>
                <a:latin typeface="Times New Roman"/>
                <a:ea typeface="Times New Roman"/>
                <a:cs typeface="Times New Roman"/>
                <a:sym typeface="Times New Roman"/>
              </a:rPr>
              <a:t>   </a:t>
            </a:r>
            <a:endParaRPr/>
          </a:p>
        </p:txBody>
      </p:sp>
      <p:sp>
        <p:nvSpPr>
          <p:cNvPr id="382" name="Google Shape;382;p37"/>
          <p:cNvSpPr txBox="1"/>
          <p:nvPr/>
        </p:nvSpPr>
        <p:spPr>
          <a:xfrm>
            <a:off x="755650" y="1701800"/>
            <a:ext cx="436562"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2400"/>
              <a:buFont typeface="Arial"/>
              <a:buNone/>
            </a:pPr>
            <a:r>
              <a:rPr lang="en-US" sz="2400" b="1" i="0" u="none">
                <a:solidFill>
                  <a:srgbClr val="0000FF"/>
                </a:solidFill>
                <a:latin typeface="Arial"/>
                <a:ea typeface="Arial"/>
                <a:cs typeface="Arial"/>
                <a:sym typeface="Arial"/>
              </a:rPr>
              <a:t>   </a:t>
            </a:r>
            <a:endParaRPr/>
          </a:p>
        </p:txBody>
      </p:sp>
      <p:sp>
        <p:nvSpPr>
          <p:cNvPr id="383" name="Google Shape;383;p37" descr="Hình nền : Bồ công anh, thực vật, hoa, Lông cừu 1920x1200 - CoolWallpapers  - 674065 - Hình nền đẹp hd - WallHere"/>
          <p:cNvSpPr txBox="1"/>
          <p:nvPr/>
        </p:nvSpPr>
        <p:spPr>
          <a:xfrm>
            <a:off x="4419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4" name="Google Shape;384;p37" descr="Hình ảnh miễn phí: lá, thiên nhiên, mùa hè, thực vật, hướng dương, Hoa,  cánh hoa, thực vật"/>
          <p:cNvSpPr txBox="1"/>
          <p:nvPr/>
        </p:nvSpPr>
        <p:spPr>
          <a:xfrm>
            <a:off x="4419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6" name="Google Shape;386;p37"/>
          <p:cNvSpPr txBox="1"/>
          <p:nvPr/>
        </p:nvSpPr>
        <p:spPr>
          <a:xfrm>
            <a:off x="-38101" y="574673"/>
            <a:ext cx="8642349" cy="1754286"/>
          </a:xfrm>
          <a:prstGeom prst="rect">
            <a:avLst/>
          </a:prstGeom>
          <a:noFill/>
          <a:ln>
            <a:noFill/>
          </a:ln>
        </p:spPr>
        <p:txBody>
          <a:bodyPr spcFirstLastPara="1" wrap="square" lIns="91425" tIns="45700" rIns="91425" bIns="45700" anchor="ctr" anchorCtr="0">
            <a:spAutoFit/>
          </a:bodyPr>
          <a:lstStyle/>
          <a:p>
            <a:pPr lvl="0" indent="450850" algn="just">
              <a:buClr>
                <a:srgbClr val="FF0000"/>
              </a:buClr>
              <a:buSzPts val="1800"/>
            </a:pPr>
            <a:r>
              <a:rPr lang="en-US" sz="1800" dirty="0" err="1">
                <a:solidFill>
                  <a:srgbClr val="FF0000"/>
                </a:solidFill>
              </a:rPr>
              <a:t>Câu</a:t>
            </a:r>
            <a:r>
              <a:rPr lang="en-US" sz="1800" dirty="0">
                <a:solidFill>
                  <a:srgbClr val="FF0000"/>
                </a:solidFill>
              </a:rPr>
              <a:t> 1: </a:t>
            </a:r>
            <a:r>
              <a:rPr lang="en-US" sz="1800" b="0" i="0" u="none" dirty="0" err="1">
                <a:solidFill>
                  <a:srgbClr val="FF0000"/>
                </a:solidFill>
                <a:latin typeface="Arial"/>
                <a:ea typeface="Arial"/>
                <a:cs typeface="Arial"/>
                <a:sym typeface="Arial"/>
              </a:rPr>
              <a:t>Các</a:t>
            </a:r>
            <a:r>
              <a:rPr lang="en-US" sz="1800" b="0" i="0" u="none" dirty="0">
                <a:solidFill>
                  <a:srgbClr val="FF0000"/>
                </a:solidFill>
                <a:latin typeface="Arial"/>
                <a:ea typeface="Arial"/>
                <a:cs typeface="Arial"/>
                <a:sym typeface="Arial"/>
              </a:rPr>
              <a:t> </a:t>
            </a:r>
            <a:r>
              <a:rPr lang="en-US" sz="1800" b="0" i="0" u="none" dirty="0" err="1">
                <a:solidFill>
                  <a:srgbClr val="FF0000"/>
                </a:solidFill>
                <a:latin typeface="Arial"/>
                <a:ea typeface="Arial"/>
                <a:cs typeface="Arial"/>
                <a:sym typeface="Arial"/>
              </a:rPr>
              <a:t>yếu</a:t>
            </a:r>
            <a:r>
              <a:rPr lang="en-US" sz="1800" b="0" i="0" u="none" dirty="0">
                <a:solidFill>
                  <a:srgbClr val="FF0000"/>
                </a:solidFill>
                <a:latin typeface="Arial"/>
                <a:ea typeface="Arial"/>
                <a:cs typeface="Arial"/>
                <a:sym typeface="Arial"/>
              </a:rPr>
              <a:t> </a:t>
            </a:r>
            <a:r>
              <a:rPr lang="en-US" sz="1800" b="0" i="0" u="none" dirty="0" err="1">
                <a:solidFill>
                  <a:srgbClr val="FF0000"/>
                </a:solidFill>
                <a:latin typeface="Arial"/>
                <a:ea typeface="Arial"/>
                <a:cs typeface="Arial"/>
                <a:sym typeface="Arial"/>
              </a:rPr>
              <a:t>tố</a:t>
            </a:r>
            <a:r>
              <a:rPr lang="en-US" sz="1800" b="0" i="0" u="none" dirty="0">
                <a:solidFill>
                  <a:srgbClr val="FF0000"/>
                </a:solidFill>
                <a:latin typeface="Arial"/>
                <a:ea typeface="Arial"/>
                <a:cs typeface="Arial"/>
                <a:sym typeface="Arial"/>
              </a:rPr>
              <a:t> </a:t>
            </a:r>
            <a:r>
              <a:rPr lang="en-US" sz="1800" b="0" i="0" u="none" dirty="0" err="1">
                <a:solidFill>
                  <a:srgbClr val="FF0000"/>
                </a:solidFill>
                <a:latin typeface="Arial"/>
                <a:ea typeface="Arial"/>
                <a:cs typeface="Arial"/>
                <a:sym typeface="Arial"/>
              </a:rPr>
              <a:t>chủ</a:t>
            </a:r>
            <a:r>
              <a:rPr lang="en-US" sz="1800" b="0" i="0" u="none" dirty="0">
                <a:solidFill>
                  <a:srgbClr val="FF0000"/>
                </a:solidFill>
                <a:latin typeface="Arial"/>
                <a:ea typeface="Arial"/>
                <a:cs typeface="Arial"/>
                <a:sym typeface="Arial"/>
              </a:rPr>
              <a:t> </a:t>
            </a:r>
            <a:r>
              <a:rPr lang="en-US" sz="1800" b="0" i="0" u="none" dirty="0" err="1">
                <a:solidFill>
                  <a:srgbClr val="FF0000"/>
                </a:solidFill>
                <a:latin typeface="Arial"/>
                <a:ea typeface="Arial"/>
                <a:cs typeface="Arial"/>
                <a:sym typeface="Arial"/>
              </a:rPr>
              <a:t>yếu</a:t>
            </a:r>
            <a:r>
              <a:rPr lang="en-US" sz="1800" b="0" i="0" u="none" dirty="0">
                <a:solidFill>
                  <a:srgbClr val="FF0000"/>
                </a:solidFill>
                <a:latin typeface="Arial"/>
                <a:ea typeface="Arial"/>
                <a:cs typeface="Arial"/>
                <a:sym typeface="Arial"/>
              </a:rPr>
              <a:t> </a:t>
            </a:r>
            <a:r>
              <a:rPr lang="en-US" sz="1800" b="0" i="0" u="none" dirty="0" err="1">
                <a:solidFill>
                  <a:srgbClr val="FF0000"/>
                </a:solidFill>
                <a:latin typeface="Arial"/>
                <a:ea typeface="Arial"/>
                <a:cs typeface="Arial"/>
                <a:sym typeface="Arial"/>
              </a:rPr>
              <a:t>ngoài</a:t>
            </a:r>
            <a:r>
              <a:rPr lang="en-US" sz="1800" b="0" i="0" u="none" dirty="0">
                <a:solidFill>
                  <a:srgbClr val="FF0000"/>
                </a:solidFill>
                <a:latin typeface="Arial"/>
                <a:ea typeface="Arial"/>
                <a:cs typeface="Arial"/>
                <a:sym typeface="Arial"/>
              </a:rPr>
              <a:t> </a:t>
            </a:r>
            <a:r>
              <a:rPr lang="en-US" sz="1800" b="0" i="0" u="none" dirty="0" err="1">
                <a:solidFill>
                  <a:srgbClr val="FF0000"/>
                </a:solidFill>
                <a:latin typeface="Arial"/>
                <a:ea typeface="Arial"/>
                <a:cs typeface="Arial"/>
                <a:sym typeface="Arial"/>
              </a:rPr>
              <a:t>môi</a:t>
            </a:r>
            <a:r>
              <a:rPr lang="en-US" sz="1800" b="0" i="0" u="none" dirty="0">
                <a:solidFill>
                  <a:srgbClr val="FF0000"/>
                </a:solidFill>
                <a:latin typeface="Arial"/>
                <a:ea typeface="Arial"/>
                <a:cs typeface="Arial"/>
                <a:sym typeface="Arial"/>
              </a:rPr>
              <a:t> </a:t>
            </a:r>
            <a:r>
              <a:rPr lang="en-US" sz="1800" b="0" i="0" u="none" dirty="0" err="1">
                <a:solidFill>
                  <a:srgbClr val="FF0000"/>
                </a:solidFill>
                <a:latin typeface="Arial"/>
                <a:ea typeface="Arial"/>
                <a:cs typeface="Arial"/>
                <a:sym typeface="Arial"/>
              </a:rPr>
              <a:t>trường</a:t>
            </a:r>
            <a:r>
              <a:rPr lang="en-US" sz="1800" b="0" i="0" u="none" dirty="0">
                <a:solidFill>
                  <a:srgbClr val="FF0000"/>
                </a:solidFill>
                <a:latin typeface="Arial"/>
                <a:ea typeface="Arial"/>
                <a:cs typeface="Arial"/>
                <a:sym typeface="Arial"/>
              </a:rPr>
              <a:t> </a:t>
            </a:r>
            <a:r>
              <a:rPr lang="en-US" sz="1800" b="0" i="0" u="none" dirty="0" err="1">
                <a:solidFill>
                  <a:srgbClr val="FF0000"/>
                </a:solidFill>
                <a:latin typeface="Arial"/>
                <a:ea typeface="Arial"/>
                <a:cs typeface="Arial"/>
                <a:sym typeface="Arial"/>
              </a:rPr>
              <a:t>ảnh</a:t>
            </a:r>
            <a:r>
              <a:rPr lang="en-US" sz="1800" b="0" i="0" u="none" dirty="0">
                <a:solidFill>
                  <a:srgbClr val="FF0000"/>
                </a:solidFill>
                <a:latin typeface="Arial"/>
                <a:ea typeface="Arial"/>
                <a:cs typeface="Arial"/>
                <a:sym typeface="Arial"/>
              </a:rPr>
              <a:t> </a:t>
            </a:r>
            <a:r>
              <a:rPr lang="en-US" sz="1800" b="0" i="0" u="none" dirty="0" err="1">
                <a:solidFill>
                  <a:srgbClr val="FF0000"/>
                </a:solidFill>
                <a:latin typeface="Arial"/>
                <a:ea typeface="Arial"/>
                <a:cs typeface="Arial"/>
                <a:sym typeface="Arial"/>
              </a:rPr>
              <a:t>hưởng</a:t>
            </a:r>
            <a:r>
              <a:rPr lang="en-US" sz="1800" b="0" i="0" u="none" dirty="0">
                <a:solidFill>
                  <a:srgbClr val="FF0000"/>
                </a:solidFill>
                <a:latin typeface="Arial"/>
                <a:ea typeface="Arial"/>
                <a:cs typeface="Arial"/>
                <a:sym typeface="Arial"/>
              </a:rPr>
              <a:t> </a:t>
            </a:r>
            <a:r>
              <a:rPr lang="en-US" sz="1800" b="0" i="0" u="none" dirty="0" err="1">
                <a:solidFill>
                  <a:srgbClr val="FF0000"/>
                </a:solidFill>
                <a:latin typeface="Arial"/>
                <a:ea typeface="Arial"/>
                <a:cs typeface="Arial"/>
                <a:sym typeface="Arial"/>
              </a:rPr>
              <a:t>đến</a:t>
            </a:r>
            <a:r>
              <a:rPr lang="en-US" sz="1800" b="0" i="0" u="none" dirty="0">
                <a:solidFill>
                  <a:srgbClr val="FF0000"/>
                </a:solidFill>
                <a:latin typeface="Arial"/>
                <a:ea typeface="Arial"/>
                <a:cs typeface="Arial"/>
                <a:sym typeface="Arial"/>
              </a:rPr>
              <a:t> </a:t>
            </a:r>
            <a:r>
              <a:rPr lang="en-US" sz="1800" b="0" i="0" u="none" dirty="0" err="1">
                <a:solidFill>
                  <a:srgbClr val="FF0000"/>
                </a:solidFill>
                <a:latin typeface="Arial"/>
                <a:ea typeface="Arial"/>
                <a:cs typeface="Arial"/>
                <a:sym typeface="Arial"/>
              </a:rPr>
              <a:t>quang</a:t>
            </a:r>
            <a:r>
              <a:rPr lang="en-US" sz="1800" b="0" i="0" u="none" dirty="0">
                <a:solidFill>
                  <a:srgbClr val="FF0000"/>
                </a:solidFill>
                <a:latin typeface="Arial"/>
                <a:ea typeface="Arial"/>
                <a:cs typeface="Arial"/>
                <a:sym typeface="Arial"/>
              </a:rPr>
              <a:t> </a:t>
            </a:r>
            <a:r>
              <a:rPr lang="en-US" sz="1800" b="0" i="0" u="none" dirty="0" err="1">
                <a:solidFill>
                  <a:srgbClr val="FF0000"/>
                </a:solidFill>
                <a:latin typeface="Arial"/>
                <a:ea typeface="Arial"/>
                <a:cs typeface="Arial"/>
                <a:sym typeface="Arial"/>
              </a:rPr>
              <a:t>hợp</a:t>
            </a:r>
            <a:r>
              <a:rPr lang="en-US" sz="1800" b="0" i="0" u="none" dirty="0">
                <a:solidFill>
                  <a:srgbClr val="FF0000"/>
                </a:solidFill>
                <a:latin typeface="Arial"/>
                <a:ea typeface="Arial"/>
                <a:cs typeface="Arial"/>
                <a:sym typeface="Arial"/>
              </a:rPr>
              <a:t> </a:t>
            </a:r>
            <a:r>
              <a:rPr lang="en-US" sz="1800" b="0" i="0" u="none" dirty="0" err="1">
                <a:solidFill>
                  <a:srgbClr val="FF0000"/>
                </a:solidFill>
                <a:latin typeface="Arial"/>
                <a:ea typeface="Arial"/>
                <a:cs typeface="Arial"/>
                <a:sym typeface="Arial"/>
              </a:rPr>
              <a:t>là</a:t>
            </a:r>
            <a:endParaRPr dirty="0"/>
          </a:p>
          <a:p>
            <a:pPr marL="0" marR="0" lvl="0" indent="450850" algn="just" rtl="0">
              <a:lnSpc>
                <a:spcPct val="100000"/>
              </a:lnSpc>
              <a:spcBef>
                <a:spcPts val="0"/>
              </a:spcBef>
              <a:spcAft>
                <a:spcPts val="0"/>
              </a:spcAft>
              <a:buClr>
                <a:srgbClr val="0000FF"/>
              </a:buClr>
              <a:buSzPts val="1800"/>
              <a:buFont typeface="Arial"/>
              <a:buNone/>
            </a:pPr>
            <a:r>
              <a:rPr lang="en-US" sz="1800" b="0" i="0" u="none" dirty="0">
                <a:solidFill>
                  <a:srgbClr val="0000FF"/>
                </a:solidFill>
                <a:latin typeface="Arial"/>
                <a:ea typeface="Arial"/>
                <a:cs typeface="Arial"/>
                <a:sym typeface="Arial"/>
              </a:rPr>
              <a:t>A.  </a:t>
            </a:r>
            <a:r>
              <a:rPr lang="en-US" sz="1800" b="0" i="0" u="none" dirty="0" err="1">
                <a:solidFill>
                  <a:srgbClr val="0000FF"/>
                </a:solidFill>
                <a:latin typeface="Arial"/>
                <a:ea typeface="Arial"/>
                <a:cs typeface="Arial"/>
                <a:sym typeface="Arial"/>
              </a:rPr>
              <a:t>Nước</a:t>
            </a:r>
            <a:r>
              <a:rPr lang="en-US" sz="1800" b="0" i="0" u="none" dirty="0">
                <a:solidFill>
                  <a:srgbClr val="0000FF"/>
                </a:solidFill>
                <a:latin typeface="Arial"/>
                <a:ea typeface="Arial"/>
                <a:cs typeface="Arial"/>
                <a:sym typeface="Arial"/>
              </a:rPr>
              <a:t>, </a:t>
            </a:r>
            <a:r>
              <a:rPr lang="en-US" sz="1800" b="0" i="0" u="none" dirty="0" err="1">
                <a:solidFill>
                  <a:srgbClr val="0000FF"/>
                </a:solidFill>
                <a:latin typeface="Arial"/>
                <a:ea typeface="Arial"/>
                <a:cs typeface="Arial"/>
                <a:sym typeface="Arial"/>
              </a:rPr>
              <a:t>hàm</a:t>
            </a:r>
            <a:r>
              <a:rPr lang="en-US" sz="1800" b="0" i="0" u="none" dirty="0">
                <a:solidFill>
                  <a:srgbClr val="0000FF"/>
                </a:solidFill>
                <a:latin typeface="Arial"/>
                <a:ea typeface="Arial"/>
                <a:cs typeface="Arial"/>
                <a:sym typeface="Arial"/>
              </a:rPr>
              <a:t> </a:t>
            </a:r>
            <a:r>
              <a:rPr lang="en-US" sz="1800" b="0" i="0" u="none" dirty="0" err="1">
                <a:solidFill>
                  <a:srgbClr val="0000FF"/>
                </a:solidFill>
                <a:latin typeface="Arial"/>
                <a:ea typeface="Arial"/>
                <a:cs typeface="Arial"/>
                <a:sym typeface="Arial"/>
              </a:rPr>
              <a:t>lượng</a:t>
            </a:r>
            <a:r>
              <a:rPr lang="en-US" sz="1800" b="0" i="0" u="none" dirty="0">
                <a:solidFill>
                  <a:srgbClr val="0000FF"/>
                </a:solidFill>
                <a:latin typeface="Arial"/>
                <a:ea typeface="Arial"/>
                <a:cs typeface="Arial"/>
                <a:sym typeface="Arial"/>
              </a:rPr>
              <a:t> </a:t>
            </a:r>
            <a:r>
              <a:rPr lang="en-US" sz="1800" b="0" i="0" u="none" dirty="0" err="1">
                <a:solidFill>
                  <a:srgbClr val="0000FF"/>
                </a:solidFill>
                <a:latin typeface="Arial"/>
                <a:ea typeface="Arial"/>
                <a:cs typeface="Arial"/>
                <a:sym typeface="Arial"/>
              </a:rPr>
              <a:t>khí</a:t>
            </a:r>
            <a:r>
              <a:rPr lang="en-US" sz="1800" b="0" i="0" u="none" dirty="0">
                <a:solidFill>
                  <a:srgbClr val="0000FF"/>
                </a:solidFill>
                <a:latin typeface="Arial"/>
                <a:ea typeface="Arial"/>
                <a:cs typeface="Arial"/>
                <a:sym typeface="Arial"/>
              </a:rPr>
              <a:t> carbon dioxide, </a:t>
            </a:r>
            <a:r>
              <a:rPr lang="en-US" sz="1800" b="0" i="0" u="none" dirty="0" err="1">
                <a:solidFill>
                  <a:srgbClr val="0000FF"/>
                </a:solidFill>
                <a:latin typeface="Arial"/>
                <a:ea typeface="Arial"/>
                <a:cs typeface="Arial"/>
                <a:sym typeface="Arial"/>
              </a:rPr>
              <a:t>hàm</a:t>
            </a:r>
            <a:r>
              <a:rPr lang="en-US" sz="1800" b="0" i="0" u="none" dirty="0">
                <a:solidFill>
                  <a:srgbClr val="0000FF"/>
                </a:solidFill>
                <a:latin typeface="Arial"/>
                <a:ea typeface="Arial"/>
                <a:cs typeface="Arial"/>
                <a:sym typeface="Arial"/>
              </a:rPr>
              <a:t> </a:t>
            </a:r>
            <a:r>
              <a:rPr lang="en-US" sz="1800" b="0" i="0" u="none" dirty="0" err="1">
                <a:solidFill>
                  <a:srgbClr val="0000FF"/>
                </a:solidFill>
                <a:latin typeface="Arial"/>
                <a:ea typeface="Arial"/>
                <a:cs typeface="Arial"/>
                <a:sym typeface="Arial"/>
              </a:rPr>
              <a:t>lượng</a:t>
            </a:r>
            <a:r>
              <a:rPr lang="en-US" sz="1800" b="0" i="0" u="none" dirty="0">
                <a:solidFill>
                  <a:srgbClr val="0000FF"/>
                </a:solidFill>
                <a:latin typeface="Arial"/>
                <a:ea typeface="Arial"/>
                <a:cs typeface="Arial"/>
                <a:sym typeface="Arial"/>
              </a:rPr>
              <a:t> </a:t>
            </a:r>
            <a:r>
              <a:rPr lang="en-US" sz="1800" b="0" i="0" u="none" dirty="0" err="1">
                <a:solidFill>
                  <a:srgbClr val="0000FF"/>
                </a:solidFill>
                <a:latin typeface="Arial"/>
                <a:ea typeface="Arial"/>
                <a:cs typeface="Arial"/>
                <a:sym typeface="Arial"/>
              </a:rPr>
              <a:t>khí</a:t>
            </a:r>
            <a:r>
              <a:rPr lang="en-US" sz="1800" b="0" i="0" u="none" dirty="0">
                <a:solidFill>
                  <a:srgbClr val="0000FF"/>
                </a:solidFill>
                <a:latin typeface="Arial"/>
                <a:ea typeface="Arial"/>
                <a:cs typeface="Arial"/>
                <a:sym typeface="Arial"/>
              </a:rPr>
              <a:t> oxygen.</a:t>
            </a:r>
            <a:endParaRPr sz="1800" b="0" i="0" u="none" dirty="0">
              <a:solidFill>
                <a:srgbClr val="0000FF"/>
              </a:solidFill>
              <a:latin typeface="Arial"/>
              <a:ea typeface="Arial"/>
              <a:cs typeface="Arial"/>
              <a:sym typeface="Arial"/>
            </a:endParaRPr>
          </a:p>
          <a:p>
            <a:pPr marL="0" marR="0" lvl="0" indent="450850" algn="just" rtl="0">
              <a:lnSpc>
                <a:spcPct val="100000"/>
              </a:lnSpc>
              <a:spcBef>
                <a:spcPts val="0"/>
              </a:spcBef>
              <a:spcAft>
                <a:spcPts val="0"/>
              </a:spcAft>
              <a:buClr>
                <a:srgbClr val="0000FF"/>
              </a:buClr>
              <a:buSzPts val="1800"/>
              <a:buFont typeface="Arial"/>
              <a:buNone/>
            </a:pPr>
            <a:r>
              <a:rPr lang="en-US" sz="1800" b="0" i="0" u="none" dirty="0">
                <a:solidFill>
                  <a:srgbClr val="0000FF"/>
                </a:solidFill>
                <a:latin typeface="Arial"/>
                <a:ea typeface="Arial"/>
                <a:cs typeface="Arial"/>
                <a:sym typeface="Arial"/>
              </a:rPr>
              <a:t>B.  </a:t>
            </a:r>
            <a:r>
              <a:rPr lang="en-US" sz="1800" b="0" i="0" u="none" dirty="0" err="1">
                <a:solidFill>
                  <a:srgbClr val="0000FF"/>
                </a:solidFill>
                <a:latin typeface="Arial"/>
                <a:ea typeface="Arial"/>
                <a:cs typeface="Arial"/>
                <a:sym typeface="Arial"/>
              </a:rPr>
              <a:t>Nước</a:t>
            </a:r>
            <a:r>
              <a:rPr lang="en-US" sz="1800" b="0" i="0" u="none" dirty="0">
                <a:solidFill>
                  <a:srgbClr val="0000FF"/>
                </a:solidFill>
                <a:latin typeface="Arial"/>
                <a:ea typeface="Arial"/>
                <a:cs typeface="Arial"/>
                <a:sym typeface="Arial"/>
              </a:rPr>
              <a:t>, </a:t>
            </a:r>
            <a:r>
              <a:rPr lang="en-US" sz="1800" b="0" i="0" u="none" dirty="0" err="1">
                <a:solidFill>
                  <a:srgbClr val="0000FF"/>
                </a:solidFill>
                <a:latin typeface="Arial"/>
                <a:ea typeface="Arial"/>
                <a:cs typeface="Arial"/>
                <a:sym typeface="Arial"/>
              </a:rPr>
              <a:t>hàm</a:t>
            </a:r>
            <a:r>
              <a:rPr lang="en-US" sz="1800" b="0" i="0" u="none" dirty="0">
                <a:solidFill>
                  <a:srgbClr val="0000FF"/>
                </a:solidFill>
                <a:latin typeface="Arial"/>
                <a:ea typeface="Arial"/>
                <a:cs typeface="Arial"/>
                <a:sym typeface="Arial"/>
              </a:rPr>
              <a:t> </a:t>
            </a:r>
            <a:r>
              <a:rPr lang="en-US" sz="1800" b="0" i="0" u="none" dirty="0" err="1">
                <a:solidFill>
                  <a:srgbClr val="0000FF"/>
                </a:solidFill>
                <a:latin typeface="Arial"/>
                <a:ea typeface="Arial"/>
                <a:cs typeface="Arial"/>
                <a:sym typeface="Arial"/>
              </a:rPr>
              <a:t>lượng</a:t>
            </a:r>
            <a:r>
              <a:rPr lang="en-US" sz="1800" b="0" i="0" u="none" dirty="0">
                <a:solidFill>
                  <a:srgbClr val="0000FF"/>
                </a:solidFill>
                <a:latin typeface="Arial"/>
                <a:ea typeface="Arial"/>
                <a:cs typeface="Arial"/>
                <a:sym typeface="Arial"/>
              </a:rPr>
              <a:t> </a:t>
            </a:r>
            <a:r>
              <a:rPr lang="en-US" sz="1800" b="0" i="0" u="none" dirty="0" err="1">
                <a:solidFill>
                  <a:srgbClr val="0000FF"/>
                </a:solidFill>
                <a:latin typeface="Arial"/>
                <a:ea typeface="Arial"/>
                <a:cs typeface="Arial"/>
                <a:sym typeface="Arial"/>
              </a:rPr>
              <a:t>khí</a:t>
            </a:r>
            <a:r>
              <a:rPr lang="en-US" sz="1800" b="0" i="0" u="none" dirty="0">
                <a:solidFill>
                  <a:srgbClr val="0000FF"/>
                </a:solidFill>
                <a:latin typeface="Arial"/>
                <a:ea typeface="Arial"/>
                <a:cs typeface="Arial"/>
                <a:sym typeface="Arial"/>
              </a:rPr>
              <a:t> carbon dioxide, </a:t>
            </a:r>
            <a:r>
              <a:rPr lang="en-US" sz="1800" b="0" i="0" u="none" dirty="0" err="1">
                <a:solidFill>
                  <a:srgbClr val="0000FF"/>
                </a:solidFill>
                <a:latin typeface="Arial"/>
                <a:ea typeface="Arial"/>
                <a:cs typeface="Arial"/>
                <a:sym typeface="Arial"/>
              </a:rPr>
              <a:t>ánh</a:t>
            </a:r>
            <a:r>
              <a:rPr lang="en-US" sz="1800" b="0" i="0" u="none" dirty="0">
                <a:solidFill>
                  <a:srgbClr val="0000FF"/>
                </a:solidFill>
                <a:latin typeface="Arial"/>
                <a:ea typeface="Arial"/>
                <a:cs typeface="Arial"/>
                <a:sym typeface="Arial"/>
              </a:rPr>
              <a:t> </a:t>
            </a:r>
            <a:r>
              <a:rPr lang="en-US" sz="1800" b="0" i="0" u="none" dirty="0" err="1">
                <a:solidFill>
                  <a:srgbClr val="0000FF"/>
                </a:solidFill>
                <a:latin typeface="Arial"/>
                <a:ea typeface="Arial"/>
                <a:cs typeface="Arial"/>
                <a:sym typeface="Arial"/>
              </a:rPr>
              <a:t>sáng</a:t>
            </a:r>
            <a:r>
              <a:rPr lang="en-US" sz="1800" b="0" i="0" u="none" dirty="0">
                <a:solidFill>
                  <a:srgbClr val="0000FF"/>
                </a:solidFill>
                <a:latin typeface="Arial"/>
                <a:ea typeface="Arial"/>
                <a:cs typeface="Arial"/>
                <a:sym typeface="Arial"/>
              </a:rPr>
              <a:t>, </a:t>
            </a:r>
            <a:r>
              <a:rPr lang="en-US" sz="1800" b="0" i="0" u="none" dirty="0" err="1">
                <a:solidFill>
                  <a:srgbClr val="0000FF"/>
                </a:solidFill>
                <a:latin typeface="Arial"/>
                <a:ea typeface="Arial"/>
                <a:cs typeface="Arial"/>
                <a:sym typeface="Arial"/>
              </a:rPr>
              <a:t>nhiệt</a:t>
            </a:r>
            <a:r>
              <a:rPr lang="en-US" sz="1800" b="0" i="0" u="none" dirty="0">
                <a:solidFill>
                  <a:srgbClr val="0000FF"/>
                </a:solidFill>
                <a:latin typeface="Arial"/>
                <a:ea typeface="Arial"/>
                <a:cs typeface="Arial"/>
                <a:sym typeface="Arial"/>
              </a:rPr>
              <a:t> </a:t>
            </a:r>
            <a:r>
              <a:rPr lang="en-US" sz="1800" b="0" i="0" u="none" dirty="0" err="1">
                <a:solidFill>
                  <a:srgbClr val="0000FF"/>
                </a:solidFill>
                <a:latin typeface="Arial"/>
                <a:ea typeface="Arial"/>
                <a:cs typeface="Arial"/>
                <a:sym typeface="Arial"/>
              </a:rPr>
              <a:t>độ</a:t>
            </a:r>
            <a:r>
              <a:rPr lang="en-US" sz="1800" b="0" i="0" u="none" dirty="0">
                <a:solidFill>
                  <a:srgbClr val="0000FF"/>
                </a:solidFill>
                <a:latin typeface="Arial"/>
                <a:ea typeface="Arial"/>
                <a:cs typeface="Arial"/>
                <a:sym typeface="Arial"/>
              </a:rPr>
              <a:t>.</a:t>
            </a:r>
            <a:endParaRPr sz="1800" b="0" i="0" u="none" dirty="0">
              <a:solidFill>
                <a:srgbClr val="0000FF"/>
              </a:solidFill>
              <a:latin typeface="Arial"/>
              <a:ea typeface="Arial"/>
              <a:cs typeface="Arial"/>
              <a:sym typeface="Arial"/>
            </a:endParaRPr>
          </a:p>
          <a:p>
            <a:pPr marL="0" marR="0" lvl="0" indent="450850" algn="just" rtl="0">
              <a:lnSpc>
                <a:spcPct val="100000"/>
              </a:lnSpc>
              <a:spcBef>
                <a:spcPts val="0"/>
              </a:spcBef>
              <a:spcAft>
                <a:spcPts val="0"/>
              </a:spcAft>
              <a:buClr>
                <a:srgbClr val="0000FF"/>
              </a:buClr>
              <a:buSzPts val="1800"/>
              <a:buFont typeface="Arial"/>
              <a:buNone/>
            </a:pPr>
            <a:r>
              <a:rPr lang="en-US" sz="1800" b="0" i="0" u="none" dirty="0">
                <a:solidFill>
                  <a:srgbClr val="0000FF"/>
                </a:solidFill>
                <a:latin typeface="Arial"/>
                <a:ea typeface="Arial"/>
                <a:cs typeface="Arial"/>
                <a:sym typeface="Arial"/>
              </a:rPr>
              <a:t>C.  </a:t>
            </a:r>
            <a:r>
              <a:rPr lang="en-US" sz="1800" b="0" i="0" u="none" dirty="0" err="1">
                <a:solidFill>
                  <a:srgbClr val="0000FF"/>
                </a:solidFill>
                <a:latin typeface="Arial"/>
                <a:ea typeface="Arial"/>
                <a:cs typeface="Arial"/>
                <a:sym typeface="Arial"/>
              </a:rPr>
              <a:t>Nước</a:t>
            </a:r>
            <a:r>
              <a:rPr lang="en-US" sz="1800" b="0" i="0" u="none" dirty="0">
                <a:solidFill>
                  <a:srgbClr val="0000FF"/>
                </a:solidFill>
                <a:latin typeface="Arial"/>
                <a:ea typeface="Arial"/>
                <a:cs typeface="Arial"/>
                <a:sym typeface="Arial"/>
              </a:rPr>
              <a:t>, </a:t>
            </a:r>
            <a:r>
              <a:rPr lang="en-US" sz="1800" b="0" i="0" u="none" dirty="0" err="1">
                <a:solidFill>
                  <a:srgbClr val="0000FF"/>
                </a:solidFill>
                <a:latin typeface="Arial"/>
                <a:ea typeface="Arial"/>
                <a:cs typeface="Arial"/>
                <a:sym typeface="Arial"/>
              </a:rPr>
              <a:t>hàm</a:t>
            </a:r>
            <a:r>
              <a:rPr lang="en-US" sz="1800" b="0" i="0" u="none" dirty="0">
                <a:solidFill>
                  <a:srgbClr val="0000FF"/>
                </a:solidFill>
                <a:latin typeface="Arial"/>
                <a:ea typeface="Arial"/>
                <a:cs typeface="Arial"/>
                <a:sym typeface="Arial"/>
              </a:rPr>
              <a:t> </a:t>
            </a:r>
            <a:r>
              <a:rPr lang="en-US" sz="1800" b="0" i="0" u="none" dirty="0" err="1">
                <a:solidFill>
                  <a:srgbClr val="0000FF"/>
                </a:solidFill>
                <a:latin typeface="Arial"/>
                <a:ea typeface="Arial"/>
                <a:cs typeface="Arial"/>
                <a:sym typeface="Arial"/>
              </a:rPr>
              <a:t>lượng</a:t>
            </a:r>
            <a:r>
              <a:rPr lang="en-US" sz="1800" b="0" i="0" u="none" dirty="0">
                <a:solidFill>
                  <a:srgbClr val="0000FF"/>
                </a:solidFill>
                <a:latin typeface="Arial"/>
                <a:ea typeface="Arial"/>
                <a:cs typeface="Arial"/>
                <a:sym typeface="Arial"/>
              </a:rPr>
              <a:t> </a:t>
            </a:r>
            <a:r>
              <a:rPr lang="en-US" sz="1800" b="0" i="0" u="none" dirty="0" err="1">
                <a:solidFill>
                  <a:srgbClr val="0000FF"/>
                </a:solidFill>
                <a:latin typeface="Arial"/>
                <a:ea typeface="Arial"/>
                <a:cs typeface="Arial"/>
                <a:sym typeface="Arial"/>
              </a:rPr>
              <a:t>khí</a:t>
            </a:r>
            <a:r>
              <a:rPr lang="en-US" sz="1800" b="0" i="0" u="none" dirty="0">
                <a:solidFill>
                  <a:srgbClr val="0000FF"/>
                </a:solidFill>
                <a:latin typeface="Arial"/>
                <a:ea typeface="Arial"/>
                <a:cs typeface="Arial"/>
                <a:sym typeface="Arial"/>
              </a:rPr>
              <a:t> oxygen, </a:t>
            </a:r>
            <a:r>
              <a:rPr lang="en-US" sz="1800" b="0" i="0" u="none" dirty="0" err="1">
                <a:solidFill>
                  <a:srgbClr val="0000FF"/>
                </a:solidFill>
                <a:latin typeface="Arial"/>
                <a:ea typeface="Arial"/>
                <a:cs typeface="Arial"/>
                <a:sym typeface="Arial"/>
              </a:rPr>
              <a:t>ánh</a:t>
            </a:r>
            <a:r>
              <a:rPr lang="en-US" sz="1800" b="0" i="0" u="none" dirty="0">
                <a:solidFill>
                  <a:srgbClr val="0000FF"/>
                </a:solidFill>
                <a:latin typeface="Arial"/>
                <a:ea typeface="Arial"/>
                <a:cs typeface="Arial"/>
                <a:sym typeface="Arial"/>
              </a:rPr>
              <a:t> </a:t>
            </a:r>
            <a:r>
              <a:rPr lang="en-US" sz="1800" b="0" i="0" u="none" dirty="0" err="1">
                <a:solidFill>
                  <a:srgbClr val="0000FF"/>
                </a:solidFill>
                <a:latin typeface="Arial"/>
                <a:ea typeface="Arial"/>
                <a:cs typeface="Arial"/>
                <a:sym typeface="Arial"/>
              </a:rPr>
              <a:t>sáng</a:t>
            </a:r>
            <a:r>
              <a:rPr lang="en-US" sz="1800" b="0" i="0" u="none" dirty="0">
                <a:solidFill>
                  <a:srgbClr val="0000FF"/>
                </a:solidFill>
                <a:latin typeface="Arial"/>
                <a:ea typeface="Arial"/>
                <a:cs typeface="Arial"/>
                <a:sym typeface="Arial"/>
              </a:rPr>
              <a:t>.</a:t>
            </a:r>
            <a:endParaRPr sz="1800" b="0" i="0" u="none" dirty="0">
              <a:solidFill>
                <a:srgbClr val="0000FF"/>
              </a:solidFill>
              <a:latin typeface="Arial"/>
              <a:ea typeface="Arial"/>
              <a:cs typeface="Arial"/>
              <a:sym typeface="Arial"/>
            </a:endParaRPr>
          </a:p>
          <a:p>
            <a:pPr marL="0" marR="0" lvl="0" indent="450850" algn="just" rtl="0">
              <a:lnSpc>
                <a:spcPct val="100000"/>
              </a:lnSpc>
              <a:spcBef>
                <a:spcPts val="0"/>
              </a:spcBef>
              <a:spcAft>
                <a:spcPts val="0"/>
              </a:spcAft>
              <a:buClr>
                <a:srgbClr val="0000FF"/>
              </a:buClr>
              <a:buSzPts val="1800"/>
              <a:buFont typeface="Arial"/>
              <a:buNone/>
            </a:pPr>
            <a:r>
              <a:rPr lang="en-US" sz="1800" b="0" i="0" u="none" dirty="0">
                <a:solidFill>
                  <a:srgbClr val="0000FF"/>
                </a:solidFill>
                <a:latin typeface="Arial"/>
                <a:ea typeface="Arial"/>
                <a:cs typeface="Arial"/>
                <a:sym typeface="Arial"/>
              </a:rPr>
              <a:t>D.  </a:t>
            </a:r>
            <a:r>
              <a:rPr lang="en-US" sz="1800" b="0" i="0" u="none" dirty="0" err="1">
                <a:solidFill>
                  <a:srgbClr val="0000FF"/>
                </a:solidFill>
                <a:latin typeface="Arial"/>
                <a:ea typeface="Arial"/>
                <a:cs typeface="Arial"/>
                <a:sym typeface="Arial"/>
              </a:rPr>
              <a:t>Nước</a:t>
            </a:r>
            <a:r>
              <a:rPr lang="en-US" sz="1800" b="0" i="0" u="none" dirty="0">
                <a:solidFill>
                  <a:srgbClr val="0000FF"/>
                </a:solidFill>
                <a:latin typeface="Arial"/>
                <a:ea typeface="Arial"/>
                <a:cs typeface="Arial"/>
                <a:sym typeface="Arial"/>
              </a:rPr>
              <a:t>, </a:t>
            </a:r>
            <a:r>
              <a:rPr lang="en-US" sz="1800" b="0" i="0" u="none" dirty="0" err="1">
                <a:solidFill>
                  <a:srgbClr val="0000FF"/>
                </a:solidFill>
                <a:latin typeface="Arial"/>
                <a:ea typeface="Arial"/>
                <a:cs typeface="Arial"/>
                <a:sym typeface="Arial"/>
              </a:rPr>
              <a:t>hàm</a:t>
            </a:r>
            <a:r>
              <a:rPr lang="en-US" sz="1800" b="0" i="0" u="none" dirty="0">
                <a:solidFill>
                  <a:srgbClr val="0000FF"/>
                </a:solidFill>
                <a:latin typeface="Arial"/>
                <a:ea typeface="Arial"/>
                <a:cs typeface="Arial"/>
                <a:sym typeface="Arial"/>
              </a:rPr>
              <a:t> </a:t>
            </a:r>
            <a:r>
              <a:rPr lang="en-US" sz="1800" b="0" i="0" u="none" dirty="0" err="1">
                <a:solidFill>
                  <a:srgbClr val="0000FF"/>
                </a:solidFill>
                <a:latin typeface="Arial"/>
                <a:ea typeface="Arial"/>
                <a:cs typeface="Arial"/>
                <a:sym typeface="Arial"/>
              </a:rPr>
              <a:t>lượng</a:t>
            </a:r>
            <a:r>
              <a:rPr lang="en-US" sz="1800" b="0" i="0" u="none" dirty="0">
                <a:solidFill>
                  <a:srgbClr val="0000FF"/>
                </a:solidFill>
                <a:latin typeface="Arial"/>
                <a:ea typeface="Arial"/>
                <a:cs typeface="Arial"/>
                <a:sym typeface="Arial"/>
              </a:rPr>
              <a:t> </a:t>
            </a:r>
            <a:r>
              <a:rPr lang="en-US" sz="1800" b="0" i="0" u="none" dirty="0" err="1">
                <a:solidFill>
                  <a:srgbClr val="0000FF"/>
                </a:solidFill>
                <a:latin typeface="Arial"/>
                <a:ea typeface="Arial"/>
                <a:cs typeface="Arial"/>
                <a:sym typeface="Arial"/>
              </a:rPr>
              <a:t>khí</a:t>
            </a:r>
            <a:r>
              <a:rPr lang="en-US" sz="1800" b="0" i="0" u="none" dirty="0">
                <a:solidFill>
                  <a:srgbClr val="0000FF"/>
                </a:solidFill>
                <a:latin typeface="Arial"/>
                <a:ea typeface="Arial"/>
                <a:cs typeface="Arial"/>
                <a:sym typeface="Arial"/>
              </a:rPr>
              <a:t> oxygen, </a:t>
            </a:r>
            <a:r>
              <a:rPr lang="en-US" sz="1800" b="0" i="0" u="none" dirty="0" err="1">
                <a:solidFill>
                  <a:srgbClr val="0000FF"/>
                </a:solidFill>
                <a:latin typeface="Arial"/>
                <a:ea typeface="Arial"/>
                <a:cs typeface="Arial"/>
                <a:sym typeface="Arial"/>
              </a:rPr>
              <a:t>nhiệt</a:t>
            </a:r>
            <a:r>
              <a:rPr lang="en-US" sz="1800" b="0" i="0" u="none" dirty="0">
                <a:solidFill>
                  <a:srgbClr val="0000FF"/>
                </a:solidFill>
                <a:latin typeface="Arial"/>
                <a:ea typeface="Arial"/>
                <a:cs typeface="Arial"/>
                <a:sym typeface="Arial"/>
              </a:rPr>
              <a:t> </a:t>
            </a:r>
            <a:r>
              <a:rPr lang="en-US" sz="1800" b="0" i="0" u="none" dirty="0" err="1">
                <a:solidFill>
                  <a:srgbClr val="0000FF"/>
                </a:solidFill>
                <a:latin typeface="Arial"/>
                <a:ea typeface="Arial"/>
                <a:cs typeface="Arial"/>
                <a:sym typeface="Arial"/>
              </a:rPr>
              <a:t>độ</a:t>
            </a:r>
            <a:r>
              <a:rPr lang="en-US" sz="1800" b="0" i="0" u="none" dirty="0">
                <a:solidFill>
                  <a:srgbClr val="0000FF"/>
                </a:solidFill>
                <a:latin typeface="Arial"/>
                <a:ea typeface="Arial"/>
                <a:cs typeface="Arial"/>
                <a:sym typeface="Arial"/>
              </a:rPr>
              <a:t>.</a:t>
            </a:r>
            <a:endParaRPr sz="1800" b="0" i="0" u="none" dirty="0">
              <a:solidFill>
                <a:srgbClr val="0000FF"/>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dirty="0">
              <a:solidFill>
                <a:srgbClr val="0000FF"/>
              </a:solidFill>
              <a:latin typeface="Arial"/>
              <a:ea typeface="Arial"/>
              <a:cs typeface="Arial"/>
              <a:sym typeface="Arial"/>
            </a:endParaRPr>
          </a:p>
        </p:txBody>
      </p:sp>
      <p:graphicFrame>
        <p:nvGraphicFramePr>
          <p:cNvPr id="387" name="Google Shape;387;p37"/>
          <p:cNvGraphicFramePr/>
          <p:nvPr>
            <p:extLst>
              <p:ext uri="{D42A27DB-BD31-4B8C-83A1-F6EECF244321}">
                <p14:modId xmlns:p14="http://schemas.microsoft.com/office/powerpoint/2010/main" val="1543963808"/>
              </p:ext>
            </p:extLst>
          </p:nvPr>
        </p:nvGraphicFramePr>
        <p:xfrm>
          <a:off x="503237" y="2565400"/>
          <a:ext cx="8461375" cy="3620748"/>
        </p:xfrm>
        <a:graphic>
          <a:graphicData uri="http://schemas.openxmlformats.org/drawingml/2006/table">
            <a:tbl>
              <a:tblPr>
                <a:noFill/>
                <a:tableStyleId>{EF480393-16C5-4F8B-A736-B2ADC80F1925}</a:tableStyleId>
              </a:tblPr>
              <a:tblGrid>
                <a:gridCol w="635000">
                  <a:extLst>
                    <a:ext uri="{9D8B030D-6E8A-4147-A177-3AD203B41FA5}">
                      <a16:colId xmlns:a16="http://schemas.microsoft.com/office/drawing/2014/main" val="20000"/>
                    </a:ext>
                  </a:extLst>
                </a:gridCol>
                <a:gridCol w="6169025">
                  <a:extLst>
                    <a:ext uri="{9D8B030D-6E8A-4147-A177-3AD203B41FA5}">
                      <a16:colId xmlns:a16="http://schemas.microsoft.com/office/drawing/2014/main" val="20001"/>
                    </a:ext>
                  </a:extLst>
                </a:gridCol>
                <a:gridCol w="1657350">
                  <a:extLst>
                    <a:ext uri="{9D8B030D-6E8A-4147-A177-3AD203B41FA5}">
                      <a16:colId xmlns:a16="http://schemas.microsoft.com/office/drawing/2014/main" val="20002"/>
                    </a:ext>
                  </a:extLst>
                </a:gridCol>
              </a:tblGrid>
              <a:tr h="639750">
                <a:tc>
                  <a:txBody>
                    <a:bodyPr/>
                    <a:lstStyle/>
                    <a:p>
                      <a:pPr marL="0" marR="0" lvl="0" indent="0" algn="ctr" rtl="0">
                        <a:lnSpc>
                          <a:spcPct val="100000"/>
                        </a:lnSpc>
                        <a:spcBef>
                          <a:spcPts val="0"/>
                        </a:spcBef>
                        <a:spcAft>
                          <a:spcPts val="0"/>
                        </a:spcAft>
                        <a:buClr>
                          <a:schemeClr val="dk1"/>
                        </a:buClr>
                        <a:buSzPts val="1800"/>
                        <a:buFont typeface="Arial"/>
                        <a:buNone/>
                      </a:pPr>
                      <a:endParaRPr sz="1800" b="1" i="0" u="none" strike="noStrike" cap="none">
                        <a:solidFill>
                          <a:srgbClr val="0000FF"/>
                        </a:solidFill>
                        <a:latin typeface="Arial"/>
                        <a:ea typeface="Arial"/>
                        <a:cs typeface="Arial"/>
                        <a:sym typeface="Arial"/>
                      </a:endParaRPr>
                    </a:p>
                    <a:p>
                      <a:pPr marL="0" marR="0" lvl="0" indent="0" algn="ctr" rtl="0">
                        <a:lnSpc>
                          <a:spcPct val="100000"/>
                        </a:lnSpc>
                        <a:spcBef>
                          <a:spcPts val="0"/>
                        </a:spcBef>
                        <a:spcAft>
                          <a:spcPts val="0"/>
                        </a:spcAft>
                        <a:buClr>
                          <a:srgbClr val="0000FF"/>
                        </a:buClr>
                        <a:buSzPts val="1800"/>
                        <a:buFont typeface="Arial"/>
                        <a:buNone/>
                      </a:pPr>
                      <a:r>
                        <a:rPr lang="en-US" sz="1800" b="1" i="0" u="none" strike="noStrike" cap="none">
                          <a:solidFill>
                            <a:srgbClr val="0000FF"/>
                          </a:solidFill>
                          <a:latin typeface="Arial"/>
                          <a:ea typeface="Arial"/>
                          <a:cs typeface="Arial"/>
                          <a:sym typeface="Arial"/>
                        </a:rPr>
                        <a:t>TT</a:t>
                      </a:r>
                      <a:endParaRPr/>
                    </a:p>
                  </a:txBody>
                  <a:tcPr marL="91450" marR="91450" marT="45725" marB="45725"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FF"/>
                        </a:buClr>
                        <a:buSzPts val="1800"/>
                        <a:buFont typeface="Arial"/>
                        <a:buNone/>
                      </a:pPr>
                      <a:r>
                        <a:rPr lang="en-US" sz="1800" b="1" i="0" u="none" strike="noStrike" cap="none" dirty="0" err="1">
                          <a:solidFill>
                            <a:srgbClr val="0000FF"/>
                          </a:solidFill>
                          <a:latin typeface="Arial"/>
                          <a:ea typeface="Arial"/>
                          <a:cs typeface="Arial"/>
                          <a:sym typeface="Arial"/>
                        </a:rPr>
                        <a:t>Khẳng</a:t>
                      </a:r>
                      <a:r>
                        <a:rPr lang="en-US" sz="1800" b="1" i="0" u="none" strike="noStrike" cap="none" dirty="0">
                          <a:solidFill>
                            <a:srgbClr val="0000FF"/>
                          </a:solidFill>
                          <a:latin typeface="Arial"/>
                          <a:ea typeface="Arial"/>
                          <a:cs typeface="Arial"/>
                          <a:sym typeface="Arial"/>
                        </a:rPr>
                        <a:t> </a:t>
                      </a:r>
                      <a:r>
                        <a:rPr lang="en-US" sz="1800" b="1" i="0" u="none" strike="noStrike" cap="none" dirty="0" err="1">
                          <a:solidFill>
                            <a:srgbClr val="0000FF"/>
                          </a:solidFill>
                          <a:latin typeface="Arial"/>
                          <a:ea typeface="Arial"/>
                          <a:cs typeface="Arial"/>
                          <a:sym typeface="Arial"/>
                        </a:rPr>
                        <a:t>định</a:t>
                      </a:r>
                      <a:endParaRPr dirty="0"/>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just" rtl="0">
                        <a:lnSpc>
                          <a:spcPct val="100000"/>
                        </a:lnSpc>
                        <a:spcBef>
                          <a:spcPts val="0"/>
                        </a:spcBef>
                        <a:spcAft>
                          <a:spcPts val="0"/>
                        </a:spcAft>
                        <a:buClr>
                          <a:srgbClr val="0000FF"/>
                        </a:buClr>
                        <a:buSzPts val="1800"/>
                        <a:buFont typeface="Arial"/>
                        <a:buNone/>
                      </a:pPr>
                      <a:r>
                        <a:rPr lang="en-US" sz="1800" b="1" i="0" u="none" strike="noStrike" cap="none">
                          <a:solidFill>
                            <a:srgbClr val="0000FF"/>
                          </a:solidFill>
                          <a:latin typeface="Arial"/>
                          <a:ea typeface="Arial"/>
                          <a:cs typeface="Arial"/>
                          <a:sym typeface="Arial"/>
                        </a:rPr>
                        <a:t>Đúng/Sai</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519100">
                <a:tc>
                  <a:txBody>
                    <a:bodyPr/>
                    <a:lstStyle/>
                    <a:p>
                      <a:pPr marL="0" marR="0" lvl="0" indent="0" algn="ctr" rtl="0">
                        <a:lnSpc>
                          <a:spcPct val="100000"/>
                        </a:lnSpc>
                        <a:spcBef>
                          <a:spcPts val="0"/>
                        </a:spcBef>
                        <a:spcAft>
                          <a:spcPts val="0"/>
                        </a:spcAft>
                        <a:buClr>
                          <a:srgbClr val="0000FF"/>
                        </a:buClr>
                        <a:buSzPts val="1800"/>
                        <a:buFont typeface="Arial"/>
                        <a:buNone/>
                      </a:pPr>
                      <a:r>
                        <a:rPr lang="en-US" sz="1800" b="0" i="0" u="none" strike="noStrike" cap="none">
                          <a:solidFill>
                            <a:srgbClr val="0000FF"/>
                          </a:solidFill>
                          <a:latin typeface="Arial"/>
                          <a:ea typeface="Arial"/>
                          <a:cs typeface="Arial"/>
                          <a:sym typeface="Arial"/>
                        </a:rPr>
                        <a:t>1</a:t>
                      </a:r>
                      <a:endParaRPr/>
                    </a:p>
                  </a:txBody>
                  <a:tcPr marL="91450" marR="91450" marT="45725" marB="45725"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just" rtl="0">
                        <a:lnSpc>
                          <a:spcPct val="100000"/>
                        </a:lnSpc>
                        <a:spcBef>
                          <a:spcPts val="0"/>
                        </a:spcBef>
                        <a:spcAft>
                          <a:spcPts val="0"/>
                        </a:spcAft>
                        <a:buClr>
                          <a:srgbClr val="0000FF"/>
                        </a:buClr>
                        <a:buSzPts val="1800"/>
                        <a:buFont typeface="Arial"/>
                        <a:buNone/>
                      </a:pPr>
                      <a:r>
                        <a:rPr lang="en-US" sz="1800" b="0" i="0" u="none" strike="noStrike" cap="none">
                          <a:solidFill>
                            <a:srgbClr val="0000FF"/>
                          </a:solidFill>
                          <a:latin typeface="Arial"/>
                          <a:ea typeface="Arial"/>
                          <a:cs typeface="Arial"/>
                          <a:sym typeface="Arial"/>
                        </a:rPr>
                        <a:t>Cây ưa sáng có nhu cầu ánh sáng thấp</a:t>
                      </a:r>
                      <a:endParaRPr/>
                    </a:p>
                  </a:txBody>
                  <a:tcPr marL="91450" marR="91450" marT="45725" marB="45725"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457200">
                <a:tc>
                  <a:txBody>
                    <a:bodyPr/>
                    <a:lstStyle/>
                    <a:p>
                      <a:pPr marL="0" marR="0" lvl="0" indent="0" algn="ctr" rtl="0">
                        <a:lnSpc>
                          <a:spcPct val="100000"/>
                        </a:lnSpc>
                        <a:spcBef>
                          <a:spcPts val="0"/>
                        </a:spcBef>
                        <a:spcAft>
                          <a:spcPts val="0"/>
                        </a:spcAft>
                        <a:buClr>
                          <a:srgbClr val="0000FF"/>
                        </a:buClr>
                        <a:buSzPts val="1800"/>
                        <a:buFont typeface="Arial"/>
                        <a:buNone/>
                      </a:pPr>
                      <a:r>
                        <a:rPr lang="en-US" sz="1800" b="0" i="0" u="none">
                          <a:solidFill>
                            <a:srgbClr val="0000FF"/>
                          </a:solidFill>
                          <a:latin typeface="Arial"/>
                          <a:ea typeface="Arial"/>
                          <a:cs typeface="Arial"/>
                          <a:sym typeface="Arial"/>
                        </a:rPr>
                        <a:t>2</a:t>
                      </a:r>
                      <a:endParaRPr/>
                    </a:p>
                  </a:txBody>
                  <a:tcPr marL="91450" marR="91450" marT="45725" marB="45725"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just" rtl="0">
                        <a:lnSpc>
                          <a:spcPct val="100000"/>
                        </a:lnSpc>
                        <a:spcBef>
                          <a:spcPts val="0"/>
                        </a:spcBef>
                        <a:spcAft>
                          <a:spcPts val="0"/>
                        </a:spcAft>
                        <a:buClr>
                          <a:srgbClr val="0000FF"/>
                        </a:buClr>
                        <a:buSzPts val="1800"/>
                        <a:buFont typeface="Arial"/>
                        <a:buNone/>
                      </a:pPr>
                      <a:r>
                        <a:rPr lang="en-US" sz="1800" b="0" i="0" u="none">
                          <a:solidFill>
                            <a:srgbClr val="0000FF"/>
                          </a:solidFill>
                          <a:latin typeface="Arial"/>
                          <a:ea typeface="Arial"/>
                          <a:cs typeface="Arial"/>
                          <a:sym typeface="Arial"/>
                        </a:rPr>
                        <a:t>Cường độ quang hợp tỉ lệ thuận với cường độ ánh sáng</a:t>
                      </a:r>
                      <a:endParaRPr/>
                    </a:p>
                  </a:txBody>
                  <a:tcPr marL="91450" marR="91450" marT="45725" marB="45725"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661333">
                <a:tc>
                  <a:txBody>
                    <a:bodyPr/>
                    <a:lstStyle/>
                    <a:p>
                      <a:pPr marL="0" marR="0" lvl="0" indent="0" algn="ctr" rtl="0">
                        <a:lnSpc>
                          <a:spcPct val="100000"/>
                        </a:lnSpc>
                        <a:spcBef>
                          <a:spcPts val="0"/>
                        </a:spcBef>
                        <a:spcAft>
                          <a:spcPts val="0"/>
                        </a:spcAft>
                        <a:buClr>
                          <a:srgbClr val="0000FF"/>
                        </a:buClr>
                        <a:buSzPts val="1800"/>
                        <a:buFont typeface="Arial"/>
                        <a:buNone/>
                      </a:pPr>
                      <a:r>
                        <a:rPr lang="en-US" sz="1800" b="0" i="0" u="none">
                          <a:solidFill>
                            <a:srgbClr val="0000FF"/>
                          </a:solidFill>
                          <a:latin typeface="Arial"/>
                          <a:ea typeface="Arial"/>
                          <a:cs typeface="Arial"/>
                          <a:sym typeface="Arial"/>
                        </a:rPr>
                        <a:t>3</a:t>
                      </a:r>
                      <a:endParaRPr/>
                    </a:p>
                  </a:txBody>
                  <a:tcPr marL="91450" marR="91450" marT="45725" marB="45725"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just" rtl="0">
                        <a:lnSpc>
                          <a:spcPct val="100000"/>
                        </a:lnSpc>
                        <a:spcBef>
                          <a:spcPts val="0"/>
                        </a:spcBef>
                        <a:spcAft>
                          <a:spcPts val="0"/>
                        </a:spcAft>
                        <a:buClr>
                          <a:srgbClr val="0000FF"/>
                        </a:buClr>
                        <a:buSzPts val="1800"/>
                        <a:buFont typeface="Arial"/>
                        <a:buNone/>
                      </a:pPr>
                      <a:r>
                        <a:rPr lang="en-US" sz="1800" b="0" i="0" u="none">
                          <a:solidFill>
                            <a:srgbClr val="0000FF"/>
                          </a:solidFill>
                          <a:latin typeface="Arial"/>
                          <a:ea typeface="Arial"/>
                          <a:cs typeface="Arial"/>
                          <a:sym typeface="Arial"/>
                        </a:rPr>
                        <a:t>Khi tế bào khí khổng mất nước thì khí khổng mở để CO</a:t>
                      </a:r>
                      <a:r>
                        <a:rPr lang="en-US" sz="1800" b="0" i="0" u="none" baseline="-25000">
                          <a:solidFill>
                            <a:srgbClr val="0000FF"/>
                          </a:solidFill>
                          <a:latin typeface="Arial"/>
                          <a:ea typeface="Arial"/>
                          <a:cs typeface="Arial"/>
                          <a:sym typeface="Arial"/>
                        </a:rPr>
                        <a:t>2</a:t>
                      </a:r>
                      <a:br>
                        <a:rPr lang="en-US" sz="1800" b="0" i="0" u="none" baseline="-25000">
                          <a:solidFill>
                            <a:srgbClr val="0000FF"/>
                          </a:solidFill>
                          <a:latin typeface="Arial"/>
                          <a:ea typeface="Arial"/>
                          <a:cs typeface="Arial"/>
                          <a:sym typeface="Arial"/>
                        </a:rPr>
                      </a:br>
                      <a:r>
                        <a:rPr lang="en-US" sz="1800" b="0" i="0" u="none">
                          <a:solidFill>
                            <a:srgbClr val="0000FF"/>
                          </a:solidFill>
                          <a:latin typeface="Arial"/>
                          <a:ea typeface="Arial"/>
                          <a:cs typeface="Arial"/>
                          <a:sym typeface="Arial"/>
                        </a:rPr>
                        <a:t>khuếch tán vào trong lá</a:t>
                      </a:r>
                      <a:endParaRPr/>
                    </a:p>
                  </a:txBody>
                  <a:tcPr marL="91450" marR="91450" marT="45725" marB="45725"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730250">
                <a:tc>
                  <a:txBody>
                    <a:bodyPr/>
                    <a:lstStyle/>
                    <a:p>
                      <a:pPr marL="0" marR="0" lvl="0" indent="0" algn="ctr" rtl="0">
                        <a:lnSpc>
                          <a:spcPct val="100000"/>
                        </a:lnSpc>
                        <a:spcBef>
                          <a:spcPts val="0"/>
                        </a:spcBef>
                        <a:spcAft>
                          <a:spcPts val="0"/>
                        </a:spcAft>
                        <a:buClr>
                          <a:srgbClr val="0000FF"/>
                        </a:buClr>
                        <a:buSzPts val="1800"/>
                        <a:buFont typeface="Arial"/>
                        <a:buNone/>
                      </a:pPr>
                      <a:r>
                        <a:rPr lang="en-US" sz="1800" b="0" i="0" u="none">
                          <a:solidFill>
                            <a:srgbClr val="0000FF"/>
                          </a:solidFill>
                          <a:latin typeface="Arial"/>
                          <a:ea typeface="Arial"/>
                          <a:cs typeface="Arial"/>
                          <a:sym typeface="Arial"/>
                        </a:rPr>
                        <a:t>4</a:t>
                      </a:r>
                      <a:endParaRPr/>
                    </a:p>
                  </a:txBody>
                  <a:tcPr marL="91450" marR="91450" marT="45725" marB="45725"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just" rtl="0">
                        <a:lnSpc>
                          <a:spcPct val="100000"/>
                        </a:lnSpc>
                        <a:spcBef>
                          <a:spcPts val="0"/>
                        </a:spcBef>
                        <a:spcAft>
                          <a:spcPts val="0"/>
                        </a:spcAft>
                        <a:buClr>
                          <a:srgbClr val="0000FF"/>
                        </a:buClr>
                        <a:buSzPts val="1800"/>
                        <a:buFont typeface="Arial"/>
                        <a:buNone/>
                      </a:pPr>
                      <a:r>
                        <a:rPr lang="en-US" sz="1800" b="0" i="0" u="none">
                          <a:solidFill>
                            <a:srgbClr val="0000FF"/>
                          </a:solidFill>
                          <a:latin typeface="Arial"/>
                          <a:ea typeface="Arial"/>
                          <a:cs typeface="Arial"/>
                          <a:sym typeface="Arial"/>
                        </a:rPr>
                        <a:t>Đa số thực vật bậc cao ở vùng nhiệt đới, khi nhiệt độ thấp (dưới 10 °C) sẽ làm giảm hoặc ngừng quá trình quang hợp</a:t>
                      </a:r>
                      <a:endParaRPr/>
                    </a:p>
                  </a:txBody>
                  <a:tcPr marL="91450" marR="91450" marT="45725" marB="45725"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612775">
                <a:tc>
                  <a:txBody>
                    <a:bodyPr/>
                    <a:lstStyle/>
                    <a:p>
                      <a:pPr marL="0" marR="0" lvl="0" indent="0" algn="ctr" rtl="0">
                        <a:lnSpc>
                          <a:spcPct val="100000"/>
                        </a:lnSpc>
                        <a:spcBef>
                          <a:spcPts val="0"/>
                        </a:spcBef>
                        <a:spcAft>
                          <a:spcPts val="0"/>
                        </a:spcAft>
                        <a:buClr>
                          <a:srgbClr val="0000FF"/>
                        </a:buClr>
                        <a:buSzPts val="1800"/>
                        <a:buFont typeface="Arial"/>
                        <a:buNone/>
                      </a:pPr>
                      <a:r>
                        <a:rPr lang="en-US" sz="1800" b="0" i="0" u="none">
                          <a:solidFill>
                            <a:srgbClr val="0000FF"/>
                          </a:solidFill>
                          <a:latin typeface="Arial"/>
                          <a:ea typeface="Arial"/>
                          <a:cs typeface="Arial"/>
                          <a:sym typeface="Arial"/>
                        </a:rPr>
                        <a:t>5</a:t>
                      </a:r>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just" rtl="0">
                        <a:lnSpc>
                          <a:spcPct val="100000"/>
                        </a:lnSpc>
                        <a:spcBef>
                          <a:spcPts val="0"/>
                        </a:spcBef>
                        <a:spcAft>
                          <a:spcPts val="0"/>
                        </a:spcAft>
                        <a:buClr>
                          <a:srgbClr val="0000FF"/>
                        </a:buClr>
                        <a:buSzPts val="1800"/>
                        <a:buFont typeface="Arial"/>
                        <a:buNone/>
                      </a:pPr>
                      <a:r>
                        <a:rPr lang="en-US" sz="1800" b="0" i="0" u="none">
                          <a:solidFill>
                            <a:srgbClr val="0000FF"/>
                          </a:solidFill>
                          <a:latin typeface="Arial"/>
                          <a:ea typeface="Arial"/>
                          <a:cs typeface="Arial"/>
                          <a:sym typeface="Arial"/>
                        </a:rPr>
                        <a:t>Không có quang hợp thì không có sự sống trên Trái Đất</a:t>
                      </a:r>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bl>
          </a:graphicData>
        </a:graphic>
      </p:graphicFrame>
      <p:sp>
        <p:nvSpPr>
          <p:cNvPr id="388" name="Google Shape;388;p37"/>
          <p:cNvSpPr/>
          <p:nvPr/>
        </p:nvSpPr>
        <p:spPr>
          <a:xfrm>
            <a:off x="395288" y="1139079"/>
            <a:ext cx="360362" cy="312737"/>
          </a:xfrm>
          <a:prstGeom prst="ellipse">
            <a:avLst/>
          </a:prstGeom>
          <a:noFill/>
          <a:ln w="57150"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9" name="Google Shape;389;p37"/>
          <p:cNvSpPr txBox="1"/>
          <p:nvPr/>
        </p:nvSpPr>
        <p:spPr>
          <a:xfrm>
            <a:off x="395288" y="2189632"/>
            <a:ext cx="6256338" cy="369291"/>
          </a:xfrm>
          <a:prstGeom prst="rect">
            <a:avLst/>
          </a:prstGeom>
          <a:noFill/>
          <a:ln>
            <a:noFill/>
          </a:ln>
        </p:spPr>
        <p:txBody>
          <a:bodyPr spcFirstLastPara="1" wrap="square" lIns="91425" tIns="45700" rIns="91425" bIns="45700" anchor="t" anchorCtr="0">
            <a:spAutoFit/>
          </a:bodyPr>
          <a:lstStyle/>
          <a:p>
            <a:pPr lvl="0">
              <a:buClr>
                <a:srgbClr val="FF0000"/>
              </a:buClr>
              <a:buSzPts val="1800"/>
            </a:pPr>
            <a:r>
              <a:rPr lang="en-US" sz="1800" dirty="0" err="1">
                <a:solidFill>
                  <a:srgbClr val="FF0000"/>
                </a:solidFill>
              </a:rPr>
              <a:t>Câu</a:t>
            </a:r>
            <a:r>
              <a:rPr lang="en-US" sz="1800" dirty="0">
                <a:solidFill>
                  <a:srgbClr val="FF0000"/>
                </a:solidFill>
              </a:rPr>
              <a:t> 2: </a:t>
            </a:r>
            <a:r>
              <a:rPr lang="en-US" sz="1800" b="1" i="0" u="none" dirty="0">
                <a:solidFill>
                  <a:srgbClr val="FF0000"/>
                </a:solidFill>
                <a:latin typeface="Arial"/>
                <a:ea typeface="Arial"/>
                <a:cs typeface="Arial"/>
                <a:sym typeface="Arial"/>
              </a:rPr>
              <a:t> </a:t>
            </a:r>
            <a:r>
              <a:rPr lang="en-US" sz="1800" b="0" i="0" u="none" dirty="0" err="1">
                <a:solidFill>
                  <a:srgbClr val="FF0000"/>
                </a:solidFill>
                <a:latin typeface="Arial"/>
                <a:ea typeface="Arial"/>
                <a:cs typeface="Arial"/>
                <a:sym typeface="Arial"/>
              </a:rPr>
              <a:t>Các</a:t>
            </a:r>
            <a:r>
              <a:rPr lang="en-US" sz="1800" b="0" i="0" u="none" dirty="0">
                <a:solidFill>
                  <a:srgbClr val="FF0000"/>
                </a:solidFill>
                <a:latin typeface="Arial"/>
                <a:ea typeface="Arial"/>
                <a:cs typeface="Arial"/>
                <a:sym typeface="Arial"/>
              </a:rPr>
              <a:t> </a:t>
            </a:r>
            <a:r>
              <a:rPr lang="en-US" sz="1800" b="0" i="0" u="none" dirty="0" err="1">
                <a:solidFill>
                  <a:srgbClr val="FF0000"/>
                </a:solidFill>
                <a:latin typeface="Arial"/>
                <a:ea typeface="Arial"/>
                <a:cs typeface="Arial"/>
                <a:sym typeface="Arial"/>
              </a:rPr>
              <a:t>khẳng</a:t>
            </a:r>
            <a:r>
              <a:rPr lang="en-US" sz="1800" b="0" i="0" u="none" dirty="0">
                <a:solidFill>
                  <a:srgbClr val="FF0000"/>
                </a:solidFill>
                <a:latin typeface="Arial"/>
                <a:ea typeface="Arial"/>
                <a:cs typeface="Arial"/>
                <a:sym typeface="Arial"/>
              </a:rPr>
              <a:t> </a:t>
            </a:r>
            <a:r>
              <a:rPr lang="en-US" sz="1800" b="0" i="0" u="none" dirty="0" err="1">
                <a:solidFill>
                  <a:srgbClr val="FF0000"/>
                </a:solidFill>
                <a:latin typeface="Arial"/>
                <a:ea typeface="Arial"/>
                <a:cs typeface="Arial"/>
                <a:sym typeface="Arial"/>
              </a:rPr>
              <a:t>định</a:t>
            </a:r>
            <a:r>
              <a:rPr lang="en-US" sz="1800" b="0" i="0" u="none" dirty="0">
                <a:solidFill>
                  <a:srgbClr val="FF0000"/>
                </a:solidFill>
                <a:latin typeface="Arial"/>
                <a:ea typeface="Arial"/>
                <a:cs typeface="Arial"/>
                <a:sym typeface="Arial"/>
              </a:rPr>
              <a:t> </a:t>
            </a:r>
            <a:r>
              <a:rPr lang="en-US" sz="1800" b="0" i="0" u="none" dirty="0" err="1">
                <a:solidFill>
                  <a:srgbClr val="FF0000"/>
                </a:solidFill>
                <a:latin typeface="Arial"/>
                <a:ea typeface="Arial"/>
                <a:cs typeface="Arial"/>
                <a:sym typeface="Arial"/>
              </a:rPr>
              <a:t>sau</a:t>
            </a:r>
            <a:r>
              <a:rPr lang="en-US" sz="1800" b="0" i="0" u="none" dirty="0">
                <a:solidFill>
                  <a:srgbClr val="FF0000"/>
                </a:solidFill>
                <a:latin typeface="Arial"/>
                <a:ea typeface="Arial"/>
                <a:cs typeface="Arial"/>
                <a:sym typeface="Arial"/>
              </a:rPr>
              <a:t> </a:t>
            </a:r>
            <a:r>
              <a:rPr lang="en-US" sz="1800" b="0" i="0" u="none" dirty="0" err="1">
                <a:solidFill>
                  <a:srgbClr val="FF0000"/>
                </a:solidFill>
                <a:latin typeface="Arial"/>
                <a:ea typeface="Arial"/>
                <a:cs typeface="Arial"/>
                <a:sym typeface="Arial"/>
              </a:rPr>
              <a:t>đây</a:t>
            </a:r>
            <a:r>
              <a:rPr lang="en-US" sz="1800" b="0" i="0" u="none" dirty="0">
                <a:solidFill>
                  <a:srgbClr val="FF0000"/>
                </a:solidFill>
                <a:latin typeface="Arial"/>
                <a:ea typeface="Arial"/>
                <a:cs typeface="Arial"/>
                <a:sym typeface="Arial"/>
              </a:rPr>
              <a:t> </a:t>
            </a:r>
            <a:r>
              <a:rPr lang="en-US" sz="1800" b="0" i="0" u="none" dirty="0" err="1">
                <a:solidFill>
                  <a:srgbClr val="FF0000"/>
                </a:solidFill>
                <a:latin typeface="Arial"/>
                <a:ea typeface="Arial"/>
                <a:cs typeface="Arial"/>
                <a:sym typeface="Arial"/>
              </a:rPr>
              <a:t>đúng</a:t>
            </a:r>
            <a:r>
              <a:rPr lang="en-US" sz="1800" b="0" i="0" u="none" dirty="0">
                <a:solidFill>
                  <a:srgbClr val="FF0000"/>
                </a:solidFill>
                <a:latin typeface="Arial"/>
                <a:ea typeface="Arial"/>
                <a:cs typeface="Arial"/>
                <a:sym typeface="Arial"/>
              </a:rPr>
              <a:t> hay </a:t>
            </a:r>
            <a:r>
              <a:rPr lang="en-US" sz="1800" b="0" i="0" u="none" dirty="0" err="1">
                <a:solidFill>
                  <a:srgbClr val="FF0000"/>
                </a:solidFill>
                <a:latin typeface="Arial"/>
                <a:ea typeface="Arial"/>
                <a:cs typeface="Arial"/>
                <a:sym typeface="Arial"/>
              </a:rPr>
              <a:t>sai</a:t>
            </a:r>
            <a:r>
              <a:rPr lang="en-US" sz="1800" b="0" i="0" u="none" dirty="0">
                <a:solidFill>
                  <a:srgbClr val="FF0000"/>
                </a:solidFill>
                <a:latin typeface="Arial"/>
                <a:ea typeface="Arial"/>
                <a:cs typeface="Arial"/>
                <a:sym typeface="Arial"/>
              </a:rPr>
              <a:t>?</a:t>
            </a:r>
            <a:endParaRPr dirty="0"/>
          </a:p>
        </p:txBody>
      </p:sp>
      <p:sp>
        <p:nvSpPr>
          <p:cNvPr id="2" name="TextBox 1">
            <a:extLst>
              <a:ext uri="{FF2B5EF4-FFF2-40B4-BE49-F238E27FC236}">
                <a16:creationId xmlns:a16="http://schemas.microsoft.com/office/drawing/2014/main" id="{CD7B0145-B698-0454-8E56-DD980C5B21C1}"/>
              </a:ext>
            </a:extLst>
          </p:cNvPr>
          <p:cNvSpPr txBox="1"/>
          <p:nvPr/>
        </p:nvSpPr>
        <p:spPr>
          <a:xfrm>
            <a:off x="7832727" y="3276600"/>
            <a:ext cx="1131885" cy="400110"/>
          </a:xfrm>
          <a:prstGeom prst="rect">
            <a:avLst/>
          </a:prstGeom>
          <a:noFill/>
        </p:spPr>
        <p:txBody>
          <a:bodyPr wrap="square" rtlCol="0">
            <a:spAutoFit/>
          </a:bodyPr>
          <a:lstStyle/>
          <a:p>
            <a:r>
              <a:rPr lang="en-US" sz="2000" dirty="0">
                <a:solidFill>
                  <a:srgbClr val="FF0000"/>
                </a:solidFill>
              </a:rPr>
              <a:t>Sai</a:t>
            </a:r>
          </a:p>
        </p:txBody>
      </p:sp>
      <p:sp>
        <p:nvSpPr>
          <p:cNvPr id="3" name="TextBox 2">
            <a:extLst>
              <a:ext uri="{FF2B5EF4-FFF2-40B4-BE49-F238E27FC236}">
                <a16:creationId xmlns:a16="http://schemas.microsoft.com/office/drawing/2014/main" id="{F7E9DA9D-A92E-376D-3326-7D99840281D5}"/>
              </a:ext>
            </a:extLst>
          </p:cNvPr>
          <p:cNvSpPr txBox="1"/>
          <p:nvPr/>
        </p:nvSpPr>
        <p:spPr>
          <a:xfrm>
            <a:off x="7832726" y="3746523"/>
            <a:ext cx="1131885" cy="400110"/>
          </a:xfrm>
          <a:prstGeom prst="rect">
            <a:avLst/>
          </a:prstGeom>
          <a:noFill/>
        </p:spPr>
        <p:txBody>
          <a:bodyPr wrap="square" rtlCol="0">
            <a:spAutoFit/>
          </a:bodyPr>
          <a:lstStyle/>
          <a:p>
            <a:r>
              <a:rPr lang="en-US" sz="2000" dirty="0">
                <a:solidFill>
                  <a:srgbClr val="FF0000"/>
                </a:solidFill>
              </a:rPr>
              <a:t>Sai</a:t>
            </a:r>
          </a:p>
        </p:txBody>
      </p:sp>
      <p:sp>
        <p:nvSpPr>
          <p:cNvPr id="4" name="TextBox 3">
            <a:extLst>
              <a:ext uri="{FF2B5EF4-FFF2-40B4-BE49-F238E27FC236}">
                <a16:creationId xmlns:a16="http://schemas.microsoft.com/office/drawing/2014/main" id="{BDC01A6B-0064-5815-9204-AAA4D8B2F70A}"/>
              </a:ext>
            </a:extLst>
          </p:cNvPr>
          <p:cNvSpPr txBox="1"/>
          <p:nvPr/>
        </p:nvSpPr>
        <p:spPr>
          <a:xfrm>
            <a:off x="7832726" y="4296357"/>
            <a:ext cx="1131885" cy="400110"/>
          </a:xfrm>
          <a:prstGeom prst="rect">
            <a:avLst/>
          </a:prstGeom>
          <a:noFill/>
        </p:spPr>
        <p:txBody>
          <a:bodyPr wrap="square" rtlCol="0">
            <a:spAutoFit/>
          </a:bodyPr>
          <a:lstStyle/>
          <a:p>
            <a:r>
              <a:rPr lang="en-US" sz="2000" dirty="0">
                <a:solidFill>
                  <a:srgbClr val="FF0000"/>
                </a:solidFill>
              </a:rPr>
              <a:t>Sai</a:t>
            </a:r>
          </a:p>
        </p:txBody>
      </p:sp>
      <p:sp>
        <p:nvSpPr>
          <p:cNvPr id="5" name="TextBox 4">
            <a:extLst>
              <a:ext uri="{FF2B5EF4-FFF2-40B4-BE49-F238E27FC236}">
                <a16:creationId xmlns:a16="http://schemas.microsoft.com/office/drawing/2014/main" id="{910172F7-66BB-2CCC-27F1-21DC9C423202}"/>
              </a:ext>
            </a:extLst>
          </p:cNvPr>
          <p:cNvSpPr txBox="1"/>
          <p:nvPr/>
        </p:nvSpPr>
        <p:spPr>
          <a:xfrm>
            <a:off x="7642227" y="5041197"/>
            <a:ext cx="1131885" cy="400110"/>
          </a:xfrm>
          <a:prstGeom prst="rect">
            <a:avLst/>
          </a:prstGeom>
          <a:noFill/>
        </p:spPr>
        <p:txBody>
          <a:bodyPr wrap="square" rtlCol="0">
            <a:spAutoFit/>
          </a:bodyPr>
          <a:lstStyle/>
          <a:p>
            <a:r>
              <a:rPr lang="en-US" sz="2000" dirty="0" err="1">
                <a:solidFill>
                  <a:srgbClr val="FF0000"/>
                </a:solidFill>
              </a:rPr>
              <a:t>Đúng</a:t>
            </a:r>
            <a:endParaRPr lang="en-US" sz="2000" dirty="0">
              <a:solidFill>
                <a:srgbClr val="FF0000"/>
              </a:solidFill>
            </a:endParaRPr>
          </a:p>
        </p:txBody>
      </p:sp>
      <p:sp>
        <p:nvSpPr>
          <p:cNvPr id="6" name="TextBox 5">
            <a:extLst>
              <a:ext uri="{FF2B5EF4-FFF2-40B4-BE49-F238E27FC236}">
                <a16:creationId xmlns:a16="http://schemas.microsoft.com/office/drawing/2014/main" id="{C109A0C5-DAFA-4F8C-BF13-EFCAF17155DA}"/>
              </a:ext>
            </a:extLst>
          </p:cNvPr>
          <p:cNvSpPr txBox="1"/>
          <p:nvPr/>
        </p:nvSpPr>
        <p:spPr>
          <a:xfrm>
            <a:off x="7642227" y="5660844"/>
            <a:ext cx="1131885" cy="400110"/>
          </a:xfrm>
          <a:prstGeom prst="rect">
            <a:avLst/>
          </a:prstGeom>
          <a:noFill/>
        </p:spPr>
        <p:txBody>
          <a:bodyPr wrap="square" rtlCol="0">
            <a:spAutoFit/>
          </a:bodyPr>
          <a:lstStyle/>
          <a:p>
            <a:r>
              <a:rPr lang="en-US" sz="2000" dirty="0" err="1">
                <a:solidFill>
                  <a:srgbClr val="FF0000"/>
                </a:solidFill>
              </a:rPr>
              <a:t>Đúng</a:t>
            </a:r>
            <a:endParaRPr lang="en-US" sz="2000" dirty="0">
              <a:solidFill>
                <a:srgbClr val="FF0000"/>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6"/>
                                        </p:tgtEl>
                                        <p:attrNameLst>
                                          <p:attrName>style.visibility</p:attrName>
                                        </p:attrNameLst>
                                      </p:cBhvr>
                                      <p:to>
                                        <p:strVal val="visible"/>
                                      </p:to>
                                    </p:set>
                                    <p:animEffect transition="in" filter="fade">
                                      <p:cBhvr>
                                        <p:cTn id="7" dur="500"/>
                                        <p:tgtEl>
                                          <p:spTgt spid="3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8"/>
                                        </p:tgtEl>
                                        <p:attrNameLst>
                                          <p:attrName>style.visibility</p:attrName>
                                        </p:attrNameLst>
                                      </p:cBhvr>
                                      <p:to>
                                        <p:strVal val="visible"/>
                                      </p:to>
                                    </p:set>
                                    <p:animEffect transition="in" filter="fade">
                                      <p:cBhvr>
                                        <p:cTn id="12" dur="500"/>
                                        <p:tgtEl>
                                          <p:spTgt spid="38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9"/>
                                        </p:tgtEl>
                                        <p:attrNameLst>
                                          <p:attrName>style.visibility</p:attrName>
                                        </p:attrNameLst>
                                      </p:cBhvr>
                                      <p:to>
                                        <p:strVal val="visible"/>
                                      </p:to>
                                    </p:set>
                                    <p:animEffect transition="in" filter="fade">
                                      <p:cBhvr>
                                        <p:cTn id="17" dur="500"/>
                                        <p:tgtEl>
                                          <p:spTgt spid="38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1000"/>
                                        <p:tgtEl>
                                          <p:spTgt spid="6"/>
                                        </p:tgtEl>
                                      </p:cBhvr>
                                    </p:animEffect>
                                    <p:anim calcmode="lin" valueType="num">
                                      <p:cBhvr>
                                        <p:cTn id="51" dur="1000" fill="hold"/>
                                        <p:tgtEl>
                                          <p:spTgt spid="6"/>
                                        </p:tgtEl>
                                        <p:attrNameLst>
                                          <p:attrName>ppt_x</p:attrName>
                                        </p:attrNameLst>
                                      </p:cBhvr>
                                      <p:tavLst>
                                        <p:tav tm="0">
                                          <p:val>
                                            <p:strVal val="#ppt_x"/>
                                          </p:val>
                                        </p:tav>
                                        <p:tav tm="100000">
                                          <p:val>
                                            <p:strVal val="#ppt_x"/>
                                          </p:val>
                                        </p:tav>
                                      </p:tavLst>
                                    </p:anim>
                                    <p:anim calcmode="lin" valueType="num">
                                      <p:cBhvr>
                                        <p:cTn id="5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EDBFF-5FF6-FB46-9016-F8C5AC19BE36}"/>
              </a:ext>
            </a:extLst>
          </p:cNvPr>
          <p:cNvSpPr>
            <a:spLocks noGrp="1"/>
          </p:cNvSpPr>
          <p:nvPr>
            <p:ph type="title"/>
          </p:nvPr>
        </p:nvSpPr>
        <p:spPr/>
        <p:txBody>
          <a:bodyPr/>
          <a:lstStyle/>
          <a:p>
            <a:endParaRPr lang="en-US"/>
          </a:p>
        </p:txBody>
      </p:sp>
      <p:sp>
        <p:nvSpPr>
          <p:cNvPr id="4" name="Google Shape;385;p37">
            <a:extLst>
              <a:ext uri="{FF2B5EF4-FFF2-40B4-BE49-F238E27FC236}">
                <a16:creationId xmlns:a16="http://schemas.microsoft.com/office/drawing/2014/main" id="{9D98A834-8198-9E52-3CE1-DD96EE9F1A5D}"/>
              </a:ext>
            </a:extLst>
          </p:cNvPr>
          <p:cNvSpPr txBox="1">
            <a:spLocks noGrp="1"/>
          </p:cNvSpPr>
          <p:nvPr>
            <p:ph type="body" idx="1"/>
          </p:nvPr>
        </p:nvSpPr>
        <p:spPr>
          <a:xfrm>
            <a:off x="2728912" y="2284923"/>
            <a:ext cx="8229600" cy="784790"/>
          </a:xfrm>
          <a:prstGeom prst="rect">
            <a:avLst/>
          </a:prstGeom>
          <a:noFill/>
          <a:ln>
            <a:noFill/>
          </a:ln>
        </p:spPr>
        <p:txBody>
          <a:bodyPr spcFirstLastPara="1" wrap="square" lIns="91425" tIns="45700" rIns="91425" bIns="45700" anchor="ctr" anchorCtr="0">
            <a:spAutoFit/>
          </a:bodyPr>
          <a:lstStyle/>
          <a:p>
            <a:pPr marL="0" marR="0" lvl="0" indent="450850" algn="l" rtl="0">
              <a:lnSpc>
                <a:spcPct val="100000"/>
              </a:lnSpc>
              <a:spcBef>
                <a:spcPts val="0"/>
              </a:spcBef>
              <a:spcAft>
                <a:spcPts val="0"/>
              </a:spcAft>
              <a:buClr>
                <a:srgbClr val="FF0000"/>
              </a:buClr>
              <a:buSzPts val="3200"/>
              <a:buFont typeface="Arial"/>
              <a:buNone/>
            </a:pPr>
            <a:r>
              <a:rPr lang="en-US" sz="4500" b="0" i="0" u="none" dirty="0" err="1">
                <a:solidFill>
                  <a:srgbClr val="FF0000"/>
                </a:solidFill>
                <a:latin typeface="Times New Roman" panose="02020603050405020304" pitchFamily="18" charset="0"/>
                <a:cs typeface="Times New Roman" panose="02020603050405020304" pitchFamily="18" charset="0"/>
                <a:sym typeface="Arial"/>
              </a:rPr>
              <a:t>Vận</a:t>
            </a:r>
            <a:r>
              <a:rPr lang="en-US" sz="4500" b="0" i="0" u="none" dirty="0">
                <a:solidFill>
                  <a:srgbClr val="FF0000"/>
                </a:solidFill>
                <a:latin typeface="Times New Roman" panose="02020603050405020304" pitchFamily="18" charset="0"/>
                <a:cs typeface="Times New Roman" panose="02020603050405020304" pitchFamily="18" charset="0"/>
                <a:sym typeface="Arial"/>
              </a:rPr>
              <a:t> </a:t>
            </a:r>
            <a:r>
              <a:rPr lang="en-US" sz="4500" b="0" i="0" u="none" dirty="0" err="1">
                <a:solidFill>
                  <a:srgbClr val="FF0000"/>
                </a:solidFill>
                <a:latin typeface="Times New Roman" panose="02020603050405020304" pitchFamily="18" charset="0"/>
                <a:cs typeface="Times New Roman" panose="02020603050405020304" pitchFamily="18" charset="0"/>
                <a:sym typeface="Arial"/>
              </a:rPr>
              <a:t>dụng</a:t>
            </a:r>
            <a:endParaRPr sz="4500" b="0" i="0" u="none" dirty="0">
              <a:solidFill>
                <a:srgbClr val="FF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289059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8AC3B4-B042-8603-2135-BE27BE407351}"/>
              </a:ext>
            </a:extLst>
          </p:cNvPr>
          <p:cNvSpPr>
            <a:spLocks noGrp="1"/>
          </p:cNvSpPr>
          <p:nvPr>
            <p:ph type="body" idx="1"/>
          </p:nvPr>
        </p:nvSpPr>
        <p:spPr>
          <a:xfrm>
            <a:off x="657225" y="1428751"/>
            <a:ext cx="8229600" cy="4525962"/>
          </a:xfrm>
        </p:spPr>
        <p:txBody>
          <a:bodyPr/>
          <a:lstStyle/>
          <a:p>
            <a:r>
              <a:rPr lang="en-US" dirty="0" err="1"/>
              <a:t>Em</a:t>
            </a:r>
            <a:r>
              <a:rPr lang="en-US" dirty="0"/>
              <a:t> </a:t>
            </a:r>
            <a:r>
              <a:rPr lang="en-US" dirty="0" err="1"/>
              <a:t>hãy</a:t>
            </a:r>
            <a:r>
              <a:rPr lang="en-US" dirty="0"/>
              <a:t> </a:t>
            </a:r>
            <a:r>
              <a:rPr lang="en-US" dirty="0" err="1"/>
              <a:t>tìm</a:t>
            </a:r>
            <a:r>
              <a:rPr lang="en-US" dirty="0"/>
              <a:t> </a:t>
            </a:r>
            <a:r>
              <a:rPr lang="en-US" dirty="0" err="1"/>
              <a:t>một</a:t>
            </a:r>
            <a:r>
              <a:rPr lang="en-US" dirty="0"/>
              <a:t> </a:t>
            </a:r>
            <a:r>
              <a:rPr lang="en-US" dirty="0" err="1"/>
              <a:t>số</a:t>
            </a:r>
            <a:r>
              <a:rPr lang="en-US" dirty="0"/>
              <a:t> </a:t>
            </a:r>
            <a:r>
              <a:rPr lang="en-US" dirty="0" err="1"/>
              <a:t>câu</a:t>
            </a:r>
            <a:r>
              <a:rPr lang="en-US" dirty="0"/>
              <a:t> ca </a:t>
            </a:r>
            <a:r>
              <a:rPr lang="en-US" dirty="0" err="1"/>
              <a:t>dao</a:t>
            </a:r>
            <a:r>
              <a:rPr lang="en-US" dirty="0"/>
              <a:t> </a:t>
            </a:r>
            <a:r>
              <a:rPr lang="en-US" dirty="0" err="1"/>
              <a:t>tục</a:t>
            </a:r>
            <a:r>
              <a:rPr lang="en-US" dirty="0"/>
              <a:t> </a:t>
            </a:r>
            <a:r>
              <a:rPr lang="en-US" dirty="0" err="1"/>
              <a:t>ngữ</a:t>
            </a:r>
            <a:r>
              <a:rPr lang="en-US" dirty="0"/>
              <a:t> </a:t>
            </a:r>
            <a:r>
              <a:rPr lang="en-US" dirty="0" err="1"/>
              <a:t>của</a:t>
            </a:r>
            <a:r>
              <a:rPr lang="en-US" dirty="0"/>
              <a:t> </a:t>
            </a:r>
            <a:r>
              <a:rPr lang="en-US" dirty="0" err="1"/>
              <a:t>ông</a:t>
            </a:r>
            <a:r>
              <a:rPr lang="en-US" dirty="0"/>
              <a:t> cha </a:t>
            </a:r>
            <a:r>
              <a:rPr lang="en-US" dirty="0" err="1"/>
              <a:t>để</a:t>
            </a:r>
            <a:r>
              <a:rPr lang="en-US" dirty="0"/>
              <a:t> </a:t>
            </a:r>
            <a:r>
              <a:rPr lang="en-US" dirty="0" err="1"/>
              <a:t>lại</a:t>
            </a:r>
            <a:r>
              <a:rPr lang="en-US" dirty="0"/>
              <a:t> </a:t>
            </a:r>
            <a:r>
              <a:rPr lang="en-US" dirty="0" err="1"/>
              <a:t>thể</a:t>
            </a:r>
            <a:r>
              <a:rPr lang="en-US" dirty="0"/>
              <a:t> </a:t>
            </a:r>
            <a:r>
              <a:rPr lang="en-US" dirty="0" err="1"/>
              <a:t>hiện</a:t>
            </a:r>
            <a:r>
              <a:rPr lang="en-US" dirty="0"/>
              <a:t> </a:t>
            </a:r>
            <a:r>
              <a:rPr lang="en-US" dirty="0" err="1"/>
              <a:t>năng</a:t>
            </a:r>
            <a:r>
              <a:rPr lang="en-US" dirty="0"/>
              <a:t> </a:t>
            </a:r>
            <a:r>
              <a:rPr lang="en-US" dirty="0" err="1"/>
              <a:t>suất</a:t>
            </a:r>
            <a:r>
              <a:rPr lang="en-US" dirty="0"/>
              <a:t> </a:t>
            </a:r>
            <a:r>
              <a:rPr lang="en-US" dirty="0" err="1"/>
              <a:t>cây</a:t>
            </a:r>
            <a:r>
              <a:rPr lang="en-US" dirty="0"/>
              <a:t> </a:t>
            </a:r>
            <a:r>
              <a:rPr lang="en-US" dirty="0" err="1"/>
              <a:t>trồng</a:t>
            </a:r>
            <a:r>
              <a:rPr lang="en-US" dirty="0"/>
              <a:t> </a:t>
            </a:r>
            <a:r>
              <a:rPr lang="en-US" dirty="0" err="1"/>
              <a:t>phụ</a:t>
            </a:r>
            <a:r>
              <a:rPr lang="en-US" dirty="0"/>
              <a:t> </a:t>
            </a:r>
            <a:r>
              <a:rPr lang="en-US" dirty="0" err="1"/>
              <a:t>thuộc</a:t>
            </a:r>
            <a:r>
              <a:rPr lang="en-US" dirty="0"/>
              <a:t> </a:t>
            </a:r>
            <a:r>
              <a:rPr lang="en-US" dirty="0" err="1"/>
              <a:t>vào</a:t>
            </a:r>
            <a:r>
              <a:rPr lang="en-US" dirty="0"/>
              <a:t> </a:t>
            </a:r>
            <a:r>
              <a:rPr lang="en-US" dirty="0" err="1"/>
              <a:t>các</a:t>
            </a:r>
            <a:r>
              <a:rPr lang="en-US" dirty="0"/>
              <a:t> </a:t>
            </a:r>
            <a:r>
              <a:rPr lang="en-US" dirty="0" err="1"/>
              <a:t>yếu</a:t>
            </a:r>
            <a:r>
              <a:rPr lang="en-US" dirty="0"/>
              <a:t> </a:t>
            </a:r>
            <a:r>
              <a:rPr lang="en-US" dirty="0" err="1"/>
              <a:t>tố</a:t>
            </a:r>
            <a:r>
              <a:rPr lang="en-US" dirty="0"/>
              <a:t> </a:t>
            </a:r>
            <a:r>
              <a:rPr lang="en-US" dirty="0" err="1"/>
              <a:t>ảnh</a:t>
            </a:r>
            <a:r>
              <a:rPr lang="en-US" dirty="0"/>
              <a:t> h</a:t>
            </a:r>
            <a:r>
              <a:rPr lang="vi-VN" dirty="0"/>
              <a:t>ưởng</a:t>
            </a:r>
            <a:r>
              <a:rPr lang="en-US" dirty="0"/>
              <a:t> </a:t>
            </a:r>
            <a:r>
              <a:rPr lang="en-US" dirty="0" err="1"/>
              <a:t>đến</a:t>
            </a:r>
            <a:r>
              <a:rPr lang="en-US" dirty="0"/>
              <a:t> </a:t>
            </a:r>
            <a:r>
              <a:rPr lang="en-US" dirty="0" err="1"/>
              <a:t>quang</a:t>
            </a:r>
            <a:r>
              <a:rPr lang="en-US" dirty="0"/>
              <a:t> </a:t>
            </a:r>
            <a:r>
              <a:rPr lang="en-US" dirty="0" err="1"/>
              <a:t>hợp</a:t>
            </a:r>
            <a:r>
              <a:rPr lang="en-US" dirty="0"/>
              <a:t> </a:t>
            </a:r>
            <a:r>
              <a:rPr lang="en-US" dirty="0" err="1"/>
              <a:t>trong</a:t>
            </a:r>
            <a:r>
              <a:rPr lang="en-US" dirty="0"/>
              <a:t> </a:t>
            </a:r>
            <a:r>
              <a:rPr lang="en-US" dirty="0" err="1"/>
              <a:t>bài</a:t>
            </a:r>
            <a:r>
              <a:rPr lang="en-US" dirty="0"/>
              <a:t> </a:t>
            </a:r>
            <a:r>
              <a:rPr lang="en-US" dirty="0" err="1"/>
              <a:t>hôm</a:t>
            </a:r>
            <a:r>
              <a:rPr lang="en-US" dirty="0"/>
              <a:t> nay? </a:t>
            </a:r>
          </a:p>
        </p:txBody>
      </p:sp>
    </p:spTree>
    <p:extLst>
      <p:ext uri="{BB962C8B-B14F-4D97-AF65-F5344CB8AC3E}">
        <p14:creationId xmlns:p14="http://schemas.microsoft.com/office/powerpoint/2010/main" val="3288010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39"/>
          <p:cNvSpPr txBox="1"/>
          <p:nvPr/>
        </p:nvSpPr>
        <p:spPr>
          <a:xfrm>
            <a:off x="1476375" y="0"/>
            <a:ext cx="5903912" cy="5492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3000"/>
              <a:buFont typeface="Times New Roman"/>
              <a:buNone/>
            </a:pPr>
            <a:r>
              <a:rPr lang="en-US" sz="3000" b="1" i="0" u="none">
                <a:solidFill>
                  <a:srgbClr val="FF0000"/>
                </a:solidFill>
                <a:latin typeface="Times New Roman"/>
                <a:ea typeface="Times New Roman"/>
                <a:cs typeface="Times New Roman"/>
                <a:sym typeface="Times New Roman"/>
              </a:rPr>
              <a:t>   </a:t>
            </a:r>
            <a:endParaRPr/>
          </a:p>
        </p:txBody>
      </p:sp>
      <p:sp>
        <p:nvSpPr>
          <p:cNvPr id="408" name="Google Shape;408;p39"/>
          <p:cNvSpPr txBox="1"/>
          <p:nvPr/>
        </p:nvSpPr>
        <p:spPr>
          <a:xfrm>
            <a:off x="0" y="1268412"/>
            <a:ext cx="5651500" cy="396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2000"/>
              <a:buFont typeface="Times New Roman"/>
              <a:buNone/>
            </a:pPr>
            <a:r>
              <a:rPr lang="en-US" sz="2000" b="1" i="0" u="none">
                <a:solidFill>
                  <a:srgbClr val="0000FF"/>
                </a:solidFill>
                <a:latin typeface="Times New Roman"/>
                <a:ea typeface="Times New Roman"/>
                <a:cs typeface="Times New Roman"/>
                <a:sym typeface="Times New Roman"/>
              </a:rPr>
              <a:t>   </a:t>
            </a:r>
            <a:endParaRPr/>
          </a:p>
        </p:txBody>
      </p:sp>
      <p:sp>
        <p:nvSpPr>
          <p:cNvPr id="409" name="Google Shape;409;p39"/>
          <p:cNvSpPr txBox="1"/>
          <p:nvPr/>
        </p:nvSpPr>
        <p:spPr>
          <a:xfrm>
            <a:off x="755650" y="1701800"/>
            <a:ext cx="436562"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2400"/>
              <a:buFont typeface="Arial"/>
              <a:buNone/>
            </a:pPr>
            <a:r>
              <a:rPr lang="en-US" sz="2400" b="1" i="0" u="none">
                <a:solidFill>
                  <a:srgbClr val="0000FF"/>
                </a:solidFill>
                <a:latin typeface="Arial"/>
                <a:ea typeface="Arial"/>
                <a:cs typeface="Arial"/>
                <a:sym typeface="Arial"/>
              </a:rPr>
              <a:t>   </a:t>
            </a:r>
            <a:endParaRPr/>
          </a:p>
        </p:txBody>
      </p:sp>
      <p:sp>
        <p:nvSpPr>
          <p:cNvPr id="410" name="Google Shape;410;p39" descr="Hình nền : Bồ công anh, thực vật, hoa, Lông cừu 1920x1200 - CoolWallpapers  - 674065 - Hình nền đẹp hd - WallHere"/>
          <p:cNvSpPr txBox="1"/>
          <p:nvPr/>
        </p:nvSpPr>
        <p:spPr>
          <a:xfrm>
            <a:off x="4419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1" name="Google Shape;411;p39" descr="Hình ảnh miễn phí: lá, thiên nhiên, mùa hè, thực vật, hướng dương, Hoa,  cánh hoa, thực vật"/>
          <p:cNvSpPr txBox="1"/>
          <p:nvPr/>
        </p:nvSpPr>
        <p:spPr>
          <a:xfrm>
            <a:off x="4419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2" name="Google Shape;412;p39"/>
          <p:cNvSpPr txBox="1"/>
          <p:nvPr/>
        </p:nvSpPr>
        <p:spPr>
          <a:xfrm>
            <a:off x="395287" y="682039"/>
            <a:ext cx="8353425" cy="1569620"/>
          </a:xfrm>
          <a:prstGeom prst="rect">
            <a:avLst/>
          </a:prstGeom>
          <a:noFill/>
          <a:ln>
            <a:noFill/>
          </a:ln>
        </p:spPr>
        <p:txBody>
          <a:bodyPr spcFirstLastPara="1" wrap="square" lIns="91425" tIns="45700" rIns="91425" bIns="45700" anchor="ctr" anchorCtr="0">
            <a:spAutoFit/>
          </a:bodyPr>
          <a:lstStyle/>
          <a:p>
            <a:pPr marL="0" marR="0" lvl="0" indent="450850" algn="l" rtl="0">
              <a:lnSpc>
                <a:spcPct val="100000"/>
              </a:lnSpc>
              <a:spcBef>
                <a:spcPts val="0"/>
              </a:spcBef>
              <a:spcAft>
                <a:spcPts val="0"/>
              </a:spcAft>
              <a:buClr>
                <a:srgbClr val="FF0000"/>
              </a:buClr>
              <a:buSzPts val="2400"/>
              <a:buFont typeface="Arial"/>
              <a:buNone/>
            </a:pPr>
            <a:r>
              <a:rPr lang="en-US" sz="2400" b="0" i="0" u="none" dirty="0" err="1">
                <a:solidFill>
                  <a:srgbClr val="FF0000"/>
                </a:solidFill>
                <a:latin typeface="Arial"/>
                <a:ea typeface="Arial"/>
                <a:cs typeface="Arial"/>
                <a:sym typeface="Arial"/>
              </a:rPr>
              <a:t>Câu</a:t>
            </a:r>
            <a:r>
              <a:rPr lang="en-US" sz="2400" b="0" i="0" u="none" dirty="0">
                <a:solidFill>
                  <a:srgbClr val="FF0000"/>
                </a:solidFill>
                <a:latin typeface="Arial"/>
                <a:ea typeface="Arial"/>
                <a:cs typeface="Arial"/>
                <a:sym typeface="Arial"/>
              </a:rPr>
              <a:t> 1.</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Tại</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sao</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lúa</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và</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một</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số</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cây</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trồng</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khác</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bị</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thiếu</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nước</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vào</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giai</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đoạn</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ra</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hoa</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trổ</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bông</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thì</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khi</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thu</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hoạch</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hạt</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thường</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bị</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lép</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quả</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nhỏ</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năng</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suất</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thấp</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Từ</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đó</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em</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rút</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ra</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được</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kinh</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nghiệm</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gì</a:t>
            </a:r>
            <a:r>
              <a:rPr lang="en-US" sz="2400" b="0" i="0" u="none" dirty="0">
                <a:solidFill>
                  <a:schemeClr val="dk1"/>
                </a:solidFill>
                <a:latin typeface="Arial"/>
                <a:ea typeface="Arial"/>
                <a:cs typeface="Arial"/>
                <a:sym typeface="Arial"/>
              </a:rPr>
              <a:t>?</a:t>
            </a:r>
            <a:endParaRPr dirty="0"/>
          </a:p>
        </p:txBody>
      </p:sp>
      <p:sp>
        <p:nvSpPr>
          <p:cNvPr id="2" name="Google Shape;412;p39">
            <a:extLst>
              <a:ext uri="{FF2B5EF4-FFF2-40B4-BE49-F238E27FC236}">
                <a16:creationId xmlns:a16="http://schemas.microsoft.com/office/drawing/2014/main" id="{53C39E5C-DC0B-E647-E911-E11E48848479}"/>
              </a:ext>
            </a:extLst>
          </p:cNvPr>
          <p:cNvSpPr txBox="1"/>
          <p:nvPr/>
        </p:nvSpPr>
        <p:spPr>
          <a:xfrm>
            <a:off x="395287" y="3022698"/>
            <a:ext cx="8353425" cy="2677616"/>
          </a:xfrm>
          <a:prstGeom prst="rect">
            <a:avLst/>
          </a:prstGeom>
          <a:noFill/>
          <a:ln>
            <a:noFill/>
          </a:ln>
        </p:spPr>
        <p:txBody>
          <a:bodyPr spcFirstLastPara="1" wrap="square" lIns="91425" tIns="45700" rIns="91425" bIns="45700" anchor="ctr" anchorCtr="0">
            <a:spAutoFit/>
          </a:bodyPr>
          <a:lstStyle/>
          <a:p>
            <a:pPr lvl="0">
              <a:buClr>
                <a:srgbClr val="FF0000"/>
              </a:buClr>
              <a:buSzPts val="2400"/>
            </a:pPr>
            <a:r>
              <a:rPr lang="vi-VN" sz="2400" dirty="0">
                <a:solidFill>
                  <a:schemeClr val="accent6"/>
                </a:solidFill>
                <a:latin typeface="+mj-lt"/>
              </a:rPr>
              <a:t>Trong suốt quá trình sinh trưởng cây trồng đều cần nước, đặc biệt cho quá trình quang hợp tổng hợp chất hữu cơ. Nếu cây thiếu nước quá trình quang hợp giảm, chất hữu cơ tạo ra thấp. Hơn nữa giai đoạn ra hoa cần huy động chất hữu cơ đó để tạo ra quả, hạt,…. Vì vậy thiếu nước hạt sẽ lép, quả bé, năng suất thấp.</a:t>
            </a:r>
          </a:p>
          <a:p>
            <a:pPr lvl="0">
              <a:buClr>
                <a:schemeClr val="dk1"/>
              </a:buClr>
              <a:buSzPts val="2400"/>
            </a:pPr>
            <a:r>
              <a:rPr lang="vi-VN" sz="2400" dirty="0">
                <a:solidFill>
                  <a:schemeClr val="accent6"/>
                </a:solidFill>
                <a:latin typeface="+mj-lt"/>
              </a:rPr>
              <a:t>Từ đó ta cần cung cấp đủ nước cho cây, đặc biệt lúc cây ra hoa, tạo quả.</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barn(inVertical)">
                                      <p:cBhvr>
                                        <p:cTn id="7" dur="500"/>
                                        <p:tgtEl>
                                          <p:spTgt spid="4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6832" y="620680"/>
            <a:ext cx="8561135" cy="280832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a:solidFill>
                  <a:schemeClr val="tx1"/>
                </a:solidFill>
                <a:latin typeface="Times New Roman" panose="02020603050405020304" pitchFamily="18" charset="0"/>
                <a:cs typeface="Times New Roman" panose="02020603050405020304" pitchFamily="18" charset="0"/>
              </a:rPr>
              <a:t>Phương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trình</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tổng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quát</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của</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quá</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trình</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quang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hợp</a:t>
            </a:r>
            <a:r>
              <a:rPr lang="en-US" sz="3000" dirty="0">
                <a:solidFill>
                  <a:schemeClr val="tx1"/>
                </a:solidFill>
                <a:latin typeface="Times New Roman" panose="02020603050405020304" pitchFamily="18" charset="0"/>
                <a:cs typeface="Times New Roman" panose="02020603050405020304" pitchFamily="18" charset="0"/>
              </a:rPr>
              <a:t>:</a:t>
            </a:r>
          </a:p>
          <a:p>
            <a:pPr algn="ctr"/>
            <a:endParaRPr lang="en-US" sz="3000" dirty="0">
              <a:solidFill>
                <a:schemeClr val="tx1"/>
              </a:solidFill>
              <a:latin typeface="Times New Roman" panose="02020603050405020304" pitchFamily="18" charset="0"/>
              <a:cs typeface="Times New Roman" panose="02020603050405020304" pitchFamily="18" charset="0"/>
            </a:endParaRPr>
          </a:p>
          <a:p>
            <a:pPr algn="ctr"/>
            <a:r>
              <a:rPr lang="en-US" sz="3000" dirty="0">
                <a:solidFill>
                  <a:schemeClr val="tx1"/>
                </a:solidFill>
                <a:latin typeface="Times New Roman" panose="02020603050405020304" pitchFamily="18" charset="0"/>
                <a:cs typeface="Times New Roman" panose="02020603050405020304" pitchFamily="18" charset="0"/>
              </a:rPr>
              <a:t> …(3)….</a:t>
            </a:r>
          </a:p>
          <a:p>
            <a:pPr algn="ctr"/>
            <a:r>
              <a:rPr lang="en-US" sz="3000" dirty="0">
                <a:solidFill>
                  <a:schemeClr val="tx1"/>
                </a:solidFill>
                <a:latin typeface="Times New Roman" panose="02020603050405020304" pitchFamily="18" charset="0"/>
                <a:cs typeface="Times New Roman" panose="02020603050405020304" pitchFamily="18" charset="0"/>
              </a:rPr>
              <a:t>…(1)… + …(2)… ====&gt;      …(4).. + ..(5)…</a:t>
            </a:r>
          </a:p>
          <a:p>
            <a:pPr algn="ct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Chất</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diệp</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lục</a:t>
            </a:r>
            <a:endParaRPr lang="en-US" sz="3000" dirty="0">
              <a:solidFill>
                <a:schemeClr val="tx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0A8D584-C799-A842-7B75-F47B85848D83}"/>
              </a:ext>
            </a:extLst>
          </p:cNvPr>
          <p:cNvSpPr txBox="1"/>
          <p:nvPr/>
        </p:nvSpPr>
        <p:spPr>
          <a:xfrm>
            <a:off x="2796053" y="2255673"/>
            <a:ext cx="1285875" cy="553998"/>
          </a:xfrm>
          <a:prstGeom prst="rect">
            <a:avLst/>
          </a:prstGeom>
          <a:solidFill>
            <a:schemeClr val="accent6">
              <a:lumMod val="20000"/>
              <a:lumOff val="80000"/>
            </a:schemeClr>
          </a:solidFill>
        </p:spPr>
        <p:txBody>
          <a:bodyPr wrap="square" rtlCol="0">
            <a:spAutoFit/>
          </a:bodyPr>
          <a:lstStyle/>
          <a:p>
            <a:r>
              <a:rPr lang="en-US" sz="3000" dirty="0">
                <a:latin typeface="Times New Roman" panose="02020603050405020304" pitchFamily="18" charset="0"/>
                <a:cs typeface="Times New Roman" panose="02020603050405020304" pitchFamily="18" charset="0"/>
              </a:rPr>
              <a:t>N</a:t>
            </a:r>
            <a:r>
              <a:rPr lang="vi-VN" sz="3000" dirty="0">
                <a:latin typeface="Times New Roman" panose="02020603050405020304" pitchFamily="18" charset="0"/>
                <a:cs typeface="Times New Roman" panose="02020603050405020304" pitchFamily="18" charset="0"/>
              </a:rPr>
              <a:t>ướ</a:t>
            </a:r>
            <a:r>
              <a:rPr lang="en-US" sz="3000" dirty="0">
                <a:latin typeface="Times New Roman" panose="02020603050405020304" pitchFamily="18" charset="0"/>
                <a:cs typeface="Times New Roman" panose="02020603050405020304" pitchFamily="18" charset="0"/>
              </a:rPr>
              <a:t>c</a:t>
            </a:r>
          </a:p>
        </p:txBody>
      </p:sp>
      <p:sp>
        <p:nvSpPr>
          <p:cNvPr id="6" name="TextBox 5">
            <a:extLst>
              <a:ext uri="{FF2B5EF4-FFF2-40B4-BE49-F238E27FC236}">
                <a16:creationId xmlns:a16="http://schemas.microsoft.com/office/drawing/2014/main" id="{9B726470-E824-C670-C149-D591B3678DA2}"/>
              </a:ext>
            </a:extLst>
          </p:cNvPr>
          <p:cNvSpPr txBox="1"/>
          <p:nvPr/>
        </p:nvSpPr>
        <p:spPr>
          <a:xfrm>
            <a:off x="717761" y="2024840"/>
            <a:ext cx="1757363" cy="1015663"/>
          </a:xfrm>
          <a:prstGeom prst="rect">
            <a:avLst/>
          </a:prstGeom>
          <a:solidFill>
            <a:schemeClr val="accent6">
              <a:lumMod val="20000"/>
              <a:lumOff val="80000"/>
            </a:schemeClr>
          </a:solidFill>
        </p:spPr>
        <p:txBody>
          <a:bodyPr wrap="square" rtlCol="0">
            <a:spAutoFit/>
          </a:bodyPr>
          <a:lstStyle/>
          <a:p>
            <a:r>
              <a:rPr lang="en-US" sz="3000" dirty="0">
                <a:latin typeface="Times New Roman" panose="02020603050405020304" pitchFamily="18" charset="0"/>
                <a:cs typeface="Times New Roman" panose="02020603050405020304" pitchFamily="18" charset="0"/>
              </a:rPr>
              <a:t>Carbon </a:t>
            </a:r>
          </a:p>
          <a:p>
            <a:r>
              <a:rPr lang="en-US" sz="3000" dirty="0">
                <a:latin typeface="Times New Roman" panose="02020603050405020304" pitchFamily="18" charset="0"/>
                <a:cs typeface="Times New Roman" panose="02020603050405020304" pitchFamily="18" charset="0"/>
              </a:rPr>
              <a:t>dioxide</a:t>
            </a:r>
          </a:p>
        </p:txBody>
      </p:sp>
      <p:sp>
        <p:nvSpPr>
          <p:cNvPr id="9" name="TextBox 8">
            <a:extLst>
              <a:ext uri="{FF2B5EF4-FFF2-40B4-BE49-F238E27FC236}">
                <a16:creationId xmlns:a16="http://schemas.microsoft.com/office/drawing/2014/main" id="{A1A27671-DA7B-6B06-CC43-F99582B4011B}"/>
              </a:ext>
            </a:extLst>
          </p:cNvPr>
          <p:cNvSpPr txBox="1"/>
          <p:nvPr/>
        </p:nvSpPr>
        <p:spPr>
          <a:xfrm>
            <a:off x="3775733" y="1747841"/>
            <a:ext cx="1918589" cy="553998"/>
          </a:xfrm>
          <a:prstGeom prst="rect">
            <a:avLst/>
          </a:prstGeom>
          <a:solidFill>
            <a:schemeClr val="accent6">
              <a:lumMod val="20000"/>
              <a:lumOff val="80000"/>
            </a:schemeClr>
          </a:solidFill>
        </p:spPr>
        <p:txBody>
          <a:bodyPr wrap="square" rtlCol="0">
            <a:spAutoFit/>
          </a:bodyPr>
          <a:lstStyle/>
          <a:p>
            <a:r>
              <a:rPr lang="en-US" sz="3000" dirty="0" err="1">
                <a:latin typeface="Times New Roman" panose="02020603050405020304" pitchFamily="18" charset="0"/>
                <a:cs typeface="Times New Roman" panose="02020603050405020304" pitchFamily="18" charset="0"/>
              </a:rPr>
              <a:t>Ánh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sáng</a:t>
            </a:r>
            <a:endParaRPr lang="en-US" sz="30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84200C47-D24B-5728-1B46-8EEF7EC8B87F}"/>
              </a:ext>
            </a:extLst>
          </p:cNvPr>
          <p:cNvSpPr txBox="1"/>
          <p:nvPr/>
        </p:nvSpPr>
        <p:spPr>
          <a:xfrm>
            <a:off x="5526174" y="2172274"/>
            <a:ext cx="1331594" cy="553998"/>
          </a:xfrm>
          <a:prstGeom prst="rect">
            <a:avLst/>
          </a:prstGeom>
          <a:solidFill>
            <a:schemeClr val="accent6">
              <a:lumMod val="20000"/>
              <a:lumOff val="80000"/>
            </a:schemeClr>
          </a:solidFill>
        </p:spPr>
        <p:txBody>
          <a:bodyPr wrap="square" rtlCol="0">
            <a:spAutoFit/>
          </a:bodyPr>
          <a:lstStyle/>
          <a:p>
            <a:r>
              <a:rPr lang="en-US" sz="3000" dirty="0">
                <a:latin typeface="Times New Roman" panose="02020603050405020304" pitchFamily="18" charset="0"/>
                <a:cs typeface="Times New Roman" panose="02020603050405020304" pitchFamily="18" charset="0"/>
              </a:rPr>
              <a:t>Oxy</a:t>
            </a:r>
          </a:p>
        </p:txBody>
      </p:sp>
      <p:sp>
        <p:nvSpPr>
          <p:cNvPr id="11" name="TextBox 10">
            <a:extLst>
              <a:ext uri="{FF2B5EF4-FFF2-40B4-BE49-F238E27FC236}">
                <a16:creationId xmlns:a16="http://schemas.microsoft.com/office/drawing/2014/main" id="{E8D80583-B7C4-E096-F3CD-456A38BA4E7E}"/>
              </a:ext>
            </a:extLst>
          </p:cNvPr>
          <p:cNvSpPr txBox="1"/>
          <p:nvPr/>
        </p:nvSpPr>
        <p:spPr>
          <a:xfrm>
            <a:off x="7121040" y="2194909"/>
            <a:ext cx="1757363" cy="1015663"/>
          </a:xfrm>
          <a:prstGeom prst="rect">
            <a:avLst/>
          </a:prstGeom>
          <a:solidFill>
            <a:schemeClr val="accent6">
              <a:lumMod val="20000"/>
              <a:lumOff val="80000"/>
            </a:schemeClr>
          </a:solidFill>
        </p:spPr>
        <p:txBody>
          <a:bodyPr wrap="square" rtlCol="0">
            <a:spAutoFit/>
          </a:bodyPr>
          <a:lstStyle/>
          <a:p>
            <a:r>
              <a:rPr lang="en-US" sz="3000" dirty="0">
                <a:latin typeface="Times New Roman" panose="02020603050405020304" pitchFamily="18" charset="0"/>
                <a:cs typeface="Times New Roman" panose="02020603050405020304" pitchFamily="18" charset="0"/>
              </a:rPr>
              <a:t>Glucose</a:t>
            </a:r>
          </a:p>
          <a:p>
            <a:r>
              <a:rPr lang="en-US" sz="3000" dirty="0">
                <a:latin typeface="Times New Roman" panose="02020603050405020304" pitchFamily="18" charset="0"/>
                <a:cs typeface="Times New Roman" panose="02020603050405020304" pitchFamily="18" charset="0"/>
              </a:rPr>
              <a:t>(</a:t>
            </a:r>
            <a:r>
              <a:rPr lang="en-US" sz="3000" dirty="0" err="1">
                <a:latin typeface="Times New Roman" panose="02020603050405020304" pitchFamily="18" charset="0"/>
                <a:cs typeface="Times New Roman" panose="02020603050405020304" pitchFamily="18" charset="0"/>
              </a:rPr>
              <a:t>tinh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bột</a:t>
            </a:r>
            <a:r>
              <a:rPr lang="en-US" sz="3000" dirty="0">
                <a:latin typeface="Times New Roman" panose="02020603050405020304" pitchFamily="18" charset="0"/>
                <a:cs typeface="Times New Roman" panose="02020603050405020304" pitchFamily="18" charset="0"/>
              </a:rPr>
              <a:t>)</a:t>
            </a:r>
          </a:p>
        </p:txBody>
      </p:sp>
      <p:sp>
        <p:nvSpPr>
          <p:cNvPr id="17" name="Oval 16">
            <a:extLst>
              <a:ext uri="{FF2B5EF4-FFF2-40B4-BE49-F238E27FC236}">
                <a16:creationId xmlns:a16="http://schemas.microsoft.com/office/drawing/2014/main" id="{25A9E0DE-BDDD-C1D8-D161-FCF54A4C28C3}"/>
              </a:ext>
            </a:extLst>
          </p:cNvPr>
          <p:cNvSpPr/>
          <p:nvPr/>
        </p:nvSpPr>
        <p:spPr>
          <a:xfrm>
            <a:off x="171450" y="2098557"/>
            <a:ext cx="2303674" cy="10156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3ABE252-06F9-7A29-6B56-BF227B314054}"/>
              </a:ext>
            </a:extLst>
          </p:cNvPr>
          <p:cNvSpPr/>
          <p:nvPr/>
        </p:nvSpPr>
        <p:spPr>
          <a:xfrm>
            <a:off x="3621641" y="1747841"/>
            <a:ext cx="1918589" cy="5742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AB0A3CD-D31B-3813-07ED-0766D5277FA0}"/>
              </a:ext>
            </a:extLst>
          </p:cNvPr>
          <p:cNvSpPr/>
          <p:nvPr/>
        </p:nvSpPr>
        <p:spPr>
          <a:xfrm>
            <a:off x="2734099" y="2216796"/>
            <a:ext cx="1433790" cy="5742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69366F5-4F09-2878-FFCF-66226FC987FF}"/>
              </a:ext>
            </a:extLst>
          </p:cNvPr>
          <p:cNvSpPr txBox="1"/>
          <p:nvPr/>
        </p:nvSpPr>
        <p:spPr>
          <a:xfrm>
            <a:off x="1214172" y="3705999"/>
            <a:ext cx="3039853" cy="523220"/>
          </a:xfrm>
          <a:prstGeom prst="rect">
            <a:avLst/>
          </a:prstGeom>
          <a:noFill/>
        </p:spPr>
        <p:txBody>
          <a:bodyPr wrap="square" rtlCol="0">
            <a:spAutoFit/>
          </a:bodyPr>
          <a:lstStyle/>
          <a:p>
            <a:r>
              <a:rPr lang="en-US" sz="2800" dirty="0"/>
              <a:t>- </a:t>
            </a:r>
            <a:r>
              <a:rPr lang="en-US" sz="2800" dirty="0" err="1"/>
              <a:t>Ánh</a:t>
            </a:r>
            <a:r>
              <a:rPr lang="en-US" sz="2800" dirty="0"/>
              <a:t> </a:t>
            </a:r>
            <a:r>
              <a:rPr lang="en-US" sz="2800" dirty="0" err="1"/>
              <a:t>Sáng</a:t>
            </a:r>
            <a:endParaRPr lang="en-US" sz="2800" dirty="0"/>
          </a:p>
        </p:txBody>
      </p:sp>
      <p:sp>
        <p:nvSpPr>
          <p:cNvPr id="21" name="TextBox 20">
            <a:extLst>
              <a:ext uri="{FF2B5EF4-FFF2-40B4-BE49-F238E27FC236}">
                <a16:creationId xmlns:a16="http://schemas.microsoft.com/office/drawing/2014/main" id="{FB055AA4-02DC-2446-8986-0643E1542071}"/>
              </a:ext>
            </a:extLst>
          </p:cNvPr>
          <p:cNvSpPr txBox="1"/>
          <p:nvPr/>
        </p:nvSpPr>
        <p:spPr>
          <a:xfrm>
            <a:off x="1214172" y="4256770"/>
            <a:ext cx="3039853" cy="523220"/>
          </a:xfrm>
          <a:prstGeom prst="rect">
            <a:avLst/>
          </a:prstGeom>
          <a:noFill/>
        </p:spPr>
        <p:txBody>
          <a:bodyPr wrap="square" rtlCol="0">
            <a:spAutoFit/>
          </a:bodyPr>
          <a:lstStyle/>
          <a:p>
            <a:r>
              <a:rPr lang="en-US" sz="2800" dirty="0"/>
              <a:t>- N</a:t>
            </a:r>
            <a:r>
              <a:rPr lang="vi-VN" sz="2800" dirty="0"/>
              <a:t>ướ</a:t>
            </a:r>
            <a:r>
              <a:rPr lang="en-US" sz="2800" dirty="0"/>
              <a:t>c</a:t>
            </a:r>
          </a:p>
        </p:txBody>
      </p:sp>
      <p:sp>
        <p:nvSpPr>
          <p:cNvPr id="22" name="TextBox 21">
            <a:extLst>
              <a:ext uri="{FF2B5EF4-FFF2-40B4-BE49-F238E27FC236}">
                <a16:creationId xmlns:a16="http://schemas.microsoft.com/office/drawing/2014/main" id="{B9314D1F-FC40-7823-7B01-046B4866DF11}"/>
              </a:ext>
            </a:extLst>
          </p:cNvPr>
          <p:cNvSpPr txBox="1"/>
          <p:nvPr/>
        </p:nvSpPr>
        <p:spPr>
          <a:xfrm>
            <a:off x="1214172" y="4870279"/>
            <a:ext cx="3039853" cy="523220"/>
          </a:xfrm>
          <a:prstGeom prst="rect">
            <a:avLst/>
          </a:prstGeom>
          <a:noFill/>
        </p:spPr>
        <p:txBody>
          <a:bodyPr wrap="square" rtlCol="0">
            <a:spAutoFit/>
          </a:bodyPr>
          <a:lstStyle/>
          <a:p>
            <a:r>
              <a:rPr lang="en-US" sz="2800" dirty="0"/>
              <a:t>- Carbon dioxide</a:t>
            </a:r>
          </a:p>
        </p:txBody>
      </p:sp>
      <p:sp>
        <p:nvSpPr>
          <p:cNvPr id="23" name="TextBox 22">
            <a:extLst>
              <a:ext uri="{FF2B5EF4-FFF2-40B4-BE49-F238E27FC236}">
                <a16:creationId xmlns:a16="http://schemas.microsoft.com/office/drawing/2014/main" id="{BCC99D3F-4540-1DE9-B809-1EBF2519E4A3}"/>
              </a:ext>
            </a:extLst>
          </p:cNvPr>
          <p:cNvSpPr txBox="1"/>
          <p:nvPr/>
        </p:nvSpPr>
        <p:spPr>
          <a:xfrm>
            <a:off x="1276126" y="5483788"/>
            <a:ext cx="3039853" cy="523220"/>
          </a:xfrm>
          <a:prstGeom prst="rect">
            <a:avLst/>
          </a:prstGeom>
          <a:noFill/>
        </p:spPr>
        <p:txBody>
          <a:bodyPr wrap="square" rtlCol="0">
            <a:spAutoFit/>
          </a:bodyPr>
          <a:lstStyle/>
          <a:p>
            <a:r>
              <a:rPr lang="en-US" sz="2800" dirty="0"/>
              <a:t>- </a:t>
            </a:r>
            <a:r>
              <a:rPr lang="en-US" sz="2800" dirty="0" err="1"/>
              <a:t>Nhiệt</a:t>
            </a:r>
            <a:r>
              <a:rPr lang="en-US" sz="2800" dirty="0"/>
              <a:t> </a:t>
            </a:r>
            <a:r>
              <a:rPr lang="en-US" sz="2800" dirty="0" err="1"/>
              <a:t>độ</a:t>
            </a:r>
            <a:endParaRPr lang="en-US" sz="2800" dirty="0"/>
          </a:p>
        </p:txBody>
      </p:sp>
    </p:spTree>
    <p:extLst>
      <p:ext uri="{BB962C8B-B14F-4D97-AF65-F5344CB8AC3E}">
        <p14:creationId xmlns:p14="http://schemas.microsoft.com/office/powerpoint/2010/main" val="2729596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par>
                                <p:cTn id="50" presetID="42"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anim calcmode="lin" valueType="num">
                                      <p:cBhvr>
                                        <p:cTn id="53" dur="1000" fill="hold"/>
                                        <p:tgtEl>
                                          <p:spTgt spid="20"/>
                                        </p:tgtEl>
                                        <p:attrNameLst>
                                          <p:attrName>ppt_x</p:attrName>
                                        </p:attrNameLst>
                                      </p:cBhvr>
                                      <p:tavLst>
                                        <p:tav tm="0">
                                          <p:val>
                                            <p:strVal val="#ppt_x"/>
                                          </p:val>
                                        </p:tav>
                                        <p:tav tm="100000">
                                          <p:val>
                                            <p:strVal val="#ppt_x"/>
                                          </p:val>
                                        </p:tav>
                                      </p:tavLst>
                                    </p:anim>
                                    <p:anim calcmode="lin" valueType="num">
                                      <p:cBhvr>
                                        <p:cTn id="5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barn(inVertical)">
                                      <p:cBhvr>
                                        <p:cTn id="59" dur="500"/>
                                        <p:tgtEl>
                                          <p:spTgt spid="19"/>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barn(inVertical)">
                                      <p:cBhvr>
                                        <p:cTn id="69" dur="500"/>
                                        <p:tgtEl>
                                          <p:spTgt spid="17"/>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1000"/>
                                        <p:tgtEl>
                                          <p:spTgt spid="23"/>
                                        </p:tgtEl>
                                      </p:cBhvr>
                                    </p:animEffect>
                                    <p:anim calcmode="lin" valueType="num">
                                      <p:cBhvr>
                                        <p:cTn id="80" dur="1000" fill="hold"/>
                                        <p:tgtEl>
                                          <p:spTgt spid="23"/>
                                        </p:tgtEl>
                                        <p:attrNameLst>
                                          <p:attrName>ppt_x</p:attrName>
                                        </p:attrNameLst>
                                      </p:cBhvr>
                                      <p:tavLst>
                                        <p:tav tm="0">
                                          <p:val>
                                            <p:strVal val="#ppt_x"/>
                                          </p:val>
                                        </p:tav>
                                        <p:tav tm="100000">
                                          <p:val>
                                            <p:strVal val="#ppt_x"/>
                                          </p:val>
                                        </p:tav>
                                      </p:tavLst>
                                    </p:anim>
                                    <p:anim calcmode="lin" valueType="num">
                                      <p:cBhvr>
                                        <p:cTn id="8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6" grpId="0" animBg="1"/>
      <p:bldP spid="9" grpId="0" animBg="1"/>
      <p:bldP spid="10" grpId="0" animBg="1"/>
      <p:bldP spid="11" grpId="0" animBg="1"/>
      <p:bldP spid="17" grpId="0" animBg="1"/>
      <p:bldP spid="18" grpId="0" animBg="1"/>
      <p:bldP spid="19" grpId="0" animBg="1"/>
      <p:bldP spid="20" grpId="0"/>
      <p:bldP spid="21" grpId="0"/>
      <p:bldP spid="22" grpId="0"/>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1A0782-47BE-BBC5-A525-9B3763D66E55}"/>
              </a:ext>
            </a:extLst>
          </p:cNvPr>
          <p:cNvSpPr>
            <a:spLocks noGrp="1"/>
          </p:cNvSpPr>
          <p:nvPr>
            <p:ph type="body" idx="1"/>
          </p:nvPr>
        </p:nvSpPr>
        <p:spPr>
          <a:xfrm>
            <a:off x="157163" y="371475"/>
            <a:ext cx="8229600" cy="4525962"/>
          </a:xfrm>
        </p:spPr>
        <p:txBody>
          <a:bodyPr/>
          <a:lstStyle/>
          <a:p>
            <a:r>
              <a:rPr lang="vi-VN" sz="2500" b="0" i="0" u="none" dirty="0">
                <a:solidFill>
                  <a:srgbClr val="FF0000"/>
                </a:solidFill>
                <a:latin typeface="+mj-lt"/>
                <a:ea typeface="Arial"/>
                <a:cs typeface="Arial"/>
                <a:sym typeface="Arial"/>
              </a:rPr>
              <a:t>Câu 2.</a:t>
            </a:r>
            <a:r>
              <a:rPr lang="vi-VN" sz="2500" b="0" i="0" u="none" dirty="0">
                <a:solidFill>
                  <a:schemeClr val="dk1"/>
                </a:solidFill>
                <a:latin typeface="+mj-lt"/>
                <a:ea typeface="Arial"/>
                <a:cs typeface="Arial"/>
                <a:sym typeface="Arial"/>
              </a:rPr>
              <a:t> Ông bà của Hoa có một mảnh vườn, ông bà đang trồng các cây ăn quả như vải, nhãn, dừa. Hoa và mẹ muốn trồng thêm các loại cây rau, cây gia vị phù hợp mùa vụ như mướp, bầu, bí ngô, mồng tơi, lá lớp,…để cung cấp cho các bữa ăn hàng ngày. Ông bà khuyên Hoa và mẹ không nên trồng vì sợ cây bị thiếu ánh sáng, không phát triển được. Theo em ông bà của Hoa nói vậy có đúng không? Em hãy giúp bạn Hoa lựa chọn những loại cây có thể trồng trong vườn mà vẫn phát triển tốt.</a:t>
            </a:r>
            <a:endParaRPr lang="vi-VN" sz="2500" dirty="0">
              <a:latin typeface="+mj-lt"/>
            </a:endParaRPr>
          </a:p>
        </p:txBody>
      </p:sp>
      <p:sp>
        <p:nvSpPr>
          <p:cNvPr id="4" name="Google Shape;424;p40">
            <a:extLst>
              <a:ext uri="{FF2B5EF4-FFF2-40B4-BE49-F238E27FC236}">
                <a16:creationId xmlns:a16="http://schemas.microsoft.com/office/drawing/2014/main" id="{551FBAC3-0336-77E5-4EB2-31CC7B62565F}"/>
              </a:ext>
            </a:extLst>
          </p:cNvPr>
          <p:cNvSpPr txBox="1"/>
          <p:nvPr/>
        </p:nvSpPr>
        <p:spPr>
          <a:xfrm>
            <a:off x="655637" y="4177171"/>
            <a:ext cx="8137525" cy="193895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dirty="0">
                <a:solidFill>
                  <a:schemeClr val="accent6"/>
                </a:solidFill>
                <a:latin typeface="Times New Roman" panose="02020603050405020304" pitchFamily="18" charset="0"/>
                <a:cs typeface="Times New Roman" panose="02020603050405020304" pitchFamily="18" charset="0"/>
                <a:sym typeface="Arial"/>
              </a:rPr>
              <a:t>- </a:t>
            </a:r>
            <a:r>
              <a:rPr lang="en-US" sz="2400" b="0" i="0" u="none" dirty="0" err="1">
                <a:solidFill>
                  <a:schemeClr val="accent6"/>
                </a:solidFill>
                <a:latin typeface="Times New Roman" panose="02020603050405020304" pitchFamily="18" charset="0"/>
                <a:cs typeface="Times New Roman" panose="02020603050405020304" pitchFamily="18" charset="0"/>
                <a:sym typeface="Arial"/>
              </a:rPr>
              <a:t>Ông</a:t>
            </a:r>
            <a:r>
              <a:rPr lang="en-US" sz="2400" b="0" i="0" u="none" dirty="0">
                <a:solidFill>
                  <a:schemeClr val="accent6"/>
                </a:solidFill>
                <a:latin typeface="Times New Roman" panose="02020603050405020304" pitchFamily="18" charset="0"/>
                <a:cs typeface="Times New Roman" panose="02020603050405020304" pitchFamily="18" charset="0"/>
                <a:sym typeface="Arial"/>
              </a:rPr>
              <a:t> </a:t>
            </a:r>
            <a:r>
              <a:rPr lang="en-US" sz="2400" b="0" i="0" u="none" dirty="0" err="1">
                <a:solidFill>
                  <a:schemeClr val="accent6"/>
                </a:solidFill>
                <a:latin typeface="Times New Roman" panose="02020603050405020304" pitchFamily="18" charset="0"/>
                <a:cs typeface="Times New Roman" panose="02020603050405020304" pitchFamily="18" charset="0"/>
                <a:sym typeface="Arial"/>
              </a:rPr>
              <a:t>bà</a:t>
            </a:r>
            <a:r>
              <a:rPr lang="en-US" sz="2400" b="0" i="0" u="none" dirty="0">
                <a:solidFill>
                  <a:schemeClr val="accent6"/>
                </a:solidFill>
                <a:latin typeface="Times New Roman" panose="02020603050405020304" pitchFamily="18" charset="0"/>
                <a:cs typeface="Times New Roman" panose="02020603050405020304" pitchFamily="18" charset="0"/>
                <a:sym typeface="Arial"/>
              </a:rPr>
              <a:t> </a:t>
            </a:r>
            <a:r>
              <a:rPr lang="en-US" sz="2400" b="0" i="0" u="none" dirty="0" err="1">
                <a:solidFill>
                  <a:schemeClr val="accent6"/>
                </a:solidFill>
                <a:latin typeface="Times New Roman" panose="02020603050405020304" pitchFamily="18" charset="0"/>
                <a:cs typeface="Times New Roman" panose="02020603050405020304" pitchFamily="18" charset="0"/>
                <a:sym typeface="Arial"/>
              </a:rPr>
              <a:t>của</a:t>
            </a:r>
            <a:r>
              <a:rPr lang="en-US" sz="2400" b="0" i="0" u="none" dirty="0">
                <a:solidFill>
                  <a:schemeClr val="accent6"/>
                </a:solidFill>
                <a:latin typeface="Times New Roman" panose="02020603050405020304" pitchFamily="18" charset="0"/>
                <a:cs typeface="Times New Roman" panose="02020603050405020304" pitchFamily="18" charset="0"/>
                <a:sym typeface="Arial"/>
              </a:rPr>
              <a:t> </a:t>
            </a:r>
            <a:r>
              <a:rPr lang="en-US" sz="2400" b="0" i="0" u="none" dirty="0" err="1">
                <a:solidFill>
                  <a:schemeClr val="accent6"/>
                </a:solidFill>
                <a:latin typeface="Times New Roman" panose="02020603050405020304" pitchFamily="18" charset="0"/>
                <a:cs typeface="Times New Roman" panose="02020603050405020304" pitchFamily="18" charset="0"/>
                <a:sym typeface="Arial"/>
              </a:rPr>
              <a:t>Hoa</a:t>
            </a:r>
            <a:r>
              <a:rPr lang="en-US" sz="2400" b="0" i="0" u="none" dirty="0">
                <a:solidFill>
                  <a:schemeClr val="accent6"/>
                </a:solidFill>
                <a:latin typeface="Times New Roman" panose="02020603050405020304" pitchFamily="18" charset="0"/>
                <a:cs typeface="Times New Roman" panose="02020603050405020304" pitchFamily="18" charset="0"/>
                <a:sym typeface="Arial"/>
              </a:rPr>
              <a:t> </a:t>
            </a:r>
            <a:r>
              <a:rPr lang="en-US" sz="2400" b="0" i="0" u="none" dirty="0" err="1">
                <a:solidFill>
                  <a:schemeClr val="accent6"/>
                </a:solidFill>
                <a:latin typeface="Times New Roman" panose="02020603050405020304" pitchFamily="18" charset="0"/>
                <a:cs typeface="Times New Roman" panose="02020603050405020304" pitchFamily="18" charset="0"/>
                <a:sym typeface="Arial"/>
              </a:rPr>
              <a:t>nói</a:t>
            </a:r>
            <a:r>
              <a:rPr lang="en-US" sz="2400" b="0" i="0" u="none" dirty="0">
                <a:solidFill>
                  <a:schemeClr val="accent6"/>
                </a:solidFill>
                <a:latin typeface="Times New Roman" panose="02020603050405020304" pitchFamily="18" charset="0"/>
                <a:cs typeface="Times New Roman" panose="02020603050405020304" pitchFamily="18" charset="0"/>
                <a:sym typeface="Arial"/>
              </a:rPr>
              <a:t> </a:t>
            </a:r>
            <a:r>
              <a:rPr lang="en-US" sz="2400" b="0" i="0" u="none" dirty="0" err="1">
                <a:solidFill>
                  <a:schemeClr val="accent6"/>
                </a:solidFill>
                <a:latin typeface="Times New Roman" panose="02020603050405020304" pitchFamily="18" charset="0"/>
                <a:cs typeface="Times New Roman" panose="02020603050405020304" pitchFamily="18" charset="0"/>
                <a:sym typeface="Arial"/>
              </a:rPr>
              <a:t>không</a:t>
            </a:r>
            <a:r>
              <a:rPr lang="en-US" sz="2400" b="0" i="0" u="none" dirty="0">
                <a:solidFill>
                  <a:schemeClr val="accent6"/>
                </a:solidFill>
                <a:latin typeface="Times New Roman" panose="02020603050405020304" pitchFamily="18" charset="0"/>
                <a:cs typeface="Times New Roman" panose="02020603050405020304" pitchFamily="18" charset="0"/>
                <a:sym typeface="Arial"/>
              </a:rPr>
              <a:t> </a:t>
            </a:r>
            <a:r>
              <a:rPr lang="en-US" sz="2400" b="0" i="0" u="none" dirty="0" err="1">
                <a:solidFill>
                  <a:schemeClr val="accent6"/>
                </a:solidFill>
                <a:latin typeface="Times New Roman" panose="02020603050405020304" pitchFamily="18" charset="0"/>
                <a:cs typeface="Times New Roman" panose="02020603050405020304" pitchFamily="18" charset="0"/>
                <a:sym typeface="Arial"/>
              </a:rPr>
              <a:t>đúng</a:t>
            </a:r>
            <a:r>
              <a:rPr lang="en-US" sz="2400" b="0" i="0" u="none" dirty="0">
                <a:solidFill>
                  <a:schemeClr val="accent6"/>
                </a:solidFill>
                <a:latin typeface="Times New Roman" panose="02020603050405020304" pitchFamily="18" charset="0"/>
                <a:cs typeface="Times New Roman" panose="02020603050405020304" pitchFamily="18" charset="0"/>
                <a:sym typeface="Arial"/>
              </a:rPr>
              <a:t> </a:t>
            </a:r>
            <a:r>
              <a:rPr lang="en-US" sz="2400" b="0" i="0" u="none" dirty="0" err="1">
                <a:solidFill>
                  <a:schemeClr val="accent6"/>
                </a:solidFill>
                <a:latin typeface="Times New Roman" panose="02020603050405020304" pitchFamily="18" charset="0"/>
                <a:cs typeface="Times New Roman" panose="02020603050405020304" pitchFamily="18" charset="0"/>
                <a:sym typeface="Arial"/>
              </a:rPr>
              <a:t>vì</a:t>
            </a:r>
            <a:r>
              <a:rPr lang="en-US" sz="2400" b="0" i="0" u="none" dirty="0">
                <a:solidFill>
                  <a:schemeClr val="accent6"/>
                </a:solidFill>
                <a:latin typeface="Times New Roman" panose="02020603050405020304" pitchFamily="18" charset="0"/>
                <a:cs typeface="Times New Roman" panose="02020603050405020304" pitchFamily="18" charset="0"/>
                <a:sym typeface="Arial"/>
              </a:rPr>
              <a:t> </a:t>
            </a:r>
            <a:r>
              <a:rPr lang="en-US" sz="2400" b="0" i="0" u="none" dirty="0" err="1">
                <a:solidFill>
                  <a:schemeClr val="accent6"/>
                </a:solidFill>
                <a:latin typeface="Times New Roman" panose="02020603050405020304" pitchFamily="18" charset="0"/>
                <a:cs typeface="Times New Roman" panose="02020603050405020304" pitchFamily="18" charset="0"/>
                <a:sym typeface="Arial"/>
              </a:rPr>
              <a:t>mỗi</a:t>
            </a:r>
            <a:r>
              <a:rPr lang="en-US" sz="2400" b="0" i="0" u="none" dirty="0">
                <a:solidFill>
                  <a:schemeClr val="accent6"/>
                </a:solidFill>
                <a:latin typeface="Times New Roman" panose="02020603050405020304" pitchFamily="18" charset="0"/>
                <a:cs typeface="Times New Roman" panose="02020603050405020304" pitchFamily="18" charset="0"/>
                <a:sym typeface="Arial"/>
              </a:rPr>
              <a:t> </a:t>
            </a:r>
            <a:r>
              <a:rPr lang="en-US" sz="2400" b="0" i="0" u="none" dirty="0" err="1">
                <a:solidFill>
                  <a:schemeClr val="accent6"/>
                </a:solidFill>
                <a:latin typeface="Times New Roman" panose="02020603050405020304" pitchFamily="18" charset="0"/>
                <a:cs typeface="Times New Roman" panose="02020603050405020304" pitchFamily="18" charset="0"/>
                <a:sym typeface="Arial"/>
              </a:rPr>
              <a:t>loài</a:t>
            </a:r>
            <a:r>
              <a:rPr lang="en-US" sz="2400" b="0" i="0" u="none" dirty="0">
                <a:solidFill>
                  <a:schemeClr val="accent6"/>
                </a:solidFill>
                <a:latin typeface="Times New Roman" panose="02020603050405020304" pitchFamily="18" charset="0"/>
                <a:cs typeface="Times New Roman" panose="02020603050405020304" pitchFamily="18" charset="0"/>
                <a:sym typeface="Arial"/>
              </a:rPr>
              <a:t> </a:t>
            </a:r>
            <a:r>
              <a:rPr lang="en-US" sz="2400" b="0" i="0" u="none" dirty="0" err="1">
                <a:solidFill>
                  <a:schemeClr val="accent6"/>
                </a:solidFill>
                <a:latin typeface="Times New Roman" panose="02020603050405020304" pitchFamily="18" charset="0"/>
                <a:cs typeface="Times New Roman" panose="02020603050405020304" pitchFamily="18" charset="0"/>
                <a:sym typeface="Arial"/>
              </a:rPr>
              <a:t>cây</a:t>
            </a:r>
            <a:r>
              <a:rPr lang="en-US" sz="2400" b="0" i="0" u="none" dirty="0">
                <a:solidFill>
                  <a:schemeClr val="accent6"/>
                </a:solidFill>
                <a:latin typeface="Times New Roman" panose="02020603050405020304" pitchFamily="18" charset="0"/>
                <a:cs typeface="Times New Roman" panose="02020603050405020304" pitchFamily="18" charset="0"/>
                <a:sym typeface="Arial"/>
              </a:rPr>
              <a:t> </a:t>
            </a:r>
            <a:r>
              <a:rPr lang="en-US" sz="2400" b="0" i="0" u="none" dirty="0" err="1">
                <a:solidFill>
                  <a:schemeClr val="accent6"/>
                </a:solidFill>
                <a:latin typeface="Times New Roman" panose="02020603050405020304" pitchFamily="18" charset="0"/>
                <a:cs typeface="Times New Roman" panose="02020603050405020304" pitchFamily="18" charset="0"/>
                <a:sym typeface="Arial"/>
              </a:rPr>
              <a:t>có</a:t>
            </a:r>
            <a:r>
              <a:rPr lang="en-US" sz="2400" b="0" i="0" u="none" dirty="0">
                <a:solidFill>
                  <a:schemeClr val="accent6"/>
                </a:solidFill>
                <a:latin typeface="Times New Roman" panose="02020603050405020304" pitchFamily="18" charset="0"/>
                <a:cs typeface="Times New Roman" panose="02020603050405020304" pitchFamily="18" charset="0"/>
                <a:sym typeface="Arial"/>
              </a:rPr>
              <a:t> </a:t>
            </a:r>
            <a:r>
              <a:rPr lang="en-US" sz="2400" b="0" i="0" u="none" dirty="0" err="1">
                <a:solidFill>
                  <a:schemeClr val="accent6"/>
                </a:solidFill>
                <a:latin typeface="Times New Roman" panose="02020603050405020304" pitchFamily="18" charset="0"/>
                <a:cs typeface="Times New Roman" panose="02020603050405020304" pitchFamily="18" charset="0"/>
                <a:sym typeface="Arial"/>
              </a:rPr>
              <a:t>nhu</a:t>
            </a:r>
            <a:r>
              <a:rPr lang="en-US" sz="2400" b="0" i="0" u="none" dirty="0">
                <a:solidFill>
                  <a:schemeClr val="accent6"/>
                </a:solidFill>
                <a:latin typeface="Times New Roman" panose="02020603050405020304" pitchFamily="18" charset="0"/>
                <a:cs typeface="Times New Roman" panose="02020603050405020304" pitchFamily="18" charset="0"/>
                <a:sym typeface="Arial"/>
              </a:rPr>
              <a:t> </a:t>
            </a:r>
            <a:r>
              <a:rPr lang="en-US" sz="2400" b="0" i="0" u="none" dirty="0" err="1">
                <a:solidFill>
                  <a:schemeClr val="accent6"/>
                </a:solidFill>
                <a:latin typeface="Times New Roman" panose="02020603050405020304" pitchFamily="18" charset="0"/>
                <a:cs typeface="Times New Roman" panose="02020603050405020304" pitchFamily="18" charset="0"/>
                <a:sym typeface="Arial"/>
              </a:rPr>
              <a:t>cầu</a:t>
            </a:r>
            <a:r>
              <a:rPr lang="en-US" sz="2400" b="0" i="0" u="none" dirty="0">
                <a:solidFill>
                  <a:schemeClr val="accent6"/>
                </a:solidFill>
                <a:latin typeface="Times New Roman" panose="02020603050405020304" pitchFamily="18" charset="0"/>
                <a:cs typeface="Times New Roman" panose="02020603050405020304" pitchFamily="18" charset="0"/>
                <a:sym typeface="Arial"/>
              </a:rPr>
              <a:t> </a:t>
            </a:r>
            <a:r>
              <a:rPr lang="en-US" sz="2400" b="0" i="0" u="none" dirty="0" err="1">
                <a:solidFill>
                  <a:schemeClr val="accent6"/>
                </a:solidFill>
                <a:latin typeface="Times New Roman" panose="02020603050405020304" pitchFamily="18" charset="0"/>
                <a:cs typeface="Times New Roman" panose="02020603050405020304" pitchFamily="18" charset="0"/>
                <a:sym typeface="Arial"/>
              </a:rPr>
              <a:t>ánh</a:t>
            </a:r>
            <a:r>
              <a:rPr lang="en-US" sz="2400" b="0" i="0" u="none" dirty="0">
                <a:solidFill>
                  <a:schemeClr val="accent6"/>
                </a:solidFill>
                <a:latin typeface="Times New Roman" panose="02020603050405020304" pitchFamily="18" charset="0"/>
                <a:cs typeface="Times New Roman" panose="02020603050405020304" pitchFamily="18" charset="0"/>
                <a:sym typeface="Arial"/>
              </a:rPr>
              <a:t> </a:t>
            </a:r>
            <a:r>
              <a:rPr lang="en-US" sz="2400" b="0" i="0" u="none" dirty="0" err="1">
                <a:solidFill>
                  <a:schemeClr val="accent6"/>
                </a:solidFill>
                <a:latin typeface="Times New Roman" panose="02020603050405020304" pitchFamily="18" charset="0"/>
                <a:cs typeface="Times New Roman" panose="02020603050405020304" pitchFamily="18" charset="0"/>
                <a:sym typeface="Arial"/>
              </a:rPr>
              <a:t>sáng</a:t>
            </a:r>
            <a:r>
              <a:rPr lang="en-US" sz="2400" b="0" i="0" u="none" dirty="0">
                <a:solidFill>
                  <a:schemeClr val="accent6"/>
                </a:solidFill>
                <a:latin typeface="Times New Roman" panose="02020603050405020304" pitchFamily="18" charset="0"/>
                <a:cs typeface="Times New Roman" panose="02020603050405020304" pitchFamily="18" charset="0"/>
                <a:sym typeface="Arial"/>
              </a:rPr>
              <a:t> </a:t>
            </a:r>
            <a:r>
              <a:rPr lang="en-US" sz="2400" b="0" i="0" u="none" dirty="0" err="1">
                <a:solidFill>
                  <a:schemeClr val="accent6"/>
                </a:solidFill>
                <a:latin typeface="Times New Roman" panose="02020603050405020304" pitchFamily="18" charset="0"/>
                <a:cs typeface="Times New Roman" panose="02020603050405020304" pitchFamily="18" charset="0"/>
                <a:sym typeface="Arial"/>
              </a:rPr>
              <a:t>khác</a:t>
            </a:r>
            <a:r>
              <a:rPr lang="en-US" sz="2400" b="0" i="0" u="none" dirty="0">
                <a:solidFill>
                  <a:schemeClr val="accent6"/>
                </a:solidFill>
                <a:latin typeface="Times New Roman" panose="02020603050405020304" pitchFamily="18" charset="0"/>
                <a:cs typeface="Times New Roman" panose="02020603050405020304" pitchFamily="18" charset="0"/>
                <a:sym typeface="Arial"/>
              </a:rPr>
              <a:t> </a:t>
            </a:r>
            <a:r>
              <a:rPr lang="en-US" sz="2400" b="0" i="0" u="none" dirty="0" err="1">
                <a:solidFill>
                  <a:schemeClr val="accent6"/>
                </a:solidFill>
                <a:latin typeface="Times New Roman" panose="02020603050405020304" pitchFamily="18" charset="0"/>
                <a:cs typeface="Times New Roman" panose="02020603050405020304" pitchFamily="18" charset="0"/>
                <a:sym typeface="Arial"/>
              </a:rPr>
              <a:t>nhau</a:t>
            </a:r>
            <a:r>
              <a:rPr lang="en-US" sz="2400" b="0" i="0" u="none" dirty="0">
                <a:solidFill>
                  <a:schemeClr val="accent6"/>
                </a:solidFill>
                <a:latin typeface="Times New Roman" panose="02020603050405020304" pitchFamily="18" charset="0"/>
                <a:cs typeface="Times New Roman" panose="02020603050405020304" pitchFamily="18" charset="0"/>
                <a:sym typeface="Arial"/>
              </a:rPr>
              <a:t>, </a:t>
            </a:r>
            <a:r>
              <a:rPr lang="en-US" sz="2400" b="0" i="0" u="none" dirty="0" err="1">
                <a:solidFill>
                  <a:schemeClr val="accent6"/>
                </a:solidFill>
                <a:latin typeface="Times New Roman" panose="02020603050405020304" pitchFamily="18" charset="0"/>
                <a:cs typeface="Times New Roman" panose="02020603050405020304" pitchFamily="18" charset="0"/>
                <a:sym typeface="Arial"/>
              </a:rPr>
              <a:t>các</a:t>
            </a:r>
            <a:r>
              <a:rPr lang="en-US" sz="2400" b="0" i="0" u="none" dirty="0">
                <a:solidFill>
                  <a:schemeClr val="accent6"/>
                </a:solidFill>
                <a:latin typeface="Times New Roman" panose="02020603050405020304" pitchFamily="18" charset="0"/>
                <a:cs typeface="Times New Roman" panose="02020603050405020304" pitchFamily="18" charset="0"/>
                <a:sym typeface="Arial"/>
              </a:rPr>
              <a:t> </a:t>
            </a:r>
            <a:r>
              <a:rPr lang="en-US" sz="2400" b="0" i="0" u="none" dirty="0" err="1">
                <a:solidFill>
                  <a:schemeClr val="accent6"/>
                </a:solidFill>
                <a:latin typeface="Times New Roman" panose="02020603050405020304" pitchFamily="18" charset="0"/>
                <a:cs typeface="Times New Roman" panose="02020603050405020304" pitchFamily="18" charset="0"/>
                <a:sym typeface="Arial"/>
              </a:rPr>
              <a:t>cây</a:t>
            </a:r>
            <a:r>
              <a:rPr lang="en-US" sz="2400" b="0" i="0" u="none" dirty="0">
                <a:solidFill>
                  <a:schemeClr val="accent6"/>
                </a:solidFill>
                <a:latin typeface="Times New Roman" panose="02020603050405020304" pitchFamily="18" charset="0"/>
                <a:cs typeface="Times New Roman" panose="02020603050405020304" pitchFamily="18" charset="0"/>
                <a:sym typeface="Arial"/>
              </a:rPr>
              <a:t> </a:t>
            </a:r>
            <a:r>
              <a:rPr lang="en-US" sz="2400" b="0" i="0" u="none" dirty="0" err="1">
                <a:solidFill>
                  <a:schemeClr val="accent6"/>
                </a:solidFill>
                <a:latin typeface="Times New Roman" panose="02020603050405020304" pitchFamily="18" charset="0"/>
                <a:cs typeface="Times New Roman" panose="02020603050405020304" pitchFamily="18" charset="0"/>
                <a:sym typeface="Arial"/>
              </a:rPr>
              <a:t>ưa</a:t>
            </a:r>
            <a:r>
              <a:rPr lang="en-US" sz="2400" b="0" i="0" u="none" dirty="0">
                <a:solidFill>
                  <a:schemeClr val="accent6"/>
                </a:solidFill>
                <a:latin typeface="Times New Roman" panose="02020603050405020304" pitchFamily="18" charset="0"/>
                <a:cs typeface="Times New Roman" panose="02020603050405020304" pitchFamily="18" charset="0"/>
                <a:sym typeface="Arial"/>
              </a:rPr>
              <a:t> </a:t>
            </a:r>
            <a:r>
              <a:rPr lang="en-US" sz="2400" b="0" i="0" u="none" dirty="0" err="1">
                <a:solidFill>
                  <a:schemeClr val="accent6"/>
                </a:solidFill>
                <a:latin typeface="Times New Roman" panose="02020603050405020304" pitchFamily="18" charset="0"/>
                <a:cs typeface="Times New Roman" panose="02020603050405020304" pitchFamily="18" charset="0"/>
                <a:sym typeface="Arial"/>
              </a:rPr>
              <a:t>sáng</a:t>
            </a:r>
            <a:r>
              <a:rPr lang="en-US" sz="2400" b="0" i="0" u="none" dirty="0">
                <a:solidFill>
                  <a:schemeClr val="accent6"/>
                </a:solidFill>
                <a:latin typeface="Times New Roman" panose="02020603050405020304" pitchFamily="18" charset="0"/>
                <a:cs typeface="Times New Roman" panose="02020603050405020304" pitchFamily="18" charset="0"/>
                <a:sym typeface="Arial"/>
              </a:rPr>
              <a:t> </a:t>
            </a:r>
            <a:r>
              <a:rPr lang="en-US" sz="2400" b="0" i="0" u="none" dirty="0" err="1">
                <a:solidFill>
                  <a:schemeClr val="accent6"/>
                </a:solidFill>
                <a:latin typeface="Times New Roman" panose="02020603050405020304" pitchFamily="18" charset="0"/>
                <a:cs typeface="Times New Roman" panose="02020603050405020304" pitchFamily="18" charset="0"/>
                <a:sym typeface="Arial"/>
              </a:rPr>
              <a:t>trồng</a:t>
            </a:r>
            <a:r>
              <a:rPr lang="en-US" sz="2400" b="0" i="0" u="none" dirty="0">
                <a:solidFill>
                  <a:schemeClr val="accent6"/>
                </a:solidFill>
                <a:latin typeface="Times New Roman" panose="02020603050405020304" pitchFamily="18" charset="0"/>
                <a:cs typeface="Times New Roman" panose="02020603050405020304" pitchFamily="18" charset="0"/>
                <a:sym typeface="Arial"/>
              </a:rPr>
              <a:t> ở </a:t>
            </a:r>
            <a:r>
              <a:rPr lang="en-US" sz="2400" b="0" i="0" u="none" dirty="0" err="1">
                <a:solidFill>
                  <a:schemeClr val="accent6"/>
                </a:solidFill>
                <a:latin typeface="Times New Roman" panose="02020603050405020304" pitchFamily="18" charset="0"/>
                <a:cs typeface="Times New Roman" panose="02020603050405020304" pitchFamily="18" charset="0"/>
                <a:sym typeface="Arial"/>
              </a:rPr>
              <a:t>nơi</a:t>
            </a:r>
            <a:r>
              <a:rPr lang="en-US" sz="2400" b="0" i="0" u="none" dirty="0">
                <a:solidFill>
                  <a:schemeClr val="accent6"/>
                </a:solidFill>
                <a:latin typeface="Times New Roman" panose="02020603050405020304" pitchFamily="18" charset="0"/>
                <a:cs typeface="Times New Roman" panose="02020603050405020304" pitchFamily="18" charset="0"/>
                <a:sym typeface="Arial"/>
              </a:rPr>
              <a:t> </a:t>
            </a:r>
            <a:r>
              <a:rPr lang="en-US" sz="2400" b="0" i="0" u="none" dirty="0" err="1">
                <a:solidFill>
                  <a:schemeClr val="accent6"/>
                </a:solidFill>
                <a:latin typeface="Times New Roman" panose="02020603050405020304" pitchFamily="18" charset="0"/>
                <a:cs typeface="Times New Roman" panose="02020603050405020304" pitchFamily="18" charset="0"/>
                <a:sym typeface="Arial"/>
              </a:rPr>
              <a:t>quang</a:t>
            </a:r>
            <a:r>
              <a:rPr lang="en-US" sz="2400" b="0" i="0" u="none" dirty="0">
                <a:solidFill>
                  <a:schemeClr val="accent6"/>
                </a:solidFill>
                <a:latin typeface="Times New Roman" panose="02020603050405020304" pitchFamily="18" charset="0"/>
                <a:cs typeface="Times New Roman" panose="02020603050405020304" pitchFamily="18" charset="0"/>
                <a:sym typeface="Arial"/>
              </a:rPr>
              <a:t> </a:t>
            </a:r>
            <a:r>
              <a:rPr lang="en-US" sz="2400" b="0" i="0" u="none" dirty="0" err="1">
                <a:solidFill>
                  <a:schemeClr val="accent6"/>
                </a:solidFill>
                <a:latin typeface="Times New Roman" panose="02020603050405020304" pitchFamily="18" charset="0"/>
                <a:cs typeface="Times New Roman" panose="02020603050405020304" pitchFamily="18" charset="0"/>
                <a:sym typeface="Arial"/>
              </a:rPr>
              <a:t>đãng</a:t>
            </a:r>
            <a:r>
              <a:rPr lang="en-US" sz="2400" b="0" i="0" u="none" dirty="0">
                <a:solidFill>
                  <a:schemeClr val="accent6"/>
                </a:solidFill>
                <a:latin typeface="Times New Roman" panose="02020603050405020304" pitchFamily="18" charset="0"/>
                <a:cs typeface="Times New Roman" panose="02020603050405020304" pitchFamily="18" charset="0"/>
                <a:sym typeface="Arial"/>
              </a:rPr>
              <a:t> </a:t>
            </a:r>
            <a:r>
              <a:rPr lang="en-US" sz="2400" b="0" i="0" u="none" dirty="0" err="1">
                <a:solidFill>
                  <a:schemeClr val="accent6"/>
                </a:solidFill>
                <a:latin typeface="Times New Roman" panose="02020603050405020304" pitchFamily="18" charset="0"/>
                <a:cs typeface="Times New Roman" panose="02020603050405020304" pitchFamily="18" charset="0"/>
                <a:sym typeface="Arial"/>
              </a:rPr>
              <a:t>ánh</a:t>
            </a:r>
            <a:r>
              <a:rPr lang="en-US" sz="2400" b="0" i="0" u="none" dirty="0">
                <a:solidFill>
                  <a:schemeClr val="accent6"/>
                </a:solidFill>
                <a:latin typeface="Times New Roman" panose="02020603050405020304" pitchFamily="18" charset="0"/>
                <a:cs typeface="Times New Roman" panose="02020603050405020304" pitchFamily="18" charset="0"/>
                <a:sym typeface="Arial"/>
              </a:rPr>
              <a:t> </a:t>
            </a:r>
            <a:r>
              <a:rPr lang="en-US" sz="2400" b="0" i="0" u="none" dirty="0" err="1">
                <a:solidFill>
                  <a:schemeClr val="accent6"/>
                </a:solidFill>
                <a:latin typeface="Times New Roman" panose="02020603050405020304" pitchFamily="18" charset="0"/>
                <a:cs typeface="Times New Roman" panose="02020603050405020304" pitchFamily="18" charset="0"/>
                <a:sym typeface="Arial"/>
              </a:rPr>
              <a:t>sáng</a:t>
            </a:r>
            <a:r>
              <a:rPr lang="en-US" sz="2400" b="0" i="0" u="none" dirty="0">
                <a:solidFill>
                  <a:schemeClr val="accent6"/>
                </a:solidFill>
                <a:latin typeface="Times New Roman" panose="02020603050405020304" pitchFamily="18" charset="0"/>
                <a:cs typeface="Times New Roman" panose="02020603050405020304" pitchFamily="18" charset="0"/>
                <a:sym typeface="Arial"/>
              </a:rPr>
              <a:t> </a:t>
            </a:r>
            <a:r>
              <a:rPr lang="en-US" sz="2400" b="0" i="0" u="none" dirty="0" err="1">
                <a:solidFill>
                  <a:schemeClr val="accent6"/>
                </a:solidFill>
                <a:latin typeface="Times New Roman" panose="02020603050405020304" pitchFamily="18" charset="0"/>
                <a:cs typeface="Times New Roman" panose="02020603050405020304" pitchFamily="18" charset="0"/>
                <a:sym typeface="Arial"/>
              </a:rPr>
              <a:t>mạnh</a:t>
            </a:r>
            <a:r>
              <a:rPr lang="en-US" sz="2400" b="0" i="0" u="none" dirty="0">
                <a:solidFill>
                  <a:schemeClr val="accent6"/>
                </a:solidFill>
                <a:latin typeface="Times New Roman" panose="02020603050405020304" pitchFamily="18" charset="0"/>
                <a:cs typeface="Times New Roman" panose="02020603050405020304" pitchFamily="18" charset="0"/>
                <a:sym typeface="Arial"/>
              </a:rPr>
              <a:t>; </a:t>
            </a:r>
            <a:r>
              <a:rPr lang="en-US" sz="2400" b="0" i="0" u="none" dirty="0" err="1">
                <a:solidFill>
                  <a:schemeClr val="accent6"/>
                </a:solidFill>
                <a:latin typeface="Times New Roman" panose="02020603050405020304" pitchFamily="18" charset="0"/>
                <a:cs typeface="Times New Roman" panose="02020603050405020304" pitchFamily="18" charset="0"/>
                <a:sym typeface="Arial"/>
              </a:rPr>
              <a:t>cây</a:t>
            </a:r>
            <a:r>
              <a:rPr lang="en-US" sz="2400" b="0" i="0" u="none" dirty="0">
                <a:solidFill>
                  <a:schemeClr val="accent6"/>
                </a:solidFill>
                <a:latin typeface="Times New Roman" panose="02020603050405020304" pitchFamily="18" charset="0"/>
                <a:cs typeface="Times New Roman" panose="02020603050405020304" pitchFamily="18" charset="0"/>
                <a:sym typeface="Arial"/>
              </a:rPr>
              <a:t> </a:t>
            </a:r>
            <a:r>
              <a:rPr lang="en-US" sz="2400" b="0" i="0" u="none" dirty="0" err="1">
                <a:solidFill>
                  <a:schemeClr val="accent6"/>
                </a:solidFill>
                <a:latin typeface="Times New Roman" panose="02020603050405020304" pitchFamily="18" charset="0"/>
                <a:cs typeface="Times New Roman" panose="02020603050405020304" pitchFamily="18" charset="0"/>
                <a:sym typeface="Arial"/>
              </a:rPr>
              <a:t>ưa</a:t>
            </a:r>
            <a:r>
              <a:rPr lang="en-US" sz="2400" b="0" i="0" u="none" dirty="0">
                <a:solidFill>
                  <a:schemeClr val="accent6"/>
                </a:solidFill>
                <a:latin typeface="Times New Roman" panose="02020603050405020304" pitchFamily="18" charset="0"/>
                <a:cs typeface="Times New Roman" panose="02020603050405020304" pitchFamily="18" charset="0"/>
                <a:sym typeface="Arial"/>
              </a:rPr>
              <a:t> </a:t>
            </a:r>
            <a:r>
              <a:rPr lang="en-US" sz="2400" b="0" i="0" u="none" dirty="0" err="1">
                <a:solidFill>
                  <a:schemeClr val="accent6"/>
                </a:solidFill>
                <a:latin typeface="Times New Roman" panose="02020603050405020304" pitchFamily="18" charset="0"/>
                <a:cs typeface="Times New Roman" panose="02020603050405020304" pitchFamily="18" charset="0"/>
                <a:sym typeface="Arial"/>
              </a:rPr>
              <a:t>bóng</a:t>
            </a:r>
            <a:r>
              <a:rPr lang="en-US" sz="2400" b="0" i="0" u="none" dirty="0">
                <a:solidFill>
                  <a:schemeClr val="accent6"/>
                </a:solidFill>
                <a:latin typeface="Times New Roman" panose="02020603050405020304" pitchFamily="18" charset="0"/>
                <a:cs typeface="Times New Roman" panose="02020603050405020304" pitchFamily="18" charset="0"/>
                <a:sym typeface="Arial"/>
              </a:rPr>
              <a:t> </a:t>
            </a:r>
            <a:r>
              <a:rPr lang="en-US" sz="2400" b="0" i="0" u="none" dirty="0" err="1">
                <a:solidFill>
                  <a:schemeClr val="accent6"/>
                </a:solidFill>
                <a:latin typeface="Times New Roman" panose="02020603050405020304" pitchFamily="18" charset="0"/>
                <a:cs typeface="Times New Roman" panose="02020603050405020304" pitchFamily="18" charset="0"/>
                <a:sym typeface="Arial"/>
              </a:rPr>
              <a:t>trồng</a:t>
            </a:r>
            <a:r>
              <a:rPr lang="en-US" sz="2400" b="0" i="0" u="none" dirty="0">
                <a:solidFill>
                  <a:schemeClr val="accent6"/>
                </a:solidFill>
                <a:latin typeface="Times New Roman" panose="02020603050405020304" pitchFamily="18" charset="0"/>
                <a:cs typeface="Times New Roman" panose="02020603050405020304" pitchFamily="18" charset="0"/>
                <a:sym typeface="Arial"/>
              </a:rPr>
              <a:t> ở </a:t>
            </a:r>
            <a:r>
              <a:rPr lang="en-US" sz="2400" b="0" i="0" u="none" dirty="0" err="1">
                <a:solidFill>
                  <a:schemeClr val="accent6"/>
                </a:solidFill>
                <a:latin typeface="Times New Roman" panose="02020603050405020304" pitchFamily="18" charset="0"/>
                <a:cs typeface="Times New Roman" panose="02020603050405020304" pitchFamily="18" charset="0"/>
                <a:sym typeface="Arial"/>
              </a:rPr>
              <a:t>tầng</a:t>
            </a:r>
            <a:r>
              <a:rPr lang="en-US" sz="2400" b="0" i="0" u="none" dirty="0">
                <a:solidFill>
                  <a:schemeClr val="accent6"/>
                </a:solidFill>
                <a:latin typeface="Times New Roman" panose="02020603050405020304" pitchFamily="18" charset="0"/>
                <a:cs typeface="Times New Roman" panose="02020603050405020304" pitchFamily="18" charset="0"/>
                <a:sym typeface="Arial"/>
              </a:rPr>
              <a:t> </a:t>
            </a:r>
            <a:r>
              <a:rPr lang="en-US" sz="2400" b="0" i="0" u="none" dirty="0" err="1">
                <a:solidFill>
                  <a:schemeClr val="accent6"/>
                </a:solidFill>
                <a:latin typeface="Times New Roman" panose="02020603050405020304" pitchFamily="18" charset="0"/>
                <a:cs typeface="Times New Roman" panose="02020603050405020304" pitchFamily="18" charset="0"/>
                <a:sym typeface="Arial"/>
              </a:rPr>
              <a:t>dưới</a:t>
            </a:r>
            <a:r>
              <a:rPr lang="en-US" sz="2400" b="0" i="0" u="none" dirty="0">
                <a:solidFill>
                  <a:schemeClr val="accent6"/>
                </a:solidFill>
                <a:latin typeface="Times New Roman" panose="02020603050405020304" pitchFamily="18" charset="0"/>
                <a:cs typeface="Times New Roman" panose="02020603050405020304" pitchFamily="18" charset="0"/>
                <a:sym typeface="Arial"/>
              </a:rPr>
              <a:t> </a:t>
            </a:r>
            <a:r>
              <a:rPr lang="en-US" sz="2400" b="0" i="0" u="none" dirty="0" err="1">
                <a:solidFill>
                  <a:schemeClr val="accent6"/>
                </a:solidFill>
                <a:latin typeface="Times New Roman" panose="02020603050405020304" pitchFamily="18" charset="0"/>
                <a:cs typeface="Times New Roman" panose="02020603050405020304" pitchFamily="18" charset="0"/>
                <a:sym typeface="Arial"/>
              </a:rPr>
              <a:t>ánh</a:t>
            </a:r>
            <a:r>
              <a:rPr lang="en-US" sz="2400" b="0" i="0" u="none" dirty="0">
                <a:solidFill>
                  <a:schemeClr val="accent6"/>
                </a:solidFill>
                <a:latin typeface="Times New Roman" panose="02020603050405020304" pitchFamily="18" charset="0"/>
                <a:cs typeface="Times New Roman" panose="02020603050405020304" pitchFamily="18" charset="0"/>
                <a:sym typeface="Arial"/>
              </a:rPr>
              <a:t> </a:t>
            </a:r>
            <a:r>
              <a:rPr lang="en-US" sz="2400" b="0" i="0" u="none" dirty="0" err="1">
                <a:solidFill>
                  <a:schemeClr val="accent6"/>
                </a:solidFill>
                <a:latin typeface="Times New Roman" panose="02020603050405020304" pitchFamily="18" charset="0"/>
                <a:cs typeface="Times New Roman" panose="02020603050405020304" pitchFamily="18" charset="0"/>
                <a:sym typeface="Arial"/>
              </a:rPr>
              <a:t>sáng</a:t>
            </a:r>
            <a:r>
              <a:rPr lang="en-US" sz="2400" b="0" i="0" u="none" dirty="0">
                <a:solidFill>
                  <a:schemeClr val="accent6"/>
                </a:solidFill>
                <a:latin typeface="Times New Roman" panose="02020603050405020304" pitchFamily="18" charset="0"/>
                <a:cs typeface="Times New Roman" panose="02020603050405020304" pitchFamily="18" charset="0"/>
                <a:sym typeface="Arial"/>
              </a:rPr>
              <a:t> </a:t>
            </a:r>
            <a:r>
              <a:rPr lang="en-US" sz="2400" b="0" i="0" u="none" dirty="0" err="1">
                <a:solidFill>
                  <a:schemeClr val="accent6"/>
                </a:solidFill>
                <a:latin typeface="Times New Roman" panose="02020603050405020304" pitchFamily="18" charset="0"/>
                <a:cs typeface="Times New Roman" panose="02020603050405020304" pitchFamily="18" charset="0"/>
                <a:sym typeface="Arial"/>
              </a:rPr>
              <a:t>yếu</a:t>
            </a:r>
            <a:r>
              <a:rPr lang="en-US" sz="2400" b="0" i="0" u="none" dirty="0">
                <a:solidFill>
                  <a:schemeClr val="accent6"/>
                </a:solidFill>
                <a:latin typeface="Times New Roman" panose="02020603050405020304" pitchFamily="18" charset="0"/>
                <a:cs typeface="Times New Roman" panose="02020603050405020304" pitchFamily="18" charset="0"/>
                <a:sym typeface="Arial"/>
              </a:rPr>
              <a:t> </a:t>
            </a:r>
            <a:r>
              <a:rPr lang="en-US" sz="2400" b="0" i="0" u="none" dirty="0" err="1">
                <a:solidFill>
                  <a:schemeClr val="accent6"/>
                </a:solidFill>
                <a:latin typeface="Times New Roman" panose="02020603050405020304" pitchFamily="18" charset="0"/>
                <a:cs typeface="Times New Roman" panose="02020603050405020304" pitchFamily="18" charset="0"/>
                <a:sym typeface="Arial"/>
              </a:rPr>
              <a:t>hơn</a:t>
            </a:r>
            <a:r>
              <a:rPr lang="en-US" sz="2400" b="0" i="0" u="none" dirty="0">
                <a:solidFill>
                  <a:schemeClr val="accent6"/>
                </a:solidFill>
                <a:latin typeface="Times New Roman" panose="02020603050405020304" pitchFamily="18" charset="0"/>
                <a:cs typeface="Times New Roman" panose="02020603050405020304" pitchFamily="18" charset="0"/>
                <a:sym typeface="Arial"/>
              </a:rPr>
              <a:t>.</a:t>
            </a:r>
            <a:endParaRPr dirty="0">
              <a:solidFill>
                <a:schemeClr val="accent6"/>
              </a:solidFill>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Clr>
                <a:schemeClr val="dk1"/>
              </a:buClr>
              <a:buSzPts val="2400"/>
              <a:buFont typeface="Arial"/>
              <a:buNone/>
            </a:pPr>
            <a:r>
              <a:rPr lang="en-US" sz="2400" b="0" i="0" u="none" dirty="0">
                <a:solidFill>
                  <a:schemeClr val="accent6"/>
                </a:solidFill>
                <a:latin typeface="Times New Roman" panose="02020603050405020304" pitchFamily="18" charset="0"/>
                <a:cs typeface="Times New Roman" panose="02020603050405020304" pitchFamily="18" charset="0"/>
                <a:sym typeface="Arial"/>
              </a:rPr>
              <a:t>- </a:t>
            </a:r>
            <a:r>
              <a:rPr lang="en-US" sz="2400" b="0" i="0" u="none" dirty="0" err="1">
                <a:solidFill>
                  <a:schemeClr val="accent6"/>
                </a:solidFill>
                <a:latin typeface="Times New Roman" panose="02020603050405020304" pitchFamily="18" charset="0"/>
                <a:cs typeface="Times New Roman" panose="02020603050405020304" pitchFamily="18" charset="0"/>
                <a:sym typeface="Arial"/>
              </a:rPr>
              <a:t>Các</a:t>
            </a:r>
            <a:r>
              <a:rPr lang="en-US" sz="2400" b="0" i="0" u="none" dirty="0">
                <a:solidFill>
                  <a:schemeClr val="accent6"/>
                </a:solidFill>
                <a:latin typeface="Times New Roman" panose="02020603050405020304" pitchFamily="18" charset="0"/>
                <a:cs typeface="Times New Roman" panose="02020603050405020304" pitchFamily="18" charset="0"/>
                <a:sym typeface="Arial"/>
              </a:rPr>
              <a:t> </a:t>
            </a:r>
            <a:r>
              <a:rPr lang="en-US" sz="2400" b="0" i="0" u="none" dirty="0" err="1">
                <a:solidFill>
                  <a:schemeClr val="accent6"/>
                </a:solidFill>
                <a:latin typeface="Times New Roman" panose="02020603050405020304" pitchFamily="18" charset="0"/>
                <a:cs typeface="Times New Roman" panose="02020603050405020304" pitchFamily="18" charset="0"/>
                <a:sym typeface="Arial"/>
              </a:rPr>
              <a:t>loại</a:t>
            </a:r>
            <a:r>
              <a:rPr lang="en-US" sz="2400" b="0" i="0" u="none" dirty="0">
                <a:solidFill>
                  <a:schemeClr val="accent6"/>
                </a:solidFill>
                <a:latin typeface="Times New Roman" panose="02020603050405020304" pitchFamily="18" charset="0"/>
                <a:cs typeface="Times New Roman" panose="02020603050405020304" pitchFamily="18" charset="0"/>
                <a:sym typeface="Arial"/>
              </a:rPr>
              <a:t> </a:t>
            </a:r>
            <a:r>
              <a:rPr lang="en-US" sz="2400" b="0" i="0" u="none" dirty="0" err="1">
                <a:solidFill>
                  <a:schemeClr val="accent6"/>
                </a:solidFill>
                <a:latin typeface="Times New Roman" panose="02020603050405020304" pitchFamily="18" charset="0"/>
                <a:cs typeface="Times New Roman" panose="02020603050405020304" pitchFamily="18" charset="0"/>
                <a:sym typeface="Arial"/>
              </a:rPr>
              <a:t>cây</a:t>
            </a:r>
            <a:r>
              <a:rPr lang="en-US" sz="2400" b="0" i="0" u="none" dirty="0">
                <a:solidFill>
                  <a:schemeClr val="accent6"/>
                </a:solidFill>
                <a:latin typeface="Times New Roman" panose="02020603050405020304" pitchFamily="18" charset="0"/>
                <a:cs typeface="Times New Roman" panose="02020603050405020304" pitchFamily="18" charset="0"/>
                <a:sym typeface="Arial"/>
              </a:rPr>
              <a:t> </a:t>
            </a:r>
            <a:r>
              <a:rPr lang="en-US" sz="2400" b="0" i="0" u="none" dirty="0" err="1">
                <a:solidFill>
                  <a:schemeClr val="accent6"/>
                </a:solidFill>
                <a:latin typeface="Times New Roman" panose="02020603050405020304" pitchFamily="18" charset="0"/>
                <a:cs typeface="Times New Roman" panose="02020603050405020304" pitchFamily="18" charset="0"/>
                <a:sym typeface="Arial"/>
              </a:rPr>
              <a:t>phù</a:t>
            </a:r>
            <a:r>
              <a:rPr lang="en-US" sz="2400" b="0" i="0" u="none" dirty="0">
                <a:solidFill>
                  <a:schemeClr val="accent6"/>
                </a:solidFill>
                <a:latin typeface="Times New Roman" panose="02020603050405020304" pitchFamily="18" charset="0"/>
                <a:cs typeface="Times New Roman" panose="02020603050405020304" pitchFamily="18" charset="0"/>
                <a:sym typeface="Arial"/>
              </a:rPr>
              <a:t> </a:t>
            </a:r>
            <a:r>
              <a:rPr lang="en-US" sz="2400" b="0" i="0" u="none" dirty="0" err="1">
                <a:solidFill>
                  <a:schemeClr val="accent6"/>
                </a:solidFill>
                <a:latin typeface="Times New Roman" panose="02020603050405020304" pitchFamily="18" charset="0"/>
                <a:cs typeface="Times New Roman" panose="02020603050405020304" pitchFamily="18" charset="0"/>
                <a:sym typeface="Arial"/>
              </a:rPr>
              <a:t>hợp</a:t>
            </a:r>
            <a:r>
              <a:rPr lang="en-US" sz="2400" b="0" i="0" u="none" dirty="0">
                <a:solidFill>
                  <a:schemeClr val="accent6"/>
                </a:solidFill>
                <a:latin typeface="Times New Roman" panose="02020603050405020304" pitchFamily="18" charset="0"/>
                <a:cs typeface="Times New Roman" panose="02020603050405020304" pitchFamily="18" charset="0"/>
                <a:sym typeface="Arial"/>
              </a:rPr>
              <a:t> </a:t>
            </a:r>
            <a:r>
              <a:rPr lang="en-US" sz="2400" b="0" i="0" u="none" dirty="0" err="1">
                <a:solidFill>
                  <a:schemeClr val="accent6"/>
                </a:solidFill>
                <a:latin typeface="Times New Roman" panose="02020603050405020304" pitchFamily="18" charset="0"/>
                <a:cs typeface="Times New Roman" panose="02020603050405020304" pitchFamily="18" charset="0"/>
                <a:sym typeface="Arial"/>
              </a:rPr>
              <a:t>trồng</a:t>
            </a:r>
            <a:r>
              <a:rPr lang="en-US" sz="2400" b="0" i="0" u="none" dirty="0">
                <a:solidFill>
                  <a:schemeClr val="accent6"/>
                </a:solidFill>
                <a:latin typeface="Times New Roman" panose="02020603050405020304" pitchFamily="18" charset="0"/>
                <a:cs typeface="Times New Roman" panose="02020603050405020304" pitchFamily="18" charset="0"/>
                <a:sym typeface="Arial"/>
              </a:rPr>
              <a:t> </a:t>
            </a:r>
            <a:r>
              <a:rPr lang="en-US" sz="2400" b="0" i="0" u="none" dirty="0" err="1">
                <a:solidFill>
                  <a:schemeClr val="accent6"/>
                </a:solidFill>
                <a:latin typeface="Times New Roman" panose="02020603050405020304" pitchFamily="18" charset="0"/>
                <a:cs typeface="Times New Roman" panose="02020603050405020304" pitchFamily="18" charset="0"/>
                <a:sym typeface="Arial"/>
              </a:rPr>
              <a:t>dưới</a:t>
            </a:r>
            <a:r>
              <a:rPr lang="en-US" sz="2400" b="0" i="0" u="none" dirty="0">
                <a:solidFill>
                  <a:schemeClr val="accent6"/>
                </a:solidFill>
                <a:latin typeface="Times New Roman" panose="02020603050405020304" pitchFamily="18" charset="0"/>
                <a:cs typeface="Times New Roman" panose="02020603050405020304" pitchFamily="18" charset="0"/>
                <a:sym typeface="Arial"/>
              </a:rPr>
              <a:t> </a:t>
            </a:r>
            <a:r>
              <a:rPr lang="en-US" sz="2400" b="0" i="0" u="none" dirty="0" err="1">
                <a:solidFill>
                  <a:schemeClr val="accent6"/>
                </a:solidFill>
                <a:latin typeface="Times New Roman" panose="02020603050405020304" pitchFamily="18" charset="0"/>
                <a:cs typeface="Times New Roman" panose="02020603050405020304" pitchFamily="18" charset="0"/>
                <a:sym typeface="Arial"/>
              </a:rPr>
              <a:t>tán</a:t>
            </a:r>
            <a:r>
              <a:rPr lang="en-US" sz="2400" b="0" i="0" u="none" dirty="0">
                <a:solidFill>
                  <a:schemeClr val="accent6"/>
                </a:solidFill>
                <a:latin typeface="Times New Roman" panose="02020603050405020304" pitchFamily="18" charset="0"/>
                <a:cs typeface="Times New Roman" panose="02020603050405020304" pitchFamily="18" charset="0"/>
                <a:sym typeface="Arial"/>
              </a:rPr>
              <a:t> </a:t>
            </a:r>
            <a:r>
              <a:rPr lang="en-US" sz="2400" b="0" i="0" u="none" dirty="0" err="1">
                <a:solidFill>
                  <a:schemeClr val="accent6"/>
                </a:solidFill>
                <a:latin typeface="Times New Roman" panose="02020603050405020304" pitchFamily="18" charset="0"/>
                <a:cs typeface="Times New Roman" panose="02020603050405020304" pitchFamily="18" charset="0"/>
                <a:sym typeface="Arial"/>
              </a:rPr>
              <a:t>cây</a:t>
            </a:r>
            <a:r>
              <a:rPr lang="en-US" sz="2400" b="0" i="0" u="none" dirty="0">
                <a:solidFill>
                  <a:schemeClr val="accent6"/>
                </a:solidFill>
                <a:latin typeface="Times New Roman" panose="02020603050405020304" pitchFamily="18" charset="0"/>
                <a:cs typeface="Times New Roman" panose="02020603050405020304" pitchFamily="18" charset="0"/>
                <a:sym typeface="Arial"/>
              </a:rPr>
              <a:t>: </a:t>
            </a:r>
            <a:r>
              <a:rPr lang="en-US" sz="2400" b="0" i="0" u="none" dirty="0" err="1">
                <a:solidFill>
                  <a:schemeClr val="accent6"/>
                </a:solidFill>
                <a:latin typeface="Times New Roman" panose="02020603050405020304" pitchFamily="18" charset="0"/>
                <a:cs typeface="Times New Roman" panose="02020603050405020304" pitchFamily="18" charset="0"/>
                <a:sym typeface="Arial"/>
              </a:rPr>
              <a:t>lá</a:t>
            </a:r>
            <a:r>
              <a:rPr lang="en-US" sz="2400" b="0" i="0" u="none" dirty="0">
                <a:solidFill>
                  <a:schemeClr val="accent6"/>
                </a:solidFill>
                <a:latin typeface="Times New Roman" panose="02020603050405020304" pitchFamily="18" charset="0"/>
                <a:cs typeface="Times New Roman" panose="02020603050405020304" pitchFamily="18" charset="0"/>
                <a:sym typeface="Arial"/>
              </a:rPr>
              <a:t> </a:t>
            </a:r>
            <a:r>
              <a:rPr lang="en-US" sz="2400" b="0" i="0" u="none" dirty="0" err="1">
                <a:solidFill>
                  <a:schemeClr val="accent6"/>
                </a:solidFill>
                <a:latin typeface="Times New Roman" panose="02020603050405020304" pitchFamily="18" charset="0"/>
                <a:cs typeface="Times New Roman" panose="02020603050405020304" pitchFamily="18" charset="0"/>
                <a:sym typeface="Arial"/>
              </a:rPr>
              <a:t>lốt</a:t>
            </a:r>
            <a:r>
              <a:rPr lang="en-US" sz="2400" b="0" i="0" u="none" dirty="0">
                <a:solidFill>
                  <a:schemeClr val="accent6"/>
                </a:solidFill>
                <a:latin typeface="Times New Roman" panose="02020603050405020304" pitchFamily="18" charset="0"/>
                <a:cs typeface="Times New Roman" panose="02020603050405020304" pitchFamily="18" charset="0"/>
                <a:sym typeface="Arial"/>
              </a:rPr>
              <a:t>, </a:t>
            </a:r>
            <a:r>
              <a:rPr lang="en-US" sz="2400" b="0" i="0" u="none" dirty="0" err="1">
                <a:solidFill>
                  <a:schemeClr val="accent6"/>
                </a:solidFill>
                <a:latin typeface="Times New Roman" panose="02020603050405020304" pitchFamily="18" charset="0"/>
                <a:cs typeface="Times New Roman" panose="02020603050405020304" pitchFamily="18" charset="0"/>
                <a:sym typeface="Arial"/>
              </a:rPr>
              <a:t>mồng</a:t>
            </a:r>
            <a:r>
              <a:rPr lang="en-US" sz="2400" b="0" i="0" u="none" dirty="0">
                <a:solidFill>
                  <a:schemeClr val="accent6"/>
                </a:solidFill>
                <a:latin typeface="Times New Roman" panose="02020603050405020304" pitchFamily="18" charset="0"/>
                <a:cs typeface="Times New Roman" panose="02020603050405020304" pitchFamily="18" charset="0"/>
                <a:sym typeface="Arial"/>
              </a:rPr>
              <a:t> </a:t>
            </a:r>
            <a:r>
              <a:rPr lang="en-US" sz="2400" b="0" i="0" u="none" dirty="0" err="1">
                <a:solidFill>
                  <a:schemeClr val="accent6"/>
                </a:solidFill>
                <a:latin typeface="Times New Roman" panose="02020603050405020304" pitchFamily="18" charset="0"/>
                <a:cs typeface="Times New Roman" panose="02020603050405020304" pitchFamily="18" charset="0"/>
                <a:sym typeface="Arial"/>
              </a:rPr>
              <a:t>tơi</a:t>
            </a:r>
            <a:r>
              <a:rPr lang="en-US" sz="2400" b="0" i="0" u="none" dirty="0">
                <a:solidFill>
                  <a:schemeClr val="accent6"/>
                </a:solidFill>
                <a:latin typeface="Times New Roman" panose="02020603050405020304" pitchFamily="18" charset="0"/>
                <a:cs typeface="Times New Roman" panose="02020603050405020304" pitchFamily="18" charset="0"/>
                <a:sym typeface="Arial"/>
              </a:rPr>
              <a:t>, </a:t>
            </a:r>
            <a:r>
              <a:rPr lang="en-US" sz="2400" b="0" i="0" u="none" dirty="0" err="1">
                <a:solidFill>
                  <a:schemeClr val="accent6"/>
                </a:solidFill>
                <a:latin typeface="Times New Roman" panose="02020603050405020304" pitchFamily="18" charset="0"/>
                <a:cs typeface="Times New Roman" panose="02020603050405020304" pitchFamily="18" charset="0"/>
                <a:sym typeface="Arial"/>
              </a:rPr>
              <a:t>tía</a:t>
            </a:r>
            <a:r>
              <a:rPr lang="en-US" sz="2400" b="0" i="0" u="none" dirty="0">
                <a:solidFill>
                  <a:schemeClr val="accent6"/>
                </a:solidFill>
                <a:latin typeface="Times New Roman" panose="02020603050405020304" pitchFamily="18" charset="0"/>
                <a:cs typeface="Times New Roman" panose="02020603050405020304" pitchFamily="18" charset="0"/>
                <a:sym typeface="Arial"/>
              </a:rPr>
              <a:t> </a:t>
            </a:r>
            <a:r>
              <a:rPr lang="en-US" sz="2400" b="0" i="0" u="none" dirty="0" err="1">
                <a:solidFill>
                  <a:schemeClr val="accent6"/>
                </a:solidFill>
                <a:latin typeface="Times New Roman" panose="02020603050405020304" pitchFamily="18" charset="0"/>
                <a:cs typeface="Times New Roman" panose="02020603050405020304" pitchFamily="18" charset="0"/>
                <a:sym typeface="Arial"/>
              </a:rPr>
              <a:t>tô</a:t>
            </a:r>
            <a:r>
              <a:rPr lang="en-US" sz="2400" b="0" i="0" u="none" dirty="0">
                <a:solidFill>
                  <a:schemeClr val="accent6"/>
                </a:solidFill>
                <a:latin typeface="Times New Roman" panose="02020603050405020304" pitchFamily="18" charset="0"/>
                <a:cs typeface="Times New Roman" panose="02020603050405020304" pitchFamily="18" charset="0"/>
                <a:sym typeface="Arial"/>
              </a:rPr>
              <a:t>, </a:t>
            </a:r>
            <a:r>
              <a:rPr lang="en-US" sz="2400" b="0" i="0" u="none" dirty="0" err="1">
                <a:solidFill>
                  <a:schemeClr val="accent6"/>
                </a:solidFill>
                <a:latin typeface="Times New Roman" panose="02020603050405020304" pitchFamily="18" charset="0"/>
                <a:cs typeface="Times New Roman" panose="02020603050405020304" pitchFamily="18" charset="0"/>
                <a:sym typeface="Arial"/>
              </a:rPr>
              <a:t>diếp</a:t>
            </a:r>
            <a:r>
              <a:rPr lang="en-US" sz="2400" b="0" i="0" u="none" dirty="0">
                <a:solidFill>
                  <a:schemeClr val="accent6"/>
                </a:solidFill>
                <a:latin typeface="Times New Roman" panose="02020603050405020304" pitchFamily="18" charset="0"/>
                <a:cs typeface="Times New Roman" panose="02020603050405020304" pitchFamily="18" charset="0"/>
                <a:sym typeface="Arial"/>
              </a:rPr>
              <a:t> </a:t>
            </a:r>
            <a:r>
              <a:rPr lang="en-US" sz="2400" b="0" i="0" u="none" dirty="0" err="1">
                <a:solidFill>
                  <a:schemeClr val="accent6"/>
                </a:solidFill>
                <a:latin typeface="Times New Roman" panose="02020603050405020304" pitchFamily="18" charset="0"/>
                <a:cs typeface="Times New Roman" panose="02020603050405020304" pitchFamily="18" charset="0"/>
                <a:sym typeface="Arial"/>
              </a:rPr>
              <a:t>cá</a:t>
            </a:r>
            <a:r>
              <a:rPr lang="en-US" sz="2400" b="0" i="0" u="none" dirty="0">
                <a:solidFill>
                  <a:schemeClr val="accent6"/>
                </a:solidFill>
                <a:latin typeface="Times New Roman" panose="02020603050405020304" pitchFamily="18" charset="0"/>
                <a:cs typeface="Times New Roman" panose="02020603050405020304" pitchFamily="18" charset="0"/>
                <a:sym typeface="Arial"/>
              </a:rPr>
              <a:t>,… </a:t>
            </a:r>
            <a:endParaRPr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851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7"/>
          <p:cNvSpPr txBox="1"/>
          <p:nvPr/>
        </p:nvSpPr>
        <p:spPr>
          <a:xfrm>
            <a:off x="1476375" y="0"/>
            <a:ext cx="5903912" cy="5492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3000"/>
              <a:buFont typeface="Times New Roman"/>
              <a:buNone/>
            </a:pPr>
            <a:r>
              <a:rPr lang="en-US" sz="3000" b="1" i="0" u="none">
                <a:solidFill>
                  <a:srgbClr val="FF0000"/>
                </a:solidFill>
                <a:latin typeface="Times New Roman"/>
                <a:ea typeface="Times New Roman"/>
                <a:cs typeface="Times New Roman"/>
                <a:sym typeface="Times New Roman"/>
              </a:rPr>
              <a:t>   </a:t>
            </a:r>
            <a:endParaRPr/>
          </a:p>
        </p:txBody>
      </p:sp>
      <p:sp>
        <p:nvSpPr>
          <p:cNvPr id="142" name="Google Shape;142;p17"/>
          <p:cNvSpPr txBox="1"/>
          <p:nvPr/>
        </p:nvSpPr>
        <p:spPr>
          <a:xfrm>
            <a:off x="0" y="1268412"/>
            <a:ext cx="5651500" cy="396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2000"/>
              <a:buFont typeface="Times New Roman"/>
              <a:buNone/>
            </a:pPr>
            <a:r>
              <a:rPr lang="en-US" sz="2000" b="1" i="0" u="none">
                <a:solidFill>
                  <a:srgbClr val="0000FF"/>
                </a:solidFill>
                <a:latin typeface="Times New Roman"/>
                <a:ea typeface="Times New Roman"/>
                <a:cs typeface="Times New Roman"/>
                <a:sym typeface="Times New Roman"/>
              </a:rPr>
              <a:t>   </a:t>
            </a:r>
            <a:endParaRPr/>
          </a:p>
        </p:txBody>
      </p:sp>
      <p:sp>
        <p:nvSpPr>
          <p:cNvPr id="143" name="Google Shape;143;p17"/>
          <p:cNvSpPr txBox="1"/>
          <p:nvPr/>
        </p:nvSpPr>
        <p:spPr>
          <a:xfrm>
            <a:off x="755650" y="1701800"/>
            <a:ext cx="436562"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2400"/>
              <a:buFont typeface="Arial"/>
              <a:buNone/>
            </a:pPr>
            <a:r>
              <a:rPr lang="en-US" sz="2400" b="1" i="0" u="none">
                <a:solidFill>
                  <a:srgbClr val="0000FF"/>
                </a:solidFill>
                <a:latin typeface="Arial"/>
                <a:ea typeface="Arial"/>
                <a:cs typeface="Arial"/>
                <a:sym typeface="Arial"/>
              </a:rPr>
              <a:t>   </a:t>
            </a:r>
            <a:endParaRPr/>
          </a:p>
        </p:txBody>
      </p:sp>
      <p:sp>
        <p:nvSpPr>
          <p:cNvPr id="144" name="Google Shape;144;p17" descr="Hình nền : Bồ công anh, thực vật, hoa, Lông cừu 1920x1200 - CoolWallpapers  - 674065 - Hình nền đẹp hd - WallHere"/>
          <p:cNvSpPr txBox="1"/>
          <p:nvPr/>
        </p:nvSpPr>
        <p:spPr>
          <a:xfrm>
            <a:off x="4419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5" name="Google Shape;145;p17" descr="Hình ảnh miễn phí: lá, thiên nhiên, mùa hè, thực vật, hướng dương, Hoa,  cánh hoa, thực vật"/>
          <p:cNvSpPr txBox="1"/>
          <p:nvPr/>
        </p:nvSpPr>
        <p:spPr>
          <a:xfrm>
            <a:off x="4419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6" name="Google Shape;146;p17"/>
          <p:cNvSpPr txBox="1"/>
          <p:nvPr/>
        </p:nvSpPr>
        <p:spPr>
          <a:xfrm>
            <a:off x="0" y="438944"/>
            <a:ext cx="648335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FF"/>
              </a:buClr>
              <a:buSzPts val="2400"/>
              <a:buFont typeface="Arial"/>
              <a:buNone/>
            </a:pPr>
            <a:r>
              <a:rPr lang="en-US" sz="2400" b="1" i="0" u="none" dirty="0">
                <a:solidFill>
                  <a:srgbClr val="0000FF"/>
                </a:solidFill>
                <a:latin typeface="Arial"/>
                <a:ea typeface="Arial"/>
                <a:cs typeface="Arial"/>
                <a:sym typeface="Arial"/>
              </a:rPr>
              <a:t>I/ </a:t>
            </a:r>
            <a:r>
              <a:rPr lang="en-US" sz="2400" b="1" i="0" u="sng" dirty="0" err="1">
                <a:solidFill>
                  <a:srgbClr val="0000FF"/>
                </a:solidFill>
                <a:latin typeface="Arial"/>
                <a:ea typeface="Arial"/>
                <a:cs typeface="Arial"/>
                <a:sym typeface="Arial"/>
              </a:rPr>
              <a:t>Một</a:t>
            </a:r>
            <a:r>
              <a:rPr lang="en-US" sz="2400" b="1" i="0" u="sng" dirty="0">
                <a:solidFill>
                  <a:srgbClr val="0000FF"/>
                </a:solidFill>
                <a:latin typeface="Arial"/>
                <a:ea typeface="Arial"/>
                <a:cs typeface="Arial"/>
                <a:sym typeface="Arial"/>
              </a:rPr>
              <a:t> </a:t>
            </a:r>
            <a:r>
              <a:rPr lang="en-US" sz="2400" b="1" i="0" u="sng" dirty="0" err="1">
                <a:solidFill>
                  <a:srgbClr val="0000FF"/>
                </a:solidFill>
                <a:latin typeface="Arial"/>
                <a:ea typeface="Arial"/>
                <a:cs typeface="Arial"/>
                <a:sym typeface="Arial"/>
              </a:rPr>
              <a:t>số</a:t>
            </a:r>
            <a:r>
              <a:rPr lang="en-US" sz="2400" b="1" i="0" u="sng" dirty="0">
                <a:solidFill>
                  <a:srgbClr val="0000FF"/>
                </a:solidFill>
                <a:latin typeface="Arial"/>
                <a:ea typeface="Arial"/>
                <a:cs typeface="Arial"/>
                <a:sym typeface="Arial"/>
              </a:rPr>
              <a:t> </a:t>
            </a:r>
            <a:r>
              <a:rPr lang="en-US" sz="2400" b="1" i="0" u="sng" dirty="0" err="1">
                <a:solidFill>
                  <a:srgbClr val="0000FF"/>
                </a:solidFill>
                <a:latin typeface="Arial"/>
                <a:ea typeface="Arial"/>
                <a:cs typeface="Arial"/>
                <a:sym typeface="Arial"/>
              </a:rPr>
              <a:t>yếu</a:t>
            </a:r>
            <a:r>
              <a:rPr lang="en-US" sz="2400" b="1" i="0" u="sng" dirty="0">
                <a:solidFill>
                  <a:srgbClr val="0000FF"/>
                </a:solidFill>
                <a:latin typeface="Arial"/>
                <a:ea typeface="Arial"/>
                <a:cs typeface="Arial"/>
                <a:sym typeface="Arial"/>
              </a:rPr>
              <a:t> </a:t>
            </a:r>
            <a:r>
              <a:rPr lang="en-US" sz="2400" b="1" i="0" u="sng" dirty="0" err="1">
                <a:solidFill>
                  <a:srgbClr val="0000FF"/>
                </a:solidFill>
                <a:latin typeface="Arial"/>
                <a:ea typeface="Arial"/>
                <a:cs typeface="Arial"/>
                <a:sym typeface="Arial"/>
              </a:rPr>
              <a:t>tố</a:t>
            </a:r>
            <a:r>
              <a:rPr lang="en-US" sz="2400" b="1" i="0" u="sng" dirty="0">
                <a:solidFill>
                  <a:srgbClr val="0000FF"/>
                </a:solidFill>
                <a:latin typeface="Arial"/>
                <a:ea typeface="Arial"/>
                <a:cs typeface="Arial"/>
                <a:sym typeface="Arial"/>
              </a:rPr>
              <a:t> </a:t>
            </a:r>
            <a:r>
              <a:rPr lang="en-US" sz="2400" b="1" i="0" u="sng" dirty="0" err="1">
                <a:solidFill>
                  <a:srgbClr val="0000FF"/>
                </a:solidFill>
                <a:latin typeface="Arial"/>
                <a:ea typeface="Arial"/>
                <a:cs typeface="Arial"/>
                <a:sym typeface="Arial"/>
              </a:rPr>
              <a:t>ảnh</a:t>
            </a:r>
            <a:r>
              <a:rPr lang="en-US" sz="2400" b="1" i="0" u="sng" dirty="0">
                <a:solidFill>
                  <a:srgbClr val="0000FF"/>
                </a:solidFill>
                <a:latin typeface="Arial"/>
                <a:ea typeface="Arial"/>
                <a:cs typeface="Arial"/>
                <a:sym typeface="Arial"/>
              </a:rPr>
              <a:t> </a:t>
            </a:r>
            <a:r>
              <a:rPr lang="en-US" sz="2400" b="1" i="0" u="sng" dirty="0" err="1">
                <a:solidFill>
                  <a:srgbClr val="0000FF"/>
                </a:solidFill>
                <a:latin typeface="Arial"/>
                <a:ea typeface="Arial"/>
                <a:cs typeface="Arial"/>
                <a:sym typeface="Arial"/>
              </a:rPr>
              <a:t>hưởng</a:t>
            </a:r>
            <a:r>
              <a:rPr lang="en-US" sz="2400" b="1" i="0" u="sng" dirty="0">
                <a:solidFill>
                  <a:srgbClr val="0000FF"/>
                </a:solidFill>
                <a:latin typeface="Arial"/>
                <a:ea typeface="Arial"/>
                <a:cs typeface="Arial"/>
                <a:sym typeface="Arial"/>
              </a:rPr>
              <a:t> </a:t>
            </a:r>
            <a:r>
              <a:rPr lang="en-US" sz="2400" b="1" i="0" u="sng" dirty="0" err="1">
                <a:solidFill>
                  <a:srgbClr val="0000FF"/>
                </a:solidFill>
                <a:latin typeface="Arial"/>
                <a:ea typeface="Arial"/>
                <a:cs typeface="Arial"/>
                <a:sym typeface="Arial"/>
              </a:rPr>
              <a:t>đến</a:t>
            </a:r>
            <a:r>
              <a:rPr lang="en-US" sz="2400" b="1" i="0" u="sng" dirty="0">
                <a:solidFill>
                  <a:srgbClr val="0000FF"/>
                </a:solidFill>
                <a:latin typeface="Arial"/>
                <a:ea typeface="Arial"/>
                <a:cs typeface="Arial"/>
                <a:sym typeface="Arial"/>
              </a:rPr>
              <a:t> </a:t>
            </a:r>
            <a:r>
              <a:rPr lang="en-US" sz="2400" b="1" i="0" u="sng" dirty="0" err="1">
                <a:solidFill>
                  <a:srgbClr val="0000FF"/>
                </a:solidFill>
                <a:latin typeface="Arial"/>
                <a:ea typeface="Arial"/>
                <a:cs typeface="Arial"/>
                <a:sym typeface="Arial"/>
              </a:rPr>
              <a:t>quang</a:t>
            </a:r>
            <a:r>
              <a:rPr lang="en-US" sz="2400" b="1" i="0" u="sng" dirty="0">
                <a:solidFill>
                  <a:srgbClr val="0000FF"/>
                </a:solidFill>
                <a:latin typeface="Arial"/>
                <a:ea typeface="Arial"/>
                <a:cs typeface="Arial"/>
                <a:sym typeface="Arial"/>
              </a:rPr>
              <a:t> </a:t>
            </a:r>
            <a:r>
              <a:rPr lang="en-US" sz="2400" b="1" i="0" u="sng" dirty="0" err="1">
                <a:solidFill>
                  <a:srgbClr val="0000FF"/>
                </a:solidFill>
                <a:latin typeface="Arial"/>
                <a:ea typeface="Arial"/>
                <a:cs typeface="Arial"/>
                <a:sym typeface="Arial"/>
              </a:rPr>
              <a:t>hợp</a:t>
            </a:r>
            <a:r>
              <a:rPr lang="en-US" sz="2400" b="1" i="0" u="sng" dirty="0">
                <a:solidFill>
                  <a:srgbClr val="0000FF"/>
                </a:solidFill>
                <a:latin typeface="Arial"/>
                <a:ea typeface="Arial"/>
                <a:cs typeface="Arial"/>
                <a:sym typeface="Arial"/>
              </a:rPr>
              <a:t>.</a:t>
            </a:r>
            <a:endParaRPr dirty="0"/>
          </a:p>
        </p:txBody>
      </p:sp>
      <p:sp>
        <p:nvSpPr>
          <p:cNvPr id="2" name="TextBox 1">
            <a:extLst>
              <a:ext uri="{FF2B5EF4-FFF2-40B4-BE49-F238E27FC236}">
                <a16:creationId xmlns:a16="http://schemas.microsoft.com/office/drawing/2014/main" id="{65CFA086-1873-48AE-AA30-306F094C9CB3}"/>
              </a:ext>
            </a:extLst>
          </p:cNvPr>
          <p:cNvSpPr txBox="1"/>
          <p:nvPr/>
        </p:nvSpPr>
        <p:spPr>
          <a:xfrm>
            <a:off x="114300" y="1161836"/>
            <a:ext cx="8274050" cy="954107"/>
          </a:xfrm>
          <a:prstGeom prst="rect">
            <a:avLst/>
          </a:prstGeom>
          <a:noFill/>
        </p:spPr>
        <p:txBody>
          <a:bodyPr wrap="square">
            <a:spAutoFit/>
          </a:bodyPr>
          <a:lstStyle/>
          <a:p>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Nghiên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sym typeface="Wingdings" panose="05000000000000000000" pitchFamily="2" charset="2"/>
              </a:rPr>
              <a:t>cứu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sym typeface="Wingdings" panose="05000000000000000000" pitchFamily="2" charset="2"/>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sym typeface="Wingdings" panose="05000000000000000000" pitchFamily="2" charset="2"/>
              </a:rPr>
              <a:t>thông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sym typeface="Wingdings" panose="05000000000000000000" pitchFamily="2" charset="2"/>
              </a:rPr>
              <a:t> tin SGK/</a:t>
            </a:r>
            <a:r>
              <a:rPr lang="en-US" sz="2800" b="1" kern="1200" dirty="0">
                <a:solidFill>
                  <a:srgbClr val="FF0000"/>
                </a:solidFill>
                <a:latin typeface="Times New Roman" panose="02020603050405020304" pitchFamily="18" charset="0"/>
                <a:ea typeface="+mj-ea"/>
                <a:cs typeface="Times New Roman" panose="02020603050405020304" pitchFamily="18" charset="0"/>
                <a:sym typeface="Wingdings" panose="05000000000000000000" pitchFamily="2" charset="2"/>
              </a:rPr>
              <a:t>104,105,106 </a:t>
            </a:r>
          </a:p>
          <a:p>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sym typeface="Wingdings" panose="05000000000000000000" pitchFamily="2" charset="2"/>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sym typeface="Wingdings" panose="05000000000000000000" pitchFamily="2" charset="2"/>
              </a:rPr>
              <a:t>thảo</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sym typeface="Wingdings" panose="05000000000000000000" pitchFamily="2" charset="2"/>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sym typeface="Wingdings" panose="05000000000000000000" pitchFamily="2" charset="2"/>
              </a:rPr>
              <a:t>luận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sym typeface="Wingdings" panose="05000000000000000000" pitchFamily="2" charset="2"/>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sym typeface="Wingdings" panose="05000000000000000000" pitchFamily="2" charset="2"/>
              </a:rPr>
              <a:t>nhóm</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sym typeface="Wingdings" panose="05000000000000000000" pitchFamily="2" charset="2"/>
              </a:rPr>
              <a:t> </a:t>
            </a:r>
            <a:r>
              <a:rPr lang="en-US" sz="2800" b="1" kern="1200" dirty="0" err="1">
                <a:solidFill>
                  <a:srgbClr val="FF0000"/>
                </a:solidFill>
                <a:latin typeface="Times New Roman" panose="02020603050405020304" pitchFamily="18" charset="0"/>
                <a:ea typeface="+mj-ea"/>
                <a:cs typeface="Times New Roman" panose="02020603050405020304" pitchFamily="18" charset="0"/>
                <a:sym typeface="Wingdings" panose="05000000000000000000" pitchFamily="2" charset="2"/>
              </a:rPr>
              <a:t>theo</a:t>
            </a:r>
            <a:r>
              <a:rPr lang="en-US" sz="2800" b="1" kern="1200" dirty="0">
                <a:solidFill>
                  <a:srgbClr val="FF0000"/>
                </a:solidFill>
                <a:latin typeface="Times New Roman" panose="02020603050405020304" pitchFamily="18" charset="0"/>
                <a:ea typeface="+mj-ea"/>
                <a:cs typeface="Times New Roman" panose="02020603050405020304" pitchFamily="18" charset="0"/>
                <a:sym typeface="Wingdings" panose="05000000000000000000" pitchFamily="2" charset="2"/>
              </a:rPr>
              <a:t> </a:t>
            </a:r>
            <a:r>
              <a:rPr lang="en-US" sz="2800" b="1" kern="1200" dirty="0" err="1">
                <a:solidFill>
                  <a:srgbClr val="FF0000"/>
                </a:solidFill>
                <a:latin typeface="Times New Roman" panose="02020603050405020304" pitchFamily="18" charset="0"/>
                <a:ea typeface="+mj-ea"/>
                <a:cs typeface="Times New Roman" panose="02020603050405020304" pitchFamily="18" charset="0"/>
                <a:sym typeface="Wingdings" panose="05000000000000000000" pitchFamily="2" charset="2"/>
              </a:rPr>
              <a:t>tổ</a:t>
            </a:r>
            <a:r>
              <a:rPr lang="en-US" sz="2800" b="1" kern="1200" dirty="0">
                <a:solidFill>
                  <a:srgbClr val="FF0000"/>
                </a:solidFill>
                <a:latin typeface="Times New Roman" panose="02020603050405020304" pitchFamily="18" charset="0"/>
                <a:ea typeface="+mj-ea"/>
                <a:cs typeface="Times New Roman" panose="02020603050405020304" pitchFamily="18" charset="0"/>
                <a:sym typeface="Wingdings" panose="05000000000000000000" pitchFamily="2" charset="2"/>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sym typeface="Wingdings" panose="05000000000000000000" pitchFamily="2" charset="2"/>
              </a:rPr>
              <a:t>và</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sym typeface="Wingdings" panose="05000000000000000000" pitchFamily="2" charset="2"/>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sym typeface="Wingdings" panose="05000000000000000000" pitchFamily="2" charset="2"/>
              </a:rPr>
              <a:t>hoàn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sym typeface="Wingdings" panose="05000000000000000000" pitchFamily="2" charset="2"/>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sym typeface="Wingdings" panose="05000000000000000000" pitchFamily="2" charset="2"/>
              </a:rPr>
              <a:t>thành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sym typeface="Wingdings" panose="05000000000000000000" pitchFamily="2" charset="2"/>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sym typeface="Wingdings" panose="05000000000000000000" pitchFamily="2" charset="2"/>
              </a:rPr>
              <a:t>yêu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sym typeface="Wingdings" panose="05000000000000000000" pitchFamily="2" charset="2"/>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sym typeface="Wingdings" panose="05000000000000000000" pitchFamily="2" charset="2"/>
              </a:rPr>
              <a:t>cầu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sym typeface="Wingdings" panose="05000000000000000000" pitchFamily="2" charset="2"/>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sym typeface="Wingdings" panose="05000000000000000000" pitchFamily="2" charset="2"/>
              </a:rPr>
              <a:t>sau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sym typeface="Wingdings" panose="05000000000000000000" pitchFamily="2" charset="2"/>
              </a:rPr>
              <a:t>: </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763B4EA-B525-5177-FD1E-43420FBD7E6A}"/>
              </a:ext>
            </a:extLst>
          </p:cNvPr>
          <p:cNvSpPr txBox="1"/>
          <p:nvPr/>
        </p:nvSpPr>
        <p:spPr>
          <a:xfrm>
            <a:off x="347662" y="2381635"/>
            <a:ext cx="8143875"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Sáng</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h</a:t>
            </a:r>
            <a:r>
              <a:rPr lang="vi-VN" sz="2400" dirty="0">
                <a:latin typeface="Times New Roman" panose="02020603050405020304" pitchFamily="18" charset="0"/>
                <a:cs typeface="Times New Roman" panose="02020603050405020304" pitchFamily="18" charset="0"/>
              </a:rPr>
              <a:t>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t>
            </a:r>
            <a:r>
              <a:rPr lang="vi-VN" sz="2400" dirty="0">
                <a:latin typeface="Times New Roman" panose="02020603050405020304" pitchFamily="18" charset="0"/>
                <a:cs typeface="Times New Roman" panose="02020603050405020304" pitchFamily="18" charset="0"/>
              </a:rPr>
              <a:t>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DF151908-2D27-E3EA-5813-7A08406D41F0}"/>
              </a:ext>
            </a:extLst>
          </p:cNvPr>
          <p:cNvSpPr txBox="1"/>
          <p:nvPr/>
        </p:nvSpPr>
        <p:spPr>
          <a:xfrm>
            <a:off x="347661" y="3212632"/>
            <a:ext cx="8143875"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N</a:t>
            </a:r>
            <a:r>
              <a:rPr lang="vi-VN" sz="2400" b="1" dirty="0">
                <a:latin typeface="Times New Roman" panose="02020603050405020304" pitchFamily="18" charset="0"/>
                <a:cs typeface="Times New Roman" panose="02020603050405020304" pitchFamily="18" charset="0"/>
              </a:rPr>
              <a:t>ướ</a:t>
            </a:r>
            <a:r>
              <a:rPr lang="en-US" sz="2400" b="1"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h</a:t>
            </a:r>
            <a:r>
              <a:rPr lang="vi-VN" sz="2400" dirty="0">
                <a:latin typeface="Times New Roman" panose="02020603050405020304" pitchFamily="18" charset="0"/>
                <a:cs typeface="Times New Roman" panose="02020603050405020304" pitchFamily="18" charset="0"/>
              </a:rPr>
              <a:t>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t>
            </a:r>
            <a:r>
              <a:rPr lang="vi-VN" sz="2400" dirty="0">
                <a:latin typeface="Times New Roman" panose="02020603050405020304" pitchFamily="18" charset="0"/>
                <a:cs typeface="Times New Roman" panose="02020603050405020304" pitchFamily="18" charset="0"/>
              </a:rPr>
              <a:t>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03AF178B-20BA-F38C-B298-7D531C431229}"/>
              </a:ext>
            </a:extLst>
          </p:cNvPr>
          <p:cNvSpPr txBox="1"/>
          <p:nvPr/>
        </p:nvSpPr>
        <p:spPr>
          <a:xfrm>
            <a:off x="347660" y="4064961"/>
            <a:ext cx="8143875"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Khí</a:t>
            </a:r>
            <a:r>
              <a:rPr lang="en-US" sz="2400" b="1" dirty="0">
                <a:latin typeface="Times New Roman" panose="02020603050405020304" pitchFamily="18" charset="0"/>
                <a:cs typeface="Times New Roman" panose="02020603050405020304" pitchFamily="18" charset="0"/>
              </a:rPr>
              <a:t> carbon dioxide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h</a:t>
            </a:r>
            <a:r>
              <a:rPr lang="vi-VN" sz="2400" dirty="0">
                <a:latin typeface="Times New Roman" panose="02020603050405020304" pitchFamily="18" charset="0"/>
                <a:cs typeface="Times New Roman" panose="02020603050405020304" pitchFamily="18" charset="0"/>
              </a:rPr>
              <a:t>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t>
            </a:r>
            <a:r>
              <a:rPr lang="vi-VN" sz="2400" dirty="0">
                <a:latin typeface="Times New Roman" panose="02020603050405020304" pitchFamily="18" charset="0"/>
                <a:cs typeface="Times New Roman" panose="02020603050405020304" pitchFamily="18" charset="0"/>
              </a:rPr>
              <a:t>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FCCEC5F7-4297-6512-8FEB-AEFB9A7D9C0C}"/>
              </a:ext>
            </a:extLst>
          </p:cNvPr>
          <p:cNvSpPr txBox="1"/>
          <p:nvPr/>
        </p:nvSpPr>
        <p:spPr>
          <a:xfrm>
            <a:off x="356393" y="5028047"/>
            <a:ext cx="8143875"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h</a:t>
            </a:r>
            <a:r>
              <a:rPr lang="vi-VN" sz="2400" dirty="0">
                <a:latin typeface="Times New Roman" panose="02020603050405020304" pitchFamily="18" charset="0"/>
                <a:cs typeface="Times New Roman" panose="02020603050405020304" pitchFamily="18" charset="0"/>
              </a:rPr>
              <a:t>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t>
            </a:r>
            <a:r>
              <a:rPr lang="vi-VN" sz="2400" dirty="0">
                <a:latin typeface="Times New Roman" panose="02020603050405020304" pitchFamily="18" charset="0"/>
                <a:cs typeface="Times New Roman" panose="02020603050405020304" pitchFamily="18" charset="0"/>
              </a:rPr>
              <a:t>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C22F0AF-C647-75E2-CC15-204C06FB57BE}"/>
              </a:ext>
            </a:extLst>
          </p:cNvPr>
          <p:cNvGraphicFramePr>
            <a:graphicFrameLocks noGrp="1"/>
          </p:cNvGraphicFramePr>
          <p:nvPr>
            <p:extLst>
              <p:ext uri="{D42A27DB-BD31-4B8C-83A1-F6EECF244321}">
                <p14:modId xmlns:p14="http://schemas.microsoft.com/office/powerpoint/2010/main" val="1640141764"/>
              </p:ext>
            </p:extLst>
          </p:nvPr>
        </p:nvGraphicFramePr>
        <p:xfrm>
          <a:off x="0" y="247027"/>
          <a:ext cx="9144000" cy="6553823"/>
        </p:xfrm>
        <a:graphic>
          <a:graphicData uri="http://schemas.openxmlformats.org/drawingml/2006/table">
            <a:tbl>
              <a:tblPr firstRow="1" bandRow="1">
                <a:tableStyleId>{EF480393-16C5-4F8B-A736-B2ADC80F1925}</a:tableStyleId>
              </a:tblPr>
              <a:tblGrid>
                <a:gridCol w="1528763">
                  <a:extLst>
                    <a:ext uri="{9D8B030D-6E8A-4147-A177-3AD203B41FA5}">
                      <a16:colId xmlns:a16="http://schemas.microsoft.com/office/drawing/2014/main" val="249403777"/>
                    </a:ext>
                  </a:extLst>
                </a:gridCol>
                <a:gridCol w="7615237">
                  <a:extLst>
                    <a:ext uri="{9D8B030D-6E8A-4147-A177-3AD203B41FA5}">
                      <a16:colId xmlns:a16="http://schemas.microsoft.com/office/drawing/2014/main" val="1312992570"/>
                    </a:ext>
                  </a:extLst>
                </a:gridCol>
              </a:tblGrid>
              <a:tr h="428626">
                <a:tc>
                  <a:txBody>
                    <a:bodyPr/>
                    <a:lstStyle/>
                    <a:p>
                      <a:pPr algn="ctr"/>
                      <a:r>
                        <a:rPr lang="en-US" sz="2400" b="1" dirty="0" err="1">
                          <a:latin typeface="Times New Roman" panose="02020603050405020304" pitchFamily="18" charset="0"/>
                          <a:cs typeface="Times New Roman" panose="02020603050405020304" pitchFamily="18" charset="0"/>
                        </a:rPr>
                        <a:t>Yếu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tố</a:t>
                      </a:r>
                      <a:endParaRPr lang="en-US" sz="2400" b="1"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err="1">
                          <a:latin typeface="Times New Roman" panose="02020603050405020304" pitchFamily="18" charset="0"/>
                          <a:cs typeface="Times New Roman" panose="02020603050405020304" pitchFamily="18" charset="0"/>
                        </a:rPr>
                        <a:t>Ảnh</a:t>
                      </a:r>
                      <a:r>
                        <a:rPr lang="en-US" sz="2400" b="1" dirty="0">
                          <a:latin typeface="Times New Roman" panose="02020603050405020304" pitchFamily="18" charset="0"/>
                          <a:cs typeface="Times New Roman" panose="02020603050405020304" pitchFamily="18" charset="0"/>
                        </a:rPr>
                        <a:t> h</a:t>
                      </a:r>
                      <a:r>
                        <a:rPr lang="vi-VN" sz="2400" b="1" dirty="0">
                          <a:latin typeface="Times New Roman" panose="02020603050405020304" pitchFamily="18" charset="0"/>
                          <a:cs typeface="Times New Roman" panose="02020603050405020304" pitchFamily="18" charset="0"/>
                        </a:rPr>
                        <a:t>ưởng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đến</a:t>
                      </a:r>
                      <a:r>
                        <a:rPr lang="en-US" sz="2400" b="1" dirty="0">
                          <a:latin typeface="Times New Roman" panose="02020603050405020304" pitchFamily="18" charset="0"/>
                          <a:cs typeface="Times New Roman" panose="02020603050405020304" pitchFamily="18" charset="0"/>
                        </a:rPr>
                        <a:t> Quang </a:t>
                      </a:r>
                      <a:r>
                        <a:rPr lang="en-US" sz="2400" b="1" dirty="0" err="1">
                          <a:latin typeface="Times New Roman" panose="02020603050405020304" pitchFamily="18" charset="0"/>
                          <a:cs typeface="Times New Roman" panose="02020603050405020304" pitchFamily="18" charset="0"/>
                        </a:rPr>
                        <a:t>hợp</a:t>
                      </a:r>
                      <a:endParaRPr lang="en-US"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48748213"/>
                  </a:ext>
                </a:extLst>
              </a:tr>
              <a:tr h="1031365">
                <a:tc>
                  <a:txBody>
                    <a:bodyPr/>
                    <a:lstStyle/>
                    <a:p>
                      <a:pPr algn="ctr"/>
                      <a:r>
                        <a:rPr lang="en-US" sz="2400" b="1" dirty="0" err="1">
                          <a:latin typeface="Times New Roman" panose="02020603050405020304" pitchFamily="18" charset="0"/>
                          <a:cs typeface="Times New Roman" panose="02020603050405020304" pitchFamily="18" charset="0"/>
                        </a:rPr>
                        <a:t>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sáng</a:t>
                      </a:r>
                      <a:endParaRPr lang="en-US" sz="2400" b="1" dirty="0">
                        <a:latin typeface="Times New Roman" panose="02020603050405020304" pitchFamily="18" charset="0"/>
                        <a:cs typeface="Times New Roman" panose="02020603050405020304" pitchFamily="18" charset="0"/>
                      </a:endParaRPr>
                    </a:p>
                  </a:txBody>
                  <a:tcPr/>
                </a:tc>
                <a:tc>
                  <a:txBody>
                    <a:bodyPr/>
                    <a:lstStyle/>
                    <a:p>
                      <a:pPr algn="ctr"/>
                      <a:endParaRPr lang="en-US" sz="24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46633763"/>
                  </a:ext>
                </a:extLst>
              </a:tr>
              <a:tr h="1960730">
                <a:tc>
                  <a:txBody>
                    <a:bodyPr/>
                    <a:lstStyle/>
                    <a:p>
                      <a:pPr algn="ctr"/>
                      <a:r>
                        <a:rPr lang="en-US" sz="2400" b="1" dirty="0">
                          <a:latin typeface="Times New Roman" panose="02020603050405020304" pitchFamily="18" charset="0"/>
                          <a:cs typeface="Times New Roman" panose="02020603050405020304" pitchFamily="18" charset="0"/>
                        </a:rPr>
                        <a:t>N</a:t>
                      </a:r>
                      <a:r>
                        <a:rPr lang="vi-VN" sz="2400" b="1" dirty="0">
                          <a:latin typeface="Times New Roman" panose="02020603050405020304" pitchFamily="18" charset="0"/>
                          <a:cs typeface="Times New Roman" panose="02020603050405020304" pitchFamily="18" charset="0"/>
                        </a:rPr>
                        <a:t>ước</a:t>
                      </a:r>
                      <a:endParaRPr lang="en-US" sz="2400" b="1" dirty="0">
                        <a:latin typeface="Times New Roman" panose="02020603050405020304" pitchFamily="18" charset="0"/>
                        <a:cs typeface="Times New Roman" panose="02020603050405020304" pitchFamily="18" charset="0"/>
                      </a:endParaRPr>
                    </a:p>
                  </a:txBody>
                  <a:tcPr/>
                </a:tc>
                <a:tc>
                  <a:txBody>
                    <a:bodyPr/>
                    <a:lstStyle/>
                    <a:p>
                      <a:pPr algn="ctr"/>
                      <a:endParaRPr lang="en-US"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54112464"/>
                  </a:ext>
                </a:extLst>
              </a:tr>
              <a:tr h="1785937">
                <a:tc>
                  <a:txBody>
                    <a:bodyPr/>
                    <a:lstStyle/>
                    <a:p>
                      <a:pPr algn="ctr"/>
                      <a:r>
                        <a:rPr lang="en-US" sz="2400" b="1" dirty="0" err="1">
                          <a:latin typeface="Times New Roman" panose="02020603050405020304" pitchFamily="18" charset="0"/>
                          <a:cs typeface="Times New Roman" panose="02020603050405020304" pitchFamily="18" charset="0"/>
                        </a:rPr>
                        <a:t>Khí</a:t>
                      </a:r>
                      <a:r>
                        <a:rPr lang="en-US" sz="2400" b="1" dirty="0">
                          <a:latin typeface="Times New Roman" panose="02020603050405020304" pitchFamily="18" charset="0"/>
                          <a:cs typeface="Times New Roman" panose="02020603050405020304" pitchFamily="18" charset="0"/>
                        </a:rPr>
                        <a:t> carbon dioxide</a:t>
                      </a:r>
                    </a:p>
                  </a:txBody>
                  <a:tcPr/>
                </a:tc>
                <a:tc>
                  <a:txBody>
                    <a:bodyPr/>
                    <a:lstStyle/>
                    <a:p>
                      <a:pPr algn="ctr"/>
                      <a:endParaRPr lang="en-US"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96202787"/>
                  </a:ext>
                </a:extLst>
              </a:tr>
              <a:tr h="1318591">
                <a:tc>
                  <a:txBody>
                    <a:bodyPr/>
                    <a:lstStyle/>
                    <a:p>
                      <a:pPr algn="ctr"/>
                      <a:r>
                        <a:rPr lang="en-US" sz="2400" b="1" dirty="0" err="1">
                          <a:latin typeface="Times New Roman" panose="02020603050405020304" pitchFamily="18" charset="0"/>
                          <a:cs typeface="Times New Roman" panose="02020603050405020304" pitchFamily="18" charset="0"/>
                        </a:rPr>
                        <a:t>Nhiệt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a:t>
                      </a:r>
                      <a:endParaRPr lang="en-US" sz="2400" b="1" dirty="0">
                        <a:latin typeface="Times New Roman" panose="02020603050405020304" pitchFamily="18" charset="0"/>
                        <a:cs typeface="Times New Roman" panose="02020603050405020304" pitchFamily="18" charset="0"/>
                      </a:endParaRPr>
                    </a:p>
                  </a:txBody>
                  <a:tcPr/>
                </a:tc>
                <a:tc>
                  <a:txBody>
                    <a:bodyPr/>
                    <a:lstStyle/>
                    <a:p>
                      <a:pPr algn="ctr"/>
                      <a:endParaRPr lang="en-US"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32787444"/>
                  </a:ext>
                </a:extLst>
              </a:tr>
            </a:tbl>
          </a:graphicData>
        </a:graphic>
      </p:graphicFrame>
      <p:sp>
        <p:nvSpPr>
          <p:cNvPr id="5" name="TextBox 4">
            <a:extLst>
              <a:ext uri="{FF2B5EF4-FFF2-40B4-BE49-F238E27FC236}">
                <a16:creationId xmlns:a16="http://schemas.microsoft.com/office/drawing/2014/main" id="{41428AE9-3FC2-296D-D935-52CEFC1F73D2}"/>
              </a:ext>
            </a:extLst>
          </p:cNvPr>
          <p:cNvSpPr txBox="1"/>
          <p:nvPr/>
        </p:nvSpPr>
        <p:spPr>
          <a:xfrm>
            <a:off x="1457325" y="728663"/>
            <a:ext cx="7815263" cy="101566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C</a:t>
            </a:r>
            <a:r>
              <a:rPr lang="vi-VN" sz="2000" dirty="0">
                <a:latin typeface="Times New Roman" panose="02020603050405020304" pitchFamily="18" charset="0"/>
                <a:cs typeface="Times New Roman" panose="02020603050405020304" pitchFamily="18" charset="0"/>
              </a:rPr>
              <a:t>ườn</a:t>
            </a:r>
            <a:r>
              <a:rPr lang="en-US" sz="2000" dirty="0">
                <a:latin typeface="Times New Roman" panose="02020603050405020304" pitchFamily="18" charset="0"/>
                <a:cs typeface="Times New Roman" panose="02020603050405020304" pitchFamily="18" charset="0"/>
              </a:rPr>
              <a:t>g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tăng</a:t>
            </a:r>
            <a:r>
              <a:rPr lang="en-US" sz="2000" dirty="0">
                <a:latin typeface="Times New Roman" panose="02020603050405020304" pitchFamily="18" charset="0"/>
                <a:cs typeface="Times New Roman" panose="02020603050405020304" pitchFamily="18" charset="0"/>
              </a:rPr>
              <a:t> -&gt; </a:t>
            </a:r>
            <a:r>
              <a:rPr lang="en-US" sz="2000" dirty="0" err="1">
                <a:latin typeface="Times New Roman" panose="02020603050405020304" pitchFamily="18" charset="0"/>
                <a:cs typeface="Times New Roman" panose="02020603050405020304" pitchFamily="18" charset="0"/>
              </a:rPr>
              <a:t>Hiệu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tăng</a:t>
            </a:r>
            <a:endParaRPr lang="en-US" sz="2000" dirty="0">
              <a:latin typeface="Times New Roman" panose="02020603050405020304" pitchFamily="18" charset="0"/>
              <a:cs typeface="Times New Roman" panose="02020603050405020304" pitchFamily="18" charset="0"/>
            </a:endParaRPr>
          </a:p>
          <a:p>
            <a:pPr marL="285750" indent="-285750">
              <a:buFontTx/>
              <a:buChar char="-"/>
            </a:pPr>
            <a:r>
              <a:rPr lang="en-US" sz="2000" dirty="0">
                <a:latin typeface="Times New Roman" panose="02020603050405020304" pitchFamily="18" charset="0"/>
                <a:cs typeface="Times New Roman" panose="02020603050405020304" pitchFamily="18" charset="0"/>
              </a:rPr>
              <a:t>C</a:t>
            </a:r>
            <a:r>
              <a:rPr lang="vi-VN" sz="2000" dirty="0">
                <a:latin typeface="Times New Roman" panose="02020603050405020304" pitchFamily="18" charset="0"/>
                <a:cs typeface="Times New Roman" panose="02020603050405020304" pitchFamily="18" charset="0"/>
              </a:rPr>
              <a:t>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giảm</a:t>
            </a:r>
            <a:r>
              <a:rPr lang="en-US" sz="2000" dirty="0">
                <a:latin typeface="Times New Roman" panose="02020603050405020304" pitchFamily="18" charset="0"/>
                <a:cs typeface="Times New Roman" panose="02020603050405020304" pitchFamily="18" charset="0"/>
              </a:rPr>
              <a:t> -&gt; </a:t>
            </a:r>
            <a:r>
              <a:rPr lang="en-US" sz="2000" dirty="0" err="1">
                <a:latin typeface="Times New Roman" panose="02020603050405020304" pitchFamily="18" charset="0"/>
                <a:cs typeface="Times New Roman" panose="02020603050405020304" pitchFamily="18" charset="0"/>
              </a:rPr>
              <a:t>Hiệu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giảm</a:t>
            </a:r>
            <a:endParaRPr lang="en-US" sz="2000" dirty="0">
              <a:latin typeface="Times New Roman" panose="02020603050405020304" pitchFamily="18" charset="0"/>
              <a:cs typeface="Times New Roman" panose="02020603050405020304" pitchFamily="18" charset="0"/>
            </a:endParaRPr>
          </a:p>
          <a:p>
            <a:pPr marL="285750" indent="-285750">
              <a:buFontTx/>
              <a:buChar char="-"/>
            </a:pPr>
            <a:r>
              <a:rPr lang="en-US" sz="2000" dirty="0" err="1">
                <a:latin typeface="Times New Roman" panose="02020603050405020304" pitchFamily="18" charset="0"/>
                <a:cs typeface="Times New Roman" panose="02020603050405020304" pitchFamily="18" charset="0"/>
              </a:rPr>
              <a:t>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mạnh</a:t>
            </a:r>
            <a:r>
              <a:rPr lang="en-US" sz="2000" dirty="0">
                <a:latin typeface="Times New Roman" panose="02020603050405020304" pitchFamily="18" charset="0"/>
                <a:cs typeface="Times New Roman" panose="02020603050405020304" pitchFamily="18" charset="0"/>
              </a:rPr>
              <a:t> -&gt; </a:t>
            </a:r>
            <a:r>
              <a:rPr lang="en-US" sz="2000" dirty="0" err="1">
                <a:latin typeface="Times New Roman" panose="02020603050405020304" pitchFamily="18" charset="0"/>
                <a:cs typeface="Times New Roman" panose="02020603050405020304" pitchFamily="18" charset="0"/>
              </a:rPr>
              <a:t>lá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đốt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nóng</a:t>
            </a:r>
            <a:r>
              <a:rPr lang="en-US" sz="2000" dirty="0">
                <a:latin typeface="Times New Roman" panose="02020603050405020304" pitchFamily="18" charset="0"/>
                <a:cs typeface="Times New Roman" panose="02020603050405020304" pitchFamily="18" charset="0"/>
              </a:rPr>
              <a:t> -&gt; </a:t>
            </a:r>
            <a:r>
              <a:rPr lang="en-US" sz="2000" dirty="0" err="1">
                <a:latin typeface="Times New Roman" panose="02020603050405020304" pitchFamily="18" charset="0"/>
                <a:cs typeface="Times New Roman" panose="02020603050405020304" pitchFamily="18" charset="0"/>
              </a:rPr>
              <a:t>Giảm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endParaRPr lang="en-US" sz="20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A557124-C65B-8D34-6DAA-2C45EB4C837E}"/>
              </a:ext>
            </a:extLst>
          </p:cNvPr>
          <p:cNvSpPr txBox="1"/>
          <p:nvPr/>
        </p:nvSpPr>
        <p:spPr>
          <a:xfrm>
            <a:off x="1457325" y="1802727"/>
            <a:ext cx="7815263" cy="1938992"/>
          </a:xfrm>
          <a:prstGeom prst="rect">
            <a:avLst/>
          </a:prstGeom>
          <a:noFill/>
        </p:spPr>
        <p:txBody>
          <a:bodyPr wrap="square" rtlCol="0">
            <a:spAutoFit/>
          </a:bodyPr>
          <a:lstStyle/>
          <a:p>
            <a:pPr marL="342900" indent="-342900">
              <a:buFontTx/>
              <a:buChar char="-"/>
            </a:pPr>
            <a:r>
              <a:rPr lang="en-US" sz="2000" dirty="0">
                <a:latin typeface="Times New Roman" panose="02020603050405020304" pitchFamily="18" charset="0"/>
                <a:cs typeface="Times New Roman" panose="02020603050405020304" pitchFamily="18" charset="0"/>
              </a:rPr>
              <a:t>N</a:t>
            </a:r>
            <a:r>
              <a:rPr lang="vi-VN" sz="2000" dirty="0">
                <a:latin typeface="Times New Roman" panose="02020603050405020304" pitchFamily="18" charset="0"/>
                <a:cs typeface="Times New Roman" panose="02020603050405020304" pitchFamily="18" charset="0"/>
              </a:rPr>
              <a:t>ướ</a:t>
            </a:r>
            <a:r>
              <a:rPr lang="en-US" sz="2000" dirty="0">
                <a:latin typeface="Times New Roman" panose="02020603050405020304" pitchFamily="18" charset="0"/>
                <a:cs typeface="Times New Roman" panose="02020603050405020304" pitchFamily="18" charset="0"/>
              </a:rPr>
              <a:t>c </a:t>
            </a:r>
            <a:r>
              <a:rPr lang="en-US" sz="2000" dirty="0" err="1">
                <a:latin typeface="Times New Roman" panose="02020603050405020304" pitchFamily="18" charset="0"/>
                <a:cs typeface="Times New Roman" panose="02020603050405020304" pitchFamily="18" charset="0"/>
              </a:rPr>
              <a:t>vừa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nguyên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vừa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mở</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khổng</a:t>
            </a: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Khi </a:t>
            </a:r>
            <a:r>
              <a:rPr lang="en-US" sz="2000" dirty="0" err="1">
                <a:latin typeface="Times New Roman" panose="02020603050405020304" pitchFamily="18" charset="0"/>
                <a:cs typeface="Times New Roman" panose="02020603050405020304" pitchFamily="18" charset="0"/>
              </a:rPr>
              <a:t>tế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mất</a:t>
            </a:r>
            <a:r>
              <a:rPr lang="en-US" sz="2000" dirty="0">
                <a:latin typeface="Times New Roman" panose="02020603050405020304" pitchFamily="18" charset="0"/>
                <a:cs typeface="Times New Roman" panose="02020603050405020304" pitchFamily="18" charset="0"/>
              </a:rPr>
              <a:t> n</a:t>
            </a:r>
            <a:r>
              <a:rPr lang="vi-VN" sz="2000" dirty="0">
                <a:latin typeface="Times New Roman" panose="02020603050405020304" pitchFamily="18" charset="0"/>
                <a:cs typeface="Times New Roman" panose="02020603050405020304" pitchFamily="18" charset="0"/>
              </a:rPr>
              <a:t>ướ</a:t>
            </a:r>
            <a:r>
              <a:rPr lang="en-US" sz="2000" dirty="0">
                <a:latin typeface="Times New Roman" panose="02020603050405020304" pitchFamily="18" charset="0"/>
                <a:cs typeface="Times New Roman" panose="02020603050405020304" pitchFamily="18" charset="0"/>
              </a:rPr>
              <a:t>c -&gt; </a:t>
            </a:r>
            <a:r>
              <a:rPr lang="en-US" sz="2000" dirty="0" err="1">
                <a:latin typeface="Times New Roman" panose="02020603050405020304" pitchFamily="18" charset="0"/>
                <a:cs typeface="Times New Roman" panose="02020603050405020304" pitchFamily="18" charset="0"/>
              </a:rPr>
              <a:t>Khí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khổng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đóng</a:t>
            </a:r>
            <a:r>
              <a:rPr lang="en-US" sz="2000" dirty="0">
                <a:latin typeface="Times New Roman" panose="02020603050405020304" pitchFamily="18" charset="0"/>
                <a:cs typeface="Times New Roman" panose="02020603050405020304" pitchFamily="18" charset="0"/>
              </a:rPr>
              <a:t> -&gt; </a:t>
            </a:r>
            <a:r>
              <a:rPr lang="en-US" sz="2000" dirty="0" err="1">
                <a:latin typeface="Times New Roman" panose="02020603050405020304" pitchFamily="18" charset="0"/>
                <a:cs typeface="Times New Roman" panose="02020603050405020304" pitchFamily="18" charset="0"/>
              </a:rPr>
              <a:t>hàm</a:t>
            </a:r>
            <a:r>
              <a:rPr lang="en-US" sz="2000" dirty="0">
                <a:latin typeface="Times New Roman" panose="02020603050405020304" pitchFamily="18" charset="0"/>
                <a:cs typeface="Times New Roman" panose="02020603050405020304" pitchFamily="18" charset="0"/>
              </a:rPr>
              <a:t> l</a:t>
            </a:r>
            <a:r>
              <a:rPr lang="vi-VN" sz="2000" dirty="0">
                <a:latin typeface="Times New Roman" panose="02020603050405020304" pitchFamily="18" charset="0"/>
                <a:cs typeface="Times New Roman" panose="02020603050405020304" pitchFamily="18" charset="0"/>
              </a:rPr>
              <a:t>ượng</a:t>
            </a:r>
            <a:r>
              <a:rPr lang="en-US" sz="2000" dirty="0">
                <a:latin typeface="Times New Roman" panose="02020603050405020304" pitchFamily="18" charset="0"/>
                <a:cs typeface="Times New Roman" panose="02020603050405020304" pitchFamily="18" charset="0"/>
              </a:rPr>
              <a:t> carbon dioxide </a:t>
            </a:r>
            <a:r>
              <a:rPr lang="en-US" sz="2000" dirty="0" err="1">
                <a:latin typeface="Times New Roman" panose="02020603050405020304" pitchFamily="18" charset="0"/>
                <a:cs typeface="Times New Roman" panose="02020603050405020304" pitchFamily="18" charset="0"/>
              </a:rPr>
              <a:t>giảm</a:t>
            </a:r>
            <a:r>
              <a:rPr lang="en-US" sz="2000" dirty="0">
                <a:latin typeface="Times New Roman" panose="02020603050405020304" pitchFamily="18" charset="0"/>
                <a:cs typeface="Times New Roman" panose="02020603050405020304" pitchFamily="18" charset="0"/>
              </a:rPr>
              <a:t> =&gt; Quang </a:t>
            </a:r>
            <a:r>
              <a:rPr lang="en-US" sz="2000" dirty="0" err="1">
                <a:latin typeface="Times New Roman" panose="02020603050405020304" pitchFamily="18" charset="0"/>
                <a:cs typeface="Times New Roman" panose="02020603050405020304" pitchFamily="18" charset="0"/>
              </a:rPr>
              <a:t>hợp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khăn</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đ</a:t>
            </a:r>
            <a:r>
              <a:rPr lang="vi-VN" sz="2000" dirty="0">
                <a:latin typeface="Times New Roman" panose="02020603050405020304" pitchFamily="18" charset="0"/>
                <a:cs typeface="Times New Roman" panose="02020603050405020304" pitchFamily="18" charset="0"/>
              </a:rPr>
              <a:t>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cấp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đủ</a:t>
            </a:r>
            <a:r>
              <a:rPr lang="en-US" sz="2000" dirty="0">
                <a:latin typeface="Times New Roman" panose="02020603050405020304" pitchFamily="18" charset="0"/>
                <a:cs typeface="Times New Roman" panose="02020603050405020304" pitchFamily="18" charset="0"/>
              </a:rPr>
              <a:t> n</a:t>
            </a:r>
            <a:r>
              <a:rPr lang="vi-VN" sz="2000" dirty="0">
                <a:latin typeface="Times New Roman" panose="02020603050405020304" pitchFamily="18" charset="0"/>
                <a:cs typeface="Times New Roman" panose="02020603050405020304" pitchFamily="18" charset="0"/>
              </a:rPr>
              <a:t>ướ</a:t>
            </a:r>
            <a:r>
              <a:rPr lang="en-US" sz="2000" dirty="0">
                <a:latin typeface="Times New Roman" panose="02020603050405020304" pitchFamily="18" charset="0"/>
                <a:cs typeface="Times New Roman" panose="02020603050405020304" pitchFamily="18" charset="0"/>
              </a:rPr>
              <a:t>c -&gt; </a:t>
            </a:r>
            <a:r>
              <a:rPr lang="en-US" sz="2000" dirty="0" err="1">
                <a:latin typeface="Times New Roman" panose="02020603050405020304" pitchFamily="18" charset="0"/>
                <a:cs typeface="Times New Roman" panose="02020603050405020304" pitchFamily="18" charset="0"/>
              </a:rPr>
              <a:t>Khí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khổng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mở</a:t>
            </a:r>
            <a:r>
              <a:rPr lang="en-US" sz="2000" dirty="0">
                <a:latin typeface="Times New Roman" panose="02020603050405020304" pitchFamily="18" charset="0"/>
                <a:cs typeface="Times New Roman" panose="02020603050405020304" pitchFamily="18" charset="0"/>
              </a:rPr>
              <a:t> -&gt; </a:t>
            </a:r>
            <a:r>
              <a:rPr lang="en-US" sz="2000" dirty="0" err="1">
                <a:latin typeface="Times New Roman" panose="02020603050405020304" pitchFamily="18" charset="0"/>
                <a:cs typeface="Times New Roman" panose="02020603050405020304" pitchFamily="18" charset="0"/>
              </a:rPr>
              <a:t>Khí</a:t>
            </a:r>
            <a:r>
              <a:rPr lang="en-US" sz="2000" dirty="0">
                <a:latin typeface="Times New Roman" panose="02020603050405020304" pitchFamily="18" charset="0"/>
                <a:cs typeface="Times New Roman" panose="02020603050405020304" pitchFamily="18" charset="0"/>
              </a:rPr>
              <a:t> carbon dioxide </a:t>
            </a:r>
            <a:r>
              <a:rPr lang="en-US" sz="2000" dirty="0" err="1">
                <a:latin typeface="Times New Roman" panose="02020603050405020304" pitchFamily="18" charset="0"/>
                <a:cs typeface="Times New Roman" panose="02020603050405020304" pitchFamily="18" charset="0"/>
              </a:rPr>
              <a:t>dễ</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khuếch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-&gt; </a:t>
            </a:r>
            <a:r>
              <a:rPr lang="en-US" sz="2000" dirty="0" err="1">
                <a:latin typeface="Times New Roman" panose="02020603050405020304" pitchFamily="18" charset="0"/>
                <a:cs typeface="Times New Roman" panose="02020603050405020304" pitchFamily="18" charset="0"/>
              </a:rPr>
              <a:t>tăng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endParaRPr lang="en-US" sz="20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F2A18FB-9309-5858-19D9-50392E9952E7}"/>
              </a:ext>
            </a:extLst>
          </p:cNvPr>
          <p:cNvSpPr txBox="1"/>
          <p:nvPr/>
        </p:nvSpPr>
        <p:spPr>
          <a:xfrm>
            <a:off x="1457325" y="3800120"/>
            <a:ext cx="7815263" cy="1631216"/>
          </a:xfrm>
          <a:prstGeom prst="rect">
            <a:avLst/>
          </a:prstGeom>
          <a:noFill/>
        </p:spPr>
        <p:txBody>
          <a:bodyPr wrap="square" rtlCol="0">
            <a:spAutoFit/>
          </a:bodyPr>
          <a:lstStyle/>
          <a:p>
            <a:pPr marL="342900" indent="-342900">
              <a:buFontTx/>
              <a:buChar char="-"/>
            </a:pP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phép</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Nồng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C02 </a:t>
            </a:r>
            <a:r>
              <a:rPr lang="en-US" sz="2000" dirty="0" err="1">
                <a:latin typeface="Times New Roman" panose="02020603050405020304" pitchFamily="18" charset="0"/>
                <a:cs typeface="Times New Roman" panose="02020603050405020304" pitchFamily="18" charset="0"/>
              </a:rPr>
              <a:t>ngoài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môi</a:t>
            </a:r>
            <a:r>
              <a:rPr lang="en-US" sz="2000" dirty="0">
                <a:latin typeface="Times New Roman" panose="02020603050405020304" pitchFamily="18" charset="0"/>
                <a:cs typeface="Times New Roman" panose="02020603050405020304" pitchFamily="18" charset="0"/>
              </a:rPr>
              <a:t> tr</a:t>
            </a:r>
            <a:r>
              <a:rPr lang="vi-VN" sz="2000" dirty="0">
                <a:latin typeface="Times New Roman" panose="02020603050405020304" pitchFamily="18" charset="0"/>
                <a:cs typeface="Times New Roman" panose="02020603050405020304" pitchFamily="18" charset="0"/>
              </a:rPr>
              <a:t>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tăng</a:t>
            </a:r>
            <a:r>
              <a:rPr lang="en-US" sz="2000" dirty="0">
                <a:latin typeface="Times New Roman" panose="02020603050405020304" pitchFamily="18" charset="0"/>
                <a:cs typeface="Times New Roman" panose="02020603050405020304" pitchFamily="18" charset="0"/>
              </a:rPr>
              <a:t> -&gt; </a:t>
            </a:r>
            <a:r>
              <a:rPr lang="en-US" sz="2000" dirty="0" err="1">
                <a:latin typeface="Times New Roman" panose="02020603050405020304" pitchFamily="18" charset="0"/>
                <a:cs typeface="Times New Roman" panose="02020603050405020304" pitchFamily="18" charset="0"/>
              </a:rPr>
              <a:t>Hiệu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tăng</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Nồng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C02 </a:t>
            </a:r>
            <a:r>
              <a:rPr lang="en-US" sz="2000" dirty="0" err="1">
                <a:latin typeface="Times New Roman" panose="02020603050405020304" pitchFamily="18" charset="0"/>
                <a:cs typeface="Times New Roman" panose="02020603050405020304" pitchFamily="18" charset="0"/>
              </a:rPr>
              <a:t>ngoài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môi</a:t>
            </a:r>
            <a:r>
              <a:rPr lang="en-US" sz="2000" dirty="0">
                <a:latin typeface="Times New Roman" panose="02020603050405020304" pitchFamily="18" charset="0"/>
                <a:cs typeface="Times New Roman" panose="02020603050405020304" pitchFamily="18" charset="0"/>
              </a:rPr>
              <a:t> tr</a:t>
            </a:r>
            <a:r>
              <a:rPr lang="vi-VN" sz="2000" dirty="0">
                <a:latin typeface="Times New Roman" panose="02020603050405020304" pitchFamily="18" charset="0"/>
                <a:cs typeface="Times New Roman" panose="02020603050405020304" pitchFamily="18" charset="0"/>
              </a:rPr>
              <a:t>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giảm</a:t>
            </a:r>
            <a:r>
              <a:rPr lang="en-US" sz="2000" dirty="0">
                <a:latin typeface="Times New Roman" panose="02020603050405020304" pitchFamily="18" charset="0"/>
                <a:cs typeface="Times New Roman" panose="02020603050405020304" pitchFamily="18" charset="0"/>
              </a:rPr>
              <a:t> -&gt; </a:t>
            </a:r>
            <a:r>
              <a:rPr lang="en-US" sz="2000" dirty="0" err="1">
                <a:latin typeface="Times New Roman" panose="02020603050405020304" pitchFamily="18" charset="0"/>
                <a:cs typeface="Times New Roman" panose="02020603050405020304" pitchFamily="18" charset="0"/>
              </a:rPr>
              <a:t>Hiệu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giảm</a:t>
            </a: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C02 </a:t>
            </a:r>
            <a:r>
              <a:rPr lang="en-US" sz="2000" dirty="0" err="1">
                <a:latin typeface="Times New Roman" panose="02020603050405020304" pitchFamily="18" charset="0"/>
                <a:cs typeface="Times New Roman" panose="02020603050405020304" pitchFamily="18" charset="0"/>
              </a:rPr>
              <a:t>tăng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cao</a:t>
            </a:r>
            <a:r>
              <a:rPr lang="en-US" sz="2000" dirty="0">
                <a:latin typeface="Times New Roman" panose="02020603050405020304" pitchFamily="18" charset="0"/>
                <a:cs typeface="Times New Roman" panose="02020603050405020304" pitchFamily="18" charset="0"/>
              </a:rPr>
              <a:t> (&gt;0,2%) -&gt;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độc</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C02 </a:t>
            </a:r>
            <a:r>
              <a:rPr lang="en-US" sz="2000" dirty="0" err="1">
                <a:latin typeface="Times New Roman" panose="02020603050405020304" pitchFamily="18" charset="0"/>
                <a:cs typeface="Times New Roman" panose="02020603050405020304" pitchFamily="18" charset="0"/>
              </a:rPr>
              <a:t>giảm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thấp</a:t>
            </a:r>
            <a:r>
              <a:rPr lang="en-US" sz="2000" dirty="0">
                <a:latin typeface="Times New Roman" panose="02020603050405020304" pitchFamily="18" charset="0"/>
                <a:cs typeface="Times New Roman" panose="02020603050405020304" pitchFamily="18" charset="0"/>
              </a:rPr>
              <a:t> (&lt;0,0008%-0,01%) -&gt; </a:t>
            </a:r>
            <a:r>
              <a:rPr lang="en-US" sz="2000" dirty="0" err="1">
                <a:latin typeface="Times New Roman" panose="02020603050405020304" pitchFamily="18" charset="0"/>
                <a:cs typeface="Times New Roman" panose="02020603050405020304" pitchFamily="18" charset="0"/>
              </a:rPr>
              <a:t>QHợp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xảy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endParaRPr lang="en-US" sz="20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68E745E-5F54-6C28-4078-48B24FBCB849}"/>
              </a:ext>
            </a:extLst>
          </p:cNvPr>
          <p:cNvSpPr txBox="1"/>
          <p:nvPr/>
        </p:nvSpPr>
        <p:spPr>
          <a:xfrm>
            <a:off x="1557338" y="5489737"/>
            <a:ext cx="7815263" cy="1631216"/>
          </a:xfrm>
          <a:prstGeom prst="rect">
            <a:avLst/>
          </a:prstGeom>
          <a:noFill/>
        </p:spPr>
        <p:txBody>
          <a:bodyPr wrap="square" rtlCol="0">
            <a:spAutoFit/>
          </a:bodyPr>
          <a:lstStyle/>
          <a:p>
            <a:pPr marL="342900" indent="-342900">
              <a:buFontTx/>
              <a:buChar char="-"/>
            </a:pPr>
            <a:r>
              <a:rPr lang="en-US" sz="2000" dirty="0" err="1">
                <a:latin typeface="Times New Roman" panose="02020603050405020304" pitchFamily="18" charset="0"/>
                <a:cs typeface="Times New Roman" panose="02020603050405020304" pitchFamily="18" charset="0"/>
              </a:rPr>
              <a:t>Nhiệt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lợi</a:t>
            </a:r>
            <a:r>
              <a:rPr lang="en-US" sz="2000" dirty="0">
                <a:latin typeface="Times New Roman" panose="02020603050405020304" pitchFamily="18" charset="0"/>
                <a:cs typeface="Times New Roman" panose="02020603050405020304" pitchFamily="18" charset="0"/>
              </a:rPr>
              <a:t> 25-35</a:t>
            </a:r>
            <a:r>
              <a:rPr lang="en-US" sz="2000" baseline="30000" dirty="0">
                <a:latin typeface="Times New Roman" panose="02020603050405020304" pitchFamily="18" charset="0"/>
                <a:cs typeface="Times New Roman" panose="02020603050405020304" pitchFamily="18" charset="0"/>
              </a:rPr>
              <a:t>0</a:t>
            </a:r>
            <a:r>
              <a:rPr lang="en-US" sz="2000" dirty="0">
                <a:latin typeface="Times New Roman" panose="02020603050405020304" pitchFamily="18" charset="0"/>
                <a:cs typeface="Times New Roman" panose="02020603050405020304" pitchFamily="18" charset="0"/>
              </a:rPr>
              <a:t>C</a:t>
            </a:r>
          </a:p>
          <a:p>
            <a:pPr marL="342900" indent="-342900">
              <a:buFontTx/>
              <a:buChar char="-"/>
            </a:pPr>
            <a:r>
              <a:rPr lang="en-US" sz="2000" dirty="0" err="1">
                <a:latin typeface="Times New Roman" panose="02020603050405020304" pitchFamily="18" charset="0"/>
                <a:cs typeface="Times New Roman" panose="02020603050405020304" pitchFamily="18" charset="0"/>
              </a:rPr>
              <a:t>Nhiệt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cao</a:t>
            </a:r>
            <a:r>
              <a:rPr lang="en-US" sz="2000" dirty="0">
                <a:latin typeface="Times New Roman" panose="02020603050405020304" pitchFamily="18" charset="0"/>
                <a:cs typeface="Times New Roman" panose="02020603050405020304" pitchFamily="18" charset="0"/>
              </a:rPr>
              <a:t> (&gt;40</a:t>
            </a:r>
            <a:r>
              <a:rPr lang="en-US" sz="2000" baseline="30000" dirty="0">
                <a:latin typeface="Times New Roman" panose="02020603050405020304" pitchFamily="18" charset="0"/>
                <a:cs typeface="Times New Roman" panose="02020603050405020304" pitchFamily="18" charset="0"/>
              </a:rPr>
              <a:t>0</a:t>
            </a:r>
            <a:r>
              <a:rPr lang="en-US" sz="2000" dirty="0">
                <a:latin typeface="Times New Roman" panose="02020603050405020304" pitchFamily="18" charset="0"/>
                <a:cs typeface="Times New Roman" panose="02020603050405020304" pitchFamily="18" charset="0"/>
              </a:rPr>
              <a:t>C) -&gt; Quang </a:t>
            </a:r>
            <a:r>
              <a:rPr lang="en-US" sz="2000" dirty="0" err="1">
                <a:latin typeface="Times New Roman" panose="02020603050405020304" pitchFamily="18" charset="0"/>
                <a:cs typeface="Times New Roman" panose="02020603050405020304" pitchFamily="18" charset="0"/>
              </a:rPr>
              <a:t>hợp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hoặc</a:t>
            </a:r>
            <a:r>
              <a:rPr lang="en-US" sz="2000" dirty="0">
                <a:latin typeface="Times New Roman" panose="02020603050405020304" pitchFamily="18" charset="0"/>
                <a:cs typeface="Times New Roman" panose="02020603050405020304" pitchFamily="18" charset="0"/>
              </a:rPr>
              <a:t> ng</a:t>
            </a:r>
            <a:r>
              <a:rPr lang="vi-VN" sz="2000" dirty="0">
                <a:latin typeface="Times New Roman" panose="02020603050405020304" pitchFamily="18" charset="0"/>
                <a:cs typeface="Times New Roman" panose="02020603050405020304" pitchFamily="18" charset="0"/>
              </a:rPr>
              <a:t>ư</a:t>
            </a:r>
            <a:r>
              <a:rPr lang="en-US" sz="2000" dirty="0">
                <a:latin typeface="Times New Roman" panose="02020603050405020304" pitchFamily="18" charset="0"/>
                <a:cs typeface="Times New Roman" panose="02020603050405020304" pitchFamily="18" charset="0"/>
              </a:rPr>
              <a:t>ng </a:t>
            </a:r>
            <a:r>
              <a:rPr lang="en-US" sz="2000" dirty="0" err="1">
                <a:latin typeface="Times New Roman" panose="02020603050405020304" pitchFamily="18" charset="0"/>
                <a:cs typeface="Times New Roman" panose="02020603050405020304" pitchFamily="18" charset="0"/>
              </a:rPr>
              <a:t>hẳn</a:t>
            </a:r>
            <a:endParaRPr lang="en-US" sz="2000" dirty="0">
              <a:latin typeface="Times New Roman" panose="02020603050405020304" pitchFamily="18" charset="0"/>
              <a:cs typeface="Times New Roman" panose="02020603050405020304" pitchFamily="18" charset="0"/>
            </a:endParaRPr>
          </a:p>
          <a:p>
            <a:pPr marL="342900" indent="-342900">
              <a:buFontTx/>
              <a:buChar char="-"/>
            </a:pPr>
            <a:r>
              <a:rPr lang="en-US" sz="2000" dirty="0" err="1">
                <a:latin typeface="Times New Roman" panose="02020603050405020304" pitchFamily="18" charset="0"/>
                <a:cs typeface="Times New Roman" panose="02020603050405020304" pitchFamily="18" charset="0"/>
              </a:rPr>
              <a:t>Nhiệt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thấp</a:t>
            </a:r>
            <a:r>
              <a:rPr lang="en-US" sz="2000" dirty="0">
                <a:latin typeface="Times New Roman" panose="02020603050405020304" pitchFamily="18" charset="0"/>
                <a:cs typeface="Times New Roman" panose="02020603050405020304" pitchFamily="18" charset="0"/>
              </a:rPr>
              <a:t> (&lt;10</a:t>
            </a:r>
            <a:r>
              <a:rPr lang="en-US" sz="2000" baseline="30000" dirty="0">
                <a:latin typeface="Times New Roman" panose="02020603050405020304" pitchFamily="18" charset="0"/>
                <a:cs typeface="Times New Roman" panose="02020603050405020304" pitchFamily="18" charset="0"/>
              </a:rPr>
              <a:t>0</a:t>
            </a:r>
            <a:r>
              <a:rPr lang="en-US" sz="2000" dirty="0">
                <a:latin typeface="Times New Roman" panose="02020603050405020304" pitchFamily="18" charset="0"/>
                <a:cs typeface="Times New Roman" panose="02020603050405020304" pitchFamily="18" charset="0"/>
              </a:rPr>
              <a:t>C) -&gt; </a:t>
            </a:r>
            <a:r>
              <a:rPr lang="en-US" sz="2000" dirty="0" err="1">
                <a:latin typeface="Times New Roman" panose="02020603050405020304" pitchFamily="18" charset="0"/>
                <a:cs typeface="Times New Roman" panose="02020603050405020304" pitchFamily="18" charset="0"/>
              </a:rPr>
              <a:t>Khó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rễ</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cấp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nguyên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liệu</a:t>
            </a:r>
            <a:r>
              <a:rPr lang="en-US" sz="2000" dirty="0">
                <a:latin typeface="Times New Roman" panose="02020603050405020304" pitchFamily="18" charset="0"/>
                <a:cs typeface="Times New Roman" panose="02020603050405020304" pitchFamily="18" charset="0"/>
              </a:rPr>
              <a:t>  (n</a:t>
            </a:r>
            <a:r>
              <a:rPr lang="vi-VN" sz="2000" dirty="0">
                <a:latin typeface="Times New Roman" panose="02020603050405020304" pitchFamily="18" charset="0"/>
                <a:cs typeface="Times New Roman" panose="02020603050405020304" pitchFamily="18" charset="0"/>
              </a:rPr>
              <a:t>ướ</a:t>
            </a:r>
            <a:r>
              <a:rPr lang="en-US" sz="2000" dirty="0">
                <a:latin typeface="Times New Roman" panose="02020603050405020304" pitchFamily="18" charset="0"/>
                <a:cs typeface="Times New Roman" panose="02020603050405020304" pitchFamily="18" charset="0"/>
              </a:rPr>
              <a:t>c)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endParaRPr lang="en-US" sz="2000" dirty="0">
              <a:latin typeface="Times New Roman" panose="02020603050405020304" pitchFamily="18" charset="0"/>
              <a:cs typeface="Times New Roman" panose="02020603050405020304" pitchFamily="18" charset="0"/>
            </a:endParaRPr>
          </a:p>
          <a:p>
            <a:pPr marL="342900" indent="-342900">
              <a:buFontTx/>
              <a:buChar char="-"/>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57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DE1854A1-937D-9C7C-517C-5B451427BE56}"/>
              </a:ext>
            </a:extLst>
          </p:cNvPr>
          <p:cNvSpPr/>
          <p:nvPr/>
        </p:nvSpPr>
        <p:spPr>
          <a:xfrm>
            <a:off x="1157287" y="142876"/>
            <a:ext cx="7429500" cy="188595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0" i="0" u="none" dirty="0" err="1">
                <a:solidFill>
                  <a:srgbClr val="0000FF"/>
                </a:solidFill>
                <a:latin typeface="Times New Roman" panose="02020603050405020304" pitchFamily="18" charset="0"/>
                <a:ea typeface="Arial"/>
                <a:cs typeface="Times New Roman" panose="02020603050405020304" pitchFamily="18" charset="0"/>
                <a:sym typeface="Arial"/>
              </a:rPr>
              <a:t>Giải</a:t>
            </a:r>
            <a:r>
              <a:rPr lang="en-US" sz="2800" b="0" i="0" u="none" dirty="0">
                <a:solidFill>
                  <a:srgbClr val="0000FF"/>
                </a:solidFill>
                <a:latin typeface="Times New Roman" panose="02020603050405020304" pitchFamily="18" charset="0"/>
                <a:ea typeface="Arial"/>
                <a:cs typeface="Times New Roman" panose="02020603050405020304" pitchFamily="18" charset="0"/>
                <a:sym typeface="Arial"/>
              </a:rPr>
              <a:t> </a:t>
            </a:r>
            <a:r>
              <a:rPr lang="en-US" sz="2800" b="0" i="0" u="none" dirty="0" err="1">
                <a:solidFill>
                  <a:srgbClr val="0000FF"/>
                </a:solidFill>
                <a:latin typeface="Times New Roman" panose="02020603050405020304" pitchFamily="18" charset="0"/>
                <a:ea typeface="Arial"/>
                <a:cs typeface="Times New Roman" panose="02020603050405020304" pitchFamily="18" charset="0"/>
                <a:sym typeface="Arial"/>
              </a:rPr>
              <a:t>thích</a:t>
            </a:r>
            <a:r>
              <a:rPr lang="en-US" sz="2800" b="0" i="0" u="none" dirty="0">
                <a:solidFill>
                  <a:srgbClr val="0000FF"/>
                </a:solidFill>
                <a:latin typeface="Times New Roman" panose="02020603050405020304" pitchFamily="18" charset="0"/>
                <a:ea typeface="Arial"/>
                <a:cs typeface="Times New Roman" panose="02020603050405020304" pitchFamily="18" charset="0"/>
                <a:sym typeface="Arial"/>
              </a:rPr>
              <a:t> </a:t>
            </a:r>
            <a:r>
              <a:rPr lang="en-US" sz="2800" b="0" i="0" u="none" dirty="0" err="1">
                <a:solidFill>
                  <a:srgbClr val="0000FF"/>
                </a:solidFill>
                <a:latin typeface="Times New Roman" panose="02020603050405020304" pitchFamily="18" charset="0"/>
                <a:ea typeface="Arial"/>
                <a:cs typeface="Times New Roman" panose="02020603050405020304" pitchFamily="18" charset="0"/>
                <a:sym typeface="Arial"/>
              </a:rPr>
              <a:t>vì</a:t>
            </a:r>
            <a:r>
              <a:rPr lang="en-US" sz="2800" b="0" i="0" u="none" dirty="0">
                <a:solidFill>
                  <a:srgbClr val="0000FF"/>
                </a:solidFill>
                <a:latin typeface="Times New Roman" panose="02020603050405020304" pitchFamily="18" charset="0"/>
                <a:ea typeface="Arial"/>
                <a:cs typeface="Times New Roman" panose="02020603050405020304" pitchFamily="18" charset="0"/>
                <a:sym typeface="Arial"/>
              </a:rPr>
              <a:t> </a:t>
            </a:r>
            <a:r>
              <a:rPr lang="en-US" sz="2800" b="0" i="0" u="none" dirty="0" err="1">
                <a:solidFill>
                  <a:srgbClr val="0000FF"/>
                </a:solidFill>
                <a:latin typeface="Times New Roman" panose="02020603050405020304" pitchFamily="18" charset="0"/>
                <a:ea typeface="Arial"/>
                <a:cs typeface="Times New Roman" panose="02020603050405020304" pitchFamily="18" charset="0"/>
                <a:sym typeface="Arial"/>
              </a:rPr>
              <a:t>sao</a:t>
            </a:r>
            <a:r>
              <a:rPr lang="en-US" sz="2800" b="0" i="0" u="none" dirty="0">
                <a:solidFill>
                  <a:srgbClr val="0000FF"/>
                </a:solidFill>
                <a:latin typeface="Times New Roman" panose="02020603050405020304" pitchFamily="18" charset="0"/>
                <a:ea typeface="Arial"/>
                <a:cs typeface="Times New Roman" panose="02020603050405020304" pitchFamily="18" charset="0"/>
                <a:sym typeface="Arial"/>
              </a:rPr>
              <a:t> </a:t>
            </a:r>
            <a:r>
              <a:rPr lang="en-US" sz="2800" b="0" i="0" u="none" dirty="0" err="1">
                <a:solidFill>
                  <a:srgbClr val="0000FF"/>
                </a:solidFill>
                <a:latin typeface="Times New Roman" panose="02020603050405020304" pitchFamily="18" charset="0"/>
                <a:ea typeface="Arial"/>
                <a:cs typeface="Times New Roman" panose="02020603050405020304" pitchFamily="18" charset="0"/>
                <a:sym typeface="Arial"/>
              </a:rPr>
              <a:t>nên</a:t>
            </a:r>
            <a:r>
              <a:rPr lang="en-US" sz="2800" b="0" i="0" u="none" dirty="0">
                <a:solidFill>
                  <a:srgbClr val="0000FF"/>
                </a:solidFill>
                <a:latin typeface="Times New Roman" panose="02020603050405020304" pitchFamily="18" charset="0"/>
                <a:ea typeface="Arial"/>
                <a:cs typeface="Times New Roman" panose="02020603050405020304" pitchFamily="18" charset="0"/>
                <a:sym typeface="Arial"/>
              </a:rPr>
              <a:t> </a:t>
            </a:r>
            <a:r>
              <a:rPr lang="en-US" sz="2800" b="0" i="0" u="none" dirty="0" err="1">
                <a:solidFill>
                  <a:srgbClr val="0000FF"/>
                </a:solidFill>
                <a:latin typeface="Times New Roman" panose="02020603050405020304" pitchFamily="18" charset="0"/>
                <a:ea typeface="Arial"/>
                <a:cs typeface="Times New Roman" panose="02020603050405020304" pitchFamily="18" charset="0"/>
                <a:sym typeface="Arial"/>
              </a:rPr>
              <a:t>trồng</a:t>
            </a:r>
            <a:r>
              <a:rPr lang="en-US" sz="2800" b="0" i="0" u="none" dirty="0">
                <a:solidFill>
                  <a:srgbClr val="0000FF"/>
                </a:solidFill>
                <a:latin typeface="Times New Roman" panose="02020603050405020304" pitchFamily="18" charset="0"/>
                <a:ea typeface="Arial"/>
                <a:cs typeface="Times New Roman" panose="02020603050405020304" pitchFamily="18" charset="0"/>
                <a:sym typeface="Arial"/>
              </a:rPr>
              <a:t> </a:t>
            </a:r>
            <a:r>
              <a:rPr lang="en-US" sz="2800" b="0" i="0" u="none" dirty="0" err="1">
                <a:solidFill>
                  <a:srgbClr val="0000FF"/>
                </a:solidFill>
                <a:latin typeface="Times New Roman" panose="02020603050405020304" pitchFamily="18" charset="0"/>
                <a:ea typeface="Arial"/>
                <a:cs typeface="Times New Roman" panose="02020603050405020304" pitchFamily="18" charset="0"/>
                <a:sym typeface="Arial"/>
              </a:rPr>
              <a:t>cây</a:t>
            </a:r>
            <a:r>
              <a:rPr lang="en-US" sz="2800" b="0" i="0" u="none" dirty="0">
                <a:solidFill>
                  <a:srgbClr val="0000FF"/>
                </a:solidFill>
                <a:latin typeface="Times New Roman" panose="02020603050405020304" pitchFamily="18" charset="0"/>
                <a:ea typeface="Arial"/>
                <a:cs typeface="Times New Roman" panose="02020603050405020304" pitchFamily="18" charset="0"/>
                <a:sym typeface="Arial"/>
              </a:rPr>
              <a:t> </a:t>
            </a:r>
            <a:r>
              <a:rPr lang="en-US" sz="2800" b="0" i="0" u="none" dirty="0" err="1">
                <a:solidFill>
                  <a:srgbClr val="0000FF"/>
                </a:solidFill>
                <a:latin typeface="Times New Roman" panose="02020603050405020304" pitchFamily="18" charset="0"/>
                <a:ea typeface="Arial"/>
                <a:cs typeface="Times New Roman" panose="02020603050405020304" pitchFamily="18" charset="0"/>
                <a:sym typeface="Arial"/>
              </a:rPr>
              <a:t>đúng</a:t>
            </a:r>
            <a:r>
              <a:rPr lang="en-US" sz="2800" b="0" i="0" u="none" dirty="0">
                <a:solidFill>
                  <a:srgbClr val="0000FF"/>
                </a:solidFill>
                <a:latin typeface="Times New Roman" panose="02020603050405020304" pitchFamily="18" charset="0"/>
                <a:ea typeface="Arial"/>
                <a:cs typeface="Times New Roman" panose="02020603050405020304" pitchFamily="18" charset="0"/>
                <a:sym typeface="Arial"/>
              </a:rPr>
              <a:t> </a:t>
            </a:r>
            <a:r>
              <a:rPr lang="en-US" sz="2800" b="0" i="0" u="none" dirty="0" err="1">
                <a:solidFill>
                  <a:srgbClr val="0000FF"/>
                </a:solidFill>
                <a:latin typeface="Times New Roman" panose="02020603050405020304" pitchFamily="18" charset="0"/>
                <a:ea typeface="Arial"/>
                <a:cs typeface="Times New Roman" panose="02020603050405020304" pitchFamily="18" charset="0"/>
                <a:sym typeface="Arial"/>
              </a:rPr>
              <a:t>thời</a:t>
            </a:r>
            <a:r>
              <a:rPr lang="en-US" sz="2800" b="0" i="0" u="none" dirty="0">
                <a:solidFill>
                  <a:srgbClr val="0000FF"/>
                </a:solidFill>
                <a:latin typeface="Times New Roman" panose="02020603050405020304" pitchFamily="18" charset="0"/>
                <a:ea typeface="Arial"/>
                <a:cs typeface="Times New Roman" panose="02020603050405020304" pitchFamily="18" charset="0"/>
                <a:sym typeface="Arial"/>
              </a:rPr>
              <a:t> </a:t>
            </a:r>
            <a:r>
              <a:rPr lang="en-US" sz="2800" b="0" i="0" u="none" dirty="0" err="1">
                <a:solidFill>
                  <a:srgbClr val="0000FF"/>
                </a:solidFill>
                <a:latin typeface="Times New Roman" panose="02020603050405020304" pitchFamily="18" charset="0"/>
                <a:ea typeface="Arial"/>
                <a:cs typeface="Times New Roman" panose="02020603050405020304" pitchFamily="18" charset="0"/>
                <a:sym typeface="Arial"/>
              </a:rPr>
              <a:t>vụ</a:t>
            </a:r>
            <a:r>
              <a:rPr lang="en-US" sz="2800" b="0" i="0" u="none" dirty="0">
                <a:solidFill>
                  <a:srgbClr val="0000FF"/>
                </a:solidFill>
                <a:latin typeface="Times New Roman" panose="02020603050405020304" pitchFamily="18" charset="0"/>
                <a:ea typeface="Arial"/>
                <a:cs typeface="Times New Roman" panose="02020603050405020304" pitchFamily="18" charset="0"/>
                <a:sym typeface="Arial"/>
              </a:rPr>
              <a:t> </a:t>
            </a:r>
            <a:r>
              <a:rPr lang="en-US" sz="2800" b="0" i="0" u="none" dirty="0" err="1">
                <a:solidFill>
                  <a:srgbClr val="0000FF"/>
                </a:solidFill>
                <a:latin typeface="Times New Roman" panose="02020603050405020304" pitchFamily="18" charset="0"/>
                <a:ea typeface="Arial"/>
                <a:cs typeface="Times New Roman" panose="02020603050405020304" pitchFamily="18" charset="0"/>
                <a:sym typeface="Arial"/>
              </a:rPr>
              <a:t>và</a:t>
            </a:r>
            <a:r>
              <a:rPr lang="en-US" sz="2800" b="0" i="0" u="none" dirty="0">
                <a:solidFill>
                  <a:srgbClr val="0000FF"/>
                </a:solidFill>
                <a:latin typeface="Times New Roman" panose="02020603050405020304" pitchFamily="18" charset="0"/>
                <a:ea typeface="Arial"/>
                <a:cs typeface="Times New Roman" panose="02020603050405020304" pitchFamily="18" charset="0"/>
                <a:sym typeface="Arial"/>
              </a:rPr>
              <a:t> </a:t>
            </a:r>
            <a:r>
              <a:rPr lang="en-US" sz="2800" b="0" i="0" u="none" dirty="0" err="1">
                <a:solidFill>
                  <a:srgbClr val="0000FF"/>
                </a:solidFill>
                <a:latin typeface="Times New Roman" panose="02020603050405020304" pitchFamily="18" charset="0"/>
                <a:ea typeface="Arial"/>
                <a:cs typeface="Times New Roman" panose="02020603050405020304" pitchFamily="18" charset="0"/>
                <a:sym typeface="Arial"/>
              </a:rPr>
              <a:t>đảm</a:t>
            </a:r>
            <a:r>
              <a:rPr lang="en-US" sz="2800" b="0" i="0" u="none" dirty="0">
                <a:solidFill>
                  <a:srgbClr val="0000FF"/>
                </a:solidFill>
                <a:latin typeface="Times New Roman" panose="02020603050405020304" pitchFamily="18" charset="0"/>
                <a:ea typeface="Arial"/>
                <a:cs typeface="Times New Roman" panose="02020603050405020304" pitchFamily="18" charset="0"/>
                <a:sym typeface="Arial"/>
              </a:rPr>
              <a:t> </a:t>
            </a:r>
            <a:r>
              <a:rPr lang="en-US" sz="2800" b="0" i="0" u="none" dirty="0" err="1">
                <a:solidFill>
                  <a:srgbClr val="0000FF"/>
                </a:solidFill>
                <a:latin typeface="Times New Roman" panose="02020603050405020304" pitchFamily="18" charset="0"/>
                <a:ea typeface="Arial"/>
                <a:cs typeface="Times New Roman" panose="02020603050405020304" pitchFamily="18" charset="0"/>
                <a:sym typeface="Arial"/>
              </a:rPr>
              <a:t>bảo</a:t>
            </a:r>
            <a:r>
              <a:rPr lang="en-US" sz="2800" b="0" i="0" u="none" dirty="0">
                <a:solidFill>
                  <a:srgbClr val="0000FF"/>
                </a:solidFill>
                <a:latin typeface="Times New Roman" panose="02020603050405020304" pitchFamily="18" charset="0"/>
                <a:ea typeface="Arial"/>
                <a:cs typeface="Times New Roman" panose="02020603050405020304" pitchFamily="18" charset="0"/>
                <a:sym typeface="Arial"/>
              </a:rPr>
              <a:t> </a:t>
            </a:r>
            <a:r>
              <a:rPr lang="en-US" sz="2800" b="0" i="0" u="none" dirty="0" err="1">
                <a:solidFill>
                  <a:srgbClr val="0000FF"/>
                </a:solidFill>
                <a:latin typeface="Times New Roman" panose="02020603050405020304" pitchFamily="18" charset="0"/>
                <a:ea typeface="Arial"/>
                <a:cs typeface="Times New Roman" panose="02020603050405020304" pitchFamily="18" charset="0"/>
                <a:sym typeface="Arial"/>
              </a:rPr>
              <a:t>mật</a:t>
            </a:r>
            <a:r>
              <a:rPr lang="en-US" sz="2800" b="0" i="0" u="none" dirty="0">
                <a:solidFill>
                  <a:srgbClr val="0000FF"/>
                </a:solidFill>
                <a:latin typeface="Times New Roman" panose="02020603050405020304" pitchFamily="18" charset="0"/>
                <a:ea typeface="Arial"/>
                <a:cs typeface="Times New Roman" panose="02020603050405020304" pitchFamily="18" charset="0"/>
                <a:sym typeface="Arial"/>
              </a:rPr>
              <a:t> </a:t>
            </a:r>
            <a:r>
              <a:rPr lang="en-US" sz="2800" b="0" i="0" u="none" dirty="0" err="1">
                <a:solidFill>
                  <a:srgbClr val="0000FF"/>
                </a:solidFill>
                <a:latin typeface="Times New Roman" panose="02020603050405020304" pitchFamily="18" charset="0"/>
                <a:ea typeface="Arial"/>
                <a:cs typeface="Times New Roman" panose="02020603050405020304" pitchFamily="18" charset="0"/>
                <a:sym typeface="Arial"/>
              </a:rPr>
              <a:t>độ</a:t>
            </a:r>
            <a:r>
              <a:rPr lang="en-US" sz="2800" b="0" i="0" u="none" dirty="0">
                <a:solidFill>
                  <a:srgbClr val="0000FF"/>
                </a:solidFill>
                <a:latin typeface="Times New Roman" panose="02020603050405020304" pitchFamily="18" charset="0"/>
                <a:ea typeface="Arial"/>
                <a:cs typeface="Times New Roman" panose="02020603050405020304" pitchFamily="18" charset="0"/>
                <a:sym typeface="Arial"/>
              </a:rPr>
              <a:t> </a:t>
            </a:r>
            <a:r>
              <a:rPr lang="en-US" sz="2800" b="0" i="0" u="none" dirty="0" err="1">
                <a:solidFill>
                  <a:srgbClr val="0000FF"/>
                </a:solidFill>
                <a:latin typeface="Times New Roman" panose="02020603050405020304" pitchFamily="18" charset="0"/>
                <a:ea typeface="Arial"/>
                <a:cs typeface="Times New Roman" panose="02020603050405020304" pitchFamily="18" charset="0"/>
                <a:sym typeface="Arial"/>
              </a:rPr>
              <a:t>phù</a:t>
            </a:r>
            <a:r>
              <a:rPr lang="en-US" sz="2800" b="0" i="0" u="none" dirty="0">
                <a:solidFill>
                  <a:srgbClr val="0000FF"/>
                </a:solidFill>
                <a:latin typeface="Times New Roman" panose="02020603050405020304" pitchFamily="18" charset="0"/>
                <a:ea typeface="Arial"/>
                <a:cs typeface="Times New Roman" panose="02020603050405020304" pitchFamily="18" charset="0"/>
                <a:sym typeface="Arial"/>
              </a:rPr>
              <a:t> </a:t>
            </a:r>
            <a:r>
              <a:rPr lang="en-US" sz="2800" b="0" i="0" u="none" dirty="0" err="1">
                <a:solidFill>
                  <a:srgbClr val="0000FF"/>
                </a:solidFill>
                <a:latin typeface="Times New Roman" panose="02020603050405020304" pitchFamily="18" charset="0"/>
                <a:ea typeface="Arial"/>
                <a:cs typeface="Times New Roman" panose="02020603050405020304" pitchFamily="18" charset="0"/>
                <a:sym typeface="Arial"/>
              </a:rPr>
              <a:t>hợp</a:t>
            </a:r>
            <a:r>
              <a:rPr lang="en-US" sz="2800" b="0" i="0" u="none" dirty="0">
                <a:solidFill>
                  <a:srgbClr val="0000FF"/>
                </a:solidFill>
                <a:latin typeface="Times New Roman" panose="02020603050405020304" pitchFamily="18" charset="0"/>
                <a:ea typeface="Arial"/>
                <a:cs typeface="Times New Roman" panose="02020603050405020304" pitchFamily="18" charset="0"/>
                <a:sym typeface="Arial"/>
              </a:rPr>
              <a:t>?</a:t>
            </a:r>
            <a:endParaRPr lang="en-US" sz="2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1A44465-D89F-2E7C-D6E1-9F6D62AA56E6}"/>
              </a:ext>
            </a:extLst>
          </p:cNvPr>
          <p:cNvSpPr txBox="1"/>
          <p:nvPr/>
        </p:nvSpPr>
        <p:spPr>
          <a:xfrm>
            <a:off x="371475" y="2200275"/>
            <a:ext cx="8401050" cy="1938992"/>
          </a:xfrm>
          <a:prstGeom prst="rect">
            <a:avLst/>
          </a:prstGeom>
          <a:noFill/>
        </p:spPr>
        <p:txBody>
          <a:bodyPr wrap="square" rtlCol="0">
            <a:spAutoFit/>
          </a:bodyPr>
          <a:lstStyle/>
          <a:p>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nghi</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ánh</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ẩm</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quang</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ức</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 Do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trồng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ánh</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ẩm</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quang</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nhanh</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suất</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C43DC06-21DC-1885-8D4D-3B42CC05327B}"/>
              </a:ext>
            </a:extLst>
          </p:cNvPr>
          <p:cNvSpPr txBox="1"/>
          <p:nvPr/>
        </p:nvSpPr>
        <p:spPr>
          <a:xfrm>
            <a:off x="42862" y="2553354"/>
            <a:ext cx="9101138" cy="2677656"/>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Mật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Do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nên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trồng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cây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với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mật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độ</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thích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hợp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3429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0" presetClass="exit" presetSubtype="0" fill="hold" grpId="1" nodeType="with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 grpId="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2" name="TextBox 1">
            <a:extLst>
              <a:ext uri="{FF2B5EF4-FFF2-40B4-BE49-F238E27FC236}">
                <a16:creationId xmlns:a16="http://schemas.microsoft.com/office/drawing/2014/main" id="{60B354DD-368B-6EAA-043E-0010B067F442}"/>
              </a:ext>
            </a:extLst>
          </p:cNvPr>
          <p:cNvSpPr txBox="1"/>
          <p:nvPr/>
        </p:nvSpPr>
        <p:spPr>
          <a:xfrm>
            <a:off x="814388" y="1400175"/>
            <a:ext cx="7258050" cy="1200329"/>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Dựa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ánh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sáng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đ</a:t>
            </a:r>
            <a:r>
              <a:rPr lang="vi-VN" sz="2400" dirty="0">
                <a:latin typeface="Times New Roman" panose="02020603050405020304" pitchFamily="18" charset="0"/>
                <a:cs typeface="Times New Roman" panose="02020603050405020304" pitchFamily="18" charset="0"/>
              </a:rPr>
              <a:t>ược</a:t>
            </a:r>
            <a:r>
              <a:rPr lang="en-US" sz="2400" dirty="0">
                <a:latin typeface="Times New Roman" panose="02020603050405020304" pitchFamily="18" charset="0"/>
                <a:cs typeface="Times New Roman" panose="02020603050405020304" pitchFamily="18" charset="0"/>
              </a:rPr>
              <a:t> chia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p>
          <a:p>
            <a:pPr marL="285750" indent="-285750">
              <a:buFontTx/>
              <a:buChar char="-"/>
            </a:pP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endParaRPr lang="en-US" sz="2400" dirty="0">
              <a:latin typeface="Times New Roman" panose="02020603050405020304" pitchFamily="18" charset="0"/>
              <a:cs typeface="Times New Roman" panose="02020603050405020304" pitchFamily="18" charset="0"/>
            </a:endParaRPr>
          </a:p>
          <a:p>
            <a:pPr marL="285750" indent="-285750">
              <a:buFontTx/>
              <a:buChar char="-"/>
            </a:pP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ư</a:t>
            </a:r>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bóng</a:t>
            </a:r>
            <a:endParaRPr lang="en-US" sz="2400" dirty="0">
              <a:latin typeface="Times New Roman" panose="02020603050405020304" pitchFamily="18" charset="0"/>
              <a:cs typeface="Times New Roman" panose="02020603050405020304" pitchFamily="18" charset="0"/>
            </a:endParaRPr>
          </a:p>
        </p:txBody>
      </p:sp>
      <p:sp>
        <p:nvSpPr>
          <p:cNvPr id="3" name="Thought Bubble: Cloud 2">
            <a:extLst>
              <a:ext uri="{FF2B5EF4-FFF2-40B4-BE49-F238E27FC236}">
                <a16:creationId xmlns:a16="http://schemas.microsoft.com/office/drawing/2014/main" id="{78E75F9A-84CC-94DB-447B-2FC4B6BB9144}"/>
              </a:ext>
            </a:extLst>
          </p:cNvPr>
          <p:cNvSpPr/>
          <p:nvPr/>
        </p:nvSpPr>
        <p:spPr>
          <a:xfrm>
            <a:off x="314325" y="3700462"/>
            <a:ext cx="8515350" cy="2085975"/>
          </a:xfrm>
          <a:prstGeom prst="cloudCallout">
            <a:avLst>
              <a:gd name="adj1" fmla="val -38882"/>
              <a:gd name="adj2" fmla="val -1032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a:solidFill>
                  <a:schemeClr val="tx1"/>
                </a:solidFill>
                <a:latin typeface="Times New Roman" panose="02020603050405020304" pitchFamily="18" charset="0"/>
                <a:cs typeface="Times New Roman" panose="02020603050405020304" pitchFamily="18" charset="0"/>
              </a:rPr>
              <a:t>Hãy</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kể</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tên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các</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loại</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cây</a:t>
            </a:r>
            <a:r>
              <a:rPr lang="en-US" sz="3000" b="1" dirty="0">
                <a:solidFill>
                  <a:schemeClr val="tx1"/>
                </a:solidFill>
                <a:latin typeface="Times New Roman" panose="02020603050405020304" pitchFamily="18" charset="0"/>
                <a:cs typeface="Times New Roman" panose="02020603050405020304" pitchFamily="18" charset="0"/>
              </a:rPr>
              <a:t> </a:t>
            </a:r>
            <a:r>
              <a:rPr lang="vi-VN" sz="3000" b="1" dirty="0">
                <a:solidFill>
                  <a:schemeClr val="tx1"/>
                </a:solidFill>
                <a:latin typeface="Times New Roman" panose="02020603050405020304" pitchFamily="18" charset="0"/>
                <a:cs typeface="Times New Roman" panose="02020603050405020304" pitchFamily="18" charset="0"/>
              </a:rPr>
              <a:t>ưa</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sáng</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và</a:t>
            </a:r>
            <a:r>
              <a:rPr lang="en-US" sz="3000" b="1" dirty="0">
                <a:solidFill>
                  <a:schemeClr val="tx1"/>
                </a:solidFill>
                <a:latin typeface="Times New Roman" panose="02020603050405020304" pitchFamily="18" charset="0"/>
                <a:cs typeface="Times New Roman" panose="02020603050405020304" pitchFamily="18" charset="0"/>
              </a:rPr>
              <a:t> </a:t>
            </a:r>
            <a:r>
              <a:rPr lang="vi-VN" sz="3000" b="1" dirty="0">
                <a:solidFill>
                  <a:schemeClr val="tx1"/>
                </a:solidFill>
                <a:latin typeface="Times New Roman" panose="02020603050405020304" pitchFamily="18" charset="0"/>
                <a:cs typeface="Times New Roman" panose="02020603050405020304" pitchFamily="18" charset="0"/>
              </a:rPr>
              <a:t>ưa</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bóng</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mà</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em</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biết</a:t>
            </a:r>
            <a:r>
              <a:rPr lang="en-US" sz="3000" b="1" dirty="0">
                <a:solidFill>
                  <a:schemeClr val="tx1"/>
                </a:solidFill>
                <a:latin typeface="Times New Roman" panose="02020603050405020304" pitchFamily="18" charset="0"/>
                <a:cs typeface="Times New Roman" panose="02020603050405020304" pitchFamily="18" charset="0"/>
              </a:rPr>
              <a:t>?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0"/>
          <p:cNvSpPr txBox="1"/>
          <p:nvPr/>
        </p:nvSpPr>
        <p:spPr>
          <a:xfrm>
            <a:off x="1476375" y="0"/>
            <a:ext cx="5903912" cy="5492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3000"/>
              <a:buFont typeface="Times New Roman"/>
              <a:buNone/>
            </a:pPr>
            <a:r>
              <a:rPr lang="en-US" sz="3000" b="1" i="0" u="none">
                <a:solidFill>
                  <a:srgbClr val="FF0000"/>
                </a:solidFill>
                <a:latin typeface="Times New Roman"/>
                <a:ea typeface="Times New Roman"/>
                <a:cs typeface="Times New Roman"/>
                <a:sym typeface="Times New Roman"/>
              </a:rPr>
              <a:t>   </a:t>
            </a:r>
            <a:endParaRPr/>
          </a:p>
        </p:txBody>
      </p:sp>
      <p:sp>
        <p:nvSpPr>
          <p:cNvPr id="175" name="Google Shape;175;p20"/>
          <p:cNvSpPr txBox="1"/>
          <p:nvPr/>
        </p:nvSpPr>
        <p:spPr>
          <a:xfrm>
            <a:off x="0" y="1268412"/>
            <a:ext cx="5651500" cy="396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2000"/>
              <a:buFont typeface="Times New Roman"/>
              <a:buNone/>
            </a:pPr>
            <a:r>
              <a:rPr lang="en-US" sz="2000" b="1" i="0" u="none">
                <a:solidFill>
                  <a:srgbClr val="0000FF"/>
                </a:solidFill>
                <a:latin typeface="Times New Roman"/>
                <a:ea typeface="Times New Roman"/>
                <a:cs typeface="Times New Roman"/>
                <a:sym typeface="Times New Roman"/>
              </a:rPr>
              <a:t>   </a:t>
            </a:r>
            <a:endParaRPr/>
          </a:p>
        </p:txBody>
      </p:sp>
      <p:sp>
        <p:nvSpPr>
          <p:cNvPr id="176" name="Google Shape;176;p20"/>
          <p:cNvSpPr txBox="1"/>
          <p:nvPr/>
        </p:nvSpPr>
        <p:spPr>
          <a:xfrm>
            <a:off x="755650" y="1701800"/>
            <a:ext cx="436562"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2400"/>
              <a:buFont typeface="Arial"/>
              <a:buNone/>
            </a:pPr>
            <a:r>
              <a:rPr lang="en-US" sz="2400" b="1" i="0" u="none">
                <a:solidFill>
                  <a:srgbClr val="0000FF"/>
                </a:solidFill>
                <a:latin typeface="Arial"/>
                <a:ea typeface="Arial"/>
                <a:cs typeface="Arial"/>
                <a:sym typeface="Arial"/>
              </a:rPr>
              <a:t>   </a:t>
            </a:r>
            <a:endParaRPr/>
          </a:p>
        </p:txBody>
      </p:sp>
      <p:sp>
        <p:nvSpPr>
          <p:cNvPr id="177" name="Google Shape;177;p20" descr="Hình nền : Bồ công anh, thực vật, hoa, Lông cừu 1920x1200 - CoolWallpapers  - 674065 - Hình nền đẹp hd - WallHere"/>
          <p:cNvSpPr txBox="1"/>
          <p:nvPr/>
        </p:nvSpPr>
        <p:spPr>
          <a:xfrm>
            <a:off x="4419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78" name="Google Shape;178;p20" descr="Hình ảnh miễn phí: lá, thiên nhiên, mùa hè, thực vật, hướng dương, Hoa,  cánh hoa, thực vật"/>
          <p:cNvSpPr txBox="1"/>
          <p:nvPr/>
        </p:nvSpPr>
        <p:spPr>
          <a:xfrm>
            <a:off x="4419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79" name="Google Shape;179;p20"/>
          <p:cNvPicPr preferRelativeResize="0"/>
          <p:nvPr/>
        </p:nvPicPr>
        <p:blipFill rotWithShape="1">
          <a:blip r:embed="rId3">
            <a:alphaModFix/>
          </a:blip>
          <a:srcRect/>
          <a:stretch/>
        </p:blipFill>
        <p:spPr>
          <a:xfrm>
            <a:off x="395287" y="549275"/>
            <a:ext cx="8353425" cy="5832475"/>
          </a:xfrm>
          <a:prstGeom prst="rect">
            <a:avLst/>
          </a:prstGeom>
          <a:noFill/>
          <a:ln>
            <a:noFill/>
          </a:ln>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1"/>
          <p:cNvSpPr txBox="1"/>
          <p:nvPr/>
        </p:nvSpPr>
        <p:spPr>
          <a:xfrm>
            <a:off x="1476375" y="0"/>
            <a:ext cx="5903912" cy="5492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3000"/>
              <a:buFont typeface="Times New Roman"/>
              <a:buNone/>
            </a:pPr>
            <a:r>
              <a:rPr lang="en-US" sz="3000" b="1" i="0" u="none">
                <a:solidFill>
                  <a:srgbClr val="FF0000"/>
                </a:solidFill>
                <a:latin typeface="Times New Roman"/>
                <a:ea typeface="Times New Roman"/>
                <a:cs typeface="Times New Roman"/>
                <a:sym typeface="Times New Roman"/>
              </a:rPr>
              <a:t>   </a:t>
            </a:r>
            <a:endParaRPr/>
          </a:p>
        </p:txBody>
      </p:sp>
      <p:sp>
        <p:nvSpPr>
          <p:cNvPr id="185" name="Google Shape;185;p21"/>
          <p:cNvSpPr txBox="1"/>
          <p:nvPr/>
        </p:nvSpPr>
        <p:spPr>
          <a:xfrm>
            <a:off x="0" y="1268412"/>
            <a:ext cx="5651500" cy="396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2000"/>
              <a:buFont typeface="Times New Roman"/>
              <a:buNone/>
            </a:pPr>
            <a:r>
              <a:rPr lang="en-US" sz="2000" b="1" i="0" u="none">
                <a:solidFill>
                  <a:srgbClr val="0000FF"/>
                </a:solidFill>
                <a:latin typeface="Times New Roman"/>
                <a:ea typeface="Times New Roman"/>
                <a:cs typeface="Times New Roman"/>
                <a:sym typeface="Times New Roman"/>
              </a:rPr>
              <a:t>   </a:t>
            </a:r>
            <a:endParaRPr/>
          </a:p>
        </p:txBody>
      </p:sp>
      <p:sp>
        <p:nvSpPr>
          <p:cNvPr id="186" name="Google Shape;186;p21"/>
          <p:cNvSpPr txBox="1"/>
          <p:nvPr/>
        </p:nvSpPr>
        <p:spPr>
          <a:xfrm>
            <a:off x="755650" y="1701800"/>
            <a:ext cx="436562"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2400"/>
              <a:buFont typeface="Arial"/>
              <a:buNone/>
            </a:pPr>
            <a:r>
              <a:rPr lang="en-US" sz="2400" b="1" i="0" u="none">
                <a:solidFill>
                  <a:srgbClr val="0000FF"/>
                </a:solidFill>
                <a:latin typeface="Arial"/>
                <a:ea typeface="Arial"/>
                <a:cs typeface="Arial"/>
                <a:sym typeface="Arial"/>
              </a:rPr>
              <a:t>   </a:t>
            </a:r>
            <a:endParaRPr/>
          </a:p>
        </p:txBody>
      </p:sp>
      <p:sp>
        <p:nvSpPr>
          <p:cNvPr id="187" name="Google Shape;187;p21" descr="Hình nền : Bồ công anh, thực vật, hoa, Lông cừu 1920x1200 - CoolWallpapers  - 674065 - Hình nền đẹp hd - WallHere"/>
          <p:cNvSpPr txBox="1"/>
          <p:nvPr/>
        </p:nvSpPr>
        <p:spPr>
          <a:xfrm>
            <a:off x="4419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8" name="Google Shape;188;p21" descr="Hình ảnh miễn phí: lá, thiên nhiên, mùa hè, thực vật, hướng dương, Hoa,  cánh hoa, thực vật"/>
          <p:cNvSpPr txBox="1"/>
          <p:nvPr/>
        </p:nvSpPr>
        <p:spPr>
          <a:xfrm>
            <a:off x="4419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89" name="Google Shape;189;p21"/>
          <p:cNvPicPr preferRelativeResize="0"/>
          <p:nvPr/>
        </p:nvPicPr>
        <p:blipFill rotWithShape="1">
          <a:blip r:embed="rId3">
            <a:alphaModFix/>
          </a:blip>
          <a:srcRect/>
          <a:stretch/>
        </p:blipFill>
        <p:spPr>
          <a:xfrm>
            <a:off x="539750" y="692150"/>
            <a:ext cx="8135937" cy="5616575"/>
          </a:xfrm>
          <a:prstGeom prst="rect">
            <a:avLst/>
          </a:prstGeom>
          <a:noFill/>
          <a:ln>
            <a:noFill/>
          </a:ln>
        </p:spPr>
      </p:pic>
    </p:spTree>
  </p:cSld>
  <p:clrMapOvr>
    <a:masterClrMapping/>
  </p:clrMapOvr>
  <p:transition>
    <p:fade thruBlk="1"/>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2016</Words>
  <Application>Microsoft Office PowerPoint</Application>
  <PresentationFormat>On-screen Show (4:3)</PresentationFormat>
  <Paragraphs>168</Paragraphs>
  <Slides>30</Slides>
  <Notes>16</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Giang</dc:creator>
  <cp:lastModifiedBy>Bùi Thị Hương Giang</cp:lastModifiedBy>
  <cp:revision>12</cp:revision>
  <dcterms:modified xsi:type="dcterms:W3CDTF">2023-02-13T07:26:04Z</dcterms:modified>
</cp:coreProperties>
</file>