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9"/>
  </p:notesMasterIdLst>
  <p:sldIdLst>
    <p:sldId id="288" r:id="rId2"/>
    <p:sldId id="530" r:id="rId3"/>
    <p:sldId id="425" r:id="rId4"/>
    <p:sldId id="555" r:id="rId5"/>
    <p:sldId id="556" r:id="rId6"/>
    <p:sldId id="286" r:id="rId7"/>
    <p:sldId id="535" r:id="rId8"/>
    <p:sldId id="557" r:id="rId9"/>
    <p:sldId id="549" r:id="rId10"/>
    <p:sldId id="551" r:id="rId11"/>
    <p:sldId id="550" r:id="rId12"/>
    <p:sldId id="552" r:id="rId13"/>
    <p:sldId id="553" r:id="rId14"/>
    <p:sldId id="540" r:id="rId15"/>
    <p:sldId id="541" r:id="rId16"/>
    <p:sldId id="554" r:id="rId17"/>
    <p:sldId id="55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43" autoAdjust="0"/>
    <p:restoredTop sz="80750" autoAdjust="0"/>
  </p:normalViewPr>
  <p:slideViewPr>
    <p:cSldViewPr snapToGrid="0">
      <p:cViewPr varScale="1">
        <p:scale>
          <a:sx n="69" d="100"/>
          <a:sy n="69" d="100"/>
        </p:scale>
        <p:origin x="47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A7818-83A8-4CC2-89D1-7084ED5401B0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DE38B-ECE9-41DA-883D-2DC5F5166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33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sims/html/bending-light/1.1.22/bending-light_vi.html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80340" algn="l"/>
                <a:tab pos="540385" algn="l"/>
              </a:tabLst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phải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bất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kì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tia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chiếu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xuống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mặt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gương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hắt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đúng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A, ta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phải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điểu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chỉnh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góc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tới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mục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đích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Ánh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phản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chiếu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gương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đểu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tuân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luật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nl-NL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 trả lời câu hỏi trên đầy đủ và chính xác nhất chúng ta vào bài học hôm nay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DE38B-ECE9-41DA-883D-2DC5F51664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1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u="sng" kern="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3"/>
              </a:rPr>
              <a:t>https://phet.colorado.edu/sims/html/bending-light/1.1.22/bending-light_vi.html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4AC3B2-C471-44CE-B5F5-87CA972FF8A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9596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953D5EE7-E76B-5CB4-03A2-7C9407F2C3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4E9FEA-D8F1-455B-A3DA-4B8EEE28BBB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B832880-1E76-E06A-7861-7D4A0284C4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B0884791-38F1-FC23-13EB-D349DEDD11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DE38B-ECE9-41DA-883D-2DC5F51664B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059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4AC3B2-C471-44CE-B5F5-87CA972FF8A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0626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4AC3B2-C471-44CE-B5F5-87CA972FF8A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573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" name="Google Shape;327;p5"/>
          <p:cNvGrpSpPr/>
          <p:nvPr/>
        </p:nvGrpSpPr>
        <p:grpSpPr>
          <a:xfrm>
            <a:off x="527859" y="292693"/>
            <a:ext cx="11358487" cy="6384375"/>
            <a:chOff x="395894" y="219519"/>
            <a:chExt cx="8518865" cy="4788281"/>
          </a:xfrm>
        </p:grpSpPr>
        <p:sp>
          <p:nvSpPr>
            <p:cNvPr id="328" name="Google Shape;328;p5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329" name="Google Shape;329;p5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330" name="Google Shape;330;p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1" name="Google Shape;331;p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332" name="Google Shape;332;p5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333" name="Google Shape;333;p5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334" name="Google Shape;334;p5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5" name="Google Shape;335;p5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336" name="Google Shape;336;p5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337" name="Google Shape;337;p5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8" name="Google Shape;338;p5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339" name="Google Shape;339;p5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340" name="Google Shape;340;p5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41" name="Google Shape;341;p5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342" name="Google Shape;342;p5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343" name="Google Shape;343;p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44" name="Google Shape;344;p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345" name="Google Shape;345;p5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346" name="Google Shape;346;p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47" name="Google Shape;347;p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348" name="Google Shape;348;p5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9" name="Google Shape;349;p5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50" name="Google Shape;350;p5"/>
          <p:cNvSpPr txBox="1">
            <a:spLocks noGrp="1"/>
          </p:cNvSpPr>
          <p:nvPr>
            <p:ph type="title"/>
          </p:nvPr>
        </p:nvSpPr>
        <p:spPr>
          <a:xfrm>
            <a:off x="968300" y="588467"/>
            <a:ext cx="10255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1" name="Google Shape;351;p5"/>
          <p:cNvSpPr txBox="1">
            <a:spLocks noGrp="1"/>
          </p:cNvSpPr>
          <p:nvPr>
            <p:ph type="subTitle" idx="1"/>
          </p:nvPr>
        </p:nvSpPr>
        <p:spPr>
          <a:xfrm>
            <a:off x="2639784" y="2994033"/>
            <a:ext cx="3123600" cy="5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52" name="Google Shape;352;p5"/>
          <p:cNvSpPr txBox="1">
            <a:spLocks noGrp="1"/>
          </p:cNvSpPr>
          <p:nvPr>
            <p:ph type="subTitle" idx="2"/>
          </p:nvPr>
        </p:nvSpPr>
        <p:spPr>
          <a:xfrm>
            <a:off x="2639784" y="3471200"/>
            <a:ext cx="3123600" cy="131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53" name="Google Shape;353;p5"/>
          <p:cNvSpPr txBox="1">
            <a:spLocks noGrp="1"/>
          </p:cNvSpPr>
          <p:nvPr>
            <p:ph type="subTitle" idx="3"/>
          </p:nvPr>
        </p:nvSpPr>
        <p:spPr>
          <a:xfrm>
            <a:off x="6428617" y="2994033"/>
            <a:ext cx="3123600" cy="5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54" name="Google Shape;354;p5"/>
          <p:cNvSpPr txBox="1">
            <a:spLocks noGrp="1"/>
          </p:cNvSpPr>
          <p:nvPr>
            <p:ph type="subTitle" idx="4"/>
          </p:nvPr>
        </p:nvSpPr>
        <p:spPr>
          <a:xfrm>
            <a:off x="6428617" y="3471205"/>
            <a:ext cx="3123600" cy="131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55" name="Google Shape;355;p5"/>
          <p:cNvSpPr/>
          <p:nvPr/>
        </p:nvSpPr>
        <p:spPr>
          <a:xfrm>
            <a:off x="728423" y="1255918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6" name="Google Shape;356;p5"/>
          <p:cNvSpPr/>
          <p:nvPr/>
        </p:nvSpPr>
        <p:spPr>
          <a:xfrm>
            <a:off x="374701" y="1288786"/>
            <a:ext cx="432703" cy="110213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7" name="Google Shape;357;p5"/>
          <p:cNvSpPr/>
          <p:nvPr/>
        </p:nvSpPr>
        <p:spPr>
          <a:xfrm>
            <a:off x="406276" y="139895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8" name="Google Shape;358;p5"/>
          <p:cNvSpPr/>
          <p:nvPr/>
        </p:nvSpPr>
        <p:spPr>
          <a:xfrm>
            <a:off x="807362" y="1343045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9" name="Google Shape;359;p5"/>
          <p:cNvSpPr/>
          <p:nvPr/>
        </p:nvSpPr>
        <p:spPr>
          <a:xfrm>
            <a:off x="728423" y="1730987"/>
            <a:ext cx="105837" cy="17755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0" name="Google Shape;360;p5"/>
          <p:cNvSpPr/>
          <p:nvPr/>
        </p:nvSpPr>
        <p:spPr>
          <a:xfrm>
            <a:off x="374701" y="1765507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1" name="Google Shape;361;p5"/>
          <p:cNvSpPr/>
          <p:nvPr/>
        </p:nvSpPr>
        <p:spPr>
          <a:xfrm>
            <a:off x="406276" y="1873982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2" name="Google Shape;362;p5"/>
          <p:cNvSpPr/>
          <p:nvPr/>
        </p:nvSpPr>
        <p:spPr>
          <a:xfrm>
            <a:off x="807362" y="181972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3" name="Google Shape;363;p5"/>
          <p:cNvSpPr/>
          <p:nvPr/>
        </p:nvSpPr>
        <p:spPr>
          <a:xfrm>
            <a:off x="376289" y="1780289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4" name="Google Shape;364;p5"/>
          <p:cNvSpPr/>
          <p:nvPr/>
        </p:nvSpPr>
        <p:spPr>
          <a:xfrm>
            <a:off x="728423" y="2207665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5" name="Google Shape;365;p5"/>
          <p:cNvSpPr/>
          <p:nvPr/>
        </p:nvSpPr>
        <p:spPr>
          <a:xfrm>
            <a:off x="374701" y="2240534"/>
            <a:ext cx="432703" cy="110169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6" name="Google Shape;366;p5"/>
          <p:cNvSpPr/>
          <p:nvPr/>
        </p:nvSpPr>
        <p:spPr>
          <a:xfrm>
            <a:off x="406276" y="2349008"/>
            <a:ext cx="42685" cy="1696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7" name="Google Shape;367;p5"/>
          <p:cNvSpPr/>
          <p:nvPr/>
        </p:nvSpPr>
        <p:spPr>
          <a:xfrm>
            <a:off x="807362" y="229479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8" name="Google Shape;368;p5"/>
          <p:cNvSpPr/>
          <p:nvPr/>
        </p:nvSpPr>
        <p:spPr>
          <a:xfrm>
            <a:off x="376289" y="2255317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9" name="Google Shape;369;p5"/>
          <p:cNvSpPr/>
          <p:nvPr/>
        </p:nvSpPr>
        <p:spPr>
          <a:xfrm>
            <a:off x="728423" y="2682691"/>
            <a:ext cx="105837" cy="177603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0" name="Google Shape;370;p5"/>
          <p:cNvSpPr/>
          <p:nvPr/>
        </p:nvSpPr>
        <p:spPr>
          <a:xfrm>
            <a:off x="374701" y="2717213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1" name="Google Shape;371;p5"/>
          <p:cNvSpPr/>
          <p:nvPr/>
        </p:nvSpPr>
        <p:spPr>
          <a:xfrm>
            <a:off x="406276" y="2825730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2" name="Google Shape;372;p5"/>
          <p:cNvSpPr/>
          <p:nvPr/>
        </p:nvSpPr>
        <p:spPr>
          <a:xfrm>
            <a:off x="807362" y="2769819"/>
            <a:ext cx="41" cy="1696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3" name="Google Shape;373;p5"/>
          <p:cNvSpPr/>
          <p:nvPr/>
        </p:nvSpPr>
        <p:spPr>
          <a:xfrm>
            <a:off x="376289" y="2732037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4" name="Google Shape;374;p5"/>
          <p:cNvSpPr/>
          <p:nvPr/>
        </p:nvSpPr>
        <p:spPr>
          <a:xfrm>
            <a:off x="728423" y="3159413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5" name="Google Shape;375;p5"/>
          <p:cNvSpPr/>
          <p:nvPr/>
        </p:nvSpPr>
        <p:spPr>
          <a:xfrm>
            <a:off x="374701" y="3192282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6" name="Google Shape;376;p5"/>
          <p:cNvSpPr/>
          <p:nvPr/>
        </p:nvSpPr>
        <p:spPr>
          <a:xfrm>
            <a:off x="406276" y="330075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7" name="Google Shape;377;p5"/>
          <p:cNvSpPr/>
          <p:nvPr/>
        </p:nvSpPr>
        <p:spPr>
          <a:xfrm>
            <a:off x="807362" y="3246497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8" name="Google Shape;378;p5"/>
          <p:cNvSpPr/>
          <p:nvPr/>
        </p:nvSpPr>
        <p:spPr>
          <a:xfrm>
            <a:off x="376289" y="3207063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9" name="Google Shape;379;p5"/>
          <p:cNvSpPr/>
          <p:nvPr/>
        </p:nvSpPr>
        <p:spPr>
          <a:xfrm>
            <a:off x="728423" y="3634439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0" name="Google Shape;380;p5"/>
          <p:cNvSpPr/>
          <p:nvPr/>
        </p:nvSpPr>
        <p:spPr>
          <a:xfrm>
            <a:off x="374701" y="3668959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1" name="Google Shape;381;p5"/>
          <p:cNvSpPr/>
          <p:nvPr/>
        </p:nvSpPr>
        <p:spPr>
          <a:xfrm>
            <a:off x="406276" y="3777434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2" name="Google Shape;382;p5"/>
          <p:cNvSpPr/>
          <p:nvPr/>
        </p:nvSpPr>
        <p:spPr>
          <a:xfrm>
            <a:off x="807362" y="3721565"/>
            <a:ext cx="41" cy="1696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3" name="Google Shape;383;p5"/>
          <p:cNvSpPr/>
          <p:nvPr/>
        </p:nvSpPr>
        <p:spPr>
          <a:xfrm>
            <a:off x="376289" y="3682090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4" name="Google Shape;384;p5"/>
          <p:cNvSpPr/>
          <p:nvPr/>
        </p:nvSpPr>
        <p:spPr>
          <a:xfrm>
            <a:off x="728423" y="4111118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5" name="Google Shape;385;p5"/>
          <p:cNvSpPr/>
          <p:nvPr/>
        </p:nvSpPr>
        <p:spPr>
          <a:xfrm>
            <a:off x="374701" y="4143986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6" name="Google Shape;386;p5"/>
          <p:cNvSpPr/>
          <p:nvPr/>
        </p:nvSpPr>
        <p:spPr>
          <a:xfrm>
            <a:off x="406276" y="4252503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7" name="Google Shape;387;p5"/>
          <p:cNvSpPr/>
          <p:nvPr/>
        </p:nvSpPr>
        <p:spPr>
          <a:xfrm>
            <a:off x="807362" y="4198245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8" name="Google Shape;388;p5"/>
          <p:cNvSpPr/>
          <p:nvPr/>
        </p:nvSpPr>
        <p:spPr>
          <a:xfrm>
            <a:off x="376289" y="4158811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9" name="Google Shape;389;p5"/>
          <p:cNvSpPr/>
          <p:nvPr/>
        </p:nvSpPr>
        <p:spPr>
          <a:xfrm>
            <a:off x="728423" y="4586187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0" name="Google Shape;390;p5"/>
          <p:cNvSpPr/>
          <p:nvPr/>
        </p:nvSpPr>
        <p:spPr>
          <a:xfrm>
            <a:off x="374701" y="4620665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1" name="Google Shape;391;p5"/>
          <p:cNvSpPr/>
          <p:nvPr/>
        </p:nvSpPr>
        <p:spPr>
          <a:xfrm>
            <a:off x="406276" y="4729182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2" name="Google Shape;392;p5"/>
          <p:cNvSpPr/>
          <p:nvPr/>
        </p:nvSpPr>
        <p:spPr>
          <a:xfrm>
            <a:off x="807362" y="4673271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3" name="Google Shape;393;p5"/>
          <p:cNvSpPr/>
          <p:nvPr/>
        </p:nvSpPr>
        <p:spPr>
          <a:xfrm>
            <a:off x="376289" y="4633838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4" name="Google Shape;394;p5"/>
          <p:cNvSpPr/>
          <p:nvPr/>
        </p:nvSpPr>
        <p:spPr>
          <a:xfrm>
            <a:off x="728423" y="5061213"/>
            <a:ext cx="105837" cy="17755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5" name="Google Shape;395;p5"/>
          <p:cNvSpPr/>
          <p:nvPr/>
        </p:nvSpPr>
        <p:spPr>
          <a:xfrm>
            <a:off x="374701" y="5095734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6" name="Google Shape;396;p5"/>
          <p:cNvSpPr/>
          <p:nvPr/>
        </p:nvSpPr>
        <p:spPr>
          <a:xfrm>
            <a:off x="406276" y="520420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7" name="Google Shape;397;p5"/>
          <p:cNvSpPr/>
          <p:nvPr/>
        </p:nvSpPr>
        <p:spPr>
          <a:xfrm>
            <a:off x="807362" y="514999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8" name="Google Shape;398;p5"/>
          <p:cNvSpPr/>
          <p:nvPr/>
        </p:nvSpPr>
        <p:spPr>
          <a:xfrm>
            <a:off x="376289" y="5110515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9" name="Google Shape;399;p5"/>
          <p:cNvSpPr/>
          <p:nvPr/>
        </p:nvSpPr>
        <p:spPr>
          <a:xfrm>
            <a:off x="728423" y="5537891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0" name="Google Shape;400;p5"/>
          <p:cNvSpPr/>
          <p:nvPr/>
        </p:nvSpPr>
        <p:spPr>
          <a:xfrm>
            <a:off x="374701" y="5570760"/>
            <a:ext cx="432703" cy="110169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1" name="Google Shape;401;p5"/>
          <p:cNvSpPr/>
          <p:nvPr/>
        </p:nvSpPr>
        <p:spPr>
          <a:xfrm>
            <a:off x="406276" y="5680886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2" name="Google Shape;402;p5"/>
          <p:cNvSpPr/>
          <p:nvPr/>
        </p:nvSpPr>
        <p:spPr>
          <a:xfrm>
            <a:off x="807362" y="5625018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3" name="Google Shape;403;p5"/>
          <p:cNvSpPr/>
          <p:nvPr/>
        </p:nvSpPr>
        <p:spPr>
          <a:xfrm>
            <a:off x="376289" y="5585584"/>
            <a:ext cx="431116" cy="95344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4" name="Google Shape;404;p5"/>
          <p:cNvSpPr/>
          <p:nvPr/>
        </p:nvSpPr>
        <p:spPr>
          <a:xfrm>
            <a:off x="376289" y="1303611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33481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5" name="Google Shape;575;p8"/>
          <p:cNvGrpSpPr/>
          <p:nvPr/>
        </p:nvGrpSpPr>
        <p:grpSpPr>
          <a:xfrm>
            <a:off x="527859" y="292693"/>
            <a:ext cx="11358487" cy="6384375"/>
            <a:chOff x="395894" y="219519"/>
            <a:chExt cx="8518865" cy="4788281"/>
          </a:xfrm>
        </p:grpSpPr>
        <p:sp>
          <p:nvSpPr>
            <p:cNvPr id="576" name="Google Shape;576;p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577" name="Google Shape;577;p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578" name="Google Shape;578;p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79" name="Google Shape;579;p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580" name="Google Shape;580;p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581" name="Google Shape;581;p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582" name="Google Shape;582;p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83" name="Google Shape;583;p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584" name="Google Shape;584;p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585" name="Google Shape;585;p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86" name="Google Shape;586;p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587" name="Google Shape;587;p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588" name="Google Shape;588;p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89" name="Google Shape;589;p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590" name="Google Shape;590;p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591" name="Google Shape;591;p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92" name="Google Shape;592;p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593" name="Google Shape;593;p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594" name="Google Shape;594;p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95" name="Google Shape;595;p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596" name="Google Shape;596;p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7" name="Google Shape;597;p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98" name="Google Shape;598;p8"/>
          <p:cNvSpPr txBox="1">
            <a:spLocks noGrp="1"/>
          </p:cNvSpPr>
          <p:nvPr>
            <p:ph type="title"/>
          </p:nvPr>
        </p:nvSpPr>
        <p:spPr>
          <a:xfrm>
            <a:off x="2039400" y="2243400"/>
            <a:ext cx="8113200" cy="9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599" name="Google Shape;599;p8"/>
          <p:cNvSpPr txBox="1">
            <a:spLocks noGrp="1"/>
          </p:cNvSpPr>
          <p:nvPr>
            <p:ph type="subTitle" idx="1"/>
          </p:nvPr>
        </p:nvSpPr>
        <p:spPr>
          <a:xfrm>
            <a:off x="2046433" y="3207000"/>
            <a:ext cx="8113200" cy="140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00" name="Google Shape;600;p8"/>
          <p:cNvSpPr/>
          <p:nvPr/>
        </p:nvSpPr>
        <p:spPr>
          <a:xfrm>
            <a:off x="728423" y="1255918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1" name="Google Shape;601;p8"/>
          <p:cNvSpPr/>
          <p:nvPr/>
        </p:nvSpPr>
        <p:spPr>
          <a:xfrm>
            <a:off x="374701" y="1288786"/>
            <a:ext cx="432703" cy="110213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2" name="Google Shape;602;p8"/>
          <p:cNvSpPr/>
          <p:nvPr/>
        </p:nvSpPr>
        <p:spPr>
          <a:xfrm>
            <a:off x="406276" y="139895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3" name="Google Shape;603;p8"/>
          <p:cNvSpPr/>
          <p:nvPr/>
        </p:nvSpPr>
        <p:spPr>
          <a:xfrm>
            <a:off x="807362" y="1343045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4" name="Google Shape;604;p8"/>
          <p:cNvSpPr/>
          <p:nvPr/>
        </p:nvSpPr>
        <p:spPr>
          <a:xfrm>
            <a:off x="728423" y="1730987"/>
            <a:ext cx="105837" cy="17755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5" name="Google Shape;605;p8"/>
          <p:cNvSpPr/>
          <p:nvPr/>
        </p:nvSpPr>
        <p:spPr>
          <a:xfrm>
            <a:off x="374701" y="1765507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6" name="Google Shape;606;p8"/>
          <p:cNvSpPr/>
          <p:nvPr/>
        </p:nvSpPr>
        <p:spPr>
          <a:xfrm>
            <a:off x="406276" y="1873982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7" name="Google Shape;607;p8"/>
          <p:cNvSpPr/>
          <p:nvPr/>
        </p:nvSpPr>
        <p:spPr>
          <a:xfrm>
            <a:off x="807362" y="181972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8" name="Google Shape;608;p8"/>
          <p:cNvSpPr/>
          <p:nvPr/>
        </p:nvSpPr>
        <p:spPr>
          <a:xfrm>
            <a:off x="376289" y="1780289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9" name="Google Shape;609;p8"/>
          <p:cNvSpPr/>
          <p:nvPr/>
        </p:nvSpPr>
        <p:spPr>
          <a:xfrm>
            <a:off x="728423" y="2207665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0" name="Google Shape;610;p8"/>
          <p:cNvSpPr/>
          <p:nvPr/>
        </p:nvSpPr>
        <p:spPr>
          <a:xfrm>
            <a:off x="374701" y="2240534"/>
            <a:ext cx="432703" cy="110169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1" name="Google Shape;611;p8"/>
          <p:cNvSpPr/>
          <p:nvPr/>
        </p:nvSpPr>
        <p:spPr>
          <a:xfrm>
            <a:off x="406276" y="2349008"/>
            <a:ext cx="42685" cy="1696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2" name="Google Shape;612;p8"/>
          <p:cNvSpPr/>
          <p:nvPr/>
        </p:nvSpPr>
        <p:spPr>
          <a:xfrm>
            <a:off x="807362" y="229479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3" name="Google Shape;613;p8"/>
          <p:cNvSpPr/>
          <p:nvPr/>
        </p:nvSpPr>
        <p:spPr>
          <a:xfrm>
            <a:off x="376289" y="2255317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4" name="Google Shape;614;p8"/>
          <p:cNvSpPr/>
          <p:nvPr/>
        </p:nvSpPr>
        <p:spPr>
          <a:xfrm>
            <a:off x="728423" y="2682691"/>
            <a:ext cx="105837" cy="177603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5" name="Google Shape;615;p8"/>
          <p:cNvSpPr/>
          <p:nvPr/>
        </p:nvSpPr>
        <p:spPr>
          <a:xfrm>
            <a:off x="374701" y="2717213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6" name="Google Shape;616;p8"/>
          <p:cNvSpPr/>
          <p:nvPr/>
        </p:nvSpPr>
        <p:spPr>
          <a:xfrm>
            <a:off x="406276" y="2825730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7" name="Google Shape;617;p8"/>
          <p:cNvSpPr/>
          <p:nvPr/>
        </p:nvSpPr>
        <p:spPr>
          <a:xfrm>
            <a:off x="807362" y="2769819"/>
            <a:ext cx="41" cy="1696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8" name="Google Shape;618;p8"/>
          <p:cNvSpPr/>
          <p:nvPr/>
        </p:nvSpPr>
        <p:spPr>
          <a:xfrm>
            <a:off x="376289" y="2732037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9" name="Google Shape;619;p8"/>
          <p:cNvSpPr/>
          <p:nvPr/>
        </p:nvSpPr>
        <p:spPr>
          <a:xfrm>
            <a:off x="728423" y="3159413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0" name="Google Shape;620;p8"/>
          <p:cNvSpPr/>
          <p:nvPr/>
        </p:nvSpPr>
        <p:spPr>
          <a:xfrm>
            <a:off x="374701" y="3192282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1" name="Google Shape;621;p8"/>
          <p:cNvSpPr/>
          <p:nvPr/>
        </p:nvSpPr>
        <p:spPr>
          <a:xfrm>
            <a:off x="406276" y="330075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2" name="Google Shape;622;p8"/>
          <p:cNvSpPr/>
          <p:nvPr/>
        </p:nvSpPr>
        <p:spPr>
          <a:xfrm>
            <a:off x="807362" y="3246497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3" name="Google Shape;623;p8"/>
          <p:cNvSpPr/>
          <p:nvPr/>
        </p:nvSpPr>
        <p:spPr>
          <a:xfrm>
            <a:off x="376289" y="3207063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4" name="Google Shape;624;p8"/>
          <p:cNvSpPr/>
          <p:nvPr/>
        </p:nvSpPr>
        <p:spPr>
          <a:xfrm>
            <a:off x="728423" y="3634439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5" name="Google Shape;625;p8"/>
          <p:cNvSpPr/>
          <p:nvPr/>
        </p:nvSpPr>
        <p:spPr>
          <a:xfrm>
            <a:off x="374701" y="3668959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6" name="Google Shape;626;p8"/>
          <p:cNvSpPr/>
          <p:nvPr/>
        </p:nvSpPr>
        <p:spPr>
          <a:xfrm>
            <a:off x="406276" y="3777434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7" name="Google Shape;627;p8"/>
          <p:cNvSpPr/>
          <p:nvPr/>
        </p:nvSpPr>
        <p:spPr>
          <a:xfrm>
            <a:off x="807362" y="3721565"/>
            <a:ext cx="41" cy="1696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8" name="Google Shape;628;p8"/>
          <p:cNvSpPr/>
          <p:nvPr/>
        </p:nvSpPr>
        <p:spPr>
          <a:xfrm>
            <a:off x="376289" y="3682090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9" name="Google Shape;629;p8"/>
          <p:cNvSpPr/>
          <p:nvPr/>
        </p:nvSpPr>
        <p:spPr>
          <a:xfrm>
            <a:off x="728423" y="4111118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0" name="Google Shape;630;p8"/>
          <p:cNvSpPr/>
          <p:nvPr/>
        </p:nvSpPr>
        <p:spPr>
          <a:xfrm>
            <a:off x="374701" y="4143986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1" name="Google Shape;631;p8"/>
          <p:cNvSpPr/>
          <p:nvPr/>
        </p:nvSpPr>
        <p:spPr>
          <a:xfrm>
            <a:off x="406276" y="4252503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2" name="Google Shape;632;p8"/>
          <p:cNvSpPr/>
          <p:nvPr/>
        </p:nvSpPr>
        <p:spPr>
          <a:xfrm>
            <a:off x="807362" y="4198245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3" name="Google Shape;633;p8"/>
          <p:cNvSpPr/>
          <p:nvPr/>
        </p:nvSpPr>
        <p:spPr>
          <a:xfrm>
            <a:off x="376289" y="4158811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4" name="Google Shape;634;p8"/>
          <p:cNvSpPr/>
          <p:nvPr/>
        </p:nvSpPr>
        <p:spPr>
          <a:xfrm>
            <a:off x="728423" y="4586187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5" name="Google Shape;635;p8"/>
          <p:cNvSpPr/>
          <p:nvPr/>
        </p:nvSpPr>
        <p:spPr>
          <a:xfrm>
            <a:off x="374701" y="4620665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6" name="Google Shape;636;p8"/>
          <p:cNvSpPr/>
          <p:nvPr/>
        </p:nvSpPr>
        <p:spPr>
          <a:xfrm>
            <a:off x="406276" y="4729182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7" name="Google Shape;637;p8"/>
          <p:cNvSpPr/>
          <p:nvPr/>
        </p:nvSpPr>
        <p:spPr>
          <a:xfrm>
            <a:off x="807362" y="4673271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8" name="Google Shape;638;p8"/>
          <p:cNvSpPr/>
          <p:nvPr/>
        </p:nvSpPr>
        <p:spPr>
          <a:xfrm>
            <a:off x="376289" y="4633838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9" name="Google Shape;639;p8"/>
          <p:cNvSpPr/>
          <p:nvPr/>
        </p:nvSpPr>
        <p:spPr>
          <a:xfrm>
            <a:off x="728423" y="5061213"/>
            <a:ext cx="105837" cy="17755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0" name="Google Shape;640;p8"/>
          <p:cNvSpPr/>
          <p:nvPr/>
        </p:nvSpPr>
        <p:spPr>
          <a:xfrm>
            <a:off x="374701" y="5095734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1" name="Google Shape;641;p8"/>
          <p:cNvSpPr/>
          <p:nvPr/>
        </p:nvSpPr>
        <p:spPr>
          <a:xfrm>
            <a:off x="406276" y="520420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2" name="Google Shape;642;p8"/>
          <p:cNvSpPr/>
          <p:nvPr/>
        </p:nvSpPr>
        <p:spPr>
          <a:xfrm>
            <a:off x="807362" y="514999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3" name="Google Shape;643;p8"/>
          <p:cNvSpPr/>
          <p:nvPr/>
        </p:nvSpPr>
        <p:spPr>
          <a:xfrm>
            <a:off x="376289" y="5110515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4" name="Google Shape;644;p8"/>
          <p:cNvSpPr/>
          <p:nvPr/>
        </p:nvSpPr>
        <p:spPr>
          <a:xfrm>
            <a:off x="728423" y="5537891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5" name="Google Shape;645;p8"/>
          <p:cNvSpPr/>
          <p:nvPr/>
        </p:nvSpPr>
        <p:spPr>
          <a:xfrm>
            <a:off x="374701" y="5570760"/>
            <a:ext cx="432703" cy="110169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6" name="Google Shape;646;p8"/>
          <p:cNvSpPr/>
          <p:nvPr/>
        </p:nvSpPr>
        <p:spPr>
          <a:xfrm>
            <a:off x="406276" y="5680886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7" name="Google Shape;647;p8"/>
          <p:cNvSpPr/>
          <p:nvPr/>
        </p:nvSpPr>
        <p:spPr>
          <a:xfrm>
            <a:off x="807362" y="5625018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8" name="Google Shape;648;p8"/>
          <p:cNvSpPr/>
          <p:nvPr/>
        </p:nvSpPr>
        <p:spPr>
          <a:xfrm>
            <a:off x="376289" y="5585584"/>
            <a:ext cx="431116" cy="95344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9" name="Google Shape;649;p8"/>
          <p:cNvSpPr/>
          <p:nvPr/>
        </p:nvSpPr>
        <p:spPr>
          <a:xfrm>
            <a:off x="376289" y="1303611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005712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1" name="Google Shape;651;p9"/>
          <p:cNvGrpSpPr/>
          <p:nvPr/>
        </p:nvGrpSpPr>
        <p:grpSpPr>
          <a:xfrm>
            <a:off x="527859" y="292693"/>
            <a:ext cx="11358487" cy="6384375"/>
            <a:chOff x="395894" y="219519"/>
            <a:chExt cx="8518865" cy="4788281"/>
          </a:xfrm>
        </p:grpSpPr>
        <p:sp>
          <p:nvSpPr>
            <p:cNvPr id="652" name="Google Shape;652;p9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653" name="Google Shape;653;p9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654" name="Google Shape;654;p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5" name="Google Shape;655;p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656" name="Google Shape;656;p9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657" name="Google Shape;657;p9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658" name="Google Shape;658;p9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9" name="Google Shape;659;p9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660" name="Google Shape;660;p9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661" name="Google Shape;661;p9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2" name="Google Shape;662;p9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663" name="Google Shape;663;p9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664" name="Google Shape;664;p9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5" name="Google Shape;665;p9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666" name="Google Shape;666;p9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667" name="Google Shape;667;p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8" name="Google Shape;668;p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669" name="Google Shape;669;p9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670" name="Google Shape;670;p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1" name="Google Shape;671;p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672" name="Google Shape;672;p9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3" name="Google Shape;673;p9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74" name="Google Shape;674;p9"/>
          <p:cNvSpPr txBox="1">
            <a:spLocks noGrp="1"/>
          </p:cNvSpPr>
          <p:nvPr>
            <p:ph type="title"/>
          </p:nvPr>
        </p:nvSpPr>
        <p:spPr>
          <a:xfrm>
            <a:off x="2686400" y="1976933"/>
            <a:ext cx="6819200" cy="185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142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5" name="Google Shape;675;p9"/>
          <p:cNvSpPr txBox="1">
            <a:spLocks noGrp="1"/>
          </p:cNvSpPr>
          <p:nvPr>
            <p:ph type="subTitle" idx="1"/>
          </p:nvPr>
        </p:nvSpPr>
        <p:spPr>
          <a:xfrm>
            <a:off x="3459000" y="3667733"/>
            <a:ext cx="5274000" cy="13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676" name="Google Shape;676;p9"/>
          <p:cNvSpPr/>
          <p:nvPr/>
        </p:nvSpPr>
        <p:spPr>
          <a:xfrm>
            <a:off x="728423" y="1255918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77" name="Google Shape;677;p9"/>
          <p:cNvSpPr/>
          <p:nvPr/>
        </p:nvSpPr>
        <p:spPr>
          <a:xfrm>
            <a:off x="374701" y="1288786"/>
            <a:ext cx="432703" cy="110213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78" name="Google Shape;678;p9"/>
          <p:cNvSpPr/>
          <p:nvPr/>
        </p:nvSpPr>
        <p:spPr>
          <a:xfrm>
            <a:off x="406276" y="139895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79" name="Google Shape;679;p9"/>
          <p:cNvSpPr/>
          <p:nvPr/>
        </p:nvSpPr>
        <p:spPr>
          <a:xfrm>
            <a:off x="807362" y="1343045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0" name="Google Shape;680;p9"/>
          <p:cNvSpPr/>
          <p:nvPr/>
        </p:nvSpPr>
        <p:spPr>
          <a:xfrm>
            <a:off x="728423" y="1730987"/>
            <a:ext cx="105837" cy="17755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1" name="Google Shape;681;p9"/>
          <p:cNvSpPr/>
          <p:nvPr/>
        </p:nvSpPr>
        <p:spPr>
          <a:xfrm>
            <a:off x="374701" y="1765507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2" name="Google Shape;682;p9"/>
          <p:cNvSpPr/>
          <p:nvPr/>
        </p:nvSpPr>
        <p:spPr>
          <a:xfrm>
            <a:off x="406276" y="1873982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3" name="Google Shape;683;p9"/>
          <p:cNvSpPr/>
          <p:nvPr/>
        </p:nvSpPr>
        <p:spPr>
          <a:xfrm>
            <a:off x="807362" y="181972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4" name="Google Shape;684;p9"/>
          <p:cNvSpPr/>
          <p:nvPr/>
        </p:nvSpPr>
        <p:spPr>
          <a:xfrm>
            <a:off x="376289" y="1780289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5" name="Google Shape;685;p9"/>
          <p:cNvSpPr/>
          <p:nvPr/>
        </p:nvSpPr>
        <p:spPr>
          <a:xfrm>
            <a:off x="728423" y="2207665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6" name="Google Shape;686;p9"/>
          <p:cNvSpPr/>
          <p:nvPr/>
        </p:nvSpPr>
        <p:spPr>
          <a:xfrm>
            <a:off x="374701" y="2240534"/>
            <a:ext cx="432703" cy="110169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7" name="Google Shape;687;p9"/>
          <p:cNvSpPr/>
          <p:nvPr/>
        </p:nvSpPr>
        <p:spPr>
          <a:xfrm>
            <a:off x="406276" y="2349008"/>
            <a:ext cx="42685" cy="1696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8" name="Google Shape;688;p9"/>
          <p:cNvSpPr/>
          <p:nvPr/>
        </p:nvSpPr>
        <p:spPr>
          <a:xfrm>
            <a:off x="807362" y="229479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9" name="Google Shape;689;p9"/>
          <p:cNvSpPr/>
          <p:nvPr/>
        </p:nvSpPr>
        <p:spPr>
          <a:xfrm>
            <a:off x="376289" y="2255317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0" name="Google Shape;690;p9"/>
          <p:cNvSpPr/>
          <p:nvPr/>
        </p:nvSpPr>
        <p:spPr>
          <a:xfrm>
            <a:off x="728423" y="2682691"/>
            <a:ext cx="105837" cy="177603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1" name="Google Shape;691;p9"/>
          <p:cNvSpPr/>
          <p:nvPr/>
        </p:nvSpPr>
        <p:spPr>
          <a:xfrm>
            <a:off x="374701" y="2717213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2" name="Google Shape;692;p9"/>
          <p:cNvSpPr/>
          <p:nvPr/>
        </p:nvSpPr>
        <p:spPr>
          <a:xfrm>
            <a:off x="406276" y="2825730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3" name="Google Shape;693;p9"/>
          <p:cNvSpPr/>
          <p:nvPr/>
        </p:nvSpPr>
        <p:spPr>
          <a:xfrm>
            <a:off x="807362" y="2769819"/>
            <a:ext cx="41" cy="1696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4" name="Google Shape;694;p9"/>
          <p:cNvSpPr/>
          <p:nvPr/>
        </p:nvSpPr>
        <p:spPr>
          <a:xfrm>
            <a:off x="376289" y="2732037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5" name="Google Shape;695;p9"/>
          <p:cNvSpPr/>
          <p:nvPr/>
        </p:nvSpPr>
        <p:spPr>
          <a:xfrm>
            <a:off x="728423" y="3159413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6" name="Google Shape;696;p9"/>
          <p:cNvSpPr/>
          <p:nvPr/>
        </p:nvSpPr>
        <p:spPr>
          <a:xfrm>
            <a:off x="374701" y="3192282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7" name="Google Shape;697;p9"/>
          <p:cNvSpPr/>
          <p:nvPr/>
        </p:nvSpPr>
        <p:spPr>
          <a:xfrm>
            <a:off x="406276" y="330075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8" name="Google Shape;698;p9"/>
          <p:cNvSpPr/>
          <p:nvPr/>
        </p:nvSpPr>
        <p:spPr>
          <a:xfrm>
            <a:off x="807362" y="3246497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9" name="Google Shape;699;p9"/>
          <p:cNvSpPr/>
          <p:nvPr/>
        </p:nvSpPr>
        <p:spPr>
          <a:xfrm>
            <a:off x="376289" y="3207063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00" name="Google Shape;700;p9"/>
          <p:cNvSpPr/>
          <p:nvPr/>
        </p:nvSpPr>
        <p:spPr>
          <a:xfrm>
            <a:off x="728423" y="3634439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01" name="Google Shape;701;p9"/>
          <p:cNvSpPr/>
          <p:nvPr/>
        </p:nvSpPr>
        <p:spPr>
          <a:xfrm>
            <a:off x="374701" y="3668959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02" name="Google Shape;702;p9"/>
          <p:cNvSpPr/>
          <p:nvPr/>
        </p:nvSpPr>
        <p:spPr>
          <a:xfrm>
            <a:off x="406276" y="3777434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03" name="Google Shape;703;p9"/>
          <p:cNvSpPr/>
          <p:nvPr/>
        </p:nvSpPr>
        <p:spPr>
          <a:xfrm>
            <a:off x="807362" y="3721565"/>
            <a:ext cx="41" cy="1696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04" name="Google Shape;704;p9"/>
          <p:cNvSpPr/>
          <p:nvPr/>
        </p:nvSpPr>
        <p:spPr>
          <a:xfrm>
            <a:off x="376289" y="3682090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05" name="Google Shape;705;p9"/>
          <p:cNvSpPr/>
          <p:nvPr/>
        </p:nvSpPr>
        <p:spPr>
          <a:xfrm>
            <a:off x="728423" y="4111118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06" name="Google Shape;706;p9"/>
          <p:cNvSpPr/>
          <p:nvPr/>
        </p:nvSpPr>
        <p:spPr>
          <a:xfrm>
            <a:off x="374701" y="4143986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07" name="Google Shape;707;p9"/>
          <p:cNvSpPr/>
          <p:nvPr/>
        </p:nvSpPr>
        <p:spPr>
          <a:xfrm>
            <a:off x="406276" y="4252503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08" name="Google Shape;708;p9"/>
          <p:cNvSpPr/>
          <p:nvPr/>
        </p:nvSpPr>
        <p:spPr>
          <a:xfrm>
            <a:off x="807362" y="4198245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09" name="Google Shape;709;p9"/>
          <p:cNvSpPr/>
          <p:nvPr/>
        </p:nvSpPr>
        <p:spPr>
          <a:xfrm>
            <a:off x="376289" y="4158811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10" name="Google Shape;710;p9"/>
          <p:cNvSpPr/>
          <p:nvPr/>
        </p:nvSpPr>
        <p:spPr>
          <a:xfrm>
            <a:off x="728423" y="4586187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11" name="Google Shape;711;p9"/>
          <p:cNvSpPr/>
          <p:nvPr/>
        </p:nvSpPr>
        <p:spPr>
          <a:xfrm>
            <a:off x="374701" y="4620665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12" name="Google Shape;712;p9"/>
          <p:cNvSpPr/>
          <p:nvPr/>
        </p:nvSpPr>
        <p:spPr>
          <a:xfrm>
            <a:off x="406276" y="4729182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13" name="Google Shape;713;p9"/>
          <p:cNvSpPr/>
          <p:nvPr/>
        </p:nvSpPr>
        <p:spPr>
          <a:xfrm>
            <a:off x="807362" y="4673271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14" name="Google Shape;714;p9"/>
          <p:cNvSpPr/>
          <p:nvPr/>
        </p:nvSpPr>
        <p:spPr>
          <a:xfrm>
            <a:off x="376289" y="4633838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15" name="Google Shape;715;p9"/>
          <p:cNvSpPr/>
          <p:nvPr/>
        </p:nvSpPr>
        <p:spPr>
          <a:xfrm>
            <a:off x="728423" y="5061213"/>
            <a:ext cx="105837" cy="17755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16" name="Google Shape;716;p9"/>
          <p:cNvSpPr/>
          <p:nvPr/>
        </p:nvSpPr>
        <p:spPr>
          <a:xfrm>
            <a:off x="374701" y="5095734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17" name="Google Shape;717;p9"/>
          <p:cNvSpPr/>
          <p:nvPr/>
        </p:nvSpPr>
        <p:spPr>
          <a:xfrm>
            <a:off x="406276" y="520420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18" name="Google Shape;718;p9"/>
          <p:cNvSpPr/>
          <p:nvPr/>
        </p:nvSpPr>
        <p:spPr>
          <a:xfrm>
            <a:off x="807362" y="514999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19" name="Google Shape;719;p9"/>
          <p:cNvSpPr/>
          <p:nvPr/>
        </p:nvSpPr>
        <p:spPr>
          <a:xfrm>
            <a:off x="376289" y="5110515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0" name="Google Shape;720;p9"/>
          <p:cNvSpPr/>
          <p:nvPr/>
        </p:nvSpPr>
        <p:spPr>
          <a:xfrm>
            <a:off x="728423" y="5537891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1" name="Google Shape;721;p9"/>
          <p:cNvSpPr/>
          <p:nvPr/>
        </p:nvSpPr>
        <p:spPr>
          <a:xfrm>
            <a:off x="374701" y="5570760"/>
            <a:ext cx="432703" cy="110169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2" name="Google Shape;722;p9"/>
          <p:cNvSpPr/>
          <p:nvPr/>
        </p:nvSpPr>
        <p:spPr>
          <a:xfrm>
            <a:off x="406276" y="5680886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3" name="Google Shape;723;p9"/>
          <p:cNvSpPr/>
          <p:nvPr/>
        </p:nvSpPr>
        <p:spPr>
          <a:xfrm>
            <a:off x="807362" y="5625018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4" name="Google Shape;724;p9"/>
          <p:cNvSpPr/>
          <p:nvPr/>
        </p:nvSpPr>
        <p:spPr>
          <a:xfrm>
            <a:off x="376289" y="5585584"/>
            <a:ext cx="431116" cy="95344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5" name="Google Shape;725;p9"/>
          <p:cNvSpPr/>
          <p:nvPr/>
        </p:nvSpPr>
        <p:spPr>
          <a:xfrm>
            <a:off x="376289" y="1303611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59077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" name="Google Shape;727;p10"/>
          <p:cNvGrpSpPr/>
          <p:nvPr/>
        </p:nvGrpSpPr>
        <p:grpSpPr>
          <a:xfrm>
            <a:off x="527859" y="292693"/>
            <a:ext cx="11358487" cy="6384375"/>
            <a:chOff x="395894" y="219519"/>
            <a:chExt cx="8518865" cy="4788281"/>
          </a:xfrm>
        </p:grpSpPr>
        <p:sp>
          <p:nvSpPr>
            <p:cNvPr id="728" name="Google Shape;728;p10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729" name="Google Shape;729;p10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730" name="Google Shape;730;p1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31" name="Google Shape;731;p1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732" name="Google Shape;732;p10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733" name="Google Shape;733;p10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734" name="Google Shape;734;p10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35" name="Google Shape;735;p10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736" name="Google Shape;736;p10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737" name="Google Shape;737;p10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38" name="Google Shape;738;p10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739" name="Google Shape;739;p10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740" name="Google Shape;740;p10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41" name="Google Shape;741;p10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742" name="Google Shape;742;p10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743" name="Google Shape;743;p1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44" name="Google Shape;744;p1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745" name="Google Shape;745;p10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746" name="Google Shape;746;p1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47" name="Google Shape;747;p1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748" name="Google Shape;748;p10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9" name="Google Shape;749;p10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50" name="Google Shape;750;p10"/>
          <p:cNvSpPr txBox="1">
            <a:spLocks noGrp="1"/>
          </p:cNvSpPr>
          <p:nvPr>
            <p:ph type="title"/>
          </p:nvPr>
        </p:nvSpPr>
        <p:spPr>
          <a:xfrm>
            <a:off x="4584733" y="2679400"/>
            <a:ext cx="6639200" cy="149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51" name="Google Shape;751;p10"/>
          <p:cNvSpPr/>
          <p:nvPr/>
        </p:nvSpPr>
        <p:spPr>
          <a:xfrm>
            <a:off x="728423" y="1255918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2" name="Google Shape;752;p10"/>
          <p:cNvSpPr/>
          <p:nvPr/>
        </p:nvSpPr>
        <p:spPr>
          <a:xfrm>
            <a:off x="374701" y="1288786"/>
            <a:ext cx="432703" cy="110213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3" name="Google Shape;753;p10"/>
          <p:cNvSpPr/>
          <p:nvPr/>
        </p:nvSpPr>
        <p:spPr>
          <a:xfrm>
            <a:off x="406276" y="139895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4" name="Google Shape;754;p10"/>
          <p:cNvSpPr/>
          <p:nvPr/>
        </p:nvSpPr>
        <p:spPr>
          <a:xfrm>
            <a:off x="807362" y="1343045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5" name="Google Shape;755;p10"/>
          <p:cNvSpPr/>
          <p:nvPr/>
        </p:nvSpPr>
        <p:spPr>
          <a:xfrm>
            <a:off x="728423" y="1730987"/>
            <a:ext cx="105837" cy="17755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6" name="Google Shape;756;p10"/>
          <p:cNvSpPr/>
          <p:nvPr/>
        </p:nvSpPr>
        <p:spPr>
          <a:xfrm>
            <a:off x="374701" y="1765507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7" name="Google Shape;757;p10"/>
          <p:cNvSpPr/>
          <p:nvPr/>
        </p:nvSpPr>
        <p:spPr>
          <a:xfrm>
            <a:off x="406276" y="1873982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8" name="Google Shape;758;p10"/>
          <p:cNvSpPr/>
          <p:nvPr/>
        </p:nvSpPr>
        <p:spPr>
          <a:xfrm>
            <a:off x="807362" y="181972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9" name="Google Shape;759;p10"/>
          <p:cNvSpPr/>
          <p:nvPr/>
        </p:nvSpPr>
        <p:spPr>
          <a:xfrm>
            <a:off x="376289" y="1780289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0" name="Google Shape;760;p10"/>
          <p:cNvSpPr/>
          <p:nvPr/>
        </p:nvSpPr>
        <p:spPr>
          <a:xfrm>
            <a:off x="728423" y="2207665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1" name="Google Shape;761;p10"/>
          <p:cNvSpPr/>
          <p:nvPr/>
        </p:nvSpPr>
        <p:spPr>
          <a:xfrm>
            <a:off x="374701" y="2240534"/>
            <a:ext cx="432703" cy="110169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2" name="Google Shape;762;p10"/>
          <p:cNvSpPr/>
          <p:nvPr/>
        </p:nvSpPr>
        <p:spPr>
          <a:xfrm>
            <a:off x="406276" y="2349008"/>
            <a:ext cx="42685" cy="1696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3" name="Google Shape;763;p10"/>
          <p:cNvSpPr/>
          <p:nvPr/>
        </p:nvSpPr>
        <p:spPr>
          <a:xfrm>
            <a:off x="807362" y="229479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4" name="Google Shape;764;p10"/>
          <p:cNvSpPr/>
          <p:nvPr/>
        </p:nvSpPr>
        <p:spPr>
          <a:xfrm>
            <a:off x="376289" y="2255317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5" name="Google Shape;765;p10"/>
          <p:cNvSpPr/>
          <p:nvPr/>
        </p:nvSpPr>
        <p:spPr>
          <a:xfrm>
            <a:off x="728423" y="2682691"/>
            <a:ext cx="105837" cy="177603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6" name="Google Shape;766;p10"/>
          <p:cNvSpPr/>
          <p:nvPr/>
        </p:nvSpPr>
        <p:spPr>
          <a:xfrm>
            <a:off x="374701" y="2717213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7" name="Google Shape;767;p10"/>
          <p:cNvSpPr/>
          <p:nvPr/>
        </p:nvSpPr>
        <p:spPr>
          <a:xfrm>
            <a:off x="406276" y="2825730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8" name="Google Shape;768;p10"/>
          <p:cNvSpPr/>
          <p:nvPr/>
        </p:nvSpPr>
        <p:spPr>
          <a:xfrm>
            <a:off x="807362" y="2769819"/>
            <a:ext cx="41" cy="1696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9" name="Google Shape;769;p10"/>
          <p:cNvSpPr/>
          <p:nvPr/>
        </p:nvSpPr>
        <p:spPr>
          <a:xfrm>
            <a:off x="376289" y="2732037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0" name="Google Shape;770;p10"/>
          <p:cNvSpPr/>
          <p:nvPr/>
        </p:nvSpPr>
        <p:spPr>
          <a:xfrm>
            <a:off x="728423" y="3159413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1" name="Google Shape;771;p10"/>
          <p:cNvSpPr/>
          <p:nvPr/>
        </p:nvSpPr>
        <p:spPr>
          <a:xfrm>
            <a:off x="374701" y="3192282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2" name="Google Shape;772;p10"/>
          <p:cNvSpPr/>
          <p:nvPr/>
        </p:nvSpPr>
        <p:spPr>
          <a:xfrm>
            <a:off x="406276" y="330075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3" name="Google Shape;773;p10"/>
          <p:cNvSpPr/>
          <p:nvPr/>
        </p:nvSpPr>
        <p:spPr>
          <a:xfrm>
            <a:off x="807362" y="3246497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4" name="Google Shape;774;p10"/>
          <p:cNvSpPr/>
          <p:nvPr/>
        </p:nvSpPr>
        <p:spPr>
          <a:xfrm>
            <a:off x="376289" y="3207063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5" name="Google Shape;775;p10"/>
          <p:cNvSpPr/>
          <p:nvPr/>
        </p:nvSpPr>
        <p:spPr>
          <a:xfrm>
            <a:off x="728423" y="3634439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6" name="Google Shape;776;p10"/>
          <p:cNvSpPr/>
          <p:nvPr/>
        </p:nvSpPr>
        <p:spPr>
          <a:xfrm>
            <a:off x="374701" y="3668959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7" name="Google Shape;777;p10"/>
          <p:cNvSpPr/>
          <p:nvPr/>
        </p:nvSpPr>
        <p:spPr>
          <a:xfrm>
            <a:off x="406276" y="3777434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8" name="Google Shape;778;p10"/>
          <p:cNvSpPr/>
          <p:nvPr/>
        </p:nvSpPr>
        <p:spPr>
          <a:xfrm>
            <a:off x="807362" y="3721565"/>
            <a:ext cx="41" cy="1696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9" name="Google Shape;779;p10"/>
          <p:cNvSpPr/>
          <p:nvPr/>
        </p:nvSpPr>
        <p:spPr>
          <a:xfrm>
            <a:off x="376289" y="3682090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0" name="Google Shape;780;p10"/>
          <p:cNvSpPr/>
          <p:nvPr/>
        </p:nvSpPr>
        <p:spPr>
          <a:xfrm>
            <a:off x="728423" y="4111118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1" name="Google Shape;781;p10"/>
          <p:cNvSpPr/>
          <p:nvPr/>
        </p:nvSpPr>
        <p:spPr>
          <a:xfrm>
            <a:off x="374701" y="4143986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2" name="Google Shape;782;p10"/>
          <p:cNvSpPr/>
          <p:nvPr/>
        </p:nvSpPr>
        <p:spPr>
          <a:xfrm>
            <a:off x="406276" y="4252503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3" name="Google Shape;783;p10"/>
          <p:cNvSpPr/>
          <p:nvPr/>
        </p:nvSpPr>
        <p:spPr>
          <a:xfrm>
            <a:off x="807362" y="4198245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4" name="Google Shape;784;p10"/>
          <p:cNvSpPr/>
          <p:nvPr/>
        </p:nvSpPr>
        <p:spPr>
          <a:xfrm>
            <a:off x="376289" y="4158811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5" name="Google Shape;785;p10"/>
          <p:cNvSpPr/>
          <p:nvPr/>
        </p:nvSpPr>
        <p:spPr>
          <a:xfrm>
            <a:off x="728423" y="4586187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6" name="Google Shape;786;p10"/>
          <p:cNvSpPr/>
          <p:nvPr/>
        </p:nvSpPr>
        <p:spPr>
          <a:xfrm>
            <a:off x="374701" y="4620665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7" name="Google Shape;787;p10"/>
          <p:cNvSpPr/>
          <p:nvPr/>
        </p:nvSpPr>
        <p:spPr>
          <a:xfrm>
            <a:off x="406276" y="4729182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8" name="Google Shape;788;p10"/>
          <p:cNvSpPr/>
          <p:nvPr/>
        </p:nvSpPr>
        <p:spPr>
          <a:xfrm>
            <a:off x="807362" y="4673271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9" name="Google Shape;789;p10"/>
          <p:cNvSpPr/>
          <p:nvPr/>
        </p:nvSpPr>
        <p:spPr>
          <a:xfrm>
            <a:off x="376289" y="4633838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0" name="Google Shape;790;p10"/>
          <p:cNvSpPr/>
          <p:nvPr/>
        </p:nvSpPr>
        <p:spPr>
          <a:xfrm>
            <a:off x="728423" y="5061213"/>
            <a:ext cx="105837" cy="17755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1" name="Google Shape;791;p10"/>
          <p:cNvSpPr/>
          <p:nvPr/>
        </p:nvSpPr>
        <p:spPr>
          <a:xfrm>
            <a:off x="374701" y="5095734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2" name="Google Shape;792;p10"/>
          <p:cNvSpPr/>
          <p:nvPr/>
        </p:nvSpPr>
        <p:spPr>
          <a:xfrm>
            <a:off x="406276" y="520420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3" name="Google Shape;793;p10"/>
          <p:cNvSpPr/>
          <p:nvPr/>
        </p:nvSpPr>
        <p:spPr>
          <a:xfrm>
            <a:off x="807362" y="514999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4" name="Google Shape;794;p10"/>
          <p:cNvSpPr/>
          <p:nvPr/>
        </p:nvSpPr>
        <p:spPr>
          <a:xfrm>
            <a:off x="376289" y="5110515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5" name="Google Shape;795;p10"/>
          <p:cNvSpPr/>
          <p:nvPr/>
        </p:nvSpPr>
        <p:spPr>
          <a:xfrm>
            <a:off x="728423" y="5537891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6" name="Google Shape;796;p10"/>
          <p:cNvSpPr/>
          <p:nvPr/>
        </p:nvSpPr>
        <p:spPr>
          <a:xfrm>
            <a:off x="374701" y="5570760"/>
            <a:ext cx="432703" cy="110169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7" name="Google Shape;797;p10"/>
          <p:cNvSpPr/>
          <p:nvPr/>
        </p:nvSpPr>
        <p:spPr>
          <a:xfrm>
            <a:off x="406276" y="5680886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8" name="Google Shape;798;p10"/>
          <p:cNvSpPr/>
          <p:nvPr/>
        </p:nvSpPr>
        <p:spPr>
          <a:xfrm>
            <a:off x="807362" y="5625018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9" name="Google Shape;799;p10"/>
          <p:cNvSpPr/>
          <p:nvPr/>
        </p:nvSpPr>
        <p:spPr>
          <a:xfrm>
            <a:off x="376289" y="5585584"/>
            <a:ext cx="431116" cy="95344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0" name="Google Shape;800;p10"/>
          <p:cNvSpPr/>
          <p:nvPr/>
        </p:nvSpPr>
        <p:spPr>
          <a:xfrm>
            <a:off x="376289" y="1303611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91594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2" name="Google Shape;802;p11"/>
          <p:cNvGrpSpPr/>
          <p:nvPr/>
        </p:nvGrpSpPr>
        <p:grpSpPr>
          <a:xfrm>
            <a:off x="527859" y="292693"/>
            <a:ext cx="11358487" cy="6384375"/>
            <a:chOff x="395894" y="219519"/>
            <a:chExt cx="8518865" cy="4788281"/>
          </a:xfrm>
        </p:grpSpPr>
        <p:sp>
          <p:nvSpPr>
            <p:cNvPr id="803" name="Google Shape;803;p11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804" name="Google Shape;804;p11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805" name="Google Shape;805;p1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06" name="Google Shape;806;p1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807" name="Google Shape;807;p11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808" name="Google Shape;808;p11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809" name="Google Shape;809;p11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10" name="Google Shape;810;p11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811" name="Google Shape;811;p11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812" name="Google Shape;812;p11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13" name="Google Shape;813;p11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814" name="Google Shape;814;p11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815" name="Google Shape;815;p11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16" name="Google Shape;816;p11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817" name="Google Shape;817;p11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818" name="Google Shape;818;p1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19" name="Google Shape;819;p1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820" name="Google Shape;820;p11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821" name="Google Shape;821;p1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22" name="Google Shape;822;p1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823" name="Google Shape;823;p11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4" name="Google Shape;824;p11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25" name="Google Shape;825;p11"/>
          <p:cNvSpPr txBox="1">
            <a:spLocks noGrp="1"/>
          </p:cNvSpPr>
          <p:nvPr>
            <p:ph type="title" hasCustomPrompt="1"/>
          </p:nvPr>
        </p:nvSpPr>
        <p:spPr>
          <a:xfrm>
            <a:off x="2422484" y="2276784"/>
            <a:ext cx="7348800" cy="18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120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26" name="Google Shape;826;p11"/>
          <p:cNvSpPr txBox="1">
            <a:spLocks noGrp="1"/>
          </p:cNvSpPr>
          <p:nvPr>
            <p:ph type="subTitle" idx="1"/>
          </p:nvPr>
        </p:nvSpPr>
        <p:spPr>
          <a:xfrm>
            <a:off x="2420717" y="3962417"/>
            <a:ext cx="7348800" cy="6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27" name="Google Shape;827;p11"/>
          <p:cNvSpPr/>
          <p:nvPr/>
        </p:nvSpPr>
        <p:spPr>
          <a:xfrm>
            <a:off x="728423" y="1255918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28" name="Google Shape;828;p11"/>
          <p:cNvSpPr/>
          <p:nvPr/>
        </p:nvSpPr>
        <p:spPr>
          <a:xfrm>
            <a:off x="374701" y="1288786"/>
            <a:ext cx="432703" cy="110213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29" name="Google Shape;829;p11"/>
          <p:cNvSpPr/>
          <p:nvPr/>
        </p:nvSpPr>
        <p:spPr>
          <a:xfrm>
            <a:off x="406276" y="139895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0" name="Google Shape;830;p11"/>
          <p:cNvSpPr/>
          <p:nvPr/>
        </p:nvSpPr>
        <p:spPr>
          <a:xfrm>
            <a:off x="807362" y="1343045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1" name="Google Shape;831;p11"/>
          <p:cNvSpPr/>
          <p:nvPr/>
        </p:nvSpPr>
        <p:spPr>
          <a:xfrm>
            <a:off x="728423" y="1730987"/>
            <a:ext cx="105837" cy="17755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2" name="Google Shape;832;p11"/>
          <p:cNvSpPr/>
          <p:nvPr/>
        </p:nvSpPr>
        <p:spPr>
          <a:xfrm>
            <a:off x="374701" y="1765507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3" name="Google Shape;833;p11"/>
          <p:cNvSpPr/>
          <p:nvPr/>
        </p:nvSpPr>
        <p:spPr>
          <a:xfrm>
            <a:off x="406276" y="1873982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4" name="Google Shape;834;p11"/>
          <p:cNvSpPr/>
          <p:nvPr/>
        </p:nvSpPr>
        <p:spPr>
          <a:xfrm>
            <a:off x="807362" y="181972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5" name="Google Shape;835;p11"/>
          <p:cNvSpPr/>
          <p:nvPr/>
        </p:nvSpPr>
        <p:spPr>
          <a:xfrm>
            <a:off x="376289" y="1780289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6" name="Google Shape;836;p11"/>
          <p:cNvSpPr/>
          <p:nvPr/>
        </p:nvSpPr>
        <p:spPr>
          <a:xfrm>
            <a:off x="728423" y="2207665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7" name="Google Shape;837;p11"/>
          <p:cNvSpPr/>
          <p:nvPr/>
        </p:nvSpPr>
        <p:spPr>
          <a:xfrm>
            <a:off x="374701" y="2240534"/>
            <a:ext cx="432703" cy="110169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8" name="Google Shape;838;p11"/>
          <p:cNvSpPr/>
          <p:nvPr/>
        </p:nvSpPr>
        <p:spPr>
          <a:xfrm>
            <a:off x="406276" y="2349008"/>
            <a:ext cx="42685" cy="1696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9" name="Google Shape;839;p11"/>
          <p:cNvSpPr/>
          <p:nvPr/>
        </p:nvSpPr>
        <p:spPr>
          <a:xfrm>
            <a:off x="807362" y="229479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40" name="Google Shape;840;p11"/>
          <p:cNvSpPr/>
          <p:nvPr/>
        </p:nvSpPr>
        <p:spPr>
          <a:xfrm>
            <a:off x="376289" y="2255317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41" name="Google Shape;841;p11"/>
          <p:cNvSpPr/>
          <p:nvPr/>
        </p:nvSpPr>
        <p:spPr>
          <a:xfrm>
            <a:off x="728423" y="2682691"/>
            <a:ext cx="105837" cy="177603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42" name="Google Shape;842;p11"/>
          <p:cNvSpPr/>
          <p:nvPr/>
        </p:nvSpPr>
        <p:spPr>
          <a:xfrm>
            <a:off x="374701" y="2717213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43" name="Google Shape;843;p11"/>
          <p:cNvSpPr/>
          <p:nvPr/>
        </p:nvSpPr>
        <p:spPr>
          <a:xfrm>
            <a:off x="406276" y="2825730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44" name="Google Shape;844;p11"/>
          <p:cNvSpPr/>
          <p:nvPr/>
        </p:nvSpPr>
        <p:spPr>
          <a:xfrm>
            <a:off x="807362" y="2769819"/>
            <a:ext cx="41" cy="1696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45" name="Google Shape;845;p11"/>
          <p:cNvSpPr/>
          <p:nvPr/>
        </p:nvSpPr>
        <p:spPr>
          <a:xfrm>
            <a:off x="376289" y="2732037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46" name="Google Shape;846;p11"/>
          <p:cNvSpPr/>
          <p:nvPr/>
        </p:nvSpPr>
        <p:spPr>
          <a:xfrm>
            <a:off x="728423" y="3159413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47" name="Google Shape;847;p11"/>
          <p:cNvSpPr/>
          <p:nvPr/>
        </p:nvSpPr>
        <p:spPr>
          <a:xfrm>
            <a:off x="374701" y="3192282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48" name="Google Shape;848;p11"/>
          <p:cNvSpPr/>
          <p:nvPr/>
        </p:nvSpPr>
        <p:spPr>
          <a:xfrm>
            <a:off x="406276" y="330075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49" name="Google Shape;849;p11"/>
          <p:cNvSpPr/>
          <p:nvPr/>
        </p:nvSpPr>
        <p:spPr>
          <a:xfrm>
            <a:off x="807362" y="3246497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0" name="Google Shape;850;p11"/>
          <p:cNvSpPr/>
          <p:nvPr/>
        </p:nvSpPr>
        <p:spPr>
          <a:xfrm>
            <a:off x="376289" y="3207063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1" name="Google Shape;851;p11"/>
          <p:cNvSpPr/>
          <p:nvPr/>
        </p:nvSpPr>
        <p:spPr>
          <a:xfrm>
            <a:off x="728423" y="3634439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2" name="Google Shape;852;p11"/>
          <p:cNvSpPr/>
          <p:nvPr/>
        </p:nvSpPr>
        <p:spPr>
          <a:xfrm>
            <a:off x="374701" y="3668959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3" name="Google Shape;853;p11"/>
          <p:cNvSpPr/>
          <p:nvPr/>
        </p:nvSpPr>
        <p:spPr>
          <a:xfrm>
            <a:off x="406276" y="3777434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4" name="Google Shape;854;p11"/>
          <p:cNvSpPr/>
          <p:nvPr/>
        </p:nvSpPr>
        <p:spPr>
          <a:xfrm>
            <a:off x="807362" y="3721565"/>
            <a:ext cx="41" cy="1696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5" name="Google Shape;855;p11"/>
          <p:cNvSpPr/>
          <p:nvPr/>
        </p:nvSpPr>
        <p:spPr>
          <a:xfrm>
            <a:off x="376289" y="3682090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6" name="Google Shape;856;p11"/>
          <p:cNvSpPr/>
          <p:nvPr/>
        </p:nvSpPr>
        <p:spPr>
          <a:xfrm>
            <a:off x="728423" y="4111118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7" name="Google Shape;857;p11"/>
          <p:cNvSpPr/>
          <p:nvPr/>
        </p:nvSpPr>
        <p:spPr>
          <a:xfrm>
            <a:off x="374701" y="4143986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8" name="Google Shape;858;p11"/>
          <p:cNvSpPr/>
          <p:nvPr/>
        </p:nvSpPr>
        <p:spPr>
          <a:xfrm>
            <a:off x="406276" y="4252503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59" name="Google Shape;859;p11"/>
          <p:cNvSpPr/>
          <p:nvPr/>
        </p:nvSpPr>
        <p:spPr>
          <a:xfrm>
            <a:off x="807362" y="4198245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0" name="Google Shape;860;p11"/>
          <p:cNvSpPr/>
          <p:nvPr/>
        </p:nvSpPr>
        <p:spPr>
          <a:xfrm>
            <a:off x="376289" y="4158811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1" name="Google Shape;861;p11"/>
          <p:cNvSpPr/>
          <p:nvPr/>
        </p:nvSpPr>
        <p:spPr>
          <a:xfrm>
            <a:off x="728423" y="4586187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2" name="Google Shape;862;p11"/>
          <p:cNvSpPr/>
          <p:nvPr/>
        </p:nvSpPr>
        <p:spPr>
          <a:xfrm>
            <a:off x="374701" y="4620665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3" name="Google Shape;863;p11"/>
          <p:cNvSpPr/>
          <p:nvPr/>
        </p:nvSpPr>
        <p:spPr>
          <a:xfrm>
            <a:off x="406276" y="4729182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4" name="Google Shape;864;p11"/>
          <p:cNvSpPr/>
          <p:nvPr/>
        </p:nvSpPr>
        <p:spPr>
          <a:xfrm>
            <a:off x="807362" y="4673271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5" name="Google Shape;865;p11"/>
          <p:cNvSpPr/>
          <p:nvPr/>
        </p:nvSpPr>
        <p:spPr>
          <a:xfrm>
            <a:off x="376289" y="4633838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6" name="Google Shape;866;p11"/>
          <p:cNvSpPr/>
          <p:nvPr/>
        </p:nvSpPr>
        <p:spPr>
          <a:xfrm>
            <a:off x="728423" y="5061213"/>
            <a:ext cx="105837" cy="17755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7" name="Google Shape;867;p11"/>
          <p:cNvSpPr/>
          <p:nvPr/>
        </p:nvSpPr>
        <p:spPr>
          <a:xfrm>
            <a:off x="374701" y="5095734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8" name="Google Shape;868;p11"/>
          <p:cNvSpPr/>
          <p:nvPr/>
        </p:nvSpPr>
        <p:spPr>
          <a:xfrm>
            <a:off x="406276" y="520420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9" name="Google Shape;869;p11"/>
          <p:cNvSpPr/>
          <p:nvPr/>
        </p:nvSpPr>
        <p:spPr>
          <a:xfrm>
            <a:off x="807362" y="514999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70" name="Google Shape;870;p11"/>
          <p:cNvSpPr/>
          <p:nvPr/>
        </p:nvSpPr>
        <p:spPr>
          <a:xfrm>
            <a:off x="376289" y="5110515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71" name="Google Shape;871;p11"/>
          <p:cNvSpPr/>
          <p:nvPr/>
        </p:nvSpPr>
        <p:spPr>
          <a:xfrm>
            <a:off x="728423" y="5537891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72" name="Google Shape;872;p11"/>
          <p:cNvSpPr/>
          <p:nvPr/>
        </p:nvSpPr>
        <p:spPr>
          <a:xfrm>
            <a:off x="374701" y="5570760"/>
            <a:ext cx="432703" cy="110169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73" name="Google Shape;873;p11"/>
          <p:cNvSpPr/>
          <p:nvPr/>
        </p:nvSpPr>
        <p:spPr>
          <a:xfrm>
            <a:off x="406276" y="5680886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74" name="Google Shape;874;p11"/>
          <p:cNvSpPr/>
          <p:nvPr/>
        </p:nvSpPr>
        <p:spPr>
          <a:xfrm>
            <a:off x="807362" y="5625018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75" name="Google Shape;875;p11"/>
          <p:cNvSpPr/>
          <p:nvPr/>
        </p:nvSpPr>
        <p:spPr>
          <a:xfrm>
            <a:off x="376289" y="5585584"/>
            <a:ext cx="431116" cy="95344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76" name="Google Shape;876;p11"/>
          <p:cNvSpPr/>
          <p:nvPr/>
        </p:nvSpPr>
        <p:spPr>
          <a:xfrm>
            <a:off x="376289" y="1303611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1324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813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6" name="Google Shape;1186;p16"/>
          <p:cNvGrpSpPr/>
          <p:nvPr/>
        </p:nvGrpSpPr>
        <p:grpSpPr>
          <a:xfrm>
            <a:off x="527859" y="292693"/>
            <a:ext cx="11358487" cy="6384375"/>
            <a:chOff x="395894" y="219519"/>
            <a:chExt cx="8518865" cy="4788281"/>
          </a:xfrm>
        </p:grpSpPr>
        <p:sp>
          <p:nvSpPr>
            <p:cNvPr id="1187" name="Google Shape;1187;p1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188" name="Google Shape;1188;p1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189" name="Google Shape;1189;p1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90" name="Google Shape;1190;p1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1191" name="Google Shape;1191;p1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192" name="Google Shape;1192;p1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193" name="Google Shape;1193;p1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94" name="Google Shape;1194;p1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195" name="Google Shape;1195;p1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196" name="Google Shape;1196;p1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97" name="Google Shape;1197;p1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198" name="Google Shape;1198;p1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199" name="Google Shape;1199;p1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00" name="Google Shape;1200;p1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201" name="Google Shape;1201;p1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202" name="Google Shape;1202;p1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03" name="Google Shape;1203;p1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204" name="Google Shape;1204;p1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205" name="Google Shape;1205;p1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06" name="Google Shape;1206;p1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1207" name="Google Shape;1207;p1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8" name="Google Shape;1208;p1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09" name="Google Shape;1209;p16"/>
          <p:cNvSpPr/>
          <p:nvPr/>
        </p:nvSpPr>
        <p:spPr>
          <a:xfrm>
            <a:off x="728423" y="1255918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0" name="Google Shape;1210;p16"/>
          <p:cNvSpPr/>
          <p:nvPr/>
        </p:nvSpPr>
        <p:spPr>
          <a:xfrm>
            <a:off x="374701" y="1288786"/>
            <a:ext cx="432703" cy="110213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1" name="Google Shape;1211;p16"/>
          <p:cNvSpPr/>
          <p:nvPr/>
        </p:nvSpPr>
        <p:spPr>
          <a:xfrm>
            <a:off x="406276" y="139895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2" name="Google Shape;1212;p16"/>
          <p:cNvSpPr/>
          <p:nvPr/>
        </p:nvSpPr>
        <p:spPr>
          <a:xfrm>
            <a:off x="807362" y="1343045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3" name="Google Shape;1213;p16"/>
          <p:cNvSpPr/>
          <p:nvPr/>
        </p:nvSpPr>
        <p:spPr>
          <a:xfrm>
            <a:off x="728423" y="1730987"/>
            <a:ext cx="105837" cy="17755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4" name="Google Shape;1214;p16"/>
          <p:cNvSpPr/>
          <p:nvPr/>
        </p:nvSpPr>
        <p:spPr>
          <a:xfrm>
            <a:off x="374701" y="1765507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5" name="Google Shape;1215;p16"/>
          <p:cNvSpPr/>
          <p:nvPr/>
        </p:nvSpPr>
        <p:spPr>
          <a:xfrm>
            <a:off x="406276" y="1873982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6" name="Google Shape;1216;p16"/>
          <p:cNvSpPr/>
          <p:nvPr/>
        </p:nvSpPr>
        <p:spPr>
          <a:xfrm>
            <a:off x="807362" y="181972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7" name="Google Shape;1217;p16"/>
          <p:cNvSpPr/>
          <p:nvPr/>
        </p:nvSpPr>
        <p:spPr>
          <a:xfrm>
            <a:off x="376289" y="1780289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8" name="Google Shape;1218;p16"/>
          <p:cNvSpPr/>
          <p:nvPr/>
        </p:nvSpPr>
        <p:spPr>
          <a:xfrm>
            <a:off x="728423" y="2207665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9" name="Google Shape;1219;p16"/>
          <p:cNvSpPr/>
          <p:nvPr/>
        </p:nvSpPr>
        <p:spPr>
          <a:xfrm>
            <a:off x="374701" y="2240534"/>
            <a:ext cx="432703" cy="110169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20" name="Google Shape;1220;p16"/>
          <p:cNvSpPr/>
          <p:nvPr/>
        </p:nvSpPr>
        <p:spPr>
          <a:xfrm>
            <a:off x="406276" y="2349008"/>
            <a:ext cx="42685" cy="1696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21" name="Google Shape;1221;p16"/>
          <p:cNvSpPr/>
          <p:nvPr/>
        </p:nvSpPr>
        <p:spPr>
          <a:xfrm>
            <a:off x="807362" y="229479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22" name="Google Shape;1222;p16"/>
          <p:cNvSpPr/>
          <p:nvPr/>
        </p:nvSpPr>
        <p:spPr>
          <a:xfrm>
            <a:off x="376289" y="2255317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23" name="Google Shape;1223;p16"/>
          <p:cNvSpPr/>
          <p:nvPr/>
        </p:nvSpPr>
        <p:spPr>
          <a:xfrm>
            <a:off x="728423" y="2682691"/>
            <a:ext cx="105837" cy="177603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24" name="Google Shape;1224;p16"/>
          <p:cNvSpPr/>
          <p:nvPr/>
        </p:nvSpPr>
        <p:spPr>
          <a:xfrm>
            <a:off x="374701" y="2717213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25" name="Google Shape;1225;p16"/>
          <p:cNvSpPr/>
          <p:nvPr/>
        </p:nvSpPr>
        <p:spPr>
          <a:xfrm>
            <a:off x="406276" y="2825730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26" name="Google Shape;1226;p16"/>
          <p:cNvSpPr/>
          <p:nvPr/>
        </p:nvSpPr>
        <p:spPr>
          <a:xfrm>
            <a:off x="807362" y="2769819"/>
            <a:ext cx="41" cy="1696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27" name="Google Shape;1227;p16"/>
          <p:cNvSpPr/>
          <p:nvPr/>
        </p:nvSpPr>
        <p:spPr>
          <a:xfrm>
            <a:off x="376289" y="2732037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28" name="Google Shape;1228;p16"/>
          <p:cNvSpPr/>
          <p:nvPr/>
        </p:nvSpPr>
        <p:spPr>
          <a:xfrm>
            <a:off x="728423" y="3159413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29" name="Google Shape;1229;p16"/>
          <p:cNvSpPr/>
          <p:nvPr/>
        </p:nvSpPr>
        <p:spPr>
          <a:xfrm>
            <a:off x="374701" y="3192282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30" name="Google Shape;1230;p16"/>
          <p:cNvSpPr/>
          <p:nvPr/>
        </p:nvSpPr>
        <p:spPr>
          <a:xfrm>
            <a:off x="406276" y="330075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31" name="Google Shape;1231;p16"/>
          <p:cNvSpPr/>
          <p:nvPr/>
        </p:nvSpPr>
        <p:spPr>
          <a:xfrm>
            <a:off x="807362" y="3246497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32" name="Google Shape;1232;p16"/>
          <p:cNvSpPr/>
          <p:nvPr/>
        </p:nvSpPr>
        <p:spPr>
          <a:xfrm>
            <a:off x="376289" y="3207063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33" name="Google Shape;1233;p16"/>
          <p:cNvSpPr/>
          <p:nvPr/>
        </p:nvSpPr>
        <p:spPr>
          <a:xfrm>
            <a:off x="728423" y="3634439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34" name="Google Shape;1234;p16"/>
          <p:cNvSpPr/>
          <p:nvPr/>
        </p:nvSpPr>
        <p:spPr>
          <a:xfrm>
            <a:off x="374701" y="3668959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35" name="Google Shape;1235;p16"/>
          <p:cNvSpPr/>
          <p:nvPr/>
        </p:nvSpPr>
        <p:spPr>
          <a:xfrm>
            <a:off x="406276" y="3777434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36" name="Google Shape;1236;p16"/>
          <p:cNvSpPr/>
          <p:nvPr/>
        </p:nvSpPr>
        <p:spPr>
          <a:xfrm>
            <a:off x="807362" y="3721565"/>
            <a:ext cx="41" cy="1696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37" name="Google Shape;1237;p16"/>
          <p:cNvSpPr/>
          <p:nvPr/>
        </p:nvSpPr>
        <p:spPr>
          <a:xfrm>
            <a:off x="376289" y="3682090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38" name="Google Shape;1238;p16"/>
          <p:cNvSpPr/>
          <p:nvPr/>
        </p:nvSpPr>
        <p:spPr>
          <a:xfrm>
            <a:off x="728423" y="4111118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39" name="Google Shape;1239;p16"/>
          <p:cNvSpPr/>
          <p:nvPr/>
        </p:nvSpPr>
        <p:spPr>
          <a:xfrm>
            <a:off x="374701" y="4143986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40" name="Google Shape;1240;p16"/>
          <p:cNvSpPr/>
          <p:nvPr/>
        </p:nvSpPr>
        <p:spPr>
          <a:xfrm>
            <a:off x="406276" y="4252503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41" name="Google Shape;1241;p16"/>
          <p:cNvSpPr/>
          <p:nvPr/>
        </p:nvSpPr>
        <p:spPr>
          <a:xfrm>
            <a:off x="807362" y="4198245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42" name="Google Shape;1242;p16"/>
          <p:cNvSpPr/>
          <p:nvPr/>
        </p:nvSpPr>
        <p:spPr>
          <a:xfrm>
            <a:off x="376289" y="4158811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43" name="Google Shape;1243;p16"/>
          <p:cNvSpPr/>
          <p:nvPr/>
        </p:nvSpPr>
        <p:spPr>
          <a:xfrm>
            <a:off x="728423" y="4586187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44" name="Google Shape;1244;p16"/>
          <p:cNvSpPr/>
          <p:nvPr/>
        </p:nvSpPr>
        <p:spPr>
          <a:xfrm>
            <a:off x="374701" y="4620665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45" name="Google Shape;1245;p16"/>
          <p:cNvSpPr/>
          <p:nvPr/>
        </p:nvSpPr>
        <p:spPr>
          <a:xfrm>
            <a:off x="406276" y="4729182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46" name="Google Shape;1246;p16"/>
          <p:cNvSpPr/>
          <p:nvPr/>
        </p:nvSpPr>
        <p:spPr>
          <a:xfrm>
            <a:off x="807362" y="4673271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47" name="Google Shape;1247;p16"/>
          <p:cNvSpPr/>
          <p:nvPr/>
        </p:nvSpPr>
        <p:spPr>
          <a:xfrm>
            <a:off x="376289" y="4633838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48" name="Google Shape;1248;p16"/>
          <p:cNvSpPr/>
          <p:nvPr/>
        </p:nvSpPr>
        <p:spPr>
          <a:xfrm>
            <a:off x="728423" y="5061213"/>
            <a:ext cx="105837" cy="17755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49" name="Google Shape;1249;p16"/>
          <p:cNvSpPr/>
          <p:nvPr/>
        </p:nvSpPr>
        <p:spPr>
          <a:xfrm>
            <a:off x="374701" y="5095734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50" name="Google Shape;1250;p16"/>
          <p:cNvSpPr/>
          <p:nvPr/>
        </p:nvSpPr>
        <p:spPr>
          <a:xfrm>
            <a:off x="406276" y="520420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51" name="Google Shape;1251;p16"/>
          <p:cNvSpPr/>
          <p:nvPr/>
        </p:nvSpPr>
        <p:spPr>
          <a:xfrm>
            <a:off x="807362" y="514999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52" name="Google Shape;1252;p16"/>
          <p:cNvSpPr/>
          <p:nvPr/>
        </p:nvSpPr>
        <p:spPr>
          <a:xfrm>
            <a:off x="376289" y="5110515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53" name="Google Shape;1253;p16"/>
          <p:cNvSpPr/>
          <p:nvPr/>
        </p:nvSpPr>
        <p:spPr>
          <a:xfrm>
            <a:off x="728423" y="5537891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54" name="Google Shape;1254;p16"/>
          <p:cNvSpPr/>
          <p:nvPr/>
        </p:nvSpPr>
        <p:spPr>
          <a:xfrm>
            <a:off x="374701" y="5570760"/>
            <a:ext cx="432703" cy="110169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55" name="Google Shape;1255;p16"/>
          <p:cNvSpPr/>
          <p:nvPr/>
        </p:nvSpPr>
        <p:spPr>
          <a:xfrm>
            <a:off x="406276" y="5680886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56" name="Google Shape;1256;p16"/>
          <p:cNvSpPr/>
          <p:nvPr/>
        </p:nvSpPr>
        <p:spPr>
          <a:xfrm>
            <a:off x="807362" y="5625018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57" name="Google Shape;1257;p16"/>
          <p:cNvSpPr/>
          <p:nvPr/>
        </p:nvSpPr>
        <p:spPr>
          <a:xfrm>
            <a:off x="376289" y="5585584"/>
            <a:ext cx="431116" cy="95344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58" name="Google Shape;1258;p16"/>
          <p:cNvSpPr/>
          <p:nvPr/>
        </p:nvSpPr>
        <p:spPr>
          <a:xfrm>
            <a:off x="376289" y="1303611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259" name="Google Shape;1259;p16"/>
          <p:cNvGrpSpPr/>
          <p:nvPr/>
        </p:nvGrpSpPr>
        <p:grpSpPr>
          <a:xfrm>
            <a:off x="968285" y="6000567"/>
            <a:ext cx="388500" cy="375167"/>
            <a:chOff x="3243875" y="2372825"/>
            <a:chExt cx="291375" cy="281375"/>
          </a:xfrm>
        </p:grpSpPr>
        <p:sp>
          <p:nvSpPr>
            <p:cNvPr id="1260" name="Google Shape;1260;p16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1" name="Google Shape;1261;p16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2" name="Google Shape;1262;p16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3" name="Google Shape;1263;p16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4" name="Google Shape;1264;p16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5" name="Google Shape;1265;p16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6" name="Google Shape;1266;p16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7" name="Google Shape;1267;p16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8" name="Google Shape;1268;p16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9" name="Google Shape;1269;p16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70" name="Google Shape;1270;p16"/>
          <p:cNvSpPr/>
          <p:nvPr/>
        </p:nvSpPr>
        <p:spPr>
          <a:xfrm>
            <a:off x="9780800" y="677434"/>
            <a:ext cx="116000" cy="82567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271" name="Google Shape;1271;p16"/>
          <p:cNvGrpSpPr/>
          <p:nvPr/>
        </p:nvGrpSpPr>
        <p:grpSpPr>
          <a:xfrm>
            <a:off x="2019934" y="606334"/>
            <a:ext cx="222233" cy="224767"/>
            <a:chOff x="4954425" y="2036375"/>
            <a:chExt cx="166675" cy="168575"/>
          </a:xfrm>
        </p:grpSpPr>
        <p:sp>
          <p:nvSpPr>
            <p:cNvPr id="1272" name="Google Shape;1272;p1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3" name="Google Shape;1273;p1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74" name="Google Shape;1274;p16"/>
          <p:cNvSpPr/>
          <p:nvPr/>
        </p:nvSpPr>
        <p:spPr>
          <a:xfrm>
            <a:off x="1903933" y="6375718"/>
            <a:ext cx="116000" cy="82567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83105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1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6" name="Google Shape;1276;p17"/>
          <p:cNvGrpSpPr/>
          <p:nvPr/>
        </p:nvGrpSpPr>
        <p:grpSpPr>
          <a:xfrm>
            <a:off x="527859" y="292693"/>
            <a:ext cx="11358487" cy="6384375"/>
            <a:chOff x="395894" y="219519"/>
            <a:chExt cx="8518865" cy="4788281"/>
          </a:xfrm>
        </p:grpSpPr>
        <p:sp>
          <p:nvSpPr>
            <p:cNvPr id="1277" name="Google Shape;1277;p1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278" name="Google Shape;1278;p1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279" name="Google Shape;1279;p1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80" name="Google Shape;1280;p1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1281" name="Google Shape;1281;p1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282" name="Google Shape;1282;p1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283" name="Google Shape;1283;p1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84" name="Google Shape;1284;p1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285" name="Google Shape;1285;p1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286" name="Google Shape;1286;p1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87" name="Google Shape;1287;p1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288" name="Google Shape;1288;p1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289" name="Google Shape;1289;p1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90" name="Google Shape;1290;p1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291" name="Google Shape;1291;p1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292" name="Google Shape;1292;p1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93" name="Google Shape;1293;p1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294" name="Google Shape;1294;p1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295" name="Google Shape;1295;p1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96" name="Google Shape;1296;p1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1297" name="Google Shape;1297;p1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8" name="Google Shape;1298;p1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99" name="Google Shape;1299;p17"/>
          <p:cNvSpPr/>
          <p:nvPr/>
        </p:nvSpPr>
        <p:spPr>
          <a:xfrm>
            <a:off x="728423" y="1255918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0" name="Google Shape;1300;p17"/>
          <p:cNvSpPr/>
          <p:nvPr/>
        </p:nvSpPr>
        <p:spPr>
          <a:xfrm>
            <a:off x="374701" y="1288786"/>
            <a:ext cx="432703" cy="110213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1" name="Google Shape;1301;p17"/>
          <p:cNvSpPr/>
          <p:nvPr/>
        </p:nvSpPr>
        <p:spPr>
          <a:xfrm>
            <a:off x="406276" y="139895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2" name="Google Shape;1302;p17"/>
          <p:cNvSpPr/>
          <p:nvPr/>
        </p:nvSpPr>
        <p:spPr>
          <a:xfrm>
            <a:off x="807362" y="1343045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3" name="Google Shape;1303;p17"/>
          <p:cNvSpPr/>
          <p:nvPr/>
        </p:nvSpPr>
        <p:spPr>
          <a:xfrm>
            <a:off x="728423" y="1730987"/>
            <a:ext cx="105837" cy="17755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4" name="Google Shape;1304;p17"/>
          <p:cNvSpPr/>
          <p:nvPr/>
        </p:nvSpPr>
        <p:spPr>
          <a:xfrm>
            <a:off x="374701" y="1765507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5" name="Google Shape;1305;p17"/>
          <p:cNvSpPr/>
          <p:nvPr/>
        </p:nvSpPr>
        <p:spPr>
          <a:xfrm>
            <a:off x="406276" y="1873982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6" name="Google Shape;1306;p17"/>
          <p:cNvSpPr/>
          <p:nvPr/>
        </p:nvSpPr>
        <p:spPr>
          <a:xfrm>
            <a:off x="807362" y="181972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7" name="Google Shape;1307;p17"/>
          <p:cNvSpPr/>
          <p:nvPr/>
        </p:nvSpPr>
        <p:spPr>
          <a:xfrm>
            <a:off x="376289" y="1780289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8" name="Google Shape;1308;p17"/>
          <p:cNvSpPr/>
          <p:nvPr/>
        </p:nvSpPr>
        <p:spPr>
          <a:xfrm>
            <a:off x="728423" y="2207665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9" name="Google Shape;1309;p17"/>
          <p:cNvSpPr/>
          <p:nvPr/>
        </p:nvSpPr>
        <p:spPr>
          <a:xfrm>
            <a:off x="374701" y="2240534"/>
            <a:ext cx="432703" cy="110169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10" name="Google Shape;1310;p17"/>
          <p:cNvSpPr/>
          <p:nvPr/>
        </p:nvSpPr>
        <p:spPr>
          <a:xfrm>
            <a:off x="406276" y="2349008"/>
            <a:ext cx="42685" cy="1696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11" name="Google Shape;1311;p17"/>
          <p:cNvSpPr/>
          <p:nvPr/>
        </p:nvSpPr>
        <p:spPr>
          <a:xfrm>
            <a:off x="807362" y="229479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12" name="Google Shape;1312;p17"/>
          <p:cNvSpPr/>
          <p:nvPr/>
        </p:nvSpPr>
        <p:spPr>
          <a:xfrm>
            <a:off x="376289" y="2255317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13" name="Google Shape;1313;p17"/>
          <p:cNvSpPr/>
          <p:nvPr/>
        </p:nvSpPr>
        <p:spPr>
          <a:xfrm>
            <a:off x="728423" y="2682691"/>
            <a:ext cx="105837" cy="177603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14" name="Google Shape;1314;p17"/>
          <p:cNvSpPr/>
          <p:nvPr/>
        </p:nvSpPr>
        <p:spPr>
          <a:xfrm>
            <a:off x="374701" y="2717213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15" name="Google Shape;1315;p17"/>
          <p:cNvSpPr/>
          <p:nvPr/>
        </p:nvSpPr>
        <p:spPr>
          <a:xfrm>
            <a:off x="406276" y="2825730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16" name="Google Shape;1316;p17"/>
          <p:cNvSpPr/>
          <p:nvPr/>
        </p:nvSpPr>
        <p:spPr>
          <a:xfrm>
            <a:off x="807362" y="2769819"/>
            <a:ext cx="41" cy="1696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17" name="Google Shape;1317;p17"/>
          <p:cNvSpPr/>
          <p:nvPr/>
        </p:nvSpPr>
        <p:spPr>
          <a:xfrm>
            <a:off x="376289" y="2732037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18" name="Google Shape;1318;p17"/>
          <p:cNvSpPr/>
          <p:nvPr/>
        </p:nvSpPr>
        <p:spPr>
          <a:xfrm>
            <a:off x="728423" y="3159413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19" name="Google Shape;1319;p17"/>
          <p:cNvSpPr/>
          <p:nvPr/>
        </p:nvSpPr>
        <p:spPr>
          <a:xfrm>
            <a:off x="374701" y="3192282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20" name="Google Shape;1320;p17"/>
          <p:cNvSpPr/>
          <p:nvPr/>
        </p:nvSpPr>
        <p:spPr>
          <a:xfrm>
            <a:off x="406276" y="330075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21" name="Google Shape;1321;p17"/>
          <p:cNvSpPr/>
          <p:nvPr/>
        </p:nvSpPr>
        <p:spPr>
          <a:xfrm>
            <a:off x="807362" y="3246497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22" name="Google Shape;1322;p17"/>
          <p:cNvSpPr/>
          <p:nvPr/>
        </p:nvSpPr>
        <p:spPr>
          <a:xfrm>
            <a:off x="376289" y="3207063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23" name="Google Shape;1323;p17"/>
          <p:cNvSpPr/>
          <p:nvPr/>
        </p:nvSpPr>
        <p:spPr>
          <a:xfrm>
            <a:off x="728423" y="3634439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24" name="Google Shape;1324;p17"/>
          <p:cNvSpPr/>
          <p:nvPr/>
        </p:nvSpPr>
        <p:spPr>
          <a:xfrm>
            <a:off x="374701" y="3668959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25" name="Google Shape;1325;p17"/>
          <p:cNvSpPr/>
          <p:nvPr/>
        </p:nvSpPr>
        <p:spPr>
          <a:xfrm>
            <a:off x="406276" y="3777434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26" name="Google Shape;1326;p17"/>
          <p:cNvSpPr/>
          <p:nvPr/>
        </p:nvSpPr>
        <p:spPr>
          <a:xfrm>
            <a:off x="807362" y="3721565"/>
            <a:ext cx="41" cy="1696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27" name="Google Shape;1327;p17"/>
          <p:cNvSpPr/>
          <p:nvPr/>
        </p:nvSpPr>
        <p:spPr>
          <a:xfrm>
            <a:off x="376289" y="3682090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28" name="Google Shape;1328;p17"/>
          <p:cNvSpPr/>
          <p:nvPr/>
        </p:nvSpPr>
        <p:spPr>
          <a:xfrm>
            <a:off x="728423" y="4111118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29" name="Google Shape;1329;p17"/>
          <p:cNvSpPr/>
          <p:nvPr/>
        </p:nvSpPr>
        <p:spPr>
          <a:xfrm>
            <a:off x="374701" y="4143986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0" name="Google Shape;1330;p17"/>
          <p:cNvSpPr/>
          <p:nvPr/>
        </p:nvSpPr>
        <p:spPr>
          <a:xfrm>
            <a:off x="406276" y="4252503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1" name="Google Shape;1331;p17"/>
          <p:cNvSpPr/>
          <p:nvPr/>
        </p:nvSpPr>
        <p:spPr>
          <a:xfrm>
            <a:off x="807362" y="4198245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2" name="Google Shape;1332;p17"/>
          <p:cNvSpPr/>
          <p:nvPr/>
        </p:nvSpPr>
        <p:spPr>
          <a:xfrm>
            <a:off x="376289" y="4158811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3" name="Google Shape;1333;p17"/>
          <p:cNvSpPr/>
          <p:nvPr/>
        </p:nvSpPr>
        <p:spPr>
          <a:xfrm>
            <a:off x="728423" y="4586187"/>
            <a:ext cx="105837" cy="175907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4" name="Google Shape;1334;p17"/>
          <p:cNvSpPr/>
          <p:nvPr/>
        </p:nvSpPr>
        <p:spPr>
          <a:xfrm>
            <a:off x="374701" y="4620665"/>
            <a:ext cx="432703" cy="10856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5" name="Google Shape;1335;p17"/>
          <p:cNvSpPr/>
          <p:nvPr/>
        </p:nvSpPr>
        <p:spPr>
          <a:xfrm>
            <a:off x="406276" y="4729182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6" name="Google Shape;1336;p17"/>
          <p:cNvSpPr/>
          <p:nvPr/>
        </p:nvSpPr>
        <p:spPr>
          <a:xfrm>
            <a:off x="807362" y="4673271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7" name="Google Shape;1337;p17"/>
          <p:cNvSpPr/>
          <p:nvPr/>
        </p:nvSpPr>
        <p:spPr>
          <a:xfrm>
            <a:off x="376289" y="4633838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8" name="Google Shape;1338;p17"/>
          <p:cNvSpPr/>
          <p:nvPr/>
        </p:nvSpPr>
        <p:spPr>
          <a:xfrm>
            <a:off x="728423" y="5061213"/>
            <a:ext cx="105837" cy="17755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9" name="Google Shape;1339;p17"/>
          <p:cNvSpPr/>
          <p:nvPr/>
        </p:nvSpPr>
        <p:spPr>
          <a:xfrm>
            <a:off x="374701" y="5095734"/>
            <a:ext cx="432703" cy="108517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40" name="Google Shape;1340;p17"/>
          <p:cNvSpPr/>
          <p:nvPr/>
        </p:nvSpPr>
        <p:spPr>
          <a:xfrm>
            <a:off x="406276" y="5204207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41" name="Google Shape;1341;p17"/>
          <p:cNvSpPr/>
          <p:nvPr/>
        </p:nvSpPr>
        <p:spPr>
          <a:xfrm>
            <a:off x="807362" y="5149993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42" name="Google Shape;1342;p17"/>
          <p:cNvSpPr/>
          <p:nvPr/>
        </p:nvSpPr>
        <p:spPr>
          <a:xfrm>
            <a:off x="376289" y="5110515"/>
            <a:ext cx="431116" cy="93736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43" name="Google Shape;1343;p17"/>
          <p:cNvSpPr/>
          <p:nvPr/>
        </p:nvSpPr>
        <p:spPr>
          <a:xfrm>
            <a:off x="728423" y="5537891"/>
            <a:ext cx="105837" cy="175951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44" name="Google Shape;1344;p17"/>
          <p:cNvSpPr/>
          <p:nvPr/>
        </p:nvSpPr>
        <p:spPr>
          <a:xfrm>
            <a:off x="374701" y="5570760"/>
            <a:ext cx="432703" cy="110169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45" name="Google Shape;1345;p17"/>
          <p:cNvSpPr/>
          <p:nvPr/>
        </p:nvSpPr>
        <p:spPr>
          <a:xfrm>
            <a:off x="406276" y="5680886"/>
            <a:ext cx="42685" cy="44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46" name="Google Shape;1346;p17"/>
          <p:cNvSpPr/>
          <p:nvPr/>
        </p:nvSpPr>
        <p:spPr>
          <a:xfrm>
            <a:off x="807362" y="5625018"/>
            <a:ext cx="41" cy="4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47" name="Google Shape;1347;p17"/>
          <p:cNvSpPr/>
          <p:nvPr/>
        </p:nvSpPr>
        <p:spPr>
          <a:xfrm>
            <a:off x="376289" y="5585584"/>
            <a:ext cx="431116" cy="95344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48" name="Google Shape;1348;p17"/>
          <p:cNvSpPr/>
          <p:nvPr/>
        </p:nvSpPr>
        <p:spPr>
          <a:xfrm>
            <a:off x="376289" y="1303611"/>
            <a:ext cx="431116" cy="95388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349" name="Google Shape;1349;p17"/>
          <p:cNvGrpSpPr/>
          <p:nvPr/>
        </p:nvGrpSpPr>
        <p:grpSpPr>
          <a:xfrm>
            <a:off x="672118" y="425434"/>
            <a:ext cx="592367" cy="531367"/>
            <a:chOff x="2495125" y="2142250"/>
            <a:chExt cx="444275" cy="398525"/>
          </a:xfrm>
        </p:grpSpPr>
        <p:sp>
          <p:nvSpPr>
            <p:cNvPr id="1350" name="Google Shape;1350;p17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1" name="Google Shape;1351;p17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352" name="Google Shape;1352;p17"/>
          <p:cNvGrpSpPr/>
          <p:nvPr/>
        </p:nvGrpSpPr>
        <p:grpSpPr>
          <a:xfrm>
            <a:off x="10589718" y="5951685"/>
            <a:ext cx="388500" cy="375167"/>
            <a:chOff x="3243875" y="2372825"/>
            <a:chExt cx="291375" cy="281375"/>
          </a:xfrm>
        </p:grpSpPr>
        <p:sp>
          <p:nvSpPr>
            <p:cNvPr id="1353" name="Google Shape;1353;p17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4" name="Google Shape;1354;p17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5" name="Google Shape;1355;p17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6" name="Google Shape;1356;p17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7" name="Google Shape;1357;p17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8" name="Google Shape;1358;p17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9" name="Google Shape;1359;p17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0" name="Google Shape;1360;p17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1" name="Google Shape;1361;p17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2" name="Google Shape;1362;p17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363" name="Google Shape;1363;p17"/>
          <p:cNvGrpSpPr/>
          <p:nvPr/>
        </p:nvGrpSpPr>
        <p:grpSpPr>
          <a:xfrm>
            <a:off x="1648334" y="425418"/>
            <a:ext cx="222233" cy="224767"/>
            <a:chOff x="4954425" y="2036375"/>
            <a:chExt cx="166675" cy="168575"/>
          </a:xfrm>
        </p:grpSpPr>
        <p:sp>
          <p:nvSpPr>
            <p:cNvPr id="1364" name="Google Shape;1364;p1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5" name="Google Shape;1365;p1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66" name="Google Shape;1366;p17"/>
          <p:cNvSpPr/>
          <p:nvPr/>
        </p:nvSpPr>
        <p:spPr>
          <a:xfrm>
            <a:off x="10704568" y="483684"/>
            <a:ext cx="158833" cy="10826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67" name="Google Shape;1367;p17"/>
          <p:cNvSpPr/>
          <p:nvPr/>
        </p:nvSpPr>
        <p:spPr>
          <a:xfrm>
            <a:off x="10865817" y="5591967"/>
            <a:ext cx="116000" cy="82567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368" name="Google Shape;1368;p17"/>
          <p:cNvGrpSpPr/>
          <p:nvPr/>
        </p:nvGrpSpPr>
        <p:grpSpPr>
          <a:xfrm>
            <a:off x="9923034" y="6202167"/>
            <a:ext cx="222233" cy="224767"/>
            <a:chOff x="4954425" y="2036375"/>
            <a:chExt cx="166675" cy="168575"/>
          </a:xfrm>
        </p:grpSpPr>
        <p:sp>
          <p:nvSpPr>
            <p:cNvPr id="1369" name="Google Shape;1369;p1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0" name="Google Shape;1370;p1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482794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3774-4747-4B41-94EF-996A28996A91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7B367-DAAF-46D0-90A2-1EB3D8FA6BA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12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8300" y="588467"/>
            <a:ext cx="102552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Medium"/>
              <a:buChar char="●"/>
              <a:defRPr sz="1600">
                <a:solidFill>
                  <a:srgbClr val="174A80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Medium"/>
              <a:buChar char="○"/>
              <a:defRPr sz="1600">
                <a:solidFill>
                  <a:srgbClr val="174A80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Medium"/>
              <a:buChar char="■"/>
              <a:defRPr sz="1600">
                <a:solidFill>
                  <a:srgbClr val="174A80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Medium"/>
              <a:buChar char="●"/>
              <a:defRPr sz="1600">
                <a:solidFill>
                  <a:srgbClr val="174A80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Medium"/>
              <a:buChar char="○"/>
              <a:defRPr sz="1600">
                <a:solidFill>
                  <a:srgbClr val="174A80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Medium"/>
              <a:buChar char="■"/>
              <a:defRPr sz="1600">
                <a:solidFill>
                  <a:srgbClr val="174A80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Medium"/>
              <a:buChar char="●"/>
              <a:defRPr sz="1600">
                <a:solidFill>
                  <a:srgbClr val="174A80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Medium"/>
              <a:buChar char="○"/>
              <a:defRPr sz="1600">
                <a:solidFill>
                  <a:srgbClr val="174A80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Medium"/>
              <a:buChar char="■"/>
              <a:defRPr sz="1600">
                <a:solidFill>
                  <a:srgbClr val="174A80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1008684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5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het.colorado.edu/sims/html/bending-light/1.1.22/bending-light_vi.html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3">
            <a:extLst>
              <a:ext uri="{FF2B5EF4-FFF2-40B4-BE49-F238E27FC236}">
                <a16:creationId xmlns:a16="http://schemas.microsoft.com/office/drawing/2014/main" id="{11DD8874-FF2A-43F4-503D-51B397D46556}"/>
              </a:ext>
            </a:extLst>
          </p:cNvPr>
          <p:cNvSpPr>
            <a:spLocks/>
          </p:cNvSpPr>
          <p:nvPr/>
        </p:nvSpPr>
        <p:spPr bwMode="auto">
          <a:xfrm>
            <a:off x="8280400" y="985838"/>
            <a:ext cx="2565400" cy="5181600"/>
          </a:xfrm>
          <a:custGeom>
            <a:avLst/>
            <a:gdLst>
              <a:gd name="T0" fmla="*/ 2147483647 w 1212"/>
              <a:gd name="T1" fmla="*/ 2147483647 h 3264"/>
              <a:gd name="T2" fmla="*/ 0 w 1212"/>
              <a:gd name="T3" fmla="*/ 2147483647 h 3264"/>
              <a:gd name="T4" fmla="*/ 2147483647 w 1212"/>
              <a:gd name="T5" fmla="*/ 2147483647 h 3264"/>
              <a:gd name="T6" fmla="*/ 2147483647 w 1212"/>
              <a:gd name="T7" fmla="*/ 2147483647 h 3264"/>
              <a:gd name="T8" fmla="*/ 2147483647 w 1212"/>
              <a:gd name="T9" fmla="*/ 0 h 3264"/>
              <a:gd name="T10" fmla="*/ 2147483647 w 1212"/>
              <a:gd name="T11" fmla="*/ 2147483647 h 32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12" h="3264">
                <a:moveTo>
                  <a:pt x="12" y="88"/>
                </a:moveTo>
                <a:lnTo>
                  <a:pt x="0" y="1860"/>
                </a:lnTo>
                <a:lnTo>
                  <a:pt x="1212" y="3264"/>
                </a:lnTo>
                <a:lnTo>
                  <a:pt x="1200" y="1104"/>
                </a:lnTo>
                <a:lnTo>
                  <a:pt x="12" y="0"/>
                </a:lnTo>
                <a:lnTo>
                  <a:pt x="12" y="88"/>
                </a:lnTo>
                <a:close/>
              </a:path>
            </a:pathLst>
          </a:custGeom>
          <a:gradFill rotWithShape="1">
            <a:gsLst>
              <a:gs pos="0">
                <a:srgbClr val="CCFFCC"/>
              </a:gs>
              <a:gs pos="100000">
                <a:srgbClr val="F4FFF4"/>
              </a:gs>
            </a:gsLst>
            <a:lin ang="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4099" name="AutoShape 4">
            <a:extLst>
              <a:ext uri="{FF2B5EF4-FFF2-40B4-BE49-F238E27FC236}">
                <a16:creationId xmlns:a16="http://schemas.microsoft.com/office/drawing/2014/main" id="{38C9DB8A-89EA-1A5D-A252-4C705AE6E022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8318500" y="1976438"/>
            <a:ext cx="2362200" cy="1524000"/>
          </a:xfrm>
          <a:prstGeom prst="parallelogram">
            <a:avLst>
              <a:gd name="adj" fmla="val 92634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4100" name="Freeform 5">
            <a:extLst>
              <a:ext uri="{FF2B5EF4-FFF2-40B4-BE49-F238E27FC236}">
                <a16:creationId xmlns:a16="http://schemas.microsoft.com/office/drawing/2014/main" id="{B6FEDDC5-4EB0-9A85-C7F8-1D33DF411A63}"/>
              </a:ext>
            </a:extLst>
          </p:cNvPr>
          <p:cNvSpPr>
            <a:spLocks/>
          </p:cNvSpPr>
          <p:nvPr/>
        </p:nvSpPr>
        <p:spPr bwMode="auto">
          <a:xfrm>
            <a:off x="2336800" y="1023938"/>
            <a:ext cx="5994400" cy="2971800"/>
          </a:xfrm>
          <a:custGeom>
            <a:avLst/>
            <a:gdLst>
              <a:gd name="T0" fmla="*/ 0 w 3420"/>
              <a:gd name="T1" fmla="*/ 2147483647 h 2160"/>
              <a:gd name="T2" fmla="*/ 2147483647 w 3420"/>
              <a:gd name="T3" fmla="*/ 0 h 2160"/>
              <a:gd name="T4" fmla="*/ 2147483647 w 3420"/>
              <a:gd name="T5" fmla="*/ 2147483647 h 2160"/>
              <a:gd name="T6" fmla="*/ 2147483647 w 3420"/>
              <a:gd name="T7" fmla="*/ 2147483647 h 2160"/>
              <a:gd name="T8" fmla="*/ 0 w 3420"/>
              <a:gd name="T9" fmla="*/ 2147483647 h 21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20" h="2160">
                <a:moveTo>
                  <a:pt x="0" y="12"/>
                </a:moveTo>
                <a:lnTo>
                  <a:pt x="3420" y="0"/>
                </a:lnTo>
                <a:lnTo>
                  <a:pt x="3420" y="2160"/>
                </a:lnTo>
                <a:lnTo>
                  <a:pt x="12" y="2160"/>
                </a:lnTo>
                <a:lnTo>
                  <a:pt x="0" y="12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CFFCC">
                  <a:alpha val="68999"/>
                </a:srgbClr>
              </a:gs>
            </a:gsLst>
            <a:lin ang="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pic>
        <p:nvPicPr>
          <p:cNvPr id="4101" name="Picture 6" descr="images">
            <a:extLst>
              <a:ext uri="{FF2B5EF4-FFF2-40B4-BE49-F238E27FC236}">
                <a16:creationId xmlns:a16="http://schemas.microsoft.com/office/drawing/2014/main" id="{37B0370D-94CB-929F-E300-B87B1E15DF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34" b="48000"/>
          <a:stretch>
            <a:fillRect/>
          </a:stretch>
        </p:blipFill>
        <p:spPr bwMode="auto">
          <a:xfrm rot="-7588562">
            <a:off x="3198813" y="2060575"/>
            <a:ext cx="1493837" cy="982663"/>
          </a:xfrm>
          <a:prstGeom prst="rect">
            <a:avLst/>
          </a:prstGeom>
          <a:blipFill dpi="0" rotWithShape="1">
            <a:blip r:embed="rId4"/>
            <a:srcRect t="17334" b="48000"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7">
            <a:extLst>
              <a:ext uri="{FF2B5EF4-FFF2-40B4-BE49-F238E27FC236}">
                <a16:creationId xmlns:a16="http://schemas.microsoft.com/office/drawing/2014/main" id="{662357EC-05B2-474E-1099-9EFD33E7C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6000" y="2300288"/>
            <a:ext cx="1625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 A</a:t>
            </a:r>
          </a:p>
        </p:txBody>
      </p:sp>
      <p:sp>
        <p:nvSpPr>
          <p:cNvPr id="4103" name="Freeform 8" descr="Blue tissue paper">
            <a:extLst>
              <a:ext uri="{FF2B5EF4-FFF2-40B4-BE49-F238E27FC236}">
                <a16:creationId xmlns:a16="http://schemas.microsoft.com/office/drawing/2014/main" id="{1B291544-DB51-A6DA-F12B-EF4E76FF784A}"/>
              </a:ext>
            </a:extLst>
          </p:cNvPr>
          <p:cNvSpPr>
            <a:spLocks/>
          </p:cNvSpPr>
          <p:nvPr/>
        </p:nvSpPr>
        <p:spPr bwMode="auto">
          <a:xfrm>
            <a:off x="2266950" y="3929063"/>
            <a:ext cx="8534400" cy="2228850"/>
          </a:xfrm>
          <a:custGeom>
            <a:avLst/>
            <a:gdLst>
              <a:gd name="T0" fmla="*/ 0 w 4032"/>
              <a:gd name="T1" fmla="*/ 0 h 1404"/>
              <a:gd name="T2" fmla="*/ 2147483647 w 4032"/>
              <a:gd name="T3" fmla="*/ 0 h 1404"/>
              <a:gd name="T4" fmla="*/ 2147483647 w 4032"/>
              <a:gd name="T5" fmla="*/ 2147483647 h 1404"/>
              <a:gd name="T6" fmla="*/ 2147483647 w 4032"/>
              <a:gd name="T7" fmla="*/ 2147483647 h 1404"/>
              <a:gd name="T8" fmla="*/ 0 w 4032"/>
              <a:gd name="T9" fmla="*/ 0 h 14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32" h="1404">
                <a:moveTo>
                  <a:pt x="0" y="0"/>
                </a:moveTo>
                <a:lnTo>
                  <a:pt x="2825" y="0"/>
                </a:lnTo>
                <a:lnTo>
                  <a:pt x="4032" y="1404"/>
                </a:lnTo>
                <a:lnTo>
                  <a:pt x="1176" y="138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5">
              <a:alphaModFix amt="72000"/>
            </a:blip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4104" name="Freeform 9" descr="Blue tissue paper">
            <a:extLst>
              <a:ext uri="{FF2B5EF4-FFF2-40B4-BE49-F238E27FC236}">
                <a16:creationId xmlns:a16="http://schemas.microsoft.com/office/drawing/2014/main" id="{F1DC7BB3-828D-CF65-C6D0-7D6A6CB522DB}"/>
              </a:ext>
            </a:extLst>
          </p:cNvPr>
          <p:cNvSpPr>
            <a:spLocks/>
          </p:cNvSpPr>
          <p:nvPr/>
        </p:nvSpPr>
        <p:spPr bwMode="auto">
          <a:xfrm>
            <a:off x="2336800" y="3938588"/>
            <a:ext cx="8534400" cy="2228850"/>
          </a:xfrm>
          <a:custGeom>
            <a:avLst/>
            <a:gdLst>
              <a:gd name="T0" fmla="*/ 0 w 4032"/>
              <a:gd name="T1" fmla="*/ 0 h 1404"/>
              <a:gd name="T2" fmla="*/ 2147483647 w 4032"/>
              <a:gd name="T3" fmla="*/ 0 h 1404"/>
              <a:gd name="T4" fmla="*/ 2147483647 w 4032"/>
              <a:gd name="T5" fmla="*/ 2147483647 h 1404"/>
              <a:gd name="T6" fmla="*/ 2147483647 w 4032"/>
              <a:gd name="T7" fmla="*/ 2147483647 h 1404"/>
              <a:gd name="T8" fmla="*/ 0 w 4032"/>
              <a:gd name="T9" fmla="*/ 0 h 14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32" h="1404">
                <a:moveTo>
                  <a:pt x="0" y="0"/>
                </a:moveTo>
                <a:lnTo>
                  <a:pt x="2825" y="0"/>
                </a:lnTo>
                <a:lnTo>
                  <a:pt x="4032" y="1404"/>
                </a:lnTo>
                <a:lnTo>
                  <a:pt x="1176" y="138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5">
              <a:alphaModFix amt="72000"/>
            </a:blip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4105" name="AutoShape 10">
            <a:extLst>
              <a:ext uri="{FF2B5EF4-FFF2-40B4-BE49-F238E27FC236}">
                <a16:creationId xmlns:a16="http://schemas.microsoft.com/office/drawing/2014/main" id="{2DC87E59-DB56-F75F-25AC-28AA8EA3913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165600" y="4300538"/>
            <a:ext cx="4876800" cy="1066800"/>
          </a:xfrm>
          <a:prstGeom prst="parallelogram">
            <a:avLst>
              <a:gd name="adj" fmla="val 85566"/>
            </a:avLst>
          </a:prstGeom>
          <a:solidFill>
            <a:schemeClr val="bg1"/>
          </a:solidFill>
          <a:ln w="9525" algn="ctr">
            <a:solidFill>
              <a:srgbClr val="80808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58379" name="Freeform 11">
            <a:extLst>
              <a:ext uri="{FF2B5EF4-FFF2-40B4-BE49-F238E27FC236}">
                <a16:creationId xmlns:a16="http://schemas.microsoft.com/office/drawing/2014/main" id="{37B0AE83-8759-4ADF-07B6-B9FEEDEC7DA4}"/>
              </a:ext>
            </a:extLst>
          </p:cNvPr>
          <p:cNvSpPr>
            <a:spLocks/>
          </p:cNvSpPr>
          <p:nvPr/>
        </p:nvSpPr>
        <p:spPr bwMode="auto">
          <a:xfrm>
            <a:off x="4343400" y="2986088"/>
            <a:ext cx="2438400" cy="2133600"/>
          </a:xfrm>
          <a:custGeom>
            <a:avLst/>
            <a:gdLst>
              <a:gd name="T0" fmla="*/ 2147483647 w 1152"/>
              <a:gd name="T1" fmla="*/ 0 h 1344"/>
              <a:gd name="T2" fmla="*/ 2147483647 w 1152"/>
              <a:gd name="T3" fmla="*/ 2147483647 h 1344"/>
              <a:gd name="T4" fmla="*/ 2147483647 w 1152"/>
              <a:gd name="T5" fmla="*/ 2147483647 h 1344"/>
              <a:gd name="T6" fmla="*/ 0 w 1152"/>
              <a:gd name="T7" fmla="*/ 2147483647 h 1344"/>
              <a:gd name="T8" fmla="*/ 2147483647 w 1152"/>
              <a:gd name="T9" fmla="*/ 0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52" h="1344">
                <a:moveTo>
                  <a:pt x="240" y="0"/>
                </a:moveTo>
                <a:lnTo>
                  <a:pt x="1152" y="1320"/>
                </a:lnTo>
                <a:lnTo>
                  <a:pt x="960" y="1344"/>
                </a:lnTo>
                <a:lnTo>
                  <a:pt x="0" y="180"/>
                </a:lnTo>
                <a:lnTo>
                  <a:pt x="240" y="0"/>
                </a:lnTo>
                <a:close/>
              </a:path>
            </a:pathLst>
          </a:custGeom>
          <a:solidFill>
            <a:srgbClr val="C00000">
              <a:alpha val="6509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58380" name="Freeform 12">
            <a:extLst>
              <a:ext uri="{FF2B5EF4-FFF2-40B4-BE49-F238E27FC236}">
                <a16:creationId xmlns:a16="http://schemas.microsoft.com/office/drawing/2014/main" id="{F9064522-F68E-5D2E-CB23-6CA54F485A2D}"/>
              </a:ext>
            </a:extLst>
          </p:cNvPr>
          <p:cNvSpPr>
            <a:spLocks/>
          </p:cNvSpPr>
          <p:nvPr/>
        </p:nvSpPr>
        <p:spPr bwMode="auto">
          <a:xfrm>
            <a:off x="6381750" y="2471738"/>
            <a:ext cx="2997200" cy="2628900"/>
          </a:xfrm>
          <a:custGeom>
            <a:avLst/>
            <a:gdLst>
              <a:gd name="T0" fmla="*/ 0 w 1416"/>
              <a:gd name="T1" fmla="*/ 2147483647 h 1656"/>
              <a:gd name="T2" fmla="*/ 2147483647 w 1416"/>
              <a:gd name="T3" fmla="*/ 0 h 1656"/>
              <a:gd name="T4" fmla="*/ 2147483647 w 1416"/>
              <a:gd name="T5" fmla="*/ 0 h 1656"/>
              <a:gd name="T6" fmla="*/ 2147483647 w 1416"/>
              <a:gd name="T7" fmla="*/ 2147483647 h 1656"/>
              <a:gd name="T8" fmla="*/ 0 w 1416"/>
              <a:gd name="T9" fmla="*/ 2147483647 h 16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16" h="1656">
                <a:moveTo>
                  <a:pt x="0" y="1656"/>
                </a:moveTo>
                <a:lnTo>
                  <a:pt x="1356" y="0"/>
                </a:lnTo>
                <a:lnTo>
                  <a:pt x="1416" y="0"/>
                </a:lnTo>
                <a:lnTo>
                  <a:pt x="204" y="1632"/>
                </a:lnTo>
                <a:lnTo>
                  <a:pt x="0" y="1656"/>
                </a:lnTo>
                <a:close/>
              </a:path>
            </a:pathLst>
          </a:custGeom>
          <a:solidFill>
            <a:srgbClr val="C00000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4108" name="TextBox 1">
            <a:extLst>
              <a:ext uri="{FF2B5EF4-FFF2-40B4-BE49-F238E27FC236}">
                <a16:creationId xmlns:a16="http://schemas.microsoft.com/office/drawing/2014/main" id="{35C75D9F-BE50-B369-55F6-77E9EE3CD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248400"/>
            <a:ext cx="340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Hình 4.1</a:t>
            </a:r>
          </a:p>
        </p:txBody>
      </p:sp>
      <p:sp>
        <p:nvSpPr>
          <p:cNvPr id="4109" name="TextBox 2">
            <a:extLst>
              <a:ext uri="{FF2B5EF4-FFF2-40B4-BE49-F238E27FC236}">
                <a16:creationId xmlns:a16="http://schemas.microsoft.com/office/drawing/2014/main" id="{85CE8DE8-3116-C16A-000D-AC5D5F70F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150" y="5761038"/>
            <a:ext cx="2641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Gương phẳng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24E94B7-7804-3D55-43FC-63AF13E2EB9E}"/>
              </a:ext>
            </a:extLst>
          </p:cNvPr>
          <p:cNvCxnSpPr/>
          <p:nvPr/>
        </p:nvCxnSpPr>
        <p:spPr>
          <a:xfrm flipV="1">
            <a:off x="3263900" y="4833938"/>
            <a:ext cx="2254250" cy="765175"/>
          </a:xfrm>
          <a:prstGeom prst="straightConnector1">
            <a:avLst/>
          </a:prstGeom>
          <a:ln w="3175">
            <a:solidFill>
              <a:schemeClr val="accent5">
                <a:lumMod val="1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FCF2FF1-40BE-3250-0EF3-334B7007F042}"/>
              </a:ext>
            </a:extLst>
          </p:cNvPr>
          <p:cNvCxnSpPr/>
          <p:nvPr/>
        </p:nvCxnSpPr>
        <p:spPr>
          <a:xfrm flipV="1">
            <a:off x="3079750" y="6319838"/>
            <a:ext cx="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6E6B96-26F1-7A2F-8A36-8EA22FF34E6C}"/>
              </a:ext>
            </a:extLst>
          </p:cNvPr>
          <p:cNvCxnSpPr/>
          <p:nvPr/>
        </p:nvCxnSpPr>
        <p:spPr>
          <a:xfrm>
            <a:off x="4616450" y="6324600"/>
            <a:ext cx="12192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77EF2679-E07F-28D8-5F8A-FBF677472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150" y="448228"/>
            <a:ext cx="10483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Làm thế nào để hắt ánh sáng vào đúng điểm A trên tường?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B86F84BE-2A4B-563D-9171-D7ACDF604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13716" y="1543730"/>
            <a:ext cx="10164567" cy="471872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woPt" dir="tl"/>
          </a:scene3d>
          <a:sp3d extrusionH="76200" prstMaterial="metal">
            <a:bevelT prst="relaxedInset"/>
            <a:bevelB prst="relaxedInset"/>
            <a:extrusionClr>
              <a:srgbClr val="FF0000"/>
            </a:extrusionClr>
          </a:sp3d>
        </p:spPr>
        <p:txBody>
          <a:bodyPr wrap="square" lIns="121920" tIns="60960" rIns="121920" bIns="6096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defTabSz="1219170"/>
            <a:r>
              <a:rPr lang="en-US" sz="3733" b="1" dirty="0" err="1">
                <a:ln/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vi-VN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nào sau đây không thuộc về Định luật phản xạ ánh sáng:</a:t>
            </a:r>
          </a:p>
          <a:p>
            <a:pPr defTabSz="1219170"/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733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Tia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733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 =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defTabSz="1219170"/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733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419985" y="278905"/>
            <a:ext cx="3888749" cy="733961"/>
            <a:chOff x="228607" y="389327"/>
            <a:chExt cx="9181847" cy="807654"/>
          </a:xfrm>
          <a:scene3d>
            <a:camera prst="orthographicFront"/>
            <a:lightRig rig="threePt" dir="t"/>
          </a:scene3d>
        </p:grpSpPr>
        <p:sp>
          <p:nvSpPr>
            <p:cNvPr id="8" name="Rounded Rectangle 7"/>
            <p:cNvSpPr/>
            <p:nvPr/>
          </p:nvSpPr>
          <p:spPr>
            <a:xfrm>
              <a:off x="228607" y="406398"/>
              <a:ext cx="7732210" cy="790583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9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sp3d contourW="12700">
              <a:bevelT prst="angle"/>
              <a:bevelB prst="angle"/>
              <a:contourClr>
                <a:schemeClr val="bg1"/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228607" y="389327"/>
              <a:ext cx="9181847" cy="71339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algn="just" defTabSz="16594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733" b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LUYỆN TẬP</a:t>
              </a:r>
              <a:endParaRPr lang="en-US" sz="3733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Hình Bầu dục 5">
            <a:extLst>
              <a:ext uri="{FF2B5EF4-FFF2-40B4-BE49-F238E27FC236}">
                <a16:creationId xmlns:a16="http://schemas.microsoft.com/office/drawing/2014/main" id="{05AF7F34-5ABD-4252-8F6D-B493DE4770F3}"/>
              </a:ext>
            </a:extLst>
          </p:cNvPr>
          <p:cNvSpPr/>
          <p:nvPr/>
        </p:nvSpPr>
        <p:spPr bwMode="auto">
          <a:xfrm>
            <a:off x="1727200" y="3530600"/>
            <a:ext cx="1219200" cy="1219200"/>
          </a:xfrm>
          <a:prstGeom prst="ellipse">
            <a:avLst/>
          </a:prstGeom>
        </p:spPr>
        <p:txBody>
          <a:bodyPr wrap="none" rtlCol="0" fromWordArt="1" anchor="ctr">
            <a:prstTxWarp prst="textPlain">
              <a:avLst>
                <a:gd name="adj" fmla="val 50000"/>
              </a:avLst>
            </a:prstTxWarp>
          </a:bodyPr>
          <a:lstStyle/>
          <a:p>
            <a:pPr algn="ctr" defTabSz="1219170"/>
            <a:endParaRPr lang="vi-VN" sz="48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prstClr val="black"/>
              </a:solidFill>
              <a:effectLst>
                <a:outerShdw dist="563972" dir="14049741" sx="125000" sy="125000" algn="tl" rotWithShape="0">
                  <a:srgbClr val="C7DFD3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" name="Cung 13">
            <a:extLst>
              <a:ext uri="{FF2B5EF4-FFF2-40B4-BE49-F238E27FC236}">
                <a16:creationId xmlns:a16="http://schemas.microsoft.com/office/drawing/2014/main" id="{049F5295-F369-40C6-9C51-B9503A94FA5F}"/>
              </a:ext>
            </a:extLst>
          </p:cNvPr>
          <p:cNvSpPr/>
          <p:nvPr/>
        </p:nvSpPr>
        <p:spPr>
          <a:xfrm>
            <a:off x="968066" y="5521033"/>
            <a:ext cx="683753" cy="609600"/>
          </a:xfrm>
          <a:prstGeom prst="arc">
            <a:avLst>
              <a:gd name="adj1" fmla="val 16200000"/>
              <a:gd name="adj2" fmla="val 15957309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/>
            <a:endParaRPr lang="vi-VN"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21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25550" y="1760207"/>
            <a:ext cx="10125307" cy="3816429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woPt" dir="tl"/>
          </a:scene3d>
          <a:sp3d extrusionH="76200" prstMaterial="metal">
            <a:bevelT prst="relaxedInset"/>
            <a:bevelB prst="relaxedInset"/>
            <a:extrusionClr>
              <a:srgbClr val="FF0000"/>
            </a:extrusionClr>
          </a:sp3d>
        </p:spPr>
        <p:txBody>
          <a:bodyPr wrap="square" lIns="121920" tIns="60960" rIns="121920" bIns="6096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defTabSz="1219170"/>
            <a:r>
              <a:rPr lang="en-US" sz="4800" b="1" dirty="0" err="1">
                <a:ln/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800" b="1" dirty="0">
                <a:ln/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vi-VN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 một tia sáng vuông góc với mặt một gương phẳng. Góc phản xạ r có giá trị nào sau đây?</a:t>
            </a:r>
          </a:p>
          <a:p>
            <a:pPr defTabSz="1219170"/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r = 90°                 B. r = 45°</a:t>
            </a:r>
            <a:endParaRPr lang="vi-VN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r = 180°               D. r = 0°</a:t>
            </a:r>
            <a:endParaRPr lang="vi-VN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419422" y="343409"/>
            <a:ext cx="3989110" cy="733961"/>
            <a:chOff x="228607" y="389327"/>
            <a:chExt cx="9181847" cy="807654"/>
          </a:xfrm>
          <a:scene3d>
            <a:camera prst="orthographicFront"/>
            <a:lightRig rig="threePt" dir="t"/>
          </a:scene3d>
        </p:grpSpPr>
        <p:sp>
          <p:nvSpPr>
            <p:cNvPr id="8" name="Rounded Rectangle 7"/>
            <p:cNvSpPr/>
            <p:nvPr/>
          </p:nvSpPr>
          <p:spPr>
            <a:xfrm>
              <a:off x="228607" y="406398"/>
              <a:ext cx="7732210" cy="790583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9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sp3d contourW="12700">
              <a:bevelT prst="angle"/>
              <a:bevelB prst="angle"/>
              <a:contourClr>
                <a:schemeClr val="bg1"/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228607" y="389327"/>
              <a:ext cx="9181847" cy="71339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algn="just" defTabSz="16594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733" b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LUYỆN TẬP</a:t>
              </a:r>
              <a:endParaRPr lang="en-US" sz="3733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Hình Bầu dục 5">
            <a:extLst>
              <a:ext uri="{FF2B5EF4-FFF2-40B4-BE49-F238E27FC236}">
                <a16:creationId xmlns:a16="http://schemas.microsoft.com/office/drawing/2014/main" id="{05AF7F34-5ABD-4252-8F6D-B493DE4770F3}"/>
              </a:ext>
            </a:extLst>
          </p:cNvPr>
          <p:cNvSpPr/>
          <p:nvPr/>
        </p:nvSpPr>
        <p:spPr bwMode="auto">
          <a:xfrm>
            <a:off x="1727200" y="3530600"/>
            <a:ext cx="1219200" cy="1219200"/>
          </a:xfrm>
          <a:prstGeom prst="ellipse">
            <a:avLst/>
          </a:prstGeom>
        </p:spPr>
        <p:txBody>
          <a:bodyPr wrap="none" rtlCol="0" fromWordArt="1" anchor="ctr">
            <a:prstTxWarp prst="textPlain">
              <a:avLst>
                <a:gd name="adj" fmla="val 50000"/>
              </a:avLst>
            </a:prstTxWarp>
          </a:bodyPr>
          <a:lstStyle/>
          <a:p>
            <a:pPr algn="ctr" defTabSz="1219170"/>
            <a:endParaRPr lang="vi-VN" sz="48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prstClr val="black"/>
              </a:solidFill>
              <a:effectLst>
                <a:outerShdw dist="563972" dir="14049741" sx="125000" sy="125000" algn="tl" rotWithShape="0">
                  <a:srgbClr val="C7DFD3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" name="Cung 13">
            <a:extLst>
              <a:ext uri="{FF2B5EF4-FFF2-40B4-BE49-F238E27FC236}">
                <a16:creationId xmlns:a16="http://schemas.microsoft.com/office/drawing/2014/main" id="{049F5295-F369-40C6-9C51-B9503A94FA5F}"/>
              </a:ext>
            </a:extLst>
          </p:cNvPr>
          <p:cNvSpPr/>
          <p:nvPr/>
        </p:nvSpPr>
        <p:spPr>
          <a:xfrm>
            <a:off x="5829609" y="4786507"/>
            <a:ext cx="812800" cy="790129"/>
          </a:xfrm>
          <a:prstGeom prst="arc">
            <a:avLst>
              <a:gd name="adj1" fmla="val 16200000"/>
              <a:gd name="adj2" fmla="val 15957309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/>
            <a:endParaRPr lang="vi-VN"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52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05388" y="1505433"/>
            <a:ext cx="10017177" cy="4555093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woPt" dir="tl"/>
          </a:scene3d>
          <a:sp3d extrusionH="76200" prstMaterial="metal">
            <a:bevelT prst="relaxedInset"/>
            <a:bevelB prst="relaxedInset"/>
            <a:extrusionClr>
              <a:srgbClr val="FF0000"/>
            </a:extrusionClr>
          </a:sp3d>
        </p:spPr>
        <p:txBody>
          <a:bodyPr wrap="square" lIns="121920" tIns="60960" rIns="121920" bIns="6096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defTabSz="1219170"/>
            <a:r>
              <a:rPr lang="en-US" sz="4800" b="1" dirty="0" err="1">
                <a:ln/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800" b="1" dirty="0">
                <a:ln/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vi-VN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góc đo thích hợp để điền vào chỗ trống: Khi tia tới có góc tới ............... thì tia phản xạ gần như thẳng hàng với tia tới.</a:t>
            </a:r>
          </a:p>
          <a:p>
            <a:pPr defTabSz="1219170"/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60</a:t>
            </a:r>
            <a:r>
              <a:rPr lang="en-US" sz="4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B. </a:t>
            </a:r>
            <a:r>
              <a:rPr 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90</a:t>
            </a:r>
            <a:r>
              <a:rPr lang="en-US" sz="4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vi-VN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30</a:t>
            </a:r>
            <a:r>
              <a:rPr lang="en-US" sz="4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D. </a:t>
            </a:r>
            <a:r>
              <a:rPr 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45</a:t>
            </a:r>
            <a:r>
              <a:rPr lang="en-US" sz="4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vi-VN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586690" y="368187"/>
            <a:ext cx="3654574" cy="733961"/>
            <a:chOff x="228607" y="389327"/>
            <a:chExt cx="9181847" cy="807654"/>
          </a:xfrm>
          <a:scene3d>
            <a:camera prst="orthographicFront"/>
            <a:lightRig rig="threePt" dir="t"/>
          </a:scene3d>
        </p:grpSpPr>
        <p:sp>
          <p:nvSpPr>
            <p:cNvPr id="8" name="Rounded Rectangle 7"/>
            <p:cNvSpPr/>
            <p:nvPr/>
          </p:nvSpPr>
          <p:spPr>
            <a:xfrm>
              <a:off x="228607" y="406398"/>
              <a:ext cx="7732210" cy="790583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9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sp3d contourW="12700">
              <a:bevelT prst="angle"/>
              <a:bevelB prst="angle"/>
              <a:contourClr>
                <a:schemeClr val="bg1"/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228607" y="389327"/>
              <a:ext cx="9181847" cy="71339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algn="just" defTabSz="16594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733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LUYỆN TẬP</a:t>
              </a:r>
            </a:p>
          </p:txBody>
        </p:sp>
      </p:grpSp>
      <p:sp>
        <p:nvSpPr>
          <p:cNvPr id="6" name="Hình Bầu dục 5">
            <a:extLst>
              <a:ext uri="{FF2B5EF4-FFF2-40B4-BE49-F238E27FC236}">
                <a16:creationId xmlns:a16="http://schemas.microsoft.com/office/drawing/2014/main" id="{05AF7F34-5ABD-4252-8F6D-B493DE4770F3}"/>
              </a:ext>
            </a:extLst>
          </p:cNvPr>
          <p:cNvSpPr/>
          <p:nvPr/>
        </p:nvSpPr>
        <p:spPr bwMode="auto">
          <a:xfrm>
            <a:off x="1727200" y="3530600"/>
            <a:ext cx="1219200" cy="1219200"/>
          </a:xfrm>
          <a:prstGeom prst="ellipse">
            <a:avLst/>
          </a:prstGeom>
        </p:spPr>
        <p:txBody>
          <a:bodyPr wrap="none" rtlCol="0" fromWordArt="1" anchor="ctr">
            <a:prstTxWarp prst="textPlain">
              <a:avLst>
                <a:gd name="adj" fmla="val 50000"/>
              </a:avLst>
            </a:prstTxWarp>
          </a:bodyPr>
          <a:lstStyle/>
          <a:p>
            <a:pPr algn="ctr" defTabSz="1219170"/>
            <a:endParaRPr lang="vi-VN" sz="48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prstClr val="black"/>
              </a:solidFill>
              <a:effectLst>
                <a:outerShdw dist="563972" dir="14049741" sx="125000" sy="125000" algn="tl" rotWithShape="0">
                  <a:srgbClr val="C7DFD3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" name="Cung 13">
            <a:extLst>
              <a:ext uri="{FF2B5EF4-FFF2-40B4-BE49-F238E27FC236}">
                <a16:creationId xmlns:a16="http://schemas.microsoft.com/office/drawing/2014/main" id="{049F5295-F369-40C6-9C51-B9503A94FA5F}"/>
              </a:ext>
            </a:extLst>
          </p:cNvPr>
          <p:cNvSpPr/>
          <p:nvPr/>
        </p:nvSpPr>
        <p:spPr>
          <a:xfrm>
            <a:off x="6522699" y="4354735"/>
            <a:ext cx="812800" cy="790129"/>
          </a:xfrm>
          <a:prstGeom prst="arc">
            <a:avLst>
              <a:gd name="adj1" fmla="val 16200000"/>
              <a:gd name="adj2" fmla="val 15957309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/>
            <a:endParaRPr lang="vi-VN"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57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40539" y="1218349"/>
            <a:ext cx="9952125" cy="2257285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woPt" dir="tl"/>
          </a:scene3d>
          <a:sp3d extrusionH="76200" prstMaterial="metal">
            <a:bevelT prst="relaxedInset"/>
            <a:bevelB prst="relaxedInset"/>
            <a:extrusionClr>
              <a:srgbClr val="FF0000"/>
            </a:extrusionClr>
          </a:sp3d>
        </p:spPr>
        <p:txBody>
          <a:bodyPr wrap="square" lIns="121920" tIns="60960" rIns="121920" bIns="6096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defTabSz="1219170"/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(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16.3 SBT/ tr 46)</a:t>
            </a:r>
            <a:endParaRPr lang="vi-VN" sz="2667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r>
              <a:rPr lang="en-US" sz="2667" b="1" dirty="0">
                <a:ln/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chếch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  <a:r>
              <a:rPr lang="en-US" sz="2667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667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40</a:t>
            </a:r>
            <a:r>
              <a:rPr lang="en-US" sz="2667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C. 80</a:t>
            </a:r>
            <a:r>
              <a:rPr lang="en-US" sz="2667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vi-VN" sz="2667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70</a:t>
            </a:r>
            <a:r>
              <a:rPr lang="en-US" sz="2667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667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D. 140</a:t>
            </a:r>
            <a:r>
              <a:rPr lang="en-US" sz="2667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vi-VN" sz="2667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525797" y="427969"/>
            <a:ext cx="3382199" cy="733961"/>
            <a:chOff x="228607" y="389327"/>
            <a:chExt cx="9181847" cy="807654"/>
          </a:xfrm>
          <a:scene3d>
            <a:camera prst="orthographicFront"/>
            <a:lightRig rig="threePt" dir="t"/>
          </a:scene3d>
        </p:grpSpPr>
        <p:sp>
          <p:nvSpPr>
            <p:cNvPr id="8" name="Rounded Rectangle 7"/>
            <p:cNvSpPr/>
            <p:nvPr/>
          </p:nvSpPr>
          <p:spPr>
            <a:xfrm>
              <a:off x="228607" y="406398"/>
              <a:ext cx="7732210" cy="790583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9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sp3d contourW="12700">
              <a:bevelT prst="angle"/>
              <a:bevelB prst="angle"/>
              <a:contourClr>
                <a:schemeClr val="bg1"/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228607" y="389327"/>
              <a:ext cx="9181847" cy="71339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algn="just" defTabSz="16594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733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VẬN DỤNG</a:t>
              </a:r>
            </a:p>
          </p:txBody>
        </p:sp>
      </p:grpSp>
      <p:sp>
        <p:nvSpPr>
          <p:cNvPr id="6" name="Hình Bầu dục 5">
            <a:extLst>
              <a:ext uri="{FF2B5EF4-FFF2-40B4-BE49-F238E27FC236}">
                <a16:creationId xmlns:a16="http://schemas.microsoft.com/office/drawing/2014/main" id="{05AF7F34-5ABD-4252-8F6D-B493DE4770F3}"/>
              </a:ext>
            </a:extLst>
          </p:cNvPr>
          <p:cNvSpPr/>
          <p:nvPr/>
        </p:nvSpPr>
        <p:spPr bwMode="auto">
          <a:xfrm>
            <a:off x="1727200" y="3530600"/>
            <a:ext cx="1219200" cy="1219200"/>
          </a:xfrm>
          <a:prstGeom prst="ellipse">
            <a:avLst/>
          </a:prstGeom>
        </p:spPr>
        <p:txBody>
          <a:bodyPr wrap="none" rtlCol="0" fromWordArt="1" anchor="ctr">
            <a:prstTxWarp prst="textPlain">
              <a:avLst>
                <a:gd name="adj" fmla="val 50000"/>
              </a:avLst>
            </a:prstTxWarp>
          </a:bodyPr>
          <a:lstStyle/>
          <a:p>
            <a:pPr algn="ctr" defTabSz="1219170"/>
            <a:endParaRPr lang="vi-VN" sz="48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prstClr val="black"/>
              </a:solidFill>
              <a:effectLst>
                <a:outerShdw dist="563972" dir="14049741" sx="125000" sy="125000" algn="tl" rotWithShape="0">
                  <a:srgbClr val="C7DFD3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325349C5-CF62-4D1E-8540-18BF6042627F}"/>
              </a:ext>
            </a:extLst>
          </p:cNvPr>
          <p:cNvSpPr txBox="1"/>
          <p:nvPr/>
        </p:nvSpPr>
        <p:spPr>
          <a:xfrm>
            <a:off x="859689" y="3517078"/>
            <a:ext cx="10338190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1219170"/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Theo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70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70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marL="457189" indent="-457189" defTabSz="1219170">
              <a:buFont typeface="Symbol" panose="05050102010706020507" pitchFamily="18" charset="2"/>
              <a:buChar char="Þ"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defTabSz="1219170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70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+ 70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140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140</a:t>
            </a:r>
            <a:r>
              <a:rPr lang="en-US" sz="2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defTabSz="1219170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  <p:grpSp>
        <p:nvGrpSpPr>
          <p:cNvPr id="58" name="Nhóm 57">
            <a:extLst>
              <a:ext uri="{FF2B5EF4-FFF2-40B4-BE49-F238E27FC236}">
                <a16:creationId xmlns:a16="http://schemas.microsoft.com/office/drawing/2014/main" id="{1BBC5D06-260D-4DB7-AA34-1C3E9F6F8C94}"/>
              </a:ext>
            </a:extLst>
          </p:cNvPr>
          <p:cNvGrpSpPr/>
          <p:nvPr/>
        </p:nvGrpSpPr>
        <p:grpSpPr>
          <a:xfrm>
            <a:off x="7147934" y="4238175"/>
            <a:ext cx="4641398" cy="1998003"/>
            <a:chOff x="5930276" y="3470352"/>
            <a:chExt cx="3179351" cy="1498502"/>
          </a:xfrm>
        </p:grpSpPr>
        <p:sp>
          <p:nvSpPr>
            <p:cNvPr id="55" name="Arc 79">
              <a:extLst>
                <a:ext uri="{FF2B5EF4-FFF2-40B4-BE49-F238E27FC236}">
                  <a16:creationId xmlns:a16="http://schemas.microsoft.com/office/drawing/2014/main" id="{429AD2AD-8997-4DC0-9AA0-5386B9043BB1}"/>
                </a:ext>
              </a:extLst>
            </p:cNvPr>
            <p:cNvSpPr>
              <a:spLocks/>
            </p:cNvSpPr>
            <p:nvPr/>
          </p:nvSpPr>
          <p:spPr bwMode="auto">
            <a:xfrm rot="142288" flipH="1">
              <a:off x="7071816" y="4338009"/>
              <a:ext cx="101791" cy="18957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grpSp>
          <p:nvGrpSpPr>
            <p:cNvPr id="57" name="Nhóm 56">
              <a:extLst>
                <a:ext uri="{FF2B5EF4-FFF2-40B4-BE49-F238E27FC236}">
                  <a16:creationId xmlns:a16="http://schemas.microsoft.com/office/drawing/2014/main" id="{6ABC554A-4F5B-4A52-B5F5-E10326994443}"/>
                </a:ext>
              </a:extLst>
            </p:cNvPr>
            <p:cNvGrpSpPr/>
            <p:nvPr/>
          </p:nvGrpSpPr>
          <p:grpSpPr>
            <a:xfrm>
              <a:off x="5930276" y="3470352"/>
              <a:ext cx="3179351" cy="1498502"/>
              <a:chOff x="6718406" y="4457169"/>
              <a:chExt cx="3179351" cy="1498502"/>
            </a:xfrm>
          </p:grpSpPr>
          <p:grpSp>
            <p:nvGrpSpPr>
              <p:cNvPr id="17" name="Group 82">
                <a:extLst>
                  <a:ext uri="{FF2B5EF4-FFF2-40B4-BE49-F238E27FC236}">
                    <a16:creationId xmlns:a16="http://schemas.microsoft.com/office/drawing/2014/main" id="{70DF47C6-65D3-475C-84FA-FEA7CA7560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400000">
                <a:off x="7558831" y="3616744"/>
                <a:ext cx="1498502" cy="3179351"/>
                <a:chOff x="202" y="1872"/>
                <a:chExt cx="945" cy="2205"/>
              </a:xfrm>
            </p:grpSpPr>
            <p:grpSp>
              <p:nvGrpSpPr>
                <p:cNvPr id="18" name="Group 42">
                  <a:extLst>
                    <a:ext uri="{FF2B5EF4-FFF2-40B4-BE49-F238E27FC236}">
                      <a16:creationId xmlns:a16="http://schemas.microsoft.com/office/drawing/2014/main" id="{87FA6C90-DF2A-47F2-8892-54E1DE01E3E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-5400000">
                  <a:off x="-170" y="2928"/>
                  <a:ext cx="2160" cy="48"/>
                  <a:chOff x="1920" y="1200"/>
                  <a:chExt cx="2160" cy="48"/>
                </a:xfrm>
              </p:grpSpPr>
              <p:sp>
                <p:nvSpPr>
                  <p:cNvPr id="31" name="Line 43">
                    <a:extLst>
                      <a:ext uri="{FF2B5EF4-FFF2-40B4-BE49-F238E27FC236}">
                        <a16:creationId xmlns:a16="http://schemas.microsoft.com/office/drawing/2014/main" id="{884C6F16-3ECA-4B3A-839B-4653EB4C16B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968" y="1200"/>
                    <a:ext cx="2112" cy="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2" name="Line 44">
                    <a:extLst>
                      <a:ext uri="{FF2B5EF4-FFF2-40B4-BE49-F238E27FC236}">
                        <a16:creationId xmlns:a16="http://schemas.microsoft.com/office/drawing/2014/main" id="{CD1B2E1D-7811-4D57-8615-A2890FFC511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20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3" name="Line 45">
                    <a:extLst>
                      <a:ext uri="{FF2B5EF4-FFF2-40B4-BE49-F238E27FC236}">
                        <a16:creationId xmlns:a16="http://schemas.microsoft.com/office/drawing/2014/main" id="{4992A9F4-7963-4FB8-AA8D-4586B43CBD6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016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4" name="Line 46">
                    <a:extLst>
                      <a:ext uri="{FF2B5EF4-FFF2-40B4-BE49-F238E27FC236}">
                        <a16:creationId xmlns:a16="http://schemas.microsoft.com/office/drawing/2014/main" id="{94C4C0BE-2C02-4E7D-AC0C-D41D825ABB1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112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5" name="Line 47">
                    <a:extLst>
                      <a:ext uri="{FF2B5EF4-FFF2-40B4-BE49-F238E27FC236}">
                        <a16:creationId xmlns:a16="http://schemas.microsoft.com/office/drawing/2014/main" id="{998CE93A-872B-49EF-8854-ED623B5F6C8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208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6" name="Line 48">
                    <a:extLst>
                      <a:ext uri="{FF2B5EF4-FFF2-40B4-BE49-F238E27FC236}">
                        <a16:creationId xmlns:a16="http://schemas.microsoft.com/office/drawing/2014/main" id="{806DB04B-2591-4F23-82EB-C24E23D6D98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04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7" name="Line 49">
                    <a:extLst>
                      <a:ext uri="{FF2B5EF4-FFF2-40B4-BE49-F238E27FC236}">
                        <a16:creationId xmlns:a16="http://schemas.microsoft.com/office/drawing/2014/main" id="{98C3C3C1-DA53-4F3D-8AC5-2F9DBA4EE79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00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8" name="Line 50">
                    <a:extLst>
                      <a:ext uri="{FF2B5EF4-FFF2-40B4-BE49-F238E27FC236}">
                        <a16:creationId xmlns:a16="http://schemas.microsoft.com/office/drawing/2014/main" id="{D766BF64-1962-4DC3-8B73-C62459A6360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96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9" name="Line 51">
                    <a:extLst>
                      <a:ext uri="{FF2B5EF4-FFF2-40B4-BE49-F238E27FC236}">
                        <a16:creationId xmlns:a16="http://schemas.microsoft.com/office/drawing/2014/main" id="{4BCF110D-EC74-4D9E-92EC-A50FF16DDDA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92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0" name="Line 52">
                    <a:extLst>
                      <a:ext uri="{FF2B5EF4-FFF2-40B4-BE49-F238E27FC236}">
                        <a16:creationId xmlns:a16="http://schemas.microsoft.com/office/drawing/2014/main" id="{0C076929-D67F-4795-BC11-83936C926E2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88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1" name="Line 53">
                    <a:extLst>
                      <a:ext uri="{FF2B5EF4-FFF2-40B4-BE49-F238E27FC236}">
                        <a16:creationId xmlns:a16="http://schemas.microsoft.com/office/drawing/2014/main" id="{127CF84B-0F01-4C96-8CC1-493A9EE42CE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784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2" name="Line 54">
                    <a:extLst>
                      <a:ext uri="{FF2B5EF4-FFF2-40B4-BE49-F238E27FC236}">
                        <a16:creationId xmlns:a16="http://schemas.microsoft.com/office/drawing/2014/main" id="{978B2676-3D2E-4351-90BC-B80B9D88D0B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80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3" name="Line 55">
                    <a:extLst>
                      <a:ext uri="{FF2B5EF4-FFF2-40B4-BE49-F238E27FC236}">
                        <a16:creationId xmlns:a16="http://schemas.microsoft.com/office/drawing/2014/main" id="{F91490E2-1D51-4A11-9B03-994EB068F33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76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4" name="Line 56">
                    <a:extLst>
                      <a:ext uri="{FF2B5EF4-FFF2-40B4-BE49-F238E27FC236}">
                        <a16:creationId xmlns:a16="http://schemas.microsoft.com/office/drawing/2014/main" id="{29A10080-BBAB-40A7-A861-C4E291D0187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072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5" name="Line 57">
                    <a:extLst>
                      <a:ext uri="{FF2B5EF4-FFF2-40B4-BE49-F238E27FC236}">
                        <a16:creationId xmlns:a16="http://schemas.microsoft.com/office/drawing/2014/main" id="{87315229-7800-46D5-9A5F-08DB490DC26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168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6" name="Line 58">
                    <a:extLst>
                      <a:ext uri="{FF2B5EF4-FFF2-40B4-BE49-F238E27FC236}">
                        <a16:creationId xmlns:a16="http://schemas.microsoft.com/office/drawing/2014/main" id="{37A35BDF-140B-4EC3-B30A-398B5018515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264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7" name="Line 59">
                    <a:extLst>
                      <a:ext uri="{FF2B5EF4-FFF2-40B4-BE49-F238E27FC236}">
                        <a16:creationId xmlns:a16="http://schemas.microsoft.com/office/drawing/2014/main" id="{D2E3F5A9-E08F-4389-94C9-BD3D6ACD39C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60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8" name="Line 60">
                    <a:extLst>
                      <a:ext uri="{FF2B5EF4-FFF2-40B4-BE49-F238E27FC236}">
                        <a16:creationId xmlns:a16="http://schemas.microsoft.com/office/drawing/2014/main" id="{D3A22FC8-2723-4C2C-9D6F-EF54023D174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56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9" name="Line 61">
                    <a:extLst>
                      <a:ext uri="{FF2B5EF4-FFF2-40B4-BE49-F238E27FC236}">
                        <a16:creationId xmlns:a16="http://schemas.microsoft.com/office/drawing/2014/main" id="{17AA81B1-77F5-46F1-A1AA-87F0811D120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552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50" name="Line 62">
                    <a:extLst>
                      <a:ext uri="{FF2B5EF4-FFF2-40B4-BE49-F238E27FC236}">
                        <a16:creationId xmlns:a16="http://schemas.microsoft.com/office/drawing/2014/main" id="{F2DD8701-9AC7-4479-85A1-40ED343A5D8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48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51" name="Line 63">
                    <a:extLst>
                      <a:ext uri="{FF2B5EF4-FFF2-40B4-BE49-F238E27FC236}">
                        <a16:creationId xmlns:a16="http://schemas.microsoft.com/office/drawing/2014/main" id="{B7E0F305-46F1-4FEC-9A29-795252598D7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44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52" name="Line 64">
                    <a:extLst>
                      <a:ext uri="{FF2B5EF4-FFF2-40B4-BE49-F238E27FC236}">
                        <a16:creationId xmlns:a16="http://schemas.microsoft.com/office/drawing/2014/main" id="{D9FA8918-92B8-4E85-AFFD-C9A7BE9DF5E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840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53" name="Line 65">
                    <a:extLst>
                      <a:ext uri="{FF2B5EF4-FFF2-40B4-BE49-F238E27FC236}">
                        <a16:creationId xmlns:a16="http://schemas.microsoft.com/office/drawing/2014/main" id="{B022AA3B-A231-4010-A98A-2D15009B84E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936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54" name="Line 66">
                    <a:extLst>
                      <a:ext uri="{FF2B5EF4-FFF2-40B4-BE49-F238E27FC236}">
                        <a16:creationId xmlns:a16="http://schemas.microsoft.com/office/drawing/2014/main" id="{A88CA0C6-0F07-4B84-9391-9CA3B305E2B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032" y="1200"/>
                    <a:ext cx="48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19" name="Line 67">
                  <a:extLst>
                    <a:ext uri="{FF2B5EF4-FFF2-40B4-BE49-F238E27FC236}">
                      <a16:creationId xmlns:a16="http://schemas.microsoft.com/office/drawing/2014/main" id="{5D349FFB-66CC-4ACD-8336-6F710F6DD0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7" y="2958"/>
                  <a:ext cx="438" cy="912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1219170"/>
                  <a:endParaRPr lang="vi-VN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0" name="Text Box 68">
                  <a:extLst>
                    <a:ext uri="{FF2B5EF4-FFF2-40B4-BE49-F238E27FC236}">
                      <a16:creationId xmlns:a16="http://schemas.microsoft.com/office/drawing/2014/main" id="{97962556-AEC0-4D60-BD1D-5CC6BBBFD1B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925" y="2846"/>
                  <a:ext cx="167" cy="2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defTabSz="1219170"/>
                  <a:r>
                    <a:rPr lang="en-US" altLang="vi-VN" sz="3200">
                      <a:solidFill>
                        <a:prstClr val="black"/>
                      </a:solidFill>
                      <a:latin typeface="Times New Roman" panose="02020603050405020304" pitchFamily="18" charset="0"/>
                    </a:rPr>
                    <a:t>I</a:t>
                  </a:r>
                </a:p>
              </p:txBody>
            </p:sp>
            <p:sp>
              <p:nvSpPr>
                <p:cNvPr id="21" name="Text Box 70">
                  <a:extLst>
                    <a:ext uri="{FF2B5EF4-FFF2-40B4-BE49-F238E27FC236}">
                      <a16:creationId xmlns:a16="http://schemas.microsoft.com/office/drawing/2014/main" id="{7FCD2E52-305D-4508-A4BB-F54F16745FC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461" y="3831"/>
                  <a:ext cx="214" cy="2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defTabSz="1219170"/>
                  <a:r>
                    <a:rPr lang="en-US" altLang="vi-VN" sz="3200">
                      <a:solidFill>
                        <a:prstClr val="black"/>
                      </a:solidFill>
                      <a:latin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22" name="Line 71">
                  <a:extLst>
                    <a:ext uri="{FF2B5EF4-FFF2-40B4-BE49-F238E27FC236}">
                      <a16:creationId xmlns:a16="http://schemas.microsoft.com/office/drawing/2014/main" id="{92BBCB91-FF57-4DBF-A39A-4E3FFE0090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2" y="2976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1219170"/>
                  <a:endParaRPr lang="vi-VN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Text Box 72">
                  <a:extLst>
                    <a:ext uri="{FF2B5EF4-FFF2-40B4-BE49-F238E27FC236}">
                      <a16:creationId xmlns:a16="http://schemas.microsoft.com/office/drawing/2014/main" id="{A9C574A8-1E0B-416F-9834-3118221AE6D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 rot="15952563">
                  <a:off x="216" y="2660"/>
                  <a:ext cx="250" cy="2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defTabSz="1219170"/>
                  <a:r>
                    <a:rPr lang="en-US" altLang="vi-VN" sz="3200">
                      <a:solidFill>
                        <a:prstClr val="black"/>
                      </a:solidFill>
                      <a:latin typeface="Times New Roman" panose="02020603050405020304" pitchFamily="18" charset="0"/>
                    </a:rPr>
                    <a:t>N</a:t>
                  </a:r>
                </a:p>
              </p:txBody>
            </p:sp>
            <p:sp>
              <p:nvSpPr>
                <p:cNvPr id="24" name="Arc 73">
                  <a:extLst>
                    <a:ext uri="{FF2B5EF4-FFF2-40B4-BE49-F238E27FC236}">
                      <a16:creationId xmlns:a16="http://schemas.microsoft.com/office/drawing/2014/main" id="{7089E95A-97EA-44BD-87DA-ED5E702442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694" y="2832"/>
                  <a:ext cx="96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defTabSz="1219170"/>
                  <a:endParaRPr lang="vi-VN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Text Box 74">
                  <a:extLst>
                    <a:ext uri="{FF2B5EF4-FFF2-40B4-BE49-F238E27FC236}">
                      <a16:creationId xmlns:a16="http://schemas.microsoft.com/office/drawing/2014/main" id="{4C4BC5F2-E71B-4314-805F-D4720B7CD0F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575" y="2734"/>
                  <a:ext cx="155" cy="2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defTabSz="1219170"/>
                  <a:r>
                    <a:rPr lang="en-US" altLang="vi-VN" sz="3200" dirty="0" err="1">
                      <a:solidFill>
                        <a:prstClr val="black"/>
                      </a:solidFill>
                      <a:latin typeface="Times New Roman" panose="02020603050405020304" pitchFamily="18" charset="0"/>
                    </a:rPr>
                    <a:t>i</a:t>
                  </a:r>
                  <a:endParaRPr lang="en-US" altLang="vi-VN" sz="3200" dirty="0">
                    <a:solidFill>
                      <a:prstClr val="black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6" name="Line 75">
                  <a:extLst>
                    <a:ext uri="{FF2B5EF4-FFF2-40B4-BE49-F238E27FC236}">
                      <a16:creationId xmlns:a16="http://schemas.microsoft.com/office/drawing/2014/main" id="{A4B03CAE-3ACB-4E4B-A985-E3F3082A85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80" y="2352"/>
                  <a:ext cx="406" cy="640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1219170"/>
                  <a:endParaRPr lang="vi-VN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" name="Text Box 77">
                  <a:extLst>
                    <a:ext uri="{FF2B5EF4-FFF2-40B4-BE49-F238E27FC236}">
                      <a16:creationId xmlns:a16="http://schemas.microsoft.com/office/drawing/2014/main" id="{9F7D1248-3E19-456B-9BA7-66BE92657DB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430" y="2102"/>
                  <a:ext cx="239" cy="2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defTabSz="1219170"/>
                  <a:r>
                    <a:rPr lang="en-US" altLang="vi-VN" sz="3200">
                      <a:solidFill>
                        <a:prstClr val="black"/>
                      </a:solidFill>
                      <a:latin typeface="Times New Roman" panose="02020603050405020304" pitchFamily="18" charset="0"/>
                    </a:rPr>
                    <a:t>R</a:t>
                  </a:r>
                </a:p>
              </p:txBody>
            </p:sp>
            <p:sp>
              <p:nvSpPr>
                <p:cNvPr id="28" name="Text Box 78">
                  <a:extLst>
                    <a:ext uri="{FF2B5EF4-FFF2-40B4-BE49-F238E27FC236}">
                      <a16:creationId xmlns:a16="http://schemas.microsoft.com/office/drawing/2014/main" id="{20883AEA-3824-4EEA-B8E7-8BAC0D300CE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 rot="16406019">
                  <a:off x="561" y="2957"/>
                  <a:ext cx="226" cy="2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defTabSz="1219170"/>
                  <a:r>
                    <a:rPr lang="en-US" altLang="vi-VN" sz="3200">
                      <a:solidFill>
                        <a:prstClr val="black"/>
                      </a:solidFill>
                      <a:latin typeface="Times New Roman" panose="02020603050405020304" pitchFamily="18" charset="0"/>
                    </a:rPr>
                    <a:t>i’</a:t>
                  </a:r>
                </a:p>
              </p:txBody>
            </p:sp>
            <p:sp>
              <p:nvSpPr>
                <p:cNvPr id="29" name="Arc 79">
                  <a:extLst>
                    <a:ext uri="{FF2B5EF4-FFF2-40B4-BE49-F238E27FC236}">
                      <a16:creationId xmlns:a16="http://schemas.microsoft.com/office/drawing/2014/main" id="{3495CE82-82BD-4B35-9EA8-BA1E806713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6342288" flipH="1">
                  <a:off x="669" y="2999"/>
                  <a:ext cx="158" cy="111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defTabSz="1219170"/>
                  <a:endParaRPr lang="vi-VN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0" name="Line 80">
                  <a:extLst>
                    <a:ext uri="{FF2B5EF4-FFF2-40B4-BE49-F238E27FC236}">
                      <a16:creationId xmlns:a16="http://schemas.microsoft.com/office/drawing/2014/main" id="{17F28011-492D-49F8-9C6C-FD988D9D9D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22" y="3293"/>
                  <a:ext cx="188" cy="403"/>
                </a:xfrm>
                <a:prstGeom prst="line">
                  <a:avLst/>
                </a:prstGeom>
                <a:noFill/>
                <a:ln w="9525">
                  <a:solidFill>
                    <a:srgbClr val="FF66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1219170"/>
                  <a:endParaRPr lang="vi-VN" sz="240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56" name="Text Box 70">
                <a:extLst>
                  <a:ext uri="{FF2B5EF4-FFF2-40B4-BE49-F238E27FC236}">
                    <a16:creationId xmlns:a16="http://schemas.microsoft.com/office/drawing/2014/main" id="{E4E56DE2-BB89-471E-9B79-EE04357BC7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53139" y="5182466"/>
                <a:ext cx="446276" cy="346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1219170"/>
                <a:r>
                  <a:rPr lang="en-US" altLang="vi-VN" sz="2400">
                    <a:solidFill>
                      <a:prstClr val="black"/>
                    </a:solidFill>
                    <a:latin typeface="Times New Roman" panose="02020603050405020304" pitchFamily="18" charset="0"/>
                  </a:rPr>
                  <a:t>20</a:t>
                </a:r>
                <a:r>
                  <a:rPr lang="en-US" altLang="vi-VN" sz="2400" baseline="30000">
                    <a:solidFill>
                      <a:prstClr val="black"/>
                    </a:solidFill>
                    <a:latin typeface="Times New Roman" panose="02020603050405020304" pitchFamily="18" charset="0"/>
                  </a:rPr>
                  <a:t>0</a:t>
                </a:r>
                <a:endParaRPr lang="en-US" altLang="vi-VN" sz="2400">
                  <a:solidFill>
                    <a:prstClr val="black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5313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4680388" y="238507"/>
            <a:ext cx="2728632" cy="6667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defTabSz="1219170"/>
            <a:r>
              <a:rPr lang="en-US" sz="3733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VẬN DỤNG</a:t>
            </a:r>
          </a:p>
        </p:txBody>
      </p:sp>
      <p:sp>
        <p:nvSpPr>
          <p:cNvPr id="127" name="Hộp Văn bản 126">
            <a:extLst>
              <a:ext uri="{FF2B5EF4-FFF2-40B4-BE49-F238E27FC236}">
                <a16:creationId xmlns:a16="http://schemas.microsoft.com/office/drawing/2014/main" id="{452C7614-009E-4D23-AC20-086098F0118B}"/>
              </a:ext>
            </a:extLst>
          </p:cNvPr>
          <p:cNvSpPr txBox="1"/>
          <p:nvPr/>
        </p:nvSpPr>
        <p:spPr>
          <a:xfrm>
            <a:off x="524108" y="1295400"/>
            <a:ext cx="10783230" cy="18156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1219170"/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</a:t>
            </a:r>
            <a:r>
              <a:rPr lang="en-US" sz="3733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733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AC05E59E-A9C0-4C67-A0B3-648F47C25F4F}"/>
              </a:ext>
            </a:extLst>
          </p:cNvPr>
          <p:cNvSpPr txBox="1"/>
          <p:nvPr/>
        </p:nvSpPr>
        <p:spPr>
          <a:xfrm>
            <a:off x="524108" y="3254256"/>
            <a:ext cx="10671716" cy="22878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sz="3200">
                <a:solidFill>
                  <a:srgbClr val="212529"/>
                </a:solidFill>
                <a:latin typeface="Open Sans" panose="020B0606030504020204" pitchFamily="34" charset="0"/>
              </a:rPr>
              <a:t>Theo định luật phản xạ ánh sáng: i = i’</a:t>
            </a:r>
            <a:endParaRPr lang="en-US" altLang="vi-VN" sz="3200">
              <a:solidFill>
                <a:srgbClr val="212529"/>
              </a:solidFill>
              <a:latin typeface="Open Sans" panose="020B0606030504020204" pitchFamily="34" charset="0"/>
            </a:endParaRP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vi-VN" sz="3200">
              <a:solidFill>
                <a:srgbClr val="212529"/>
              </a:solidFill>
              <a:latin typeface="Open Sans" panose="020B0606030504020204" pitchFamily="34" charset="0"/>
            </a:endParaRP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vi-VN" sz="3200">
              <a:solidFill>
                <a:srgbClr val="212529"/>
              </a:solidFill>
              <a:latin typeface="Open Sans" panose="020B0606030504020204" pitchFamily="34" charset="0"/>
            </a:endParaRP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vi-VN" sz="3200">
              <a:solidFill>
                <a:srgbClr val="212529"/>
              </a:solidFill>
              <a:latin typeface="Open Sans" panose="020B0606030504020204" pitchFamily="34" charset="0"/>
            </a:endParaRP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altLang="vi-VN" sz="1467">
              <a:solidFill>
                <a:prstClr val="black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3C88304-319E-4E15-B254-77FAC55BD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121198"/>
            <a:ext cx="3670236" cy="2851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/>
            <a:r>
              <a:rPr lang="vi-VN" altLang="vi-VN" sz="5333" dirty="0">
                <a:solidFill>
                  <a:srgbClr val="212529"/>
                </a:solidFill>
                <a:latin typeface="Open Sans" panose="020B0606030504020204" pitchFamily="34" charset="0"/>
              </a:rPr>
              <a:t>           </a:t>
            </a:r>
            <a:endParaRPr lang="vi-VN" altLang="vi-VN" sz="1067" dirty="0">
              <a:solidFill>
                <a:prstClr val="black"/>
              </a:solidFill>
            </a:endParaRPr>
          </a:p>
          <a:p>
            <a:pPr defTabSz="1219170"/>
            <a:r>
              <a:rPr lang="vi-VN" altLang="vi-VN" sz="1733" dirty="0">
                <a:solidFill>
                  <a:srgbClr val="212529"/>
                </a:solidFill>
                <a:latin typeface="Open Sans" panose="020B0606030504020204" pitchFamily="34" charset="0"/>
              </a:rPr>
              <a:t>  </a:t>
            </a:r>
            <a:r>
              <a:rPr lang="vi-VN" altLang="vi-VN" sz="12400" dirty="0">
                <a:solidFill>
                  <a:srgbClr val="212529"/>
                </a:solidFill>
                <a:latin typeface="Open Sans" panose="020B0606030504020204" pitchFamily="34" charset="0"/>
              </a:rPr>
              <a:t>        </a:t>
            </a:r>
            <a:endParaRPr lang="vi-VN" altLang="vi-VN" sz="2400" dirty="0">
              <a:solidFill>
                <a:prstClr val="black"/>
              </a:solidFill>
            </a:endParaRPr>
          </a:p>
        </p:txBody>
      </p:sp>
      <p:pic>
        <p:nvPicPr>
          <p:cNvPr id="8195" name="Picture 3" descr="Tài liệu VietJack">
            <a:extLst>
              <a:ext uri="{FF2B5EF4-FFF2-40B4-BE49-F238E27FC236}">
                <a16:creationId xmlns:a16="http://schemas.microsoft.com/office/drawing/2014/main" id="{4D3A42AE-E29A-49DC-8789-31294178E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201" y="3429298"/>
            <a:ext cx="3009900" cy="196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Tài liệu VietJack">
            <a:extLst>
              <a:ext uri="{FF2B5EF4-FFF2-40B4-BE49-F238E27FC236}">
                <a16:creationId xmlns:a16="http://schemas.microsoft.com/office/drawing/2014/main" id="{B5F3C047-2420-4144-9C54-684D438CD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35401"/>
            <a:ext cx="3149600" cy="1435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14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Hộp Văn bản 126">
            <a:extLst>
              <a:ext uri="{FF2B5EF4-FFF2-40B4-BE49-F238E27FC236}">
                <a16:creationId xmlns:a16="http://schemas.microsoft.com/office/drawing/2014/main" id="{452C7614-009E-4D23-AC20-086098F0118B}"/>
              </a:ext>
            </a:extLst>
          </p:cNvPr>
          <p:cNvSpPr txBox="1"/>
          <p:nvPr/>
        </p:nvSpPr>
        <p:spPr>
          <a:xfrm>
            <a:off x="512956" y="1295401"/>
            <a:ext cx="10760927" cy="18156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defTabSz="1219170"/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733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733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AC05E59E-A9C0-4C67-A0B3-648F47C25F4F}"/>
              </a:ext>
            </a:extLst>
          </p:cNvPr>
          <p:cNvSpPr txBox="1"/>
          <p:nvPr/>
        </p:nvSpPr>
        <p:spPr>
          <a:xfrm>
            <a:off x="512956" y="3424865"/>
            <a:ext cx="10760927" cy="30469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1219170"/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=90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</a:p>
          <a:p>
            <a:pPr marL="457189" indent="-457189" defTabSz="1219170">
              <a:buFont typeface="Symbol" panose="05050102010706020507" pitchFamily="18" charset="2"/>
              <a:buChar char="Þ"/>
            </a:pP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90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/2 = 45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aseline="30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endParaRPr lang="vi-VN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Tài liệu VietJack">
            <a:extLst>
              <a:ext uri="{FF2B5EF4-FFF2-40B4-BE49-F238E27FC236}">
                <a16:creationId xmlns:a16="http://schemas.microsoft.com/office/drawing/2014/main" id="{FADD9158-0BE0-454E-9BAC-2FCC05E7B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752" y="4449337"/>
            <a:ext cx="3371131" cy="202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F703503-EBF8-0B85-1ECC-3576F11F7D7F}"/>
              </a:ext>
            </a:extLst>
          </p:cNvPr>
          <p:cNvSpPr/>
          <p:nvPr/>
        </p:nvSpPr>
        <p:spPr>
          <a:xfrm>
            <a:off x="4680388" y="238507"/>
            <a:ext cx="2728632" cy="6667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defTabSz="1219170"/>
            <a:r>
              <a:rPr lang="en-US" sz="3733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256725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12956" y="1208624"/>
            <a:ext cx="10783941" cy="2585323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woPt" dir="tl"/>
          </a:scene3d>
          <a:sp3d extrusionH="76200" prstMaterial="metal">
            <a:bevelT prst="relaxedInset"/>
            <a:bevelB prst="relaxedInset"/>
            <a:extrusionClr>
              <a:srgbClr val="FF0000"/>
            </a:extrusionClr>
          </a:sp3d>
        </p:spPr>
        <p:txBody>
          <a:bodyPr wrap="square" lIns="121920" tIns="60960" rIns="121920" bIns="6096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defTabSz="1219170"/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(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16.4 SBT/tr46)</a:t>
            </a:r>
            <a:endParaRPr lang="vi-VN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lọt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chếch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rọi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637667" y="429232"/>
            <a:ext cx="3380059" cy="733961"/>
            <a:chOff x="228607" y="389327"/>
            <a:chExt cx="9181847" cy="807654"/>
          </a:xfrm>
          <a:scene3d>
            <a:camera prst="orthographicFront"/>
            <a:lightRig rig="threePt" dir="t"/>
          </a:scene3d>
        </p:grpSpPr>
        <p:sp>
          <p:nvSpPr>
            <p:cNvPr id="8" name="Rounded Rectangle 7"/>
            <p:cNvSpPr/>
            <p:nvPr/>
          </p:nvSpPr>
          <p:spPr>
            <a:xfrm>
              <a:off x="228607" y="406398"/>
              <a:ext cx="7732210" cy="790583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9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sp3d contourW="12700">
              <a:bevelT prst="angle"/>
              <a:bevelB prst="angle"/>
              <a:contourClr>
                <a:schemeClr val="bg1"/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228607" y="389327"/>
              <a:ext cx="9181847" cy="71339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algn="just" defTabSz="16594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733" b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VẬN DỤNG</a:t>
              </a:r>
              <a:endParaRPr lang="en-US" sz="3733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Hình Bầu dục 5">
            <a:extLst>
              <a:ext uri="{FF2B5EF4-FFF2-40B4-BE49-F238E27FC236}">
                <a16:creationId xmlns:a16="http://schemas.microsoft.com/office/drawing/2014/main" id="{05AF7F34-5ABD-4252-8F6D-B493DE4770F3}"/>
              </a:ext>
            </a:extLst>
          </p:cNvPr>
          <p:cNvSpPr/>
          <p:nvPr/>
        </p:nvSpPr>
        <p:spPr bwMode="auto">
          <a:xfrm>
            <a:off x="1727200" y="3530600"/>
            <a:ext cx="1219200" cy="1219200"/>
          </a:xfrm>
          <a:prstGeom prst="ellipse">
            <a:avLst/>
          </a:prstGeom>
        </p:spPr>
        <p:txBody>
          <a:bodyPr wrap="none" rtlCol="0" fromWordArt="1" anchor="ctr">
            <a:prstTxWarp prst="textPlain">
              <a:avLst>
                <a:gd name="adj" fmla="val 50000"/>
              </a:avLst>
            </a:prstTxWarp>
          </a:bodyPr>
          <a:lstStyle/>
          <a:p>
            <a:pPr algn="ctr" defTabSz="1219170"/>
            <a:endParaRPr lang="vi-VN" sz="48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prstClr val="black"/>
              </a:solidFill>
              <a:effectLst>
                <a:outerShdw dist="563972" dir="14049741" sx="125000" sy="125000" algn="tl" rotWithShape="0">
                  <a:srgbClr val="C7DFD3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325349C5-CF62-4D1E-8540-18BF6042627F}"/>
              </a:ext>
            </a:extLst>
          </p:cNvPr>
          <p:cNvSpPr txBox="1"/>
          <p:nvPr/>
        </p:nvSpPr>
        <p:spPr>
          <a:xfrm>
            <a:off x="547280" y="3792631"/>
            <a:ext cx="11634020" cy="30469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1219170"/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rọi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90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189" indent="-457189" defTabSz="1219170">
              <a:buFont typeface="Symbol" panose="05050102010706020507" pitchFamily="18" charset="2"/>
              <a:buChar char="Þ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tơi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90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+45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=135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189" indent="-457189" defTabSz="1219170">
              <a:buFont typeface="Symbol" panose="05050102010706020507" pitchFamily="18" charset="2"/>
              <a:buChar char="Þ"/>
            </a:pP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135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1219170"/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PXAS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=I = &gt;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=135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/2= 67,5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67,5</a:t>
            </a:r>
            <a:r>
              <a:rPr lang="en-US" sz="32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9" name="Nhóm 58">
            <a:extLst>
              <a:ext uri="{FF2B5EF4-FFF2-40B4-BE49-F238E27FC236}">
                <a16:creationId xmlns:a16="http://schemas.microsoft.com/office/drawing/2014/main" id="{35B0F226-11BB-49C2-864C-74E3A608F1F3}"/>
              </a:ext>
            </a:extLst>
          </p:cNvPr>
          <p:cNvGrpSpPr/>
          <p:nvPr/>
        </p:nvGrpSpPr>
        <p:grpSpPr>
          <a:xfrm>
            <a:off x="9379203" y="3065369"/>
            <a:ext cx="2359896" cy="3676456"/>
            <a:chOff x="6702770" y="2701490"/>
            <a:chExt cx="1769922" cy="2757342"/>
          </a:xfrm>
        </p:grpSpPr>
        <p:grpSp>
          <p:nvGrpSpPr>
            <p:cNvPr id="58" name="Nhóm 57">
              <a:extLst>
                <a:ext uri="{FF2B5EF4-FFF2-40B4-BE49-F238E27FC236}">
                  <a16:creationId xmlns:a16="http://schemas.microsoft.com/office/drawing/2014/main" id="{1BBC5D06-260D-4DB7-AA34-1C3E9F6F8C94}"/>
                </a:ext>
              </a:extLst>
            </p:cNvPr>
            <p:cNvGrpSpPr/>
            <p:nvPr/>
          </p:nvGrpSpPr>
          <p:grpSpPr>
            <a:xfrm rot="14445945">
              <a:off x="6272620" y="3258760"/>
              <a:ext cx="2757342" cy="1642802"/>
              <a:chOff x="6047069" y="3470352"/>
              <a:chExt cx="3304794" cy="1642802"/>
            </a:xfrm>
          </p:grpSpPr>
          <p:sp>
            <p:nvSpPr>
              <p:cNvPr id="55" name="Arc 79">
                <a:extLst>
                  <a:ext uri="{FF2B5EF4-FFF2-40B4-BE49-F238E27FC236}">
                    <a16:creationId xmlns:a16="http://schemas.microsoft.com/office/drawing/2014/main" id="{429AD2AD-8997-4DC0-9AA0-5386B9043BB1}"/>
                  </a:ext>
                </a:extLst>
              </p:cNvPr>
              <p:cNvSpPr>
                <a:spLocks/>
              </p:cNvSpPr>
              <p:nvPr/>
            </p:nvSpPr>
            <p:spPr bwMode="auto">
              <a:xfrm rot="7154055" flipH="1">
                <a:off x="7956416" y="4022523"/>
                <a:ext cx="68757" cy="30950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defTabSz="1219170"/>
                <a:endParaRPr lang="vi-VN" sz="240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57" name="Nhóm 56">
                <a:extLst>
                  <a:ext uri="{FF2B5EF4-FFF2-40B4-BE49-F238E27FC236}">
                    <a16:creationId xmlns:a16="http://schemas.microsoft.com/office/drawing/2014/main" id="{6ABC554A-4F5B-4A52-B5F5-E10326994443}"/>
                  </a:ext>
                </a:extLst>
              </p:cNvPr>
              <p:cNvGrpSpPr/>
              <p:nvPr/>
            </p:nvGrpSpPr>
            <p:grpSpPr>
              <a:xfrm>
                <a:off x="6047069" y="3470352"/>
                <a:ext cx="3304794" cy="1642802"/>
                <a:chOff x="6835199" y="4457169"/>
                <a:chExt cx="3304794" cy="1642802"/>
              </a:xfrm>
            </p:grpSpPr>
            <p:grpSp>
              <p:nvGrpSpPr>
                <p:cNvPr id="17" name="Group 82">
                  <a:extLst>
                    <a:ext uri="{FF2B5EF4-FFF2-40B4-BE49-F238E27FC236}">
                      <a16:creationId xmlns:a16="http://schemas.microsoft.com/office/drawing/2014/main" id="{70DF47C6-65D3-475C-84FA-FEA7CA7560A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5400000">
                  <a:off x="7666195" y="3626173"/>
                  <a:ext cx="1642802" cy="3304794"/>
                  <a:chOff x="202" y="1704"/>
                  <a:chExt cx="1036" cy="2292"/>
                </a:xfrm>
              </p:grpSpPr>
              <p:grpSp>
                <p:nvGrpSpPr>
                  <p:cNvPr id="18" name="Group 42">
                    <a:extLst>
                      <a:ext uri="{FF2B5EF4-FFF2-40B4-BE49-F238E27FC236}">
                        <a16:creationId xmlns:a16="http://schemas.microsoft.com/office/drawing/2014/main" id="{87FA6C90-DF2A-47F2-8892-54E1DE01E3E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rot="-5400000">
                    <a:off x="-148" y="2906"/>
                    <a:ext cx="2124" cy="56"/>
                    <a:chOff x="1956" y="1200"/>
                    <a:chExt cx="2124" cy="56"/>
                  </a:xfrm>
                </p:grpSpPr>
                <p:sp>
                  <p:nvSpPr>
                    <p:cNvPr id="31" name="Line 43">
                      <a:extLst>
                        <a:ext uri="{FF2B5EF4-FFF2-40B4-BE49-F238E27FC236}">
                          <a16:creationId xmlns:a16="http://schemas.microsoft.com/office/drawing/2014/main" id="{884C6F16-3ECA-4B3A-839B-4653EB4C16B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68" y="1200"/>
                      <a:ext cx="2112" cy="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2" name="Line 44">
                      <a:extLst>
                        <a:ext uri="{FF2B5EF4-FFF2-40B4-BE49-F238E27FC236}">
                          <a16:creationId xmlns:a16="http://schemas.microsoft.com/office/drawing/2014/main" id="{CD1B2E1D-7811-4D57-8615-A2890FFC511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956" y="1208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3" name="Line 45">
                      <a:extLst>
                        <a:ext uri="{FF2B5EF4-FFF2-40B4-BE49-F238E27FC236}">
                          <a16:creationId xmlns:a16="http://schemas.microsoft.com/office/drawing/2014/main" id="{4992A9F4-7963-4FB8-AA8D-4586B43CBD6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016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" name="Line 46">
                      <a:extLst>
                        <a:ext uri="{FF2B5EF4-FFF2-40B4-BE49-F238E27FC236}">
                          <a16:creationId xmlns:a16="http://schemas.microsoft.com/office/drawing/2014/main" id="{94C4C0BE-2C02-4E7D-AC0C-D41D825ABB1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112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5" name="Line 47">
                      <a:extLst>
                        <a:ext uri="{FF2B5EF4-FFF2-40B4-BE49-F238E27FC236}">
                          <a16:creationId xmlns:a16="http://schemas.microsoft.com/office/drawing/2014/main" id="{998CE93A-872B-49EF-8854-ED623B5F6C8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208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6" name="Line 48">
                      <a:extLst>
                        <a:ext uri="{FF2B5EF4-FFF2-40B4-BE49-F238E27FC236}">
                          <a16:creationId xmlns:a16="http://schemas.microsoft.com/office/drawing/2014/main" id="{806DB04B-2591-4F23-82EB-C24E23D6D98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304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7" name="Line 49">
                      <a:extLst>
                        <a:ext uri="{FF2B5EF4-FFF2-40B4-BE49-F238E27FC236}">
                          <a16:creationId xmlns:a16="http://schemas.microsoft.com/office/drawing/2014/main" id="{98C3C3C1-DA53-4F3D-8AC5-2F9DBA4EE79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400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8" name="Line 50">
                      <a:extLst>
                        <a:ext uri="{FF2B5EF4-FFF2-40B4-BE49-F238E27FC236}">
                          <a16:creationId xmlns:a16="http://schemas.microsoft.com/office/drawing/2014/main" id="{D766BF64-1962-4DC3-8B73-C62459A6360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496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9" name="Line 51">
                      <a:extLst>
                        <a:ext uri="{FF2B5EF4-FFF2-40B4-BE49-F238E27FC236}">
                          <a16:creationId xmlns:a16="http://schemas.microsoft.com/office/drawing/2014/main" id="{4BCF110D-EC74-4D9E-92EC-A50FF16DDDA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592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40" name="Line 52">
                      <a:extLst>
                        <a:ext uri="{FF2B5EF4-FFF2-40B4-BE49-F238E27FC236}">
                          <a16:creationId xmlns:a16="http://schemas.microsoft.com/office/drawing/2014/main" id="{0C076929-D67F-4795-BC11-83936C926E2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688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41" name="Line 53">
                      <a:extLst>
                        <a:ext uri="{FF2B5EF4-FFF2-40B4-BE49-F238E27FC236}">
                          <a16:creationId xmlns:a16="http://schemas.microsoft.com/office/drawing/2014/main" id="{127CF84B-0F01-4C96-8CC1-493A9EE42CE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784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42" name="Line 54">
                      <a:extLst>
                        <a:ext uri="{FF2B5EF4-FFF2-40B4-BE49-F238E27FC236}">
                          <a16:creationId xmlns:a16="http://schemas.microsoft.com/office/drawing/2014/main" id="{978B2676-3D2E-4351-90BC-B80B9D88D0B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880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43" name="Line 55">
                      <a:extLst>
                        <a:ext uri="{FF2B5EF4-FFF2-40B4-BE49-F238E27FC236}">
                          <a16:creationId xmlns:a16="http://schemas.microsoft.com/office/drawing/2014/main" id="{F91490E2-1D51-4A11-9B03-994EB068F33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976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44" name="Line 56">
                      <a:extLst>
                        <a:ext uri="{FF2B5EF4-FFF2-40B4-BE49-F238E27FC236}">
                          <a16:creationId xmlns:a16="http://schemas.microsoft.com/office/drawing/2014/main" id="{29A10080-BBAB-40A7-A861-C4E291D0187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072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45" name="Line 57">
                      <a:extLst>
                        <a:ext uri="{FF2B5EF4-FFF2-40B4-BE49-F238E27FC236}">
                          <a16:creationId xmlns:a16="http://schemas.microsoft.com/office/drawing/2014/main" id="{87315229-7800-46D5-9A5F-08DB490DC26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168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46" name="Line 58">
                      <a:extLst>
                        <a:ext uri="{FF2B5EF4-FFF2-40B4-BE49-F238E27FC236}">
                          <a16:creationId xmlns:a16="http://schemas.microsoft.com/office/drawing/2014/main" id="{37A35BDF-140B-4EC3-B30A-398B5018515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264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47" name="Line 59">
                      <a:extLst>
                        <a:ext uri="{FF2B5EF4-FFF2-40B4-BE49-F238E27FC236}">
                          <a16:creationId xmlns:a16="http://schemas.microsoft.com/office/drawing/2014/main" id="{D2E3F5A9-E08F-4389-94C9-BD3D6ACD39C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360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48" name="Line 60">
                      <a:extLst>
                        <a:ext uri="{FF2B5EF4-FFF2-40B4-BE49-F238E27FC236}">
                          <a16:creationId xmlns:a16="http://schemas.microsoft.com/office/drawing/2014/main" id="{D3A22FC8-2723-4C2C-9D6F-EF54023D174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456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49" name="Line 61">
                      <a:extLst>
                        <a:ext uri="{FF2B5EF4-FFF2-40B4-BE49-F238E27FC236}">
                          <a16:creationId xmlns:a16="http://schemas.microsoft.com/office/drawing/2014/main" id="{17AA81B1-77F5-46F1-A1AA-87F0811D120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552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50" name="Line 62">
                      <a:extLst>
                        <a:ext uri="{FF2B5EF4-FFF2-40B4-BE49-F238E27FC236}">
                          <a16:creationId xmlns:a16="http://schemas.microsoft.com/office/drawing/2014/main" id="{F2DD8701-9AC7-4479-85A1-40ED343A5D8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648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51" name="Line 63">
                      <a:extLst>
                        <a:ext uri="{FF2B5EF4-FFF2-40B4-BE49-F238E27FC236}">
                          <a16:creationId xmlns:a16="http://schemas.microsoft.com/office/drawing/2014/main" id="{B7E0F305-46F1-4FEC-9A29-795252598D7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744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52" name="Line 64">
                      <a:extLst>
                        <a:ext uri="{FF2B5EF4-FFF2-40B4-BE49-F238E27FC236}">
                          <a16:creationId xmlns:a16="http://schemas.microsoft.com/office/drawing/2014/main" id="{D9FA8918-92B8-4E85-AFFD-C9A7BE9DF5E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840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53" name="Line 65">
                      <a:extLst>
                        <a:ext uri="{FF2B5EF4-FFF2-40B4-BE49-F238E27FC236}">
                          <a16:creationId xmlns:a16="http://schemas.microsoft.com/office/drawing/2014/main" id="{B022AA3B-A231-4010-A98A-2D15009B84E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936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54" name="Line 66">
                      <a:extLst>
                        <a:ext uri="{FF2B5EF4-FFF2-40B4-BE49-F238E27FC236}">
                          <a16:creationId xmlns:a16="http://schemas.microsoft.com/office/drawing/2014/main" id="{A88CA0C6-0F07-4B84-9391-9CA3B305E2B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32" y="1200"/>
                      <a:ext cx="48" cy="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defTabSz="1219170"/>
                      <a:endParaRPr lang="vi-VN" sz="240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9" name="Line 67">
                    <a:extLst>
                      <a:ext uri="{FF2B5EF4-FFF2-40B4-BE49-F238E27FC236}">
                        <a16:creationId xmlns:a16="http://schemas.microsoft.com/office/drawing/2014/main" id="{5D349FFB-66CC-4ACD-8336-6F710F6DD0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20" y="2033"/>
                    <a:ext cx="369" cy="961"/>
                  </a:xfrm>
                  <a:prstGeom prst="line">
                    <a:avLst/>
                  </a:prstGeom>
                  <a:noFill/>
                  <a:ln w="9525">
                    <a:solidFill>
                      <a:srgbClr val="FF66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0" name="Text Box 68">
                    <a:extLst>
                      <a:ext uri="{FF2B5EF4-FFF2-40B4-BE49-F238E27FC236}">
                        <a16:creationId xmlns:a16="http://schemas.microsoft.com/office/drawing/2014/main" id="{97962556-AEC0-4D60-BD1D-5CC6BBBFD1B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 rot="16200000">
                    <a:off x="914" y="2831"/>
                    <a:ext cx="200" cy="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defTabSz="1219170"/>
                    <a:r>
                      <a:rPr lang="en-US" altLang="vi-VN" sz="3200">
                        <a:solidFill>
                          <a:prstClr val="black"/>
                        </a:solidFill>
                        <a:latin typeface="Times New Roman" panose="02020603050405020304" pitchFamily="18" charset="0"/>
                      </a:rPr>
                      <a:t>I</a:t>
                    </a:r>
                  </a:p>
                </p:txBody>
              </p:sp>
              <p:sp>
                <p:nvSpPr>
                  <p:cNvPr id="21" name="Text Box 70">
                    <a:extLst>
                      <a:ext uri="{FF2B5EF4-FFF2-40B4-BE49-F238E27FC236}">
                        <a16:creationId xmlns:a16="http://schemas.microsoft.com/office/drawing/2014/main" id="{7FCD2E52-305D-4508-A4BB-F54F16745FC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 rot="2688396">
                    <a:off x="268" y="1704"/>
                    <a:ext cx="195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defTabSz="1219170"/>
                    <a:r>
                      <a:rPr lang="en-US" altLang="vi-VN" sz="3200">
                        <a:solidFill>
                          <a:prstClr val="black"/>
                        </a:solidFill>
                        <a:latin typeface="Times New Roman" panose="02020603050405020304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22" name="Line 71">
                    <a:extLst>
                      <a:ext uri="{FF2B5EF4-FFF2-40B4-BE49-F238E27FC236}">
                        <a16:creationId xmlns:a16="http://schemas.microsoft.com/office/drawing/2014/main" id="{92BBCB91-FF57-4DBF-A39A-4E3FFE0090E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2" y="2976"/>
                    <a:ext cx="62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3" name="Text Box 72">
                    <a:extLst>
                      <a:ext uri="{FF2B5EF4-FFF2-40B4-BE49-F238E27FC236}">
                        <a16:creationId xmlns:a16="http://schemas.microsoft.com/office/drawing/2014/main" id="{A9C574A8-1E0B-416F-9834-3118221AE6D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 rot="15952563">
                    <a:off x="191" y="2660"/>
                    <a:ext cx="300" cy="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defTabSz="1219170"/>
                    <a:r>
                      <a:rPr lang="en-US" altLang="vi-VN" sz="3200">
                        <a:solidFill>
                          <a:prstClr val="black"/>
                        </a:solidFill>
                        <a:latin typeface="Times New Roman" panose="02020603050405020304" pitchFamily="18" charset="0"/>
                      </a:rPr>
                      <a:t>N</a:t>
                    </a:r>
                  </a:p>
                </p:txBody>
              </p:sp>
              <p:sp>
                <p:nvSpPr>
                  <p:cNvPr id="24" name="Arc 73">
                    <a:extLst>
                      <a:ext uri="{FF2B5EF4-FFF2-40B4-BE49-F238E27FC236}">
                        <a16:creationId xmlns:a16="http://schemas.microsoft.com/office/drawing/2014/main" id="{7089E95A-97EA-44BD-87DA-ED5E7024422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694" y="2832"/>
                    <a:ext cx="96" cy="14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5" name="Text Box 74">
                    <a:extLst>
                      <a:ext uri="{FF2B5EF4-FFF2-40B4-BE49-F238E27FC236}">
                        <a16:creationId xmlns:a16="http://schemas.microsoft.com/office/drawing/2014/main" id="{4C4BC5F2-E71B-4314-805F-D4720B7CD0F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 rot="16200000">
                    <a:off x="565" y="2718"/>
                    <a:ext cx="186" cy="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defTabSz="1219170"/>
                    <a:r>
                      <a:rPr lang="en-US" altLang="vi-VN" sz="3200">
                        <a:solidFill>
                          <a:prstClr val="black"/>
                        </a:solidFill>
                        <a:latin typeface="Times New Roman" panose="02020603050405020304" pitchFamily="18" charset="0"/>
                      </a:rPr>
                      <a:t>i</a:t>
                    </a:r>
                  </a:p>
                </p:txBody>
              </p:sp>
              <p:sp>
                <p:nvSpPr>
                  <p:cNvPr id="26" name="Line 75">
                    <a:extLst>
                      <a:ext uri="{FF2B5EF4-FFF2-40B4-BE49-F238E27FC236}">
                        <a16:creationId xmlns:a16="http://schemas.microsoft.com/office/drawing/2014/main" id="{A4B03CAE-3ACB-4E4B-A985-E3F3082A85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74" y="3003"/>
                    <a:ext cx="313" cy="722"/>
                  </a:xfrm>
                  <a:prstGeom prst="line">
                    <a:avLst/>
                  </a:prstGeom>
                  <a:noFill/>
                  <a:ln w="9525">
                    <a:solidFill>
                      <a:srgbClr val="FF6600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7" name="Text Box 77">
                    <a:extLst>
                      <a:ext uri="{FF2B5EF4-FFF2-40B4-BE49-F238E27FC236}">
                        <a16:creationId xmlns:a16="http://schemas.microsoft.com/office/drawing/2014/main" id="{9F7D1248-3E19-456B-9BA7-66BE92657DB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 rot="2688396" flipH="1">
                    <a:off x="1065" y="3409"/>
                    <a:ext cx="173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defTabSz="1219170"/>
                    <a:r>
                      <a:rPr lang="en-US" altLang="vi-VN" sz="3200">
                        <a:solidFill>
                          <a:prstClr val="black"/>
                        </a:solidFill>
                        <a:latin typeface="Times New Roman" panose="02020603050405020304" pitchFamily="18" charset="0"/>
                      </a:rPr>
                      <a:t>R</a:t>
                    </a:r>
                  </a:p>
                </p:txBody>
              </p:sp>
              <p:sp>
                <p:nvSpPr>
                  <p:cNvPr id="28" name="Text Box 78">
                    <a:extLst>
                      <a:ext uri="{FF2B5EF4-FFF2-40B4-BE49-F238E27FC236}">
                        <a16:creationId xmlns:a16="http://schemas.microsoft.com/office/drawing/2014/main" id="{20883AEA-3824-4EEA-B8E7-8BAC0D300CE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 rot="16406019">
                    <a:off x="538" y="2957"/>
                    <a:ext cx="271" cy="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defTabSz="1219170"/>
                    <a:r>
                      <a:rPr lang="en-US" altLang="vi-VN" sz="3200">
                        <a:solidFill>
                          <a:prstClr val="black"/>
                        </a:solidFill>
                        <a:latin typeface="Times New Roman" panose="02020603050405020304" pitchFamily="18" charset="0"/>
                      </a:rPr>
                      <a:t>i’</a:t>
                    </a:r>
                  </a:p>
                </p:txBody>
              </p:sp>
              <p:sp>
                <p:nvSpPr>
                  <p:cNvPr id="29" name="Arc 79">
                    <a:extLst>
                      <a:ext uri="{FF2B5EF4-FFF2-40B4-BE49-F238E27FC236}">
                        <a16:creationId xmlns:a16="http://schemas.microsoft.com/office/drawing/2014/main" id="{3495CE82-82BD-4B35-9EA8-BA1E8067138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16342288" flipH="1">
                    <a:off x="669" y="2999"/>
                    <a:ext cx="158" cy="111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0" name="Line 80">
                    <a:extLst>
                      <a:ext uri="{FF2B5EF4-FFF2-40B4-BE49-F238E27FC236}">
                        <a16:creationId xmlns:a16="http://schemas.microsoft.com/office/drawing/2014/main" id="{17F28011-492D-49F8-9C6C-FD988D9D9D8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27" y="2328"/>
                    <a:ext cx="112" cy="268"/>
                  </a:xfrm>
                  <a:prstGeom prst="line">
                    <a:avLst/>
                  </a:prstGeom>
                  <a:noFill/>
                  <a:ln w="9525">
                    <a:solidFill>
                      <a:srgbClr val="FF6600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defTabSz="1219170"/>
                    <a:endParaRPr lang="vi-VN" sz="240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56" name="Text Box 70">
                  <a:extLst>
                    <a:ext uri="{FF2B5EF4-FFF2-40B4-BE49-F238E27FC236}">
                      <a16:creationId xmlns:a16="http://schemas.microsoft.com/office/drawing/2014/main" id="{E4E56DE2-BB89-471E-9B79-EE04357BC73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 rot="7154055">
                  <a:off x="8919891" y="4642963"/>
                  <a:ext cx="446276" cy="4149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defTabSz="1219170"/>
                  <a:r>
                    <a:rPr lang="en-US" altLang="vi-VN" sz="2400" dirty="0">
                      <a:solidFill>
                        <a:prstClr val="black"/>
                      </a:solidFill>
                      <a:latin typeface="Times New Roman" panose="02020603050405020304" pitchFamily="18" charset="0"/>
                    </a:rPr>
                    <a:t>45</a:t>
                  </a:r>
                  <a:r>
                    <a:rPr lang="en-US" altLang="vi-VN" sz="2400" baseline="30000" dirty="0">
                      <a:solidFill>
                        <a:prstClr val="black"/>
                      </a:solidFill>
                      <a:latin typeface="Times New Roman" panose="02020603050405020304" pitchFamily="18" charset="0"/>
                    </a:rPr>
                    <a:t>0</a:t>
                  </a:r>
                  <a:endParaRPr lang="en-US" altLang="vi-VN" sz="2400" dirty="0">
                    <a:solidFill>
                      <a:prstClr val="black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</p:grpSp>
        <p:cxnSp>
          <p:nvCxnSpPr>
            <p:cNvPr id="14" name="Đường nối Thẳng 13">
              <a:extLst>
                <a:ext uri="{FF2B5EF4-FFF2-40B4-BE49-F238E27FC236}">
                  <a16:creationId xmlns:a16="http://schemas.microsoft.com/office/drawing/2014/main" id="{59AE6439-DD8A-4DDF-92D5-3009443C4D1B}"/>
                </a:ext>
              </a:extLst>
            </p:cNvPr>
            <p:cNvCxnSpPr>
              <a:cxnSpLocks/>
            </p:cNvCxnSpPr>
            <p:nvPr/>
          </p:nvCxnSpPr>
          <p:spPr>
            <a:xfrm>
              <a:off x="6702770" y="4053078"/>
              <a:ext cx="1202557" cy="47543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418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803A9A-E425-753E-B8EB-3EA298A74485}"/>
              </a:ext>
            </a:extLst>
          </p:cNvPr>
          <p:cNvSpPr txBox="1"/>
          <p:nvPr/>
        </p:nvSpPr>
        <p:spPr>
          <a:xfrm>
            <a:off x="1795346" y="1488694"/>
            <a:ext cx="8229600" cy="323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vi-VN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HƯỚNG DẪN VỀ NHÀ </a:t>
            </a:r>
            <a:endParaRPr lang="en-US" sz="36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Aft>
                <a:spcPts val="1000"/>
              </a:spcAft>
            </a:pPr>
            <a:endParaRPr lang="en-US" sz="32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Ôn tập về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tắc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  <a:tabLst>
                <a:tab pos="540385" algn="l"/>
              </a:tabLst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Xem trước nội dung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khuếch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937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1D21B1C-C1D5-DEF2-7865-46AB79FE477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68216" y="458254"/>
            <a:ext cx="10255250" cy="1772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89648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16: SỰ PHẢN XẠ ÁNH SÁNG</a:t>
            </a:r>
            <a:br>
              <a:rPr kumimoji="0" lang="en-US" sz="4800" b="1" i="0" u="none" strike="noStrike" kern="1200" cap="none" spc="0" normalizeH="0" baseline="0" noProof="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4800" kern="120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( </a:t>
            </a:r>
            <a:r>
              <a:rPr lang="en-US" sz="4800" kern="1200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tiết</a:t>
            </a:r>
            <a:r>
              <a:rPr lang="en-US" sz="4800" kern="120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2)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194586" y="3047206"/>
            <a:ext cx="7557501" cy="763587"/>
          </a:xfrm>
          <a:prstGeom prst="roundRect">
            <a:avLst/>
          </a:prstGeom>
          <a:solidFill>
            <a:schemeClr val="accent3">
              <a:lumMod val="60000"/>
              <a:lumOff val="40000"/>
              <a:alpha val="9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 prst="angle"/>
            <a:bevelB prst="angle"/>
            <a:contourClr>
              <a:schemeClr val="bg1"/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3D8B8-C715-E37B-1D1E-3B0A6FA6F9F3}"/>
              </a:ext>
            </a:extLst>
          </p:cNvPr>
          <p:cNvSpPr txBox="1"/>
          <p:nvPr/>
        </p:nvSpPr>
        <p:spPr>
          <a:xfrm>
            <a:off x="2521314" y="3124332"/>
            <a:ext cx="7149372" cy="6093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165942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II.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Hiện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tượng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phản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xạ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ánh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sáng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8021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666142" y="454183"/>
            <a:ext cx="2762295" cy="6667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defTabSz="1219170"/>
            <a:r>
              <a:rPr lang="en-US" sz="3733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1.Thí </a:t>
            </a:r>
            <a:r>
              <a:rPr lang="en-US" sz="3733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3733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ectangle 39">
            <a:extLst>
              <a:ext uri="{FF2B5EF4-FFF2-40B4-BE49-F238E27FC236}">
                <a16:creationId xmlns:a16="http://schemas.microsoft.com/office/drawing/2014/main" id="{991F56EA-E890-46F1-9C70-A73FFCF6D8EC}"/>
              </a:ext>
            </a:extLst>
          </p:cNvPr>
          <p:cNvSpPr/>
          <p:nvPr/>
        </p:nvSpPr>
        <p:spPr>
          <a:xfrm>
            <a:off x="906246" y="1275821"/>
            <a:ext cx="4453463" cy="6667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defTabSz="1219170"/>
            <a:r>
              <a:rPr lang="en-US" sz="37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7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7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7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37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3733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Line 246">
            <a:extLst>
              <a:ext uri="{FF2B5EF4-FFF2-40B4-BE49-F238E27FC236}">
                <a16:creationId xmlns:a16="http://schemas.microsoft.com/office/drawing/2014/main" id="{A0418EA2-0132-484E-B5FC-0AC97BDD7A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39767" y="2039407"/>
            <a:ext cx="1625600" cy="172720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1219170"/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58" name="Text Box 294">
            <a:extLst>
              <a:ext uri="{FF2B5EF4-FFF2-40B4-BE49-F238E27FC236}">
                <a16:creationId xmlns:a16="http://schemas.microsoft.com/office/drawing/2014/main" id="{9E234DA4-4C0C-48BB-8BDE-CF7BC275B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0567" y="1425574"/>
            <a:ext cx="4587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/>
            <a:r>
              <a:rPr lang="en-US" altLang="vi-VN" sz="3200">
                <a:solidFill>
                  <a:prstClr val="black"/>
                </a:solidFill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59" name="Freeform 295">
            <a:extLst>
              <a:ext uri="{FF2B5EF4-FFF2-40B4-BE49-F238E27FC236}">
                <a16:creationId xmlns:a16="http://schemas.microsoft.com/office/drawing/2014/main" id="{D7682E6B-CC45-493E-85FF-BAD687C597E5}"/>
              </a:ext>
            </a:extLst>
          </p:cNvPr>
          <p:cNvSpPr>
            <a:spLocks/>
          </p:cNvSpPr>
          <p:nvPr/>
        </p:nvSpPr>
        <p:spPr bwMode="auto">
          <a:xfrm rot="19657159">
            <a:off x="8820149" y="3294591"/>
            <a:ext cx="304800" cy="122767"/>
          </a:xfrm>
          <a:custGeom>
            <a:avLst/>
            <a:gdLst>
              <a:gd name="T0" fmla="*/ 0 w 144"/>
              <a:gd name="T1" fmla="*/ 2147483646 h 104"/>
              <a:gd name="T2" fmla="*/ 2147483646 w 144"/>
              <a:gd name="T3" fmla="*/ 2147483646 h 104"/>
              <a:gd name="T4" fmla="*/ 2147483646 w 144"/>
              <a:gd name="T5" fmla="*/ 2147483646 h 104"/>
              <a:gd name="T6" fmla="*/ 0 60000 65536"/>
              <a:gd name="T7" fmla="*/ 0 60000 65536"/>
              <a:gd name="T8" fmla="*/ 0 60000 65536"/>
              <a:gd name="T9" fmla="*/ 0 w 144"/>
              <a:gd name="T10" fmla="*/ 0 h 104"/>
              <a:gd name="T11" fmla="*/ 144 w 144"/>
              <a:gd name="T12" fmla="*/ 104 h 1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104">
                <a:moveTo>
                  <a:pt x="0" y="56"/>
                </a:moveTo>
                <a:cubicBezTo>
                  <a:pt x="36" y="28"/>
                  <a:pt x="72" y="0"/>
                  <a:pt x="96" y="8"/>
                </a:cubicBezTo>
                <a:cubicBezTo>
                  <a:pt x="120" y="16"/>
                  <a:pt x="132" y="60"/>
                  <a:pt x="144" y="104"/>
                </a:cubicBezTo>
              </a:path>
            </a:pathLst>
          </a:custGeom>
          <a:noFill/>
          <a:ln w="22225">
            <a:solidFill>
              <a:srgbClr val="00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1219170"/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60" name="Freeform 296">
            <a:extLst>
              <a:ext uri="{FF2B5EF4-FFF2-40B4-BE49-F238E27FC236}">
                <a16:creationId xmlns:a16="http://schemas.microsoft.com/office/drawing/2014/main" id="{7CF35047-EF7F-4D81-8C31-F2A173BED836}"/>
              </a:ext>
            </a:extLst>
          </p:cNvPr>
          <p:cNvSpPr>
            <a:spLocks/>
          </p:cNvSpPr>
          <p:nvPr/>
        </p:nvSpPr>
        <p:spPr bwMode="auto">
          <a:xfrm rot="2146068" flipH="1">
            <a:off x="9156700" y="3322107"/>
            <a:ext cx="304800" cy="122767"/>
          </a:xfrm>
          <a:custGeom>
            <a:avLst/>
            <a:gdLst>
              <a:gd name="T0" fmla="*/ 0 w 144"/>
              <a:gd name="T1" fmla="*/ 2147483646 h 104"/>
              <a:gd name="T2" fmla="*/ 2147483646 w 144"/>
              <a:gd name="T3" fmla="*/ 2147483646 h 104"/>
              <a:gd name="T4" fmla="*/ 2147483646 w 144"/>
              <a:gd name="T5" fmla="*/ 2147483646 h 104"/>
              <a:gd name="T6" fmla="*/ 0 60000 65536"/>
              <a:gd name="T7" fmla="*/ 0 60000 65536"/>
              <a:gd name="T8" fmla="*/ 0 60000 65536"/>
              <a:gd name="T9" fmla="*/ 0 w 144"/>
              <a:gd name="T10" fmla="*/ 0 h 104"/>
              <a:gd name="T11" fmla="*/ 144 w 144"/>
              <a:gd name="T12" fmla="*/ 104 h 1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104">
                <a:moveTo>
                  <a:pt x="0" y="56"/>
                </a:moveTo>
                <a:cubicBezTo>
                  <a:pt x="36" y="28"/>
                  <a:pt x="72" y="0"/>
                  <a:pt x="96" y="8"/>
                </a:cubicBezTo>
                <a:cubicBezTo>
                  <a:pt x="120" y="16"/>
                  <a:pt x="132" y="60"/>
                  <a:pt x="144" y="104"/>
                </a:cubicBezTo>
              </a:path>
            </a:pathLst>
          </a:custGeom>
          <a:noFill/>
          <a:ln w="22225">
            <a:solidFill>
              <a:srgbClr val="00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1219170"/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61" name="Text Box 297">
            <a:extLst>
              <a:ext uri="{FF2B5EF4-FFF2-40B4-BE49-F238E27FC236}">
                <a16:creationId xmlns:a16="http://schemas.microsoft.com/office/drawing/2014/main" id="{B9CE072B-4F5E-4489-A707-FAABEBFFD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3367" y="2644774"/>
            <a:ext cx="508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>
              <a:spcBef>
                <a:spcPct val="50000"/>
              </a:spcBef>
            </a:pPr>
            <a:r>
              <a:rPr lang="en-US" altLang="vi-VN" sz="3200">
                <a:solidFill>
                  <a:prstClr val="black"/>
                </a:solidFill>
                <a:latin typeface="Times New Roman" panose="02020603050405020304" pitchFamily="18" charset="0"/>
              </a:rPr>
              <a:t>i</a:t>
            </a:r>
          </a:p>
        </p:txBody>
      </p:sp>
      <p:sp>
        <p:nvSpPr>
          <p:cNvPr id="62" name="Text Box 298">
            <a:extLst>
              <a:ext uri="{FF2B5EF4-FFF2-40B4-BE49-F238E27FC236}">
                <a16:creationId xmlns:a16="http://schemas.microsoft.com/office/drawing/2014/main" id="{50971FD5-CFD8-4D54-ADF4-0D2E08842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65167" y="2695574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>
              <a:spcBef>
                <a:spcPct val="50000"/>
              </a:spcBef>
            </a:pPr>
            <a:r>
              <a:rPr lang="en-US" altLang="vi-VN" sz="3200">
                <a:solidFill>
                  <a:prstClr val="black"/>
                </a:solidFill>
                <a:latin typeface="Times New Roman" panose="02020603050405020304" pitchFamily="18" charset="0"/>
              </a:rPr>
              <a:t>i’</a:t>
            </a:r>
          </a:p>
        </p:txBody>
      </p:sp>
      <p:sp>
        <p:nvSpPr>
          <p:cNvPr id="63" name="Line 299">
            <a:extLst>
              <a:ext uri="{FF2B5EF4-FFF2-40B4-BE49-F238E27FC236}">
                <a16:creationId xmlns:a16="http://schemas.microsoft.com/office/drawing/2014/main" id="{B00AFB51-5985-4185-B6BC-4114A7C0EE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22367" y="2949573"/>
            <a:ext cx="304800" cy="304800"/>
          </a:xfrm>
          <a:prstGeom prst="line">
            <a:avLst/>
          </a:prstGeom>
          <a:noFill/>
          <a:ln w="635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1219170"/>
            <a:endParaRPr lang="vi-VN" sz="2400">
              <a:solidFill>
                <a:prstClr val="black"/>
              </a:solidFill>
            </a:endParaRPr>
          </a:p>
        </p:txBody>
      </p:sp>
      <p:grpSp>
        <p:nvGrpSpPr>
          <p:cNvPr id="80" name="Group 310">
            <a:extLst>
              <a:ext uri="{FF2B5EF4-FFF2-40B4-BE49-F238E27FC236}">
                <a16:creationId xmlns:a16="http://schemas.microsoft.com/office/drawing/2014/main" id="{4C416CA2-F00A-42EA-8C28-62FEFE4715BE}"/>
              </a:ext>
            </a:extLst>
          </p:cNvPr>
          <p:cNvGrpSpPr>
            <a:grpSpLocks/>
          </p:cNvGrpSpPr>
          <p:nvPr/>
        </p:nvGrpSpPr>
        <p:grpSpPr bwMode="auto">
          <a:xfrm>
            <a:off x="7004049" y="1748018"/>
            <a:ext cx="4383617" cy="2084917"/>
            <a:chOff x="3648" y="672"/>
            <a:chExt cx="2071" cy="985"/>
          </a:xfrm>
        </p:grpSpPr>
        <p:sp>
          <p:nvSpPr>
            <p:cNvPr id="81" name="Line 248">
              <a:extLst>
                <a:ext uri="{FF2B5EF4-FFF2-40B4-BE49-F238E27FC236}">
                  <a16:creationId xmlns:a16="http://schemas.microsoft.com/office/drawing/2014/main" id="{59CC5F41-BF2A-4514-BB22-F788F4868F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6" y="978"/>
              <a:ext cx="0" cy="61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82" name="Line 249">
              <a:extLst>
                <a:ext uri="{FF2B5EF4-FFF2-40B4-BE49-F238E27FC236}">
                  <a16:creationId xmlns:a16="http://schemas.microsoft.com/office/drawing/2014/main" id="{36033FE0-2E2F-47A6-9883-8925EE416C3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1589138" flipH="1">
              <a:off x="5529" y="1470"/>
              <a:ext cx="86" cy="14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83" name="Line 250">
              <a:extLst>
                <a:ext uri="{FF2B5EF4-FFF2-40B4-BE49-F238E27FC236}">
                  <a16:creationId xmlns:a16="http://schemas.microsoft.com/office/drawing/2014/main" id="{D5D8CBAA-FE81-4389-830D-8A5B86D6322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1589138" flipH="1">
              <a:off x="5482" y="1323"/>
              <a:ext cx="91" cy="3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84" name="Line 251">
              <a:extLst>
                <a:ext uri="{FF2B5EF4-FFF2-40B4-BE49-F238E27FC236}">
                  <a16:creationId xmlns:a16="http://schemas.microsoft.com/office/drawing/2014/main" id="{52456AD6-C5ED-4B8A-A94B-384CD5F2455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1589138" flipH="1">
              <a:off x="5409" y="1173"/>
              <a:ext cx="103" cy="5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85" name="AutoShape 252">
              <a:extLst>
                <a:ext uri="{FF2B5EF4-FFF2-40B4-BE49-F238E27FC236}">
                  <a16:creationId xmlns:a16="http://schemas.microsoft.com/office/drawing/2014/main" id="{563C1B4F-73DA-4BF5-AECA-F0B969F3ED5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 rot="-10862">
              <a:off x="3648" y="672"/>
              <a:ext cx="2071" cy="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86" name="Line 253">
              <a:extLst>
                <a:ext uri="{FF2B5EF4-FFF2-40B4-BE49-F238E27FC236}">
                  <a16:creationId xmlns:a16="http://schemas.microsoft.com/office/drawing/2014/main" id="{0CF2D1EB-9657-4B8A-B669-2F287D22AC8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1589138" flipH="1">
              <a:off x="5328" y="1041"/>
              <a:ext cx="89" cy="6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87" name="Line 254">
              <a:extLst>
                <a:ext uri="{FF2B5EF4-FFF2-40B4-BE49-F238E27FC236}">
                  <a16:creationId xmlns:a16="http://schemas.microsoft.com/office/drawing/2014/main" id="{560CCC11-78DB-44EF-9DE8-AFC3C8FB2AE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1589138" flipH="1">
              <a:off x="5216" y="930"/>
              <a:ext cx="81" cy="8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88" name="Line 255">
              <a:extLst>
                <a:ext uri="{FF2B5EF4-FFF2-40B4-BE49-F238E27FC236}">
                  <a16:creationId xmlns:a16="http://schemas.microsoft.com/office/drawing/2014/main" id="{3E4A8FA8-A7D6-4656-8738-AA00CBF21E0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1589138" flipH="1">
              <a:off x="5088" y="835"/>
              <a:ext cx="64" cy="93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89" name="Line 256">
              <a:extLst>
                <a:ext uri="{FF2B5EF4-FFF2-40B4-BE49-F238E27FC236}">
                  <a16:creationId xmlns:a16="http://schemas.microsoft.com/office/drawing/2014/main" id="{F42C84E6-1029-4607-917E-9A8B8238A6F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1589138" flipH="1">
              <a:off x="4945" y="764"/>
              <a:ext cx="43" cy="10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90" name="Line 257">
              <a:extLst>
                <a:ext uri="{FF2B5EF4-FFF2-40B4-BE49-F238E27FC236}">
                  <a16:creationId xmlns:a16="http://schemas.microsoft.com/office/drawing/2014/main" id="{B35AFD8A-7157-4E1A-A454-DAE3DE647C8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1589138" flipH="1">
              <a:off x="4800" y="723"/>
              <a:ext cx="21" cy="10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91" name="Line 258">
              <a:extLst>
                <a:ext uri="{FF2B5EF4-FFF2-40B4-BE49-F238E27FC236}">
                  <a16:creationId xmlns:a16="http://schemas.microsoft.com/office/drawing/2014/main" id="{4018A5CD-6255-4C2F-8D5B-9E9028AD042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0862">
              <a:off x="4657" y="715"/>
              <a:ext cx="0" cy="10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92" name="Line 259">
              <a:extLst>
                <a:ext uri="{FF2B5EF4-FFF2-40B4-BE49-F238E27FC236}">
                  <a16:creationId xmlns:a16="http://schemas.microsoft.com/office/drawing/2014/main" id="{68EA23B9-29DE-4A68-AB75-A3E2570444F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0862">
              <a:off x="4489" y="723"/>
              <a:ext cx="18" cy="93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93" name="Line 260">
              <a:extLst>
                <a:ext uri="{FF2B5EF4-FFF2-40B4-BE49-F238E27FC236}">
                  <a16:creationId xmlns:a16="http://schemas.microsoft.com/office/drawing/2014/main" id="{15FC1823-6F89-45D9-8EC5-D49250AAE29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0862">
              <a:off x="4329" y="759"/>
              <a:ext cx="43" cy="10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94" name="Line 261">
              <a:extLst>
                <a:ext uri="{FF2B5EF4-FFF2-40B4-BE49-F238E27FC236}">
                  <a16:creationId xmlns:a16="http://schemas.microsoft.com/office/drawing/2014/main" id="{DFFFEB20-CCF1-495B-8CB6-E83F27576CD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0862">
              <a:off x="4184" y="819"/>
              <a:ext cx="56" cy="94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95" name="Line 262">
              <a:extLst>
                <a:ext uri="{FF2B5EF4-FFF2-40B4-BE49-F238E27FC236}">
                  <a16:creationId xmlns:a16="http://schemas.microsoft.com/office/drawing/2014/main" id="{9D8E9177-A086-4255-A5A2-3FF914A92CE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0862">
              <a:off x="4054" y="911"/>
              <a:ext cx="69" cy="77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96" name="Line 263">
              <a:extLst>
                <a:ext uri="{FF2B5EF4-FFF2-40B4-BE49-F238E27FC236}">
                  <a16:creationId xmlns:a16="http://schemas.microsoft.com/office/drawing/2014/main" id="{B270526B-E985-4308-8AD0-4BFDFB54F5E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0862">
              <a:off x="3933" y="1007"/>
              <a:ext cx="89" cy="75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97" name="Line 264">
              <a:extLst>
                <a:ext uri="{FF2B5EF4-FFF2-40B4-BE49-F238E27FC236}">
                  <a16:creationId xmlns:a16="http://schemas.microsoft.com/office/drawing/2014/main" id="{3E857558-D46C-4249-8EBF-9016998D6E8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0862">
              <a:off x="3839" y="1132"/>
              <a:ext cx="103" cy="5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98" name="Line 265">
              <a:extLst>
                <a:ext uri="{FF2B5EF4-FFF2-40B4-BE49-F238E27FC236}">
                  <a16:creationId xmlns:a16="http://schemas.microsoft.com/office/drawing/2014/main" id="{6B102C80-D46E-4AF2-A1E1-E07E6063E9F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0862">
              <a:off x="3772" y="1268"/>
              <a:ext cx="112" cy="3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99" name="Arc 267">
              <a:extLst>
                <a:ext uri="{FF2B5EF4-FFF2-40B4-BE49-F238E27FC236}">
                  <a16:creationId xmlns:a16="http://schemas.microsoft.com/office/drawing/2014/main" id="{326B7A75-4BFB-4DA6-AB28-2CCF5E827234}"/>
                </a:ext>
              </a:extLst>
            </p:cNvPr>
            <p:cNvSpPr>
              <a:spLocks/>
            </p:cNvSpPr>
            <p:nvPr/>
          </p:nvSpPr>
          <p:spPr bwMode="auto">
            <a:xfrm rot="-10862">
              <a:off x="3701" y="717"/>
              <a:ext cx="1917" cy="888"/>
            </a:xfrm>
            <a:custGeom>
              <a:avLst/>
              <a:gdLst>
                <a:gd name="T0" fmla="*/ 0 w 43199"/>
                <a:gd name="T1" fmla="*/ 0 h 21892"/>
                <a:gd name="T2" fmla="*/ 0 w 43199"/>
                <a:gd name="T3" fmla="*/ 0 h 21892"/>
                <a:gd name="T4" fmla="*/ 0 w 43199"/>
                <a:gd name="T5" fmla="*/ 0 h 21892"/>
                <a:gd name="T6" fmla="*/ 0 60000 65536"/>
                <a:gd name="T7" fmla="*/ 0 60000 65536"/>
                <a:gd name="T8" fmla="*/ 0 60000 65536"/>
                <a:gd name="T9" fmla="*/ 0 w 43199"/>
                <a:gd name="T10" fmla="*/ 0 h 21892"/>
                <a:gd name="T11" fmla="*/ 43199 w 43199"/>
                <a:gd name="T12" fmla="*/ 21892 h 218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1892" fill="none" extrusionOk="0">
                  <a:moveTo>
                    <a:pt x="-1" y="21405"/>
                  </a:moveTo>
                  <a:cubicBezTo>
                    <a:pt x="106" y="9552"/>
                    <a:pt x="974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1697"/>
                    <a:pt x="43198" y="21794"/>
                    <a:pt x="43197" y="21892"/>
                  </a:cubicBezTo>
                </a:path>
                <a:path w="43199" h="21892" stroke="0" extrusionOk="0">
                  <a:moveTo>
                    <a:pt x="-1" y="21405"/>
                  </a:moveTo>
                  <a:cubicBezTo>
                    <a:pt x="106" y="9552"/>
                    <a:pt x="974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1697"/>
                    <a:pt x="43198" y="21794"/>
                    <a:pt x="43197" y="21892"/>
                  </a:cubicBezTo>
                  <a:lnTo>
                    <a:pt x="21599" y="21600"/>
                  </a:lnTo>
                  <a:lnTo>
                    <a:pt x="-1" y="21405"/>
                  </a:lnTo>
                  <a:close/>
                </a:path>
              </a:pathLst>
            </a:custGeom>
            <a:noFill/>
            <a:ln w="412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100" name="Line 269">
              <a:extLst>
                <a:ext uri="{FF2B5EF4-FFF2-40B4-BE49-F238E27FC236}">
                  <a16:creationId xmlns:a16="http://schemas.microsoft.com/office/drawing/2014/main" id="{81FD6DB6-FE63-44E9-AF91-57D5DAA749D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0862">
              <a:off x="3733" y="1417"/>
              <a:ext cx="116" cy="20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101" name="Rectangle 271">
              <a:extLst>
                <a:ext uri="{FF2B5EF4-FFF2-40B4-BE49-F238E27FC236}">
                  <a16:creationId xmlns:a16="http://schemas.microsoft.com/office/drawing/2014/main" id="{3203E31F-40C6-4A3C-858C-DCC42CD649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89138">
              <a:off x="3842" y="1516"/>
              <a:ext cx="4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vi-VN" sz="1333">
                  <a:solidFill>
                    <a:srgbClr val="6600CC"/>
                  </a:solidFill>
                </a:rPr>
                <a:t>0</a:t>
              </a:r>
            </a:p>
          </p:txBody>
        </p:sp>
        <p:sp>
          <p:nvSpPr>
            <p:cNvPr id="102" name="Rectangle 272">
              <a:extLst>
                <a:ext uri="{FF2B5EF4-FFF2-40B4-BE49-F238E27FC236}">
                  <a16:creationId xmlns:a16="http://schemas.microsoft.com/office/drawing/2014/main" id="{E367A239-4558-4A7D-BFE5-FC15B0E09F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89138">
              <a:off x="5394" y="1444"/>
              <a:ext cx="13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vi-VN" sz="1333">
                  <a:solidFill>
                    <a:srgbClr val="FF0000"/>
                  </a:solidFill>
                </a:rPr>
                <a:t>170</a:t>
              </a:r>
            </a:p>
          </p:txBody>
        </p:sp>
        <p:sp>
          <p:nvSpPr>
            <p:cNvPr id="103" name="Rectangle 273">
              <a:extLst>
                <a:ext uri="{FF2B5EF4-FFF2-40B4-BE49-F238E27FC236}">
                  <a16:creationId xmlns:a16="http://schemas.microsoft.com/office/drawing/2014/main" id="{6EEDEE5C-DAC1-4D78-AF2D-1C433546B5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89138">
              <a:off x="5353" y="1323"/>
              <a:ext cx="13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vi-VN" sz="1333">
                  <a:solidFill>
                    <a:srgbClr val="FF0000"/>
                  </a:solidFill>
                </a:rPr>
                <a:t>160</a:t>
              </a:r>
            </a:p>
          </p:txBody>
        </p:sp>
        <p:sp>
          <p:nvSpPr>
            <p:cNvPr id="104" name="Rectangle 274">
              <a:extLst>
                <a:ext uri="{FF2B5EF4-FFF2-40B4-BE49-F238E27FC236}">
                  <a16:creationId xmlns:a16="http://schemas.microsoft.com/office/drawing/2014/main" id="{5CEB9AB9-9D10-4319-B359-C56008C98B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89138">
              <a:off x="5284" y="1207"/>
              <a:ext cx="13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vi-VN" sz="1333">
                  <a:solidFill>
                    <a:srgbClr val="FF0000"/>
                  </a:solidFill>
                </a:rPr>
                <a:t>150</a:t>
              </a:r>
            </a:p>
          </p:txBody>
        </p:sp>
        <p:sp>
          <p:nvSpPr>
            <p:cNvPr id="105" name="Rectangle 275">
              <a:extLst>
                <a:ext uri="{FF2B5EF4-FFF2-40B4-BE49-F238E27FC236}">
                  <a16:creationId xmlns:a16="http://schemas.microsoft.com/office/drawing/2014/main" id="{AB27D11D-1493-4878-9BA5-8A10DAD2BE8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89138">
              <a:off x="5220" y="1093"/>
              <a:ext cx="13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vi-VN" sz="1333">
                  <a:solidFill>
                    <a:srgbClr val="FF0000"/>
                  </a:solidFill>
                </a:rPr>
                <a:t>140</a:t>
              </a:r>
            </a:p>
          </p:txBody>
        </p:sp>
        <p:sp>
          <p:nvSpPr>
            <p:cNvPr id="106" name="Rectangle 276">
              <a:extLst>
                <a:ext uri="{FF2B5EF4-FFF2-40B4-BE49-F238E27FC236}">
                  <a16:creationId xmlns:a16="http://schemas.microsoft.com/office/drawing/2014/main" id="{9BB2140E-7803-4E90-923E-B71C2A4636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89138">
              <a:off x="5134" y="1013"/>
              <a:ext cx="13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vi-VN" sz="1333">
                  <a:solidFill>
                    <a:srgbClr val="FF0000"/>
                  </a:solidFill>
                </a:rPr>
                <a:t>130</a:t>
              </a:r>
            </a:p>
          </p:txBody>
        </p:sp>
        <p:sp>
          <p:nvSpPr>
            <p:cNvPr id="107" name="Rectangle 277">
              <a:extLst>
                <a:ext uri="{FF2B5EF4-FFF2-40B4-BE49-F238E27FC236}">
                  <a16:creationId xmlns:a16="http://schemas.microsoft.com/office/drawing/2014/main" id="{F1B91B7C-EE41-4238-A534-8A2BC3F9425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89138">
              <a:off x="5005" y="915"/>
              <a:ext cx="13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vi-VN" sz="1333">
                  <a:solidFill>
                    <a:srgbClr val="FF0000"/>
                  </a:solidFill>
                </a:rPr>
                <a:t>120</a:t>
              </a:r>
            </a:p>
          </p:txBody>
        </p:sp>
        <p:sp>
          <p:nvSpPr>
            <p:cNvPr id="108" name="Rectangle 278">
              <a:extLst>
                <a:ext uri="{FF2B5EF4-FFF2-40B4-BE49-F238E27FC236}">
                  <a16:creationId xmlns:a16="http://schemas.microsoft.com/office/drawing/2014/main" id="{F9E918D5-3B0D-4335-8C1A-B96FC65690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89138">
              <a:off x="4877" y="859"/>
              <a:ext cx="12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vi-VN" sz="1333">
                  <a:solidFill>
                    <a:srgbClr val="FF0000"/>
                  </a:solidFill>
                </a:rPr>
                <a:t>110</a:t>
              </a:r>
            </a:p>
          </p:txBody>
        </p:sp>
        <p:sp>
          <p:nvSpPr>
            <p:cNvPr id="109" name="Rectangle 279">
              <a:extLst>
                <a:ext uri="{FF2B5EF4-FFF2-40B4-BE49-F238E27FC236}">
                  <a16:creationId xmlns:a16="http://schemas.microsoft.com/office/drawing/2014/main" id="{D57BF6CB-8FF0-418F-B7B1-A6A4268936D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89138">
              <a:off x="4741" y="815"/>
              <a:ext cx="13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vi-VN" sz="1333">
                  <a:solidFill>
                    <a:srgbClr val="FF0000"/>
                  </a:solidFill>
                </a:rPr>
                <a:t>100</a:t>
              </a:r>
            </a:p>
          </p:txBody>
        </p:sp>
        <p:sp>
          <p:nvSpPr>
            <p:cNvPr id="110" name="Rectangle 280">
              <a:extLst>
                <a:ext uri="{FF2B5EF4-FFF2-40B4-BE49-F238E27FC236}">
                  <a16:creationId xmlns:a16="http://schemas.microsoft.com/office/drawing/2014/main" id="{3A5F6E69-D2AA-420B-9D60-7D6D336CCD2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89138">
              <a:off x="4615" y="800"/>
              <a:ext cx="8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vi-VN" sz="1333">
                  <a:solidFill>
                    <a:srgbClr val="6600CC"/>
                  </a:solidFill>
                </a:rPr>
                <a:t>90</a:t>
              </a:r>
            </a:p>
          </p:txBody>
        </p:sp>
        <p:sp>
          <p:nvSpPr>
            <p:cNvPr id="111" name="Rectangle 281">
              <a:extLst>
                <a:ext uri="{FF2B5EF4-FFF2-40B4-BE49-F238E27FC236}">
                  <a16:creationId xmlns:a16="http://schemas.microsoft.com/office/drawing/2014/main" id="{112C079F-CE4E-498D-BA20-55CB8BEAE77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89138">
              <a:off x="4483" y="805"/>
              <a:ext cx="8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vi-VN" sz="1333">
                  <a:solidFill>
                    <a:srgbClr val="FF0000"/>
                  </a:solidFill>
                </a:rPr>
                <a:t>80</a:t>
              </a:r>
            </a:p>
          </p:txBody>
        </p:sp>
        <p:sp>
          <p:nvSpPr>
            <p:cNvPr id="112" name="Rectangle 282">
              <a:extLst>
                <a:ext uri="{FF2B5EF4-FFF2-40B4-BE49-F238E27FC236}">
                  <a16:creationId xmlns:a16="http://schemas.microsoft.com/office/drawing/2014/main" id="{C83AEEB5-9BAD-48C2-B7FC-4E5033C60C3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89138">
              <a:off x="4341" y="846"/>
              <a:ext cx="8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vi-VN" sz="1333">
                  <a:solidFill>
                    <a:srgbClr val="FF0000"/>
                  </a:solidFill>
                </a:rPr>
                <a:t>70</a:t>
              </a:r>
            </a:p>
          </p:txBody>
        </p:sp>
        <p:sp>
          <p:nvSpPr>
            <p:cNvPr id="113" name="Rectangle 283">
              <a:extLst>
                <a:ext uri="{FF2B5EF4-FFF2-40B4-BE49-F238E27FC236}">
                  <a16:creationId xmlns:a16="http://schemas.microsoft.com/office/drawing/2014/main" id="{3AA271E6-4F17-43DE-BB9C-9EE8858CF2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89138">
              <a:off x="4215" y="900"/>
              <a:ext cx="8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vi-VN" sz="1333">
                  <a:solidFill>
                    <a:srgbClr val="FF0000"/>
                  </a:solidFill>
                </a:rPr>
                <a:t>60</a:t>
              </a:r>
            </a:p>
          </p:txBody>
        </p:sp>
        <p:sp>
          <p:nvSpPr>
            <p:cNvPr id="114" name="Rectangle 284">
              <a:extLst>
                <a:ext uri="{FF2B5EF4-FFF2-40B4-BE49-F238E27FC236}">
                  <a16:creationId xmlns:a16="http://schemas.microsoft.com/office/drawing/2014/main" id="{E4261F44-4C65-4870-82E0-C5E9CAA7CE6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89138">
              <a:off x="4091" y="971"/>
              <a:ext cx="8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vi-VN" sz="1333">
                  <a:solidFill>
                    <a:srgbClr val="FF0000"/>
                  </a:solidFill>
                </a:rPr>
                <a:t>50</a:t>
              </a:r>
            </a:p>
          </p:txBody>
        </p:sp>
        <p:sp>
          <p:nvSpPr>
            <p:cNvPr id="115" name="Rectangle 285">
              <a:extLst>
                <a:ext uri="{FF2B5EF4-FFF2-40B4-BE49-F238E27FC236}">
                  <a16:creationId xmlns:a16="http://schemas.microsoft.com/office/drawing/2014/main" id="{8FA0BBF3-619B-4B4F-90E8-174D7D9B45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89138">
              <a:off x="3999" y="1067"/>
              <a:ext cx="8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vi-VN" sz="1333">
                  <a:solidFill>
                    <a:srgbClr val="FF0000"/>
                  </a:solidFill>
                </a:rPr>
                <a:t>40</a:t>
              </a:r>
            </a:p>
          </p:txBody>
        </p:sp>
        <p:sp>
          <p:nvSpPr>
            <p:cNvPr id="116" name="Rectangle 286">
              <a:extLst>
                <a:ext uri="{FF2B5EF4-FFF2-40B4-BE49-F238E27FC236}">
                  <a16:creationId xmlns:a16="http://schemas.microsoft.com/office/drawing/2014/main" id="{321D049F-9E00-4288-A8C1-F05CD21DC8D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89138">
              <a:off x="3926" y="1170"/>
              <a:ext cx="8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vi-VN" sz="1333">
                  <a:solidFill>
                    <a:srgbClr val="FF0000"/>
                  </a:solidFill>
                </a:rPr>
                <a:t>30</a:t>
              </a:r>
            </a:p>
          </p:txBody>
        </p:sp>
        <p:sp>
          <p:nvSpPr>
            <p:cNvPr id="117" name="Rectangle 287">
              <a:extLst>
                <a:ext uri="{FF2B5EF4-FFF2-40B4-BE49-F238E27FC236}">
                  <a16:creationId xmlns:a16="http://schemas.microsoft.com/office/drawing/2014/main" id="{F67644D1-54E3-42EB-A358-AB591470AA7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89138">
              <a:off x="3858" y="1287"/>
              <a:ext cx="8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vi-VN" sz="1333">
                  <a:solidFill>
                    <a:srgbClr val="FF0000"/>
                  </a:solidFill>
                </a:rPr>
                <a:t>20</a:t>
              </a:r>
            </a:p>
          </p:txBody>
        </p:sp>
        <p:sp>
          <p:nvSpPr>
            <p:cNvPr id="118" name="Rectangle 288">
              <a:extLst>
                <a:ext uri="{FF2B5EF4-FFF2-40B4-BE49-F238E27FC236}">
                  <a16:creationId xmlns:a16="http://schemas.microsoft.com/office/drawing/2014/main" id="{8CBAB98A-F2D8-4DBF-8725-2191B8B899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89138">
              <a:off x="3845" y="1414"/>
              <a:ext cx="8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vi-VN" sz="1333">
                  <a:solidFill>
                    <a:srgbClr val="FF0000"/>
                  </a:solidFill>
                </a:rPr>
                <a:t>10</a:t>
              </a:r>
            </a:p>
          </p:txBody>
        </p:sp>
        <p:sp>
          <p:nvSpPr>
            <p:cNvPr id="119" name="Oval 289">
              <a:extLst>
                <a:ext uri="{FF2B5EF4-FFF2-40B4-BE49-F238E27FC236}">
                  <a16:creationId xmlns:a16="http://schemas.microsoft.com/office/drawing/2014/main" id="{BA0B0F10-AB70-4AD3-A6E1-FD5FBB76C9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62">
              <a:off x="4663" y="1590"/>
              <a:ext cx="21" cy="2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endParaRPr lang="vi-VN" altLang="vi-VN" sz="2400">
                <a:solidFill>
                  <a:prstClr val="black"/>
                </a:solidFill>
              </a:endParaRPr>
            </a:p>
          </p:txBody>
        </p:sp>
        <p:sp>
          <p:nvSpPr>
            <p:cNvPr id="120" name="Line 290">
              <a:extLst>
                <a:ext uri="{FF2B5EF4-FFF2-40B4-BE49-F238E27FC236}">
                  <a16:creationId xmlns:a16="http://schemas.microsoft.com/office/drawing/2014/main" id="{7B30A587-F89E-4B02-B504-938A913D65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0" y="1600"/>
              <a:ext cx="1941" cy="0"/>
            </a:xfrm>
            <a:prstGeom prst="line">
              <a:avLst/>
            </a:prstGeom>
            <a:noFill/>
            <a:ln w="412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121" name="Line 291">
              <a:extLst>
                <a:ext uri="{FF2B5EF4-FFF2-40B4-BE49-F238E27FC236}">
                  <a16:creationId xmlns:a16="http://schemas.microsoft.com/office/drawing/2014/main" id="{E3803F0D-D381-4E7E-AB12-E5EBA1CD0FB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0862">
              <a:off x="5519" y="1599"/>
              <a:ext cx="107" cy="2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  <p:sp>
          <p:nvSpPr>
            <p:cNvPr id="122" name="Rectangle 292">
              <a:extLst>
                <a:ext uri="{FF2B5EF4-FFF2-40B4-BE49-F238E27FC236}">
                  <a16:creationId xmlns:a16="http://schemas.microsoft.com/office/drawing/2014/main" id="{2C75F589-34B3-43BD-AE81-568FF63AA5E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589138">
              <a:off x="5407" y="1528"/>
              <a:ext cx="13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r>
                <a:rPr lang="en-US" altLang="vi-VN" sz="1333">
                  <a:solidFill>
                    <a:srgbClr val="6600CC"/>
                  </a:solidFill>
                </a:rPr>
                <a:t>180</a:t>
              </a:r>
            </a:p>
          </p:txBody>
        </p:sp>
        <p:sp>
          <p:nvSpPr>
            <p:cNvPr id="123" name="Oval 293">
              <a:extLst>
                <a:ext uri="{FF2B5EF4-FFF2-40B4-BE49-F238E27FC236}">
                  <a16:creationId xmlns:a16="http://schemas.microsoft.com/office/drawing/2014/main" id="{B6E4C67C-0AAE-4C54-B1CC-CC486B5C3A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9" y="1584"/>
              <a:ext cx="35" cy="3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219170"/>
              <a:endParaRPr lang="vi-VN" altLang="vi-VN" sz="2400">
                <a:solidFill>
                  <a:prstClr val="black"/>
                </a:solidFill>
              </a:endParaRPr>
            </a:p>
          </p:txBody>
        </p:sp>
        <p:sp>
          <p:nvSpPr>
            <p:cNvPr id="124" name="Line 268">
              <a:extLst>
                <a:ext uri="{FF2B5EF4-FFF2-40B4-BE49-F238E27FC236}">
                  <a16:creationId xmlns:a16="http://schemas.microsoft.com/office/drawing/2014/main" id="{0EB104B8-234D-4709-ADF1-E761708FEA0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0862">
              <a:off x="3710" y="1592"/>
              <a:ext cx="120" cy="0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1219170"/>
              <a:endParaRPr lang="vi-VN" sz="2400">
                <a:solidFill>
                  <a:prstClr val="black"/>
                </a:solidFill>
              </a:endParaRPr>
            </a:p>
          </p:txBody>
        </p:sp>
      </p:grpSp>
      <p:grpSp>
        <p:nvGrpSpPr>
          <p:cNvPr id="3" name="Nhóm 2">
            <a:extLst>
              <a:ext uri="{FF2B5EF4-FFF2-40B4-BE49-F238E27FC236}">
                <a16:creationId xmlns:a16="http://schemas.microsoft.com/office/drawing/2014/main" id="{5E224DF1-7102-4FD5-90DD-2C8EFC819894}"/>
              </a:ext>
            </a:extLst>
          </p:cNvPr>
          <p:cNvGrpSpPr/>
          <p:nvPr/>
        </p:nvGrpSpPr>
        <p:grpSpPr>
          <a:xfrm>
            <a:off x="6576643" y="1110190"/>
            <a:ext cx="4787740" cy="3204634"/>
            <a:chOff x="4932482" y="832642"/>
            <a:chExt cx="3590805" cy="2403475"/>
          </a:xfrm>
        </p:grpSpPr>
        <p:grpSp>
          <p:nvGrpSpPr>
            <p:cNvPr id="64" name="Group 300">
              <a:extLst>
                <a:ext uri="{FF2B5EF4-FFF2-40B4-BE49-F238E27FC236}">
                  <a16:creationId xmlns:a16="http://schemas.microsoft.com/office/drawing/2014/main" id="{7D1F71DE-775E-488E-9B30-56AF26E4ED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70487" y="832642"/>
              <a:ext cx="3352800" cy="2403475"/>
              <a:chOff x="2256" y="1776"/>
              <a:chExt cx="2112" cy="1514"/>
            </a:xfrm>
          </p:grpSpPr>
          <p:sp>
            <p:nvSpPr>
              <p:cNvPr id="69" name="Text Box 301">
                <a:extLst>
                  <a:ext uri="{FF2B5EF4-FFF2-40B4-BE49-F238E27FC236}">
                    <a16:creationId xmlns:a16="http://schemas.microsoft.com/office/drawing/2014/main" id="{9346693E-4DE0-4A8C-A4CB-9267F41E72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1920"/>
                <a:ext cx="195" cy="2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1219170"/>
                <a:r>
                  <a:rPr lang="en-US" altLang="vi-VN" sz="3200">
                    <a:solidFill>
                      <a:prstClr val="black"/>
                    </a:solidFill>
                    <a:latin typeface="Times New Roman" panose="02020603050405020304" pitchFamily="18" charset="0"/>
                  </a:rPr>
                  <a:t>S</a:t>
                </a:r>
              </a:p>
            </p:txBody>
          </p:sp>
          <p:sp>
            <p:nvSpPr>
              <p:cNvPr id="72" name="Text Box 302">
                <a:extLst>
                  <a:ext uri="{FF2B5EF4-FFF2-40B4-BE49-F238E27FC236}">
                    <a16:creationId xmlns:a16="http://schemas.microsoft.com/office/drawing/2014/main" id="{E8971500-43B6-4FD1-989E-15B747BC95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26" y="3014"/>
                <a:ext cx="152" cy="2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1219170"/>
                <a:r>
                  <a:rPr lang="en-US" altLang="vi-VN" sz="3200">
                    <a:solidFill>
                      <a:prstClr val="black"/>
                    </a:solidFill>
                    <a:latin typeface="Times New Roman" panose="02020603050405020304" pitchFamily="18" charset="0"/>
                  </a:rPr>
                  <a:t>I</a:t>
                </a:r>
              </a:p>
            </p:txBody>
          </p:sp>
          <p:sp>
            <p:nvSpPr>
              <p:cNvPr id="73" name="Text Box 303">
                <a:extLst>
                  <a:ext uri="{FF2B5EF4-FFF2-40B4-BE49-F238E27FC236}">
                    <a16:creationId xmlns:a16="http://schemas.microsoft.com/office/drawing/2014/main" id="{1E88577B-DC51-4D56-BC7A-69BA9F1523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16" y="1776"/>
                <a:ext cx="227" cy="2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1219170"/>
                <a:r>
                  <a:rPr lang="en-US" altLang="vi-VN" sz="3200">
                    <a:solidFill>
                      <a:prstClr val="black"/>
                    </a:solidFill>
                    <a:latin typeface="Times New Roman" panose="02020603050405020304" pitchFamily="18" charset="0"/>
                  </a:rPr>
                  <a:t>N</a:t>
                </a:r>
              </a:p>
            </p:txBody>
          </p:sp>
          <p:sp>
            <p:nvSpPr>
              <p:cNvPr id="74" name="Line 304">
                <a:extLst>
                  <a:ext uri="{FF2B5EF4-FFF2-40B4-BE49-F238E27FC236}">
                    <a16:creationId xmlns:a16="http://schemas.microsoft.com/office/drawing/2014/main" id="{31136069-FC6B-429E-8F02-E302CE12D7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2" y="2064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1219170"/>
                <a:endParaRPr lang="vi-VN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Line 305">
                <a:extLst>
                  <a:ext uri="{FF2B5EF4-FFF2-40B4-BE49-F238E27FC236}">
                    <a16:creationId xmlns:a16="http://schemas.microsoft.com/office/drawing/2014/main" id="{3F2DB0F0-AFB5-445A-8C45-7E867B1414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4" y="2162"/>
                <a:ext cx="768" cy="864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1219170"/>
                <a:endParaRPr lang="vi-VN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Line 306">
                <a:extLst>
                  <a:ext uri="{FF2B5EF4-FFF2-40B4-BE49-F238E27FC236}">
                    <a16:creationId xmlns:a16="http://schemas.microsoft.com/office/drawing/2014/main" id="{7252100A-B1D3-46E2-AC60-A75418A9D5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4" y="2436"/>
                <a:ext cx="144" cy="144"/>
              </a:xfrm>
              <a:prstGeom prst="line">
                <a:avLst/>
              </a:prstGeom>
              <a:noFill/>
              <a:ln w="6350">
                <a:solidFill>
                  <a:srgbClr val="FF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1219170"/>
                <a:endParaRPr lang="vi-VN" sz="240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77" name="Group 307">
                <a:extLst>
                  <a:ext uri="{FF2B5EF4-FFF2-40B4-BE49-F238E27FC236}">
                    <a16:creationId xmlns:a16="http://schemas.microsoft.com/office/drawing/2014/main" id="{09D1A090-1E47-48C4-9C77-03A2E61BC3B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56" y="3024"/>
                <a:ext cx="2112" cy="48"/>
                <a:chOff x="384" y="3072"/>
                <a:chExt cx="2112" cy="48"/>
              </a:xfrm>
            </p:grpSpPr>
            <p:sp>
              <p:nvSpPr>
                <p:cNvPr id="78" name="Line 308">
                  <a:extLst>
                    <a:ext uri="{FF2B5EF4-FFF2-40B4-BE49-F238E27FC236}">
                      <a16:creationId xmlns:a16="http://schemas.microsoft.com/office/drawing/2014/main" id="{E7AD83D3-1EB3-4C5D-8B43-AD743882A4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84" y="3072"/>
                  <a:ext cx="2112" cy="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defTabSz="1219170"/>
                  <a:endParaRPr lang="vi-VN" sz="24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9" name="Rectangle 309" descr="Light upward diagonal">
                  <a:extLst>
                    <a:ext uri="{FF2B5EF4-FFF2-40B4-BE49-F238E27FC236}">
                      <a16:creationId xmlns:a16="http://schemas.microsoft.com/office/drawing/2014/main" id="{49BAFBB0-3AF5-40B3-BE62-BB741D6F49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4" y="3072"/>
                  <a:ext cx="2112" cy="48"/>
                </a:xfrm>
                <a:prstGeom prst="rect">
                  <a:avLst/>
                </a:prstGeom>
                <a:pattFill prst="ltUpDiag">
                  <a:fgClr>
                    <a:schemeClr val="tx1"/>
                  </a:fgClr>
                  <a:bgClr>
                    <a:schemeClr val="bg1"/>
                  </a:bgClr>
                </a:patt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defTabSz="1219170"/>
                  <a:endParaRPr lang="vi-VN" altLang="vi-VN" sz="2400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2" name="Hình chữ nhật 1">
              <a:extLst>
                <a:ext uri="{FF2B5EF4-FFF2-40B4-BE49-F238E27FC236}">
                  <a16:creationId xmlns:a16="http://schemas.microsoft.com/office/drawing/2014/main" id="{113C3C1B-9BF2-4393-94B6-5A98FBB7D6DF}"/>
                </a:ext>
              </a:extLst>
            </p:cNvPr>
            <p:cNvSpPr/>
            <p:nvPr/>
          </p:nvSpPr>
          <p:spPr bwMode="auto">
            <a:xfrm rot="2588937">
              <a:off x="4932482" y="1097855"/>
              <a:ext cx="838200" cy="177248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none" rtlCol="0" fromWordArt="1" anchor="ctr">
              <a:prstTxWarp prst="textPlain">
                <a:avLst>
                  <a:gd name="adj" fmla="val 53488"/>
                </a:avLst>
              </a:prstTxWarp>
            </a:bodyPr>
            <a:lstStyle/>
            <a:p>
              <a:pPr algn="ctr" defTabSz="1219170"/>
              <a:endParaRPr lang="vi-VN" sz="48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prstClr val="white"/>
                </a:soli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2DB1B7FE-4F16-4131-8C9F-22CB15153A2B}"/>
              </a:ext>
            </a:extLst>
          </p:cNvPr>
          <p:cNvSpPr txBox="1"/>
          <p:nvPr/>
        </p:nvSpPr>
        <p:spPr>
          <a:xfrm>
            <a:off x="6471643" y="3810348"/>
            <a:ext cx="577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/>
            <a:r>
              <a:rPr lang="en-US" sz="2400">
                <a:solidFill>
                  <a:prstClr val="black"/>
                </a:solidFill>
                <a:latin typeface="Lucida Sans Unicode"/>
              </a:rPr>
              <a:t>(1)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125" name="Hộp Văn bản 124">
            <a:extLst>
              <a:ext uri="{FF2B5EF4-FFF2-40B4-BE49-F238E27FC236}">
                <a16:creationId xmlns:a16="http://schemas.microsoft.com/office/drawing/2014/main" id="{205CE957-EB97-4FAD-91F1-4E36480EC3B2}"/>
              </a:ext>
            </a:extLst>
          </p:cNvPr>
          <p:cNvSpPr txBox="1"/>
          <p:nvPr/>
        </p:nvSpPr>
        <p:spPr>
          <a:xfrm>
            <a:off x="6931359" y="984634"/>
            <a:ext cx="577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/>
            <a:r>
              <a:rPr lang="en-US" sz="2400">
                <a:solidFill>
                  <a:prstClr val="black"/>
                </a:solidFill>
                <a:latin typeface="Lucida Sans Unicode"/>
              </a:rPr>
              <a:t>(3)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126" name="Hộp Văn bản 125">
            <a:extLst>
              <a:ext uri="{FF2B5EF4-FFF2-40B4-BE49-F238E27FC236}">
                <a16:creationId xmlns:a16="http://schemas.microsoft.com/office/drawing/2014/main" id="{72026EEF-C5C1-405F-80BD-6B8F656BCF15}"/>
              </a:ext>
            </a:extLst>
          </p:cNvPr>
          <p:cNvSpPr txBox="1"/>
          <p:nvPr/>
        </p:nvSpPr>
        <p:spPr>
          <a:xfrm>
            <a:off x="10986519" y="2801430"/>
            <a:ext cx="577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/>
            <a:r>
              <a:rPr lang="en-US" sz="2400">
                <a:solidFill>
                  <a:prstClr val="black"/>
                </a:solidFill>
                <a:latin typeface="Lucida Sans Unicode"/>
              </a:rPr>
              <a:t>(2)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127" name="Rectangle 39">
            <a:extLst>
              <a:ext uri="{FF2B5EF4-FFF2-40B4-BE49-F238E27FC236}">
                <a16:creationId xmlns:a16="http://schemas.microsoft.com/office/drawing/2014/main" id="{5F159645-0A24-40D1-A7BC-AA5AEC9C02BE}"/>
              </a:ext>
            </a:extLst>
          </p:cNvPr>
          <p:cNvSpPr/>
          <p:nvPr/>
        </p:nvSpPr>
        <p:spPr>
          <a:xfrm>
            <a:off x="906246" y="2195657"/>
            <a:ext cx="3486852" cy="6667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defTabSz="1219170"/>
            <a:r>
              <a:rPr lang="en-US" sz="37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(1) </a:t>
            </a:r>
            <a:r>
              <a:rPr lang="en-US" sz="37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7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endParaRPr lang="en-US" sz="3733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Rectangle 39">
            <a:extLst>
              <a:ext uri="{FF2B5EF4-FFF2-40B4-BE49-F238E27FC236}">
                <a16:creationId xmlns:a16="http://schemas.microsoft.com/office/drawing/2014/main" id="{9FE00342-3E47-4B34-960C-E2C292309F24}"/>
              </a:ext>
            </a:extLst>
          </p:cNvPr>
          <p:cNvSpPr/>
          <p:nvPr/>
        </p:nvSpPr>
        <p:spPr>
          <a:xfrm>
            <a:off x="926478" y="4216946"/>
            <a:ext cx="3387466" cy="6667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defTabSz="1219170"/>
            <a:r>
              <a:rPr lang="en-US" sz="37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en-US" sz="37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7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7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3733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Rectangle 39">
            <a:extLst>
              <a:ext uri="{FF2B5EF4-FFF2-40B4-BE49-F238E27FC236}">
                <a16:creationId xmlns:a16="http://schemas.microsoft.com/office/drawing/2014/main" id="{464AB603-D3EA-400D-B4C4-6E8C8E596296}"/>
              </a:ext>
            </a:extLst>
          </p:cNvPr>
          <p:cNvSpPr/>
          <p:nvPr/>
        </p:nvSpPr>
        <p:spPr>
          <a:xfrm>
            <a:off x="926478" y="3133646"/>
            <a:ext cx="5848076" cy="6667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defTabSz="1219170"/>
            <a:r>
              <a:rPr lang="en-US" sz="37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(2) </a:t>
            </a:r>
            <a:r>
              <a:rPr lang="en-US" sz="37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37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7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7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chùm</a:t>
            </a:r>
            <a:r>
              <a:rPr lang="en-US" sz="37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7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hẹp</a:t>
            </a:r>
            <a:endParaRPr lang="en-US" sz="3733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84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/>
      <p:bldP spid="59" grpId="0" animBg="1"/>
      <p:bldP spid="60" grpId="0" animBg="1"/>
      <p:bldP spid="61" grpId="0"/>
      <p:bldP spid="62" grpId="0"/>
      <p:bldP spid="63" grpId="0" animBg="1"/>
      <p:bldP spid="5" grpId="0"/>
      <p:bldP spid="125" grpId="0"/>
      <p:bldP spid="126" grpId="0"/>
      <p:bldP spid="127" grpId="0" animBg="1"/>
      <p:bldP spid="128" grpId="0" animBg="1"/>
      <p:bldP spid="1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E28D6-CD79-BFDA-26EB-DA9F1C4EB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492" y="594122"/>
            <a:ext cx="10292575" cy="1499200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000" dirty="0" err="1"/>
              <a:t>Hãy</a:t>
            </a:r>
            <a:r>
              <a:rPr lang="en-US" sz="4000" dirty="0"/>
              <a:t> </a:t>
            </a:r>
            <a:r>
              <a:rPr lang="en-US" sz="4000" dirty="0" err="1"/>
              <a:t>quan</a:t>
            </a:r>
            <a:r>
              <a:rPr lang="en-US" sz="4000" dirty="0"/>
              <a:t> </a:t>
            </a:r>
            <a:r>
              <a:rPr lang="en-US" sz="4000" dirty="0" err="1"/>
              <a:t>sát</a:t>
            </a:r>
            <a:r>
              <a:rPr lang="en-US" sz="4000" dirty="0"/>
              <a:t> </a:t>
            </a:r>
            <a:r>
              <a:rPr lang="en-US" sz="4000" dirty="0" err="1"/>
              <a:t>thí</a:t>
            </a:r>
            <a:r>
              <a:rPr lang="en-US" sz="4000" dirty="0"/>
              <a:t> </a:t>
            </a:r>
            <a:r>
              <a:rPr lang="en-US" sz="4000" dirty="0" err="1"/>
              <a:t>nghiệm</a:t>
            </a:r>
            <a:r>
              <a:rPr lang="en-US" sz="4000" dirty="0"/>
              <a:t> </a:t>
            </a:r>
            <a:r>
              <a:rPr lang="en-US" sz="4000" dirty="0" err="1"/>
              <a:t>và</a:t>
            </a:r>
            <a:r>
              <a:rPr lang="en-US" sz="4000" dirty="0"/>
              <a:t> </a:t>
            </a:r>
            <a:r>
              <a:rPr lang="en-US" sz="4000" dirty="0" err="1"/>
              <a:t>trả</a:t>
            </a:r>
            <a:r>
              <a:rPr lang="en-US" sz="4000" dirty="0"/>
              <a:t> </a:t>
            </a:r>
            <a:r>
              <a:rPr lang="en-US" sz="4000" dirty="0" err="1"/>
              <a:t>lời</a:t>
            </a:r>
            <a:r>
              <a:rPr lang="en-US" sz="4000" dirty="0"/>
              <a:t> </a:t>
            </a:r>
            <a:r>
              <a:rPr lang="en-US" sz="4000" dirty="0" err="1"/>
              <a:t>các</a:t>
            </a:r>
            <a:r>
              <a:rPr lang="en-US" sz="4000" dirty="0"/>
              <a:t> </a:t>
            </a:r>
            <a:r>
              <a:rPr lang="en-US" sz="4000" dirty="0" err="1"/>
              <a:t>câu</a:t>
            </a:r>
            <a:r>
              <a:rPr lang="en-US" sz="4000" dirty="0"/>
              <a:t> </a:t>
            </a:r>
            <a:r>
              <a:rPr lang="en-US" sz="4000" dirty="0" err="1"/>
              <a:t>hỏi</a:t>
            </a:r>
            <a:br>
              <a:rPr lang="en-US" sz="4400" dirty="0"/>
            </a:br>
            <a:r>
              <a:rPr lang="en-US" sz="3200" dirty="0">
                <a:solidFill>
                  <a:schemeClr val="tx1"/>
                </a:solidFill>
              </a:rPr>
              <a:t>a) </a:t>
            </a:r>
            <a:r>
              <a:rPr lang="en-US" sz="3200" dirty="0" err="1">
                <a:solidFill>
                  <a:schemeClr val="tx1"/>
                </a:solidFill>
              </a:rPr>
              <a:t>Xác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đinh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phản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xạ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góc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phản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xạ</a:t>
            </a:r>
            <a:r>
              <a:rPr lang="en-US" sz="3200" dirty="0">
                <a:solidFill>
                  <a:schemeClr val="tx1"/>
                </a:solidFill>
              </a:rPr>
              <a:t>?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b) </a:t>
            </a:r>
            <a:r>
              <a:rPr lang="en-US" sz="3200" dirty="0" err="1">
                <a:solidFill>
                  <a:schemeClr val="tx1"/>
                </a:solidFill>
              </a:rPr>
              <a:t>Ghi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kết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quả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góc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phản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xạ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theo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mẫu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sau</a:t>
            </a:r>
            <a:r>
              <a:rPr lang="en-US" sz="3200" dirty="0">
                <a:solidFill>
                  <a:schemeClr val="tx1"/>
                </a:solidFill>
              </a:rPr>
              <a:t>:</a:t>
            </a:r>
            <a:b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FB63F1-7AC0-3A8B-1CA2-5E48895B84B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7493" y="3155795"/>
            <a:ext cx="10136458" cy="3010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901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B1512-DA79-101B-82CA-DAC83529B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400" y="2489829"/>
            <a:ext cx="8107190" cy="1499200"/>
          </a:xfr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3600" b="0" i="0" u="sng" strike="noStrike" kern="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  <a:hlinkClick r:id="rId2"/>
              </a:rPr>
              <a:t>https://phet.colorado.edu/sims/html/bending-light/1.1.22/bending-light_vi.html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541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4FCE3CC-BB12-E91B-9239-BD0B5B98D6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594316"/>
              </p:ext>
            </p:extLst>
          </p:nvPr>
        </p:nvGraphicFramePr>
        <p:xfrm>
          <a:off x="1366024" y="1375317"/>
          <a:ext cx="8672513" cy="1387475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3109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3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3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67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51320">
                <a:tc>
                  <a:txBody>
                    <a:bodyPr/>
                    <a:lstStyle/>
                    <a:p>
                      <a:pPr indent="2540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Góc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tới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0°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20°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30°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40°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50°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60°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155">
                <a:tc>
                  <a:txBody>
                    <a:bodyPr/>
                    <a:lstStyle/>
                    <a:p>
                      <a:pPr indent="2540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Góc</a:t>
                      </a:r>
                      <a:r>
                        <a:rPr lang="en-US" sz="3200" b="1" dirty="0"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phản</a:t>
                      </a:r>
                      <a:r>
                        <a:rPr lang="en-US" sz="3200" b="1" dirty="0"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xạ</a:t>
                      </a:r>
                      <a:r>
                        <a:rPr lang="en-US" sz="3200" b="1" dirty="0"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i’</a:t>
                      </a:r>
                      <a:endParaRPr lang="en-US" sz="3200" b="1" dirty="0"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0°</a:t>
                      </a:r>
                      <a:endParaRPr lang="en-US" sz="3200" b="1" dirty="0"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20°</a:t>
                      </a:r>
                      <a:endParaRPr lang="en-US" sz="3200" b="1" dirty="0"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30°</a:t>
                      </a:r>
                      <a:endParaRPr lang="en-US" sz="3200" b="1" dirty="0"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40°</a:t>
                      </a:r>
                      <a:endParaRPr lang="en-US" sz="3200" b="1" dirty="0"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50°</a:t>
                      </a:r>
                      <a:endParaRPr lang="en-US" sz="3200" b="1" dirty="0"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60°</a:t>
                      </a:r>
                      <a:endParaRPr lang="en-US" sz="3200" b="1" dirty="0"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9001975-9F90-AB12-1EDE-E1F3A15DC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973" y="672481"/>
            <a:ext cx="3733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25400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Kết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quả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bảng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 16.1.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Time" pitchFamily="34" charset="0"/>
              <a:ea typeface="Segoe UI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DADEC8-4721-328B-DE9D-A4FC05883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883" y="3000065"/>
            <a:ext cx="86868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Từ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kết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quả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thí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nghiệm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hãy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nêu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nhận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xét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về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a/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Mặt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phẳng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chứa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tia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sáng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phản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xạ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b/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Mối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liên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hệ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giữa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góc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phản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xạ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i’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góc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tới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DE9353-DD7F-F9F6-3560-C1C58ABBD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883" y="4506176"/>
            <a:ext cx="969598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Trả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lời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a/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Mặt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phẳng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chứa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sáng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phản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xạ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nằm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mặt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phẳng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chứa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sáng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tới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b/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Góc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phản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xạ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góc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tới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6">
            <a:extLst>
              <a:ext uri="{FF2B5EF4-FFF2-40B4-BE49-F238E27FC236}">
                <a16:creationId xmlns:a16="http://schemas.microsoft.com/office/drawing/2014/main" id="{AE60F3AC-7657-4EFA-A8F6-413FB89886F9}"/>
              </a:ext>
            </a:extLst>
          </p:cNvPr>
          <p:cNvGrpSpPr/>
          <p:nvPr/>
        </p:nvGrpSpPr>
        <p:grpSpPr>
          <a:xfrm>
            <a:off x="1016894" y="1834791"/>
            <a:ext cx="10158212" cy="718448"/>
            <a:chOff x="228607" y="406398"/>
            <a:chExt cx="10365204" cy="790583"/>
          </a:xfrm>
          <a:scene3d>
            <a:camera prst="orthographicFront"/>
            <a:lightRig rig="threePt" dir="t"/>
          </a:scene3d>
        </p:grpSpPr>
        <p:sp>
          <p:nvSpPr>
            <p:cNvPr id="14" name="Rounded Rectangle 7">
              <a:extLst>
                <a:ext uri="{FF2B5EF4-FFF2-40B4-BE49-F238E27FC236}">
                  <a16:creationId xmlns:a16="http://schemas.microsoft.com/office/drawing/2014/main" id="{743AADE6-80E4-4C7D-B892-59AC6598285A}"/>
                </a:ext>
              </a:extLst>
            </p:cNvPr>
            <p:cNvSpPr/>
            <p:nvPr/>
          </p:nvSpPr>
          <p:spPr>
            <a:xfrm>
              <a:off x="228607" y="406398"/>
              <a:ext cx="7732210" cy="790583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9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sp3d contourW="12700">
              <a:bevelT prst="angle"/>
              <a:bevelB prst="angle"/>
              <a:contourClr>
                <a:schemeClr val="bg1"/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defTabSz="1219170"/>
              <a:endParaRPr lang="vi-VN" sz="240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</p:txBody>
        </p:sp>
        <p:sp>
          <p:nvSpPr>
            <p:cNvPr id="15" name="Rounded Rectangle 4">
              <a:extLst>
                <a:ext uri="{FF2B5EF4-FFF2-40B4-BE49-F238E27FC236}">
                  <a16:creationId xmlns:a16="http://schemas.microsoft.com/office/drawing/2014/main" id="{FE0169E9-0B95-482C-8E35-E77437CAF170}"/>
                </a:ext>
              </a:extLst>
            </p:cNvPr>
            <p:cNvSpPr/>
            <p:nvPr/>
          </p:nvSpPr>
          <p:spPr>
            <a:xfrm>
              <a:off x="1411964" y="415137"/>
              <a:ext cx="9181847" cy="71339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algn="just" defTabSz="16594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733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2. </a:t>
              </a:r>
              <a:r>
                <a:rPr lang="en-US" sz="3733" b="1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sz="3733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733" b="1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luật</a:t>
              </a:r>
              <a:r>
                <a:rPr lang="en-US" sz="3733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733" b="1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phản</a:t>
              </a:r>
              <a:r>
                <a:rPr lang="en-US" sz="3733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733" b="1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xạ</a:t>
              </a:r>
              <a:r>
                <a:rPr lang="en-US" sz="3733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733" b="1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ánh</a:t>
              </a:r>
              <a:r>
                <a:rPr lang="en-US" sz="3733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733" b="1" dirty="0" err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sáng</a:t>
              </a:r>
              <a:r>
                <a:rPr lang="en-US" sz="3733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sp>
        <p:nvSpPr>
          <p:cNvPr id="17" name="Rounded Rectangle 7">
            <a:extLst>
              <a:ext uri="{FF2B5EF4-FFF2-40B4-BE49-F238E27FC236}">
                <a16:creationId xmlns:a16="http://schemas.microsoft.com/office/drawing/2014/main" id="{FDAEAF72-FF78-4F5F-9A5F-D060D137CAC2}"/>
              </a:ext>
            </a:extLst>
          </p:cNvPr>
          <p:cNvSpPr/>
          <p:nvPr/>
        </p:nvSpPr>
        <p:spPr>
          <a:xfrm>
            <a:off x="1016894" y="3429000"/>
            <a:ext cx="9840332" cy="2241034"/>
          </a:xfrm>
          <a:prstGeom prst="roundRect">
            <a:avLst/>
          </a:prstGeom>
          <a:solidFill>
            <a:schemeClr val="accent3"/>
          </a:solidFill>
          <a:ln>
            <a:noFill/>
          </a:ln>
          <a:scene3d>
            <a:camera prst="orthographicFront"/>
            <a:lightRig rig="threePt" dir="t"/>
          </a:scene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380990" indent="-380990" defTabSz="1219170">
              <a:buFontTx/>
              <a:buChar char="-"/>
            </a:pPr>
            <a:r>
              <a:rPr lang="en-US" sz="426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 </a:t>
            </a:r>
            <a:r>
              <a:rPr lang="en-US" sz="426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426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6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426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6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426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6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26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6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26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6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426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6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endParaRPr lang="en-US" sz="426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0990" indent="-380990" defTabSz="1219170">
              <a:buFontTx/>
              <a:buChar char="-"/>
            </a:pPr>
            <a:r>
              <a:rPr lang="en-US" sz="426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426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6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426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6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426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6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26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6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426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6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426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26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26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426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267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426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vi-VN" sz="426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640BD1-4AEA-2AFC-BB40-ECBAA7307DE3}"/>
              </a:ext>
            </a:extLst>
          </p:cNvPr>
          <p:cNvSpPr txBox="1"/>
          <p:nvPr/>
        </p:nvSpPr>
        <p:spPr>
          <a:xfrm>
            <a:off x="1463836" y="355490"/>
            <a:ext cx="97545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800" b="1" i="0" u="none" strike="noStrike" kern="1200" cap="none" spc="0" normalizeH="0" baseline="0" noProof="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Jua"/>
              </a:rPr>
              <a:t>BÀI 16: SỰ PHẢN XẠ ÁNH SÁNG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96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567847B5-D0E4-B0C9-F064-9B5A03B31242}"/>
              </a:ext>
            </a:extLst>
          </p:cNvPr>
          <p:cNvSpPr/>
          <p:nvPr/>
        </p:nvSpPr>
        <p:spPr>
          <a:xfrm>
            <a:off x="2720898" y="959005"/>
            <a:ext cx="6802243" cy="415940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thể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định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luật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phản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ánh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sáng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’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không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vi-V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AF1112B4-CDC8-9FB5-F86C-8C6C267E7199}"/>
              </a:ext>
            </a:extLst>
          </p:cNvPr>
          <p:cNvSpPr/>
          <p:nvPr/>
        </p:nvSpPr>
        <p:spPr>
          <a:xfrm>
            <a:off x="6095999" y="323386"/>
            <a:ext cx="5220629" cy="4906536"/>
          </a:xfrm>
          <a:prstGeom prst="wedgeRoundRectCallout">
            <a:avLst>
              <a:gd name="adj1" fmla="val -37544"/>
              <a:gd name="adj2" fmla="val 638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Về mặt toán học, có thể viết công thức của định luật phản xạ ánh sáng i = i’ nhưng về mặt Vật lí thì không thể viết được vì góc phản xạ phụ thuộc vào góc tới nên phải viết i’ = i thể hiện đúng mối quan hệ nhân - quả.</a:t>
            </a:r>
          </a:p>
        </p:txBody>
      </p:sp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A4711368-CEFA-F43C-52F1-50004BE8246C}"/>
              </a:ext>
            </a:extLst>
          </p:cNvPr>
          <p:cNvSpPr/>
          <p:nvPr/>
        </p:nvSpPr>
        <p:spPr>
          <a:xfrm>
            <a:off x="446049" y="1936597"/>
            <a:ext cx="5649950" cy="4159405"/>
          </a:xfrm>
          <a:prstGeom prst="cloudCallout">
            <a:avLst>
              <a:gd name="adj1" fmla="val 49891"/>
              <a:gd name="adj2" fmla="val 512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thể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định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luật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phản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ánh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sáng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’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không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vi-V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63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103D3273-A788-9C72-3312-BE488C948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Subtitle 19">
            <a:extLst>
              <a:ext uri="{FF2B5EF4-FFF2-40B4-BE49-F238E27FC236}">
                <a16:creationId xmlns:a16="http://schemas.microsoft.com/office/drawing/2014/main" id="{7380A0A7-C16B-8137-322D-4A141C575B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Subtitle 20">
            <a:extLst>
              <a:ext uri="{FF2B5EF4-FFF2-40B4-BE49-F238E27FC236}">
                <a16:creationId xmlns:a16="http://schemas.microsoft.com/office/drawing/2014/main" id="{1B17720F-A40B-54E7-6A4D-AA76C1AF2AB9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Subtitle 21">
            <a:extLst>
              <a:ext uri="{FF2B5EF4-FFF2-40B4-BE49-F238E27FC236}">
                <a16:creationId xmlns:a16="http://schemas.microsoft.com/office/drawing/2014/main" id="{B8DAFA63-432B-1889-FBF9-1D5E90A44D69}"/>
              </a:ext>
            </a:extLst>
          </p:cNvPr>
          <p:cNvSpPr>
            <a:spLocks noGrp="1"/>
          </p:cNvSpPr>
          <p:nvPr>
            <p:ph type="subTitle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Subtitle 22">
            <a:extLst>
              <a:ext uri="{FF2B5EF4-FFF2-40B4-BE49-F238E27FC236}">
                <a16:creationId xmlns:a16="http://schemas.microsoft.com/office/drawing/2014/main" id="{7D28CE4A-7AB7-8EB2-6901-F3E98BD03C31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77489" y="1352067"/>
            <a:ext cx="10236821" cy="4718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woPt" dir="tl"/>
          </a:scene3d>
          <a:sp3d extrusionH="76200" prstMaterial="metal">
            <a:bevelT prst="relaxedInset"/>
            <a:bevelB prst="relaxedInset"/>
            <a:extrusionClr>
              <a:srgbClr val="FF0000"/>
            </a:extrusionClr>
          </a:sp3d>
        </p:spPr>
        <p:txBody>
          <a:bodyPr wrap="square" lIns="121920" tIns="60960" rIns="121920" bIns="6096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defTabSz="1219170"/>
            <a:r>
              <a:rPr lang="en-US" sz="3733" b="1" dirty="0" err="1">
                <a:ln/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3733" b="1" dirty="0">
              <a:ln/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hắt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733" b="1" dirty="0">
              <a:ln/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733" b="1" dirty="0">
              <a:ln/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Tia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733" b="1" dirty="0">
              <a:ln/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/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733" b="1" dirty="0">
                <a:ln/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733" b="1" dirty="0">
              <a:ln/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541019" y="236306"/>
            <a:ext cx="3745916" cy="733961"/>
            <a:chOff x="228607" y="389327"/>
            <a:chExt cx="9181847" cy="807654"/>
          </a:xfrm>
          <a:scene3d>
            <a:camera prst="orthographicFront"/>
            <a:lightRig rig="threePt" dir="t"/>
          </a:scene3d>
        </p:grpSpPr>
        <p:sp>
          <p:nvSpPr>
            <p:cNvPr id="8" name="Rounded Rectangle 7"/>
            <p:cNvSpPr/>
            <p:nvPr/>
          </p:nvSpPr>
          <p:spPr>
            <a:xfrm>
              <a:off x="228607" y="406398"/>
              <a:ext cx="7732210" cy="790583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9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sp3d contourW="12700">
              <a:bevelT prst="angle"/>
              <a:bevelB prst="angle"/>
              <a:contourClr>
                <a:schemeClr val="bg1"/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228607" y="389327"/>
              <a:ext cx="9181847" cy="71339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algn="just" defTabSz="16594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733" b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LUYỆN TẬP</a:t>
              </a:r>
              <a:endParaRPr lang="en-US" sz="3733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Hình Bầu dục 5">
            <a:extLst>
              <a:ext uri="{FF2B5EF4-FFF2-40B4-BE49-F238E27FC236}">
                <a16:creationId xmlns:a16="http://schemas.microsoft.com/office/drawing/2014/main" id="{05AF7F34-5ABD-4252-8F6D-B493DE4770F3}"/>
              </a:ext>
            </a:extLst>
          </p:cNvPr>
          <p:cNvSpPr/>
          <p:nvPr/>
        </p:nvSpPr>
        <p:spPr bwMode="auto">
          <a:xfrm>
            <a:off x="1727200" y="3530600"/>
            <a:ext cx="1219200" cy="1219200"/>
          </a:xfrm>
          <a:prstGeom prst="ellipse">
            <a:avLst/>
          </a:prstGeom>
        </p:spPr>
        <p:txBody>
          <a:bodyPr wrap="none" rtlCol="0" fromWordArt="1" anchor="ctr">
            <a:prstTxWarp prst="textPlain">
              <a:avLst>
                <a:gd name="adj" fmla="val 50000"/>
              </a:avLst>
            </a:prstTxWarp>
          </a:bodyPr>
          <a:lstStyle/>
          <a:p>
            <a:pPr algn="ctr" defTabSz="1219170"/>
            <a:endParaRPr lang="vi-VN" sz="48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prstClr val="black"/>
              </a:solidFill>
              <a:effectLst>
                <a:outerShdw dist="563972" dir="14049741" sx="125000" sy="125000" algn="tl" rotWithShape="0">
                  <a:srgbClr val="C7DFD3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" name="Cung 13">
            <a:extLst>
              <a:ext uri="{FF2B5EF4-FFF2-40B4-BE49-F238E27FC236}">
                <a16:creationId xmlns:a16="http://schemas.microsoft.com/office/drawing/2014/main" id="{049F5295-F369-40C6-9C51-B9503A94FA5F}"/>
              </a:ext>
            </a:extLst>
          </p:cNvPr>
          <p:cNvSpPr/>
          <p:nvPr/>
        </p:nvSpPr>
        <p:spPr>
          <a:xfrm>
            <a:off x="929032" y="3124200"/>
            <a:ext cx="683753" cy="609600"/>
          </a:xfrm>
          <a:prstGeom prst="arc">
            <a:avLst>
              <a:gd name="adj1" fmla="val 16200000"/>
              <a:gd name="adj2" fmla="val 15957309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/>
            <a:endParaRPr lang="vi-VN"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09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</p:bldLst>
  </p:timing>
</p:sld>
</file>

<file path=ppt/theme/theme1.xml><?xml version="1.0" encoding="utf-8"?>
<a:theme xmlns:a="http://schemas.openxmlformats.org/drawingml/2006/main" name="Nature Activities Binder by Slidesgo">
  <a:themeElements>
    <a:clrScheme name="Simple Light">
      <a:dk1>
        <a:srgbClr val="000000"/>
      </a:dk1>
      <a:lt1>
        <a:srgbClr val="FFFFFF"/>
      </a:lt1>
      <a:dk2>
        <a:srgbClr val="D9D9D9"/>
      </a:dk2>
      <a:lt2>
        <a:srgbClr val="FEC9A1"/>
      </a:lt2>
      <a:accent1>
        <a:srgbClr val="FD9E66"/>
      </a:accent1>
      <a:accent2>
        <a:srgbClr val="B7E1E0"/>
      </a:accent2>
      <a:accent3>
        <a:srgbClr val="FAE39D"/>
      </a:accent3>
      <a:accent4>
        <a:srgbClr val="F9C357"/>
      </a:accent4>
      <a:accent5>
        <a:srgbClr val="92CAD6"/>
      </a:accent5>
      <a:accent6>
        <a:srgbClr val="85A8CE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1234</Words>
  <Application>Microsoft Office PowerPoint</Application>
  <PresentationFormat>Widescreen</PresentationFormat>
  <Paragraphs>150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.VnTime</vt:lpstr>
      <vt:lpstr>Arial</vt:lpstr>
      <vt:lpstr>Calibri</vt:lpstr>
      <vt:lpstr>Jua</vt:lpstr>
      <vt:lpstr>Lucida Sans Unicode</vt:lpstr>
      <vt:lpstr>Open Sans</vt:lpstr>
      <vt:lpstr>Quicksand Medium</vt:lpstr>
      <vt:lpstr>Symbol</vt:lpstr>
      <vt:lpstr>Times New Roman</vt:lpstr>
      <vt:lpstr>Nature Activities Binder by Slidesgo</vt:lpstr>
      <vt:lpstr>PowerPoint Presentation</vt:lpstr>
      <vt:lpstr>BÀI 16: SỰ PHẢN XẠ ÁNH SÁNG ( tiết 2)</vt:lpstr>
      <vt:lpstr>PowerPoint Presentation</vt:lpstr>
      <vt:lpstr>Hãy quan sát thí nghiệm và trả lời các câu hỏi a) Xác đinh tia phản xạ, góc phản xạ? b) Ghi kết quả góc phản xạ theo mẫu sau: </vt:lpstr>
      <vt:lpstr>https://phet.colorado.edu/sims/html/bending-light/1.1.22/bending-light_vi.html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Thị Mỹ Hạnh Phạm</dc:creator>
  <cp:lastModifiedBy>Thị Mỹ Hạnh Phạm</cp:lastModifiedBy>
  <cp:revision>3</cp:revision>
  <dcterms:created xsi:type="dcterms:W3CDTF">2022-12-18T01:16:20Z</dcterms:created>
  <dcterms:modified xsi:type="dcterms:W3CDTF">2022-12-18T03:59:16Z</dcterms:modified>
</cp:coreProperties>
</file>