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8" r:id="rId11"/>
    <p:sldId id="270" r:id="rId12"/>
    <p:sldId id="271" r:id="rId13"/>
    <p:sldId id="275" r:id="rId14"/>
    <p:sldId id="272" r:id="rId15"/>
    <p:sldId id="273" r:id="rId16"/>
    <p:sldId id="274" r:id="rId17"/>
    <p:sldId id="266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4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3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66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8/30/2021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39BC198-3D7B-488A-90CC-E891FDE5C4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01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4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3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0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5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8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2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3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63188-ED79-4CE9-A82D-6C328702D9D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6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92519" y="82449"/>
            <a:ext cx="6431007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44228" y="5610153"/>
            <a:ext cx="88042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933994" y="1036517"/>
            <a:ext cx="2429692" cy="21031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/>
          <p:cNvSpPr/>
          <p:nvPr/>
        </p:nvSpPr>
        <p:spPr>
          <a:xfrm>
            <a:off x="4304210" y="1036517"/>
            <a:ext cx="2351314" cy="193330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15200" y="1036517"/>
            <a:ext cx="1933303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33994" y="3596726"/>
            <a:ext cx="2913018" cy="1658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4617720" y="3596726"/>
            <a:ext cx="1685108" cy="176348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/>
          <p:cNvSpPr/>
          <p:nvPr/>
        </p:nvSpPr>
        <p:spPr>
          <a:xfrm>
            <a:off x="6655524" y="3596726"/>
            <a:ext cx="2468880" cy="148916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9601199" y="3596726"/>
            <a:ext cx="1854926" cy="148916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8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1154507" y="-629897"/>
            <a:ext cx="728869" cy="2998514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576973"/>
            <a:ext cx="2172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2.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thoi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8928" y="1286679"/>
            <a:ext cx="791196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62546" y="2040239"/>
            <a:ext cx="885524" cy="3753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17" b="1">
                <a:latin typeface="Times New Roman" pitchFamily="18" charset="0"/>
                <a:cs typeface="Times New Roman" pitchFamily="18" charset="0"/>
              </a:rPr>
              <a:t>HĐ3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8566" y="5720015"/>
            <a:ext cx="8604986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566" y="2781299"/>
            <a:ext cx="8154520" cy="281475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98171" y="2040239"/>
            <a:ext cx="9065623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4.9,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18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/>
      <p:bldP spid="13" grpId="0" animBg="1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634" y="5142357"/>
            <a:ext cx="3545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7798" y="5142354"/>
            <a:ext cx="26193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2411" y="5142356"/>
            <a:ext cx="32983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ưới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2801" y="1006557"/>
            <a:ext cx="10037928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67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ông thức tính đường chéo hình bình hành và bài tập có lời giải cực dễ -  Thegioidido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34" y="2059231"/>
            <a:ext cx="3545314" cy="265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088" y="2163762"/>
            <a:ext cx="2565512" cy="2554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916" y="2059231"/>
            <a:ext cx="3468583" cy="265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/>
      <p:bldP spid="12" grpId="1"/>
      <p:bldP spid="13" grpId="0"/>
      <p:bldP spid="13" grpId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4154" y="582546"/>
            <a:ext cx="885524" cy="3753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17" b="1">
                <a:latin typeface="Times New Roman" pitchFamily="18" charset="0"/>
                <a:cs typeface="Times New Roman" pitchFamily="18" charset="0"/>
              </a:rPr>
              <a:t>HĐ4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76951" y="595866"/>
            <a:ext cx="3523370" cy="43088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4.10a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5" name="Straight Connector 24"/>
          <p:cNvCxnSpPr>
            <a:endCxn id="68" idx="2"/>
          </p:cNvCxnSpPr>
          <p:nvPr/>
        </p:nvCxnSpPr>
        <p:spPr>
          <a:xfrm>
            <a:off x="8670372" y="595866"/>
            <a:ext cx="2479858" cy="156802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464703" y="595726"/>
            <a:ext cx="2234006" cy="155229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64182" y="2155898"/>
            <a:ext cx="2239613" cy="155781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692992" y="2155899"/>
            <a:ext cx="2450764" cy="15709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64182" y="2155899"/>
            <a:ext cx="467957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8674590" y="590954"/>
            <a:ext cx="29205" cy="314588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67832" y="1614075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027540" y="1755790"/>
            <a:ext cx="55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830309" y="3535249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8425201" y="163218"/>
            <a:ext cx="30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236421" y="1713033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236421" y="3946165"/>
            <a:ext cx="1761685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4.10b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>
            <a:spLocks/>
          </p:cNvSpPr>
          <p:nvPr/>
        </p:nvSpPr>
        <p:spPr>
          <a:xfrm>
            <a:off x="1340596" y="4389848"/>
            <a:ext cx="881992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ABCD (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H.4.10b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6" name="Oval 55"/>
          <p:cNvSpPr/>
          <p:nvPr/>
        </p:nvSpPr>
        <p:spPr>
          <a:xfrm>
            <a:off x="1106916" y="4458120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0723" y="4391426"/>
            <a:ext cx="75184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417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923" y="4405237"/>
            <a:ext cx="77216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417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3443" y="4391426"/>
            <a:ext cx="174752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9" name="Flowchart: Decision 8"/>
          <p:cNvSpPr/>
          <p:nvPr/>
        </p:nvSpPr>
        <p:spPr>
          <a:xfrm>
            <a:off x="1731665" y="1520424"/>
            <a:ext cx="3430285" cy="2328820"/>
          </a:xfrm>
          <a:prstGeom prst="flowChartDecision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9" idx="1"/>
            <a:endCxn id="9" idx="1"/>
          </p:cNvCxnSpPr>
          <p:nvPr/>
        </p:nvCxnSpPr>
        <p:spPr>
          <a:xfrm>
            <a:off x="1731665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1"/>
            <a:endCxn id="9" idx="1"/>
          </p:cNvCxnSpPr>
          <p:nvPr/>
        </p:nvCxnSpPr>
        <p:spPr>
          <a:xfrm>
            <a:off x="1731665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1"/>
            <a:endCxn id="9" idx="0"/>
          </p:cNvCxnSpPr>
          <p:nvPr/>
        </p:nvCxnSpPr>
        <p:spPr>
          <a:xfrm flipV="1">
            <a:off x="1731665" y="1520424"/>
            <a:ext cx="1715143" cy="116441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0"/>
            <a:endCxn id="9" idx="3"/>
          </p:cNvCxnSpPr>
          <p:nvPr/>
        </p:nvCxnSpPr>
        <p:spPr>
          <a:xfrm>
            <a:off x="3446808" y="1520424"/>
            <a:ext cx="1715142" cy="116441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9" idx="3"/>
            <a:endCxn id="9" idx="2"/>
          </p:cNvCxnSpPr>
          <p:nvPr/>
        </p:nvCxnSpPr>
        <p:spPr>
          <a:xfrm flipH="1">
            <a:off x="3446808" y="2684834"/>
            <a:ext cx="1715142" cy="116441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9" idx="1"/>
            <a:endCxn id="9" idx="2"/>
          </p:cNvCxnSpPr>
          <p:nvPr/>
        </p:nvCxnSpPr>
        <p:spPr>
          <a:xfrm>
            <a:off x="1731665" y="2684834"/>
            <a:ext cx="1715143" cy="116441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9" idx="1"/>
            <a:endCxn id="9" idx="3"/>
          </p:cNvCxnSpPr>
          <p:nvPr/>
        </p:nvCxnSpPr>
        <p:spPr>
          <a:xfrm>
            <a:off x="1731665" y="2684834"/>
            <a:ext cx="3430285" cy="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847433" y="962857"/>
            <a:ext cx="10410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3474720" y="1273685"/>
            <a:ext cx="345440" cy="18466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766758" y="2021995"/>
            <a:ext cx="1561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flipH="1">
            <a:off x="3205242" y="2374210"/>
            <a:ext cx="106235" cy="290466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664154" y="3496295"/>
            <a:ext cx="1755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4" name="Straight Arrow Connector 83"/>
          <p:cNvCxnSpPr>
            <a:stCxn id="82" idx="0"/>
          </p:cNvCxnSpPr>
          <p:nvPr/>
        </p:nvCxnSpPr>
        <p:spPr>
          <a:xfrm flipV="1">
            <a:off x="1541899" y="3052689"/>
            <a:ext cx="638593" cy="44360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82" idx="0"/>
          </p:cNvCxnSpPr>
          <p:nvPr/>
        </p:nvCxnSpPr>
        <p:spPr>
          <a:xfrm flipV="1">
            <a:off x="1541899" y="2433711"/>
            <a:ext cx="2991359" cy="1062584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Arc 90"/>
          <p:cNvSpPr/>
          <p:nvPr/>
        </p:nvSpPr>
        <p:spPr>
          <a:xfrm rot="8794384">
            <a:off x="3211295" y="1153255"/>
            <a:ext cx="697959" cy="610192"/>
          </a:xfrm>
          <a:prstGeom prst="arc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Arc 91"/>
          <p:cNvSpPr/>
          <p:nvPr/>
        </p:nvSpPr>
        <p:spPr>
          <a:xfrm rot="18526642">
            <a:off x="3216236" y="3644662"/>
            <a:ext cx="516206" cy="560727"/>
          </a:xfrm>
          <a:prstGeom prst="arc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1144679" y="1721624"/>
            <a:ext cx="1586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2346626" y="2152511"/>
            <a:ext cx="998485" cy="1416541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2564358" y="1790043"/>
            <a:ext cx="724949" cy="147024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 flipH="1">
            <a:off x="6439617" y="2050066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 flipH="1">
            <a:off x="11048356" y="2091310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 flipH="1">
            <a:off x="8646175" y="3614257"/>
            <a:ext cx="155719" cy="1328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 flipH="1">
            <a:off x="8579111" y="552158"/>
            <a:ext cx="168939" cy="1188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>
            <a:spLocks/>
          </p:cNvSpPr>
          <p:nvPr/>
        </p:nvSpPr>
        <p:spPr>
          <a:xfrm>
            <a:off x="1340596" y="4974175"/>
            <a:ext cx="3192662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A, B, C, D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>
            <a:spLocks/>
          </p:cNvSpPr>
          <p:nvPr/>
        </p:nvSpPr>
        <p:spPr>
          <a:xfrm>
            <a:off x="1365471" y="553027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AB, BC, CD, DA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>
            <a:spLocks/>
          </p:cNvSpPr>
          <p:nvPr/>
        </p:nvSpPr>
        <p:spPr>
          <a:xfrm>
            <a:off x="1392443" y="610179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AC, BD.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9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/>
      <p:bldP spid="21" grpId="0"/>
      <p:bldP spid="35" grpId="0"/>
      <p:bldP spid="36" grpId="0"/>
      <p:bldP spid="37" grpId="0"/>
      <p:bldP spid="52" grpId="0"/>
      <p:bldP spid="54" grpId="0"/>
      <p:bldP spid="55" grpId="0"/>
      <p:bldP spid="56" grpId="0" animBg="1"/>
      <p:bldP spid="3" grpId="0"/>
      <p:bldP spid="5" grpId="0"/>
      <p:bldP spid="7" grpId="0"/>
      <p:bldP spid="70" grpId="0"/>
      <p:bldP spid="79" grpId="0"/>
      <p:bldP spid="82" grpId="0"/>
      <p:bldP spid="93" grpId="0"/>
      <p:bldP spid="67" grpId="0" animBg="1"/>
      <p:bldP spid="68" grpId="0" animBg="1"/>
      <p:bldP spid="71" grpId="0" animBg="1"/>
      <p:bldP spid="74" grpId="0" animBg="1"/>
      <p:bldP spid="111" grpId="0"/>
      <p:bldP spid="112" grpId="0"/>
      <p:bldP spid="1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endCxn id="68" idx="2"/>
          </p:cNvCxnSpPr>
          <p:nvPr/>
        </p:nvCxnSpPr>
        <p:spPr>
          <a:xfrm>
            <a:off x="4052171" y="768335"/>
            <a:ext cx="2479858" cy="156802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846502" y="768195"/>
            <a:ext cx="2234006" cy="155229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845981" y="2328367"/>
            <a:ext cx="2239613" cy="155781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074791" y="2328368"/>
            <a:ext cx="2450764" cy="15709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845981" y="2328368"/>
            <a:ext cx="467957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056389" y="763423"/>
            <a:ext cx="29205" cy="314588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49631" y="1786544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09339" y="1928259"/>
            <a:ext cx="55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12108" y="3707718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3807000" y="335687"/>
            <a:ext cx="30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18220" y="1885502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1310521" y="4751639"/>
            <a:ext cx="10145807" cy="83625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ê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024994" y="4845909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9" name="TextBox 58"/>
          <p:cNvSpPr txBox="1">
            <a:spLocks/>
          </p:cNvSpPr>
          <p:nvPr/>
        </p:nvSpPr>
        <p:spPr>
          <a:xfrm>
            <a:off x="1310521" y="5902399"/>
            <a:ext cx="7863840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1076841" y="5975156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7" name="Oval 66"/>
          <p:cNvSpPr/>
          <p:nvPr/>
        </p:nvSpPr>
        <p:spPr>
          <a:xfrm flipH="1">
            <a:off x="1821416" y="2222535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 flipH="1">
            <a:off x="6430155" y="2263779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 flipH="1">
            <a:off x="4027974" y="3786726"/>
            <a:ext cx="155719" cy="1328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 flipH="1">
            <a:off x="3960910" y="724627"/>
            <a:ext cx="168939" cy="1188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9068" y="236477"/>
            <a:ext cx="1381960" cy="2130522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4069897" y="2154524"/>
            <a:ext cx="186696" cy="165970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>
            <a:off x="316463" y="1243578"/>
            <a:ext cx="5564090" cy="3890078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2430050" y="-271325"/>
            <a:ext cx="8204547" cy="5224360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6804099" y="858907"/>
            <a:ext cx="5123222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7650774" y="2097523"/>
            <a:ext cx="4258611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30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 animBg="1"/>
      <p:bldP spid="59" grpId="0"/>
      <p:bldP spid="60" grpId="0" animBg="1"/>
      <p:bldP spid="43" grpId="0" animBg="1"/>
      <p:bldP spid="2" grpId="0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/>
          <p:cNvSpPr/>
          <p:nvPr/>
        </p:nvSpPr>
        <p:spPr>
          <a:xfrm rot="16200000">
            <a:off x="396484" y="2577181"/>
            <a:ext cx="3357155" cy="289995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5400000">
            <a:off x="3296438" y="2577181"/>
            <a:ext cx="3357155" cy="289995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rved Right Arrow 17"/>
          <p:cNvSpPr/>
          <p:nvPr/>
        </p:nvSpPr>
        <p:spPr>
          <a:xfrm>
            <a:off x="3204999" y="3818152"/>
            <a:ext cx="679269" cy="39188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 rot="5400000">
            <a:off x="3296436" y="2577182"/>
            <a:ext cx="3357155" cy="2899954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2"/>
            <a:endCxn id="19" idx="4"/>
          </p:cNvCxnSpPr>
          <p:nvPr/>
        </p:nvCxnSpPr>
        <p:spPr>
          <a:xfrm>
            <a:off x="3525037" y="2348582"/>
            <a:ext cx="0" cy="335715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Isosceles Triangle 27"/>
          <p:cNvSpPr/>
          <p:nvPr/>
        </p:nvSpPr>
        <p:spPr>
          <a:xfrm>
            <a:off x="7016633" y="2146049"/>
            <a:ext cx="4176119" cy="1936376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7016633" y="4082425"/>
            <a:ext cx="4176119" cy="0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rved Right Arrow 30"/>
          <p:cNvSpPr/>
          <p:nvPr/>
        </p:nvSpPr>
        <p:spPr>
          <a:xfrm>
            <a:off x="9104692" y="3744800"/>
            <a:ext cx="293105" cy="68931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>
          <a:xfrm rot="10800000">
            <a:off x="7016633" y="4096492"/>
            <a:ext cx="4176119" cy="1936376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27139" y="1533437"/>
            <a:ext cx="9141849" cy="43088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Gấp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giấy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để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kiểm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tra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xem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góc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đối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thoi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bằng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nhau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không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38684" y="997983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7139" y="852090"/>
            <a:ext cx="8220365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64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8" grpId="1" animBg="1"/>
      <p:bldP spid="19" grpId="0" animBg="1"/>
      <p:bldP spid="19" grpId="1" animBg="1"/>
      <p:bldP spid="28" grpId="0" animBg="1"/>
      <p:bldP spid="28" grpId="1" animBg="1"/>
      <p:bldP spid="31" grpId="0" animBg="1"/>
      <p:bldP spid="32" grpId="0" animBg="1"/>
      <p:bldP spid="11" grpId="0"/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9697" y="905312"/>
            <a:ext cx="8183736" cy="57444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88674" y="1681967"/>
            <a:ext cx="2319689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30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3368041" y="2235965"/>
            <a:ext cx="4182556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3368041" y="2954232"/>
            <a:ext cx="3889206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368041" y="3619972"/>
            <a:ext cx="6397905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3368041" y="4315932"/>
            <a:ext cx="5865708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75092" y="5003979"/>
            <a:ext cx="5930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2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20" b="1" dirty="0"/>
          </a:p>
        </p:txBody>
      </p:sp>
    </p:spTree>
    <p:extLst>
      <p:ext uri="{BB962C8B-B14F-4D97-AF65-F5344CB8AC3E}">
        <p14:creationId xmlns:p14="http://schemas.microsoft.com/office/powerpoint/2010/main" val="275391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455" y="1174895"/>
            <a:ext cx="6722965" cy="54194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792" y="337743"/>
            <a:ext cx="11282290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BC,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ABEF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8" y="267405"/>
            <a:ext cx="486246" cy="488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8455" y="1174896"/>
            <a:ext cx="6722965" cy="541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1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090057"/>
            <a:ext cx="979496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9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9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4.9 SG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89</a:t>
            </a: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9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3"/>
          <p:cNvSpPr/>
          <p:nvPr/>
        </p:nvSpPr>
        <p:spPr>
          <a:xfrm rot="5400000">
            <a:off x="1937851" y="-1486223"/>
            <a:ext cx="728869" cy="4604569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" y="576973"/>
            <a:ext cx="3434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Hướng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dẫn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về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nhà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9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41229" y="2320027"/>
            <a:ext cx="9437129" cy="1635126"/>
            <a:chOff x="2206752" y="2743200"/>
            <a:chExt cx="11324557" cy="1962149"/>
          </a:xfrm>
        </p:grpSpPr>
        <p:sp>
          <p:nvSpPr>
            <p:cNvPr id="2" name="Rounded Rectangle 1"/>
            <p:cNvSpPr/>
            <p:nvPr/>
          </p:nvSpPr>
          <p:spPr>
            <a:xfrm>
              <a:off x="2206752" y="2743200"/>
              <a:ext cx="11228832" cy="182838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302475" y="2748046"/>
              <a:ext cx="11228834" cy="1957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333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BÀI </a:t>
              </a:r>
              <a:r>
                <a:rPr lang="en-US" sz="3333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19: </a:t>
              </a:r>
              <a:r>
                <a:rPr lang="en-US" sz="3333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 </a:t>
              </a:r>
              <a:r>
                <a:rPr lang="en-US" sz="3333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CHỮ NHẬT. </a:t>
              </a:r>
              <a:r>
                <a:rPr lang="en-US" sz="3333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 </a:t>
              </a:r>
              <a:r>
                <a:rPr lang="en-US" sz="3333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THOI. </a:t>
              </a:r>
              <a:r>
                <a:rPr lang="en-US" sz="3333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 </a:t>
              </a:r>
              <a:r>
                <a:rPr lang="en-US" sz="3333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BÌNH HÀNH. HÌNH THANG CÂN</a:t>
              </a:r>
              <a:endPara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40279" y="4326456"/>
            <a:ext cx="1562974" cy="665544"/>
            <a:chOff x="4166885" y="5092861"/>
            <a:chExt cx="6690168" cy="798653"/>
          </a:xfrm>
        </p:grpSpPr>
        <p:sp>
          <p:nvSpPr>
            <p:cNvPr id="7" name="Horizontal Scroll 6"/>
            <p:cNvSpPr/>
            <p:nvPr/>
          </p:nvSpPr>
          <p:spPr>
            <a:xfrm>
              <a:off x="4166885" y="5092861"/>
              <a:ext cx="6690168" cy="798653"/>
            </a:xfrm>
            <a:prstGeom prst="horizontalScroll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252382" y="5190528"/>
              <a:ext cx="6519170" cy="60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667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 </a:t>
              </a:r>
              <a:r>
                <a:rPr lang="en-US" sz="2667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47</a:t>
              </a:r>
              <a:endParaRPr lang="en-US" sz="2667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组合 218"/>
          <p:cNvGrpSpPr/>
          <p:nvPr/>
        </p:nvGrpSpPr>
        <p:grpSpPr>
          <a:xfrm rot="20623984">
            <a:off x="5662500" y="1107543"/>
            <a:ext cx="979994" cy="870106"/>
            <a:chOff x="4193431" y="26035"/>
            <a:chExt cx="1464128" cy="1237336"/>
          </a:xfrm>
        </p:grpSpPr>
        <p:sp>
          <p:nvSpPr>
            <p:cNvPr id="12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23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9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16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562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034" y="551892"/>
            <a:ext cx="2319689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17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17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endParaRPr lang="en-US" sz="2417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2247293" y="558030"/>
            <a:ext cx="7863840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ABCD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cm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251637" y="1010823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251638" y="1450010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387303" y="1006348"/>
            <a:ext cx="6893318" cy="46429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AB = 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cm.</a:t>
            </a:r>
            <a:endParaRPr lang="en-US" sz="2417" dirty="0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252259" y="1451799"/>
            <a:ext cx="10528438" cy="46429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qua B.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BC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3cm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17" dirty="0"/>
          </a:p>
        </p:txBody>
      </p:sp>
      <p:sp>
        <p:nvSpPr>
          <p:cNvPr id="39" name="Rectangle 38"/>
          <p:cNvSpPr>
            <a:spLocks/>
          </p:cNvSpPr>
          <p:nvPr/>
        </p:nvSpPr>
        <p:spPr>
          <a:xfrm>
            <a:off x="257848" y="2036968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1230549" y="2064336"/>
            <a:ext cx="10331125" cy="83625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qua C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AB.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qua A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BC.</a:t>
            </a:r>
            <a:endParaRPr lang="en-US" sz="2417" dirty="0"/>
          </a:p>
        </p:txBody>
      </p:sp>
      <p:sp>
        <p:nvSpPr>
          <p:cNvPr id="34" name="Rectangle 33"/>
          <p:cNvSpPr>
            <a:spLocks/>
          </p:cNvSpPr>
          <p:nvPr/>
        </p:nvSpPr>
        <p:spPr>
          <a:xfrm>
            <a:off x="207172" y="2740585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35" name="Rectangle 34"/>
          <p:cNvSpPr>
            <a:spLocks/>
          </p:cNvSpPr>
          <p:nvPr/>
        </p:nvSpPr>
        <p:spPr>
          <a:xfrm>
            <a:off x="1365053" y="2801737"/>
            <a:ext cx="8240807" cy="46429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ABCD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17" dirty="0"/>
          </a:p>
        </p:txBody>
      </p:sp>
      <p:sp>
        <p:nvSpPr>
          <p:cNvPr id="31" name="TextBox 30"/>
          <p:cNvSpPr txBox="1"/>
          <p:nvPr/>
        </p:nvSpPr>
        <p:spPr>
          <a:xfrm>
            <a:off x="385034" y="139142"/>
            <a:ext cx="3667029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88704" y="3256604"/>
            <a:ext cx="467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99259" y="446943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411569" y="573975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368800" y="3637992"/>
            <a:ext cx="1435100" cy="1092026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92226" y="3600553"/>
            <a:ext cx="2422374" cy="183500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68800" y="4730018"/>
            <a:ext cx="1433095" cy="1101356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751860" y="4302034"/>
            <a:ext cx="1913891" cy="1556519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8" name="Group 129"/>
          <p:cNvGrpSpPr>
            <a:grpSpLocks/>
          </p:cNvGrpSpPr>
          <p:nvPr/>
        </p:nvGrpSpPr>
        <p:grpSpPr bwMode="auto">
          <a:xfrm rot="3990802">
            <a:off x="3458702" y="5257821"/>
            <a:ext cx="6602175" cy="3737523"/>
            <a:chOff x="1740" y="3848"/>
            <a:chExt cx="3152" cy="1714"/>
          </a:xfrm>
        </p:grpSpPr>
        <p:sp>
          <p:nvSpPr>
            <p:cNvPr id="1089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090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" name="Text Box 141">
              <a:extLst>
                <a:ext uri="{FF2B5EF4-FFF2-40B4-BE49-F238E27FC236}">
                  <a16:creationId xmlns=""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101" name="Text Box 142">
              <a:extLst>
                <a:ext uri="{FF2B5EF4-FFF2-40B4-BE49-F238E27FC236}">
                  <a16:creationId xmlns=""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102" name="Text Box 143">
              <a:extLst>
                <a:ext uri="{FF2B5EF4-FFF2-40B4-BE49-F238E27FC236}">
                  <a16:creationId xmlns=""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103" name="Text Box 144">
              <a:extLst>
                <a:ext uri="{FF2B5EF4-FFF2-40B4-BE49-F238E27FC236}">
                  <a16:creationId xmlns=""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104" name="Text Box 145">
              <a:extLst>
                <a:ext uri="{FF2B5EF4-FFF2-40B4-BE49-F238E27FC236}">
                  <a16:creationId xmlns=""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105" name="Text Box 146">
              <a:extLst>
                <a:ext uri="{FF2B5EF4-FFF2-40B4-BE49-F238E27FC236}">
                  <a16:creationId xmlns=""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106" name="Text Box 147">
              <a:extLst>
                <a:ext uri="{FF2B5EF4-FFF2-40B4-BE49-F238E27FC236}">
                  <a16:creationId xmlns=""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107" name="Text Box 148">
              <a:extLst>
                <a:ext uri="{FF2B5EF4-FFF2-40B4-BE49-F238E27FC236}">
                  <a16:creationId xmlns=""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108" name="Text Box 149">
              <a:extLst>
                <a:ext uri="{FF2B5EF4-FFF2-40B4-BE49-F238E27FC236}">
                  <a16:creationId xmlns=""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109" name="Text Box 150">
              <a:extLst>
                <a:ext uri="{FF2B5EF4-FFF2-40B4-BE49-F238E27FC236}">
                  <a16:creationId xmlns=""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110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171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1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166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2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161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3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156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4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151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5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146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6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141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7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136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8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131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9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126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0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121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64" name="Group 129"/>
          <p:cNvGrpSpPr>
            <a:grpSpLocks/>
          </p:cNvGrpSpPr>
          <p:nvPr/>
        </p:nvGrpSpPr>
        <p:grpSpPr bwMode="auto">
          <a:xfrm rot="21202836">
            <a:off x="4056018" y="1264393"/>
            <a:ext cx="6602175" cy="3737523"/>
            <a:chOff x="1740" y="3848"/>
            <a:chExt cx="3152" cy="1714"/>
          </a:xfrm>
        </p:grpSpPr>
        <p:sp>
          <p:nvSpPr>
            <p:cNvPr id="1265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6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1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3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6" name="Text Box 141">
              <a:extLst>
                <a:ext uri="{FF2B5EF4-FFF2-40B4-BE49-F238E27FC236}">
                  <a16:creationId xmlns=""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277" name="Text Box 142">
              <a:extLst>
                <a:ext uri="{FF2B5EF4-FFF2-40B4-BE49-F238E27FC236}">
                  <a16:creationId xmlns=""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278" name="Text Box 143">
              <a:extLst>
                <a:ext uri="{FF2B5EF4-FFF2-40B4-BE49-F238E27FC236}">
                  <a16:creationId xmlns=""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279" name="Text Box 144">
              <a:extLst>
                <a:ext uri="{FF2B5EF4-FFF2-40B4-BE49-F238E27FC236}">
                  <a16:creationId xmlns=""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280" name="Text Box 145">
              <a:extLst>
                <a:ext uri="{FF2B5EF4-FFF2-40B4-BE49-F238E27FC236}">
                  <a16:creationId xmlns=""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281" name="Text Box 146">
              <a:extLst>
                <a:ext uri="{FF2B5EF4-FFF2-40B4-BE49-F238E27FC236}">
                  <a16:creationId xmlns=""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282" name="Text Box 147">
              <a:extLst>
                <a:ext uri="{FF2B5EF4-FFF2-40B4-BE49-F238E27FC236}">
                  <a16:creationId xmlns=""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283" name="Text Box 148">
              <a:extLst>
                <a:ext uri="{FF2B5EF4-FFF2-40B4-BE49-F238E27FC236}">
                  <a16:creationId xmlns=""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284" name="Text Box 149">
              <a:extLst>
                <a:ext uri="{FF2B5EF4-FFF2-40B4-BE49-F238E27FC236}">
                  <a16:creationId xmlns=""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285" name="Text Box 150">
              <a:extLst>
                <a:ext uri="{FF2B5EF4-FFF2-40B4-BE49-F238E27FC236}">
                  <a16:creationId xmlns=""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286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347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7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342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8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337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9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332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0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327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8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9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0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1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322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3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4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5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6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2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317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8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9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0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3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312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3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4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5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6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4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307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8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9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5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302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3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4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5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6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6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297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8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9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 rot="2134413">
            <a:off x="6422337" y="3855913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2" name="TextBox 1351"/>
          <p:cNvSpPr txBox="1"/>
          <p:nvPr/>
        </p:nvSpPr>
        <p:spPr>
          <a:xfrm rot="19534603">
            <a:off x="4597477" y="3718339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3" name="TextBox 1352"/>
          <p:cNvSpPr txBox="1"/>
          <p:nvPr/>
        </p:nvSpPr>
        <p:spPr>
          <a:xfrm rot="19226163">
            <a:off x="6434398" y="5035361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4" name="TextBox 1353"/>
          <p:cNvSpPr txBox="1"/>
          <p:nvPr/>
        </p:nvSpPr>
        <p:spPr>
          <a:xfrm rot="2106641">
            <a:off x="4567462" y="5415791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5" name="Rectangle 1354"/>
          <p:cNvSpPr/>
          <p:nvPr/>
        </p:nvSpPr>
        <p:spPr>
          <a:xfrm>
            <a:off x="7327381" y="4492409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dirty="0"/>
          </a:p>
        </p:txBody>
      </p:sp>
      <p:grpSp>
        <p:nvGrpSpPr>
          <p:cNvPr id="1356" name="Group 129"/>
          <p:cNvGrpSpPr>
            <a:grpSpLocks/>
          </p:cNvGrpSpPr>
          <p:nvPr/>
        </p:nvGrpSpPr>
        <p:grpSpPr bwMode="auto">
          <a:xfrm rot="21043673">
            <a:off x="3971244" y="1113952"/>
            <a:ext cx="6602175" cy="3737523"/>
            <a:chOff x="1740" y="3848"/>
            <a:chExt cx="3152" cy="1714"/>
          </a:xfrm>
        </p:grpSpPr>
        <p:sp>
          <p:nvSpPr>
            <p:cNvPr id="1357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358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9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0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1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4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5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6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7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8" name="Text Box 141">
              <a:extLst>
                <a:ext uri="{FF2B5EF4-FFF2-40B4-BE49-F238E27FC236}">
                  <a16:creationId xmlns=""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369" name="Text Box 142">
              <a:extLst>
                <a:ext uri="{FF2B5EF4-FFF2-40B4-BE49-F238E27FC236}">
                  <a16:creationId xmlns=""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370" name="Text Box 143">
              <a:extLst>
                <a:ext uri="{FF2B5EF4-FFF2-40B4-BE49-F238E27FC236}">
                  <a16:creationId xmlns=""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371" name="Text Box 144">
              <a:extLst>
                <a:ext uri="{FF2B5EF4-FFF2-40B4-BE49-F238E27FC236}">
                  <a16:creationId xmlns=""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372" name="Text Box 145">
              <a:extLst>
                <a:ext uri="{FF2B5EF4-FFF2-40B4-BE49-F238E27FC236}">
                  <a16:creationId xmlns=""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373" name="Text Box 146">
              <a:extLst>
                <a:ext uri="{FF2B5EF4-FFF2-40B4-BE49-F238E27FC236}">
                  <a16:creationId xmlns=""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374" name="Text Box 147">
              <a:extLst>
                <a:ext uri="{FF2B5EF4-FFF2-40B4-BE49-F238E27FC236}">
                  <a16:creationId xmlns=""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375" name="Text Box 148">
              <a:extLst>
                <a:ext uri="{FF2B5EF4-FFF2-40B4-BE49-F238E27FC236}">
                  <a16:creationId xmlns=""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376" name="Text Box 149">
              <a:extLst>
                <a:ext uri="{FF2B5EF4-FFF2-40B4-BE49-F238E27FC236}">
                  <a16:creationId xmlns=""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377" name="Text Box 150">
              <a:extLst>
                <a:ext uri="{FF2B5EF4-FFF2-40B4-BE49-F238E27FC236}">
                  <a16:creationId xmlns=""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378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439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79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434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0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429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1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424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2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419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3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414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5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4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409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5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404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6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399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7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394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8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389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44" name="Group 129"/>
          <p:cNvGrpSpPr>
            <a:grpSpLocks/>
          </p:cNvGrpSpPr>
          <p:nvPr/>
        </p:nvGrpSpPr>
        <p:grpSpPr bwMode="auto">
          <a:xfrm rot="3990802">
            <a:off x="3468411" y="5264579"/>
            <a:ext cx="6602175" cy="3737523"/>
            <a:chOff x="1740" y="3848"/>
            <a:chExt cx="3152" cy="1714"/>
          </a:xfrm>
        </p:grpSpPr>
        <p:sp>
          <p:nvSpPr>
            <p:cNvPr id="1445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44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" name="Text Box 141">
              <a:extLst>
                <a:ext uri="{FF2B5EF4-FFF2-40B4-BE49-F238E27FC236}">
                  <a16:creationId xmlns=""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457" name="Text Box 142">
              <a:extLst>
                <a:ext uri="{FF2B5EF4-FFF2-40B4-BE49-F238E27FC236}">
                  <a16:creationId xmlns=""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458" name="Text Box 143">
              <a:extLst>
                <a:ext uri="{FF2B5EF4-FFF2-40B4-BE49-F238E27FC236}">
                  <a16:creationId xmlns=""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459" name="Text Box 144">
              <a:extLst>
                <a:ext uri="{FF2B5EF4-FFF2-40B4-BE49-F238E27FC236}">
                  <a16:creationId xmlns=""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460" name="Text Box 145">
              <a:extLst>
                <a:ext uri="{FF2B5EF4-FFF2-40B4-BE49-F238E27FC236}">
                  <a16:creationId xmlns=""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461" name="Text Box 146">
              <a:extLst>
                <a:ext uri="{FF2B5EF4-FFF2-40B4-BE49-F238E27FC236}">
                  <a16:creationId xmlns=""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462" name="Text Box 147">
              <a:extLst>
                <a:ext uri="{FF2B5EF4-FFF2-40B4-BE49-F238E27FC236}">
                  <a16:creationId xmlns=""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463" name="Text Box 148">
              <a:extLst>
                <a:ext uri="{FF2B5EF4-FFF2-40B4-BE49-F238E27FC236}">
                  <a16:creationId xmlns=""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464" name="Text Box 149">
              <a:extLst>
                <a:ext uri="{FF2B5EF4-FFF2-40B4-BE49-F238E27FC236}">
                  <a16:creationId xmlns=""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465" name="Text Box 150">
              <a:extLst>
                <a:ext uri="{FF2B5EF4-FFF2-40B4-BE49-F238E27FC236}">
                  <a16:creationId xmlns=""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466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527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67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522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68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517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69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512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0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507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1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502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2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497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3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492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4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487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5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482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6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477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380" name="Straight Connector 379"/>
          <p:cNvCxnSpPr/>
          <p:nvPr/>
        </p:nvCxnSpPr>
        <p:spPr>
          <a:xfrm flipV="1">
            <a:off x="5788118" y="4660331"/>
            <a:ext cx="1440414" cy="1174557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>
            <a:off x="5792883" y="3607581"/>
            <a:ext cx="1422544" cy="105660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4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11459 0.1629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741 L 0.11966 -0.1645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1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6" grpId="0"/>
      <p:bldP spid="7" grpId="0"/>
      <p:bldP spid="39" grpId="0"/>
      <p:bldP spid="40" grpId="0"/>
      <p:bldP spid="34" grpId="0"/>
      <p:bldP spid="35" grpId="0"/>
      <p:bldP spid="23" grpId="0"/>
      <p:bldP spid="24" grpId="0"/>
      <p:bldP spid="26" grpId="0"/>
      <p:bldP spid="21" grpId="0"/>
      <p:bldP spid="1352" grpId="0"/>
      <p:bldP spid="1353" grpId="0"/>
      <p:bldP spid="1354" grpId="0"/>
      <p:bldP spid="13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18"/>
          <p:cNvGrpSpPr/>
          <p:nvPr/>
        </p:nvGrpSpPr>
        <p:grpSpPr>
          <a:xfrm rot="20623984">
            <a:off x="5571503" y="35221"/>
            <a:ext cx="979994" cy="870106"/>
            <a:chOff x="4193431" y="26035"/>
            <a:chExt cx="1464128" cy="1237336"/>
          </a:xfrm>
        </p:grpSpPr>
        <p:sp>
          <p:nvSpPr>
            <p:cNvPr id="5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5769631" y="4611817"/>
            <a:ext cx="1609102" cy="665544"/>
            <a:chOff x="18106583" y="5006556"/>
            <a:chExt cx="7264649" cy="798653"/>
          </a:xfrm>
        </p:grpSpPr>
        <p:sp>
          <p:nvSpPr>
            <p:cNvPr id="23" name="Horizontal Scroll 22"/>
            <p:cNvSpPr/>
            <p:nvPr/>
          </p:nvSpPr>
          <p:spPr>
            <a:xfrm>
              <a:off x="18106583" y="5006556"/>
              <a:ext cx="6690169" cy="798653"/>
            </a:xfrm>
            <a:prstGeom prst="horizontalScroll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338947" y="5104223"/>
              <a:ext cx="7032285" cy="60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667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 46</a:t>
              </a:r>
              <a:endParaRPr lang="en-US" sz="2667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22393" y="971141"/>
            <a:ext cx="8750334" cy="1767951"/>
            <a:chOff x="2491101" y="549984"/>
            <a:chExt cx="10500403" cy="2121541"/>
          </a:xfrm>
        </p:grpSpPr>
        <p:sp>
          <p:nvSpPr>
            <p:cNvPr id="27" name="Rectangle 26"/>
            <p:cNvSpPr/>
            <p:nvPr/>
          </p:nvSpPr>
          <p:spPr>
            <a:xfrm>
              <a:off x="2879355" y="732533"/>
              <a:ext cx="9302290" cy="19389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491101" y="549984"/>
              <a:ext cx="10500403" cy="1938838"/>
            </a:xfrm>
            <a:prstGeom prst="rect">
              <a:avLst/>
            </a:prstGeom>
            <a:noFill/>
          </p:spPr>
          <p:txBody>
            <a:bodyPr wrap="square" lIns="76200" tIns="38100" rIns="76200" bIns="3810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333" b="1" spc="42" dirty="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CHƯƠNG IV: MỘT SỐ HÌNH PHẲNG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3333" b="1" spc="42" dirty="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TRONG THỰC TIỄN</a:t>
              </a: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1490430" y="2855448"/>
            <a:ext cx="9357359" cy="15236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5" name="TextBox 44"/>
          <p:cNvSpPr txBox="1"/>
          <p:nvPr/>
        </p:nvSpPr>
        <p:spPr>
          <a:xfrm>
            <a:off x="1587515" y="2699756"/>
            <a:ext cx="9357360" cy="1631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19: </a:t>
            </a: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 NHẬT. </a:t>
            </a: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THOI. </a:t>
            </a: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 HÀNH. HÌNH THANG CÂN</a:t>
            </a:r>
            <a:endParaRPr lang="en-US" sz="3333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7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43264" y="742927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8899" y="742927"/>
            <a:ext cx="9863845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mond 3"/>
          <p:cNvSpPr/>
          <p:nvPr/>
        </p:nvSpPr>
        <p:spPr>
          <a:xfrm>
            <a:off x="4572000" y="2009422"/>
            <a:ext cx="2921000" cy="2778478"/>
          </a:xfrm>
          <a:prstGeom prst="diamond">
            <a:avLst/>
          </a:prstGeom>
          <a:solidFill>
            <a:schemeClr val="bg1"/>
          </a:solidFill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11850" y="4775806"/>
            <a:ext cx="2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45400" y="3108295"/>
            <a:ext cx="2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78300" y="3108295"/>
            <a:ext cx="2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1440784"/>
            <a:ext cx="2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29"/>
          <p:cNvGrpSpPr>
            <a:grpSpLocks/>
          </p:cNvGrpSpPr>
          <p:nvPr/>
        </p:nvGrpSpPr>
        <p:grpSpPr bwMode="auto">
          <a:xfrm rot="20741136">
            <a:off x="3949191" y="-867221"/>
            <a:ext cx="7367018" cy="4086916"/>
            <a:chOff x="1740" y="3848"/>
            <a:chExt cx="3152" cy="1714"/>
          </a:xfrm>
        </p:grpSpPr>
        <p:sp>
          <p:nvSpPr>
            <p:cNvPr id="12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3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41">
              <a:extLst>
                <a:ext uri="{FF2B5EF4-FFF2-40B4-BE49-F238E27FC236}">
                  <a16:creationId xmlns=""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24" name="Text Box 142">
              <a:extLst>
                <a:ext uri="{FF2B5EF4-FFF2-40B4-BE49-F238E27FC236}">
                  <a16:creationId xmlns=""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25" name="Text Box 143">
              <a:extLst>
                <a:ext uri="{FF2B5EF4-FFF2-40B4-BE49-F238E27FC236}">
                  <a16:creationId xmlns=""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26" name="Text Box 144">
              <a:extLst>
                <a:ext uri="{FF2B5EF4-FFF2-40B4-BE49-F238E27FC236}">
                  <a16:creationId xmlns=""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27" name="Text Box 145">
              <a:extLst>
                <a:ext uri="{FF2B5EF4-FFF2-40B4-BE49-F238E27FC236}">
                  <a16:creationId xmlns=""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28" name="Text Box 146">
              <a:extLst>
                <a:ext uri="{FF2B5EF4-FFF2-40B4-BE49-F238E27FC236}">
                  <a16:creationId xmlns=""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29" name="Text Box 147">
              <a:extLst>
                <a:ext uri="{FF2B5EF4-FFF2-40B4-BE49-F238E27FC236}">
                  <a16:creationId xmlns=""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30" name="Text Box 148">
              <a:extLst>
                <a:ext uri="{FF2B5EF4-FFF2-40B4-BE49-F238E27FC236}">
                  <a16:creationId xmlns=""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31" name="Text Box 149">
              <a:extLst>
                <a:ext uri="{FF2B5EF4-FFF2-40B4-BE49-F238E27FC236}">
                  <a16:creationId xmlns=""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32" name="Text Box 150">
              <a:extLst>
                <a:ext uri="{FF2B5EF4-FFF2-40B4-BE49-F238E27FC236}">
                  <a16:creationId xmlns=""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33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94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89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84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79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74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69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64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59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54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49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44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9" name="Group 129"/>
          <p:cNvGrpSpPr>
            <a:grpSpLocks/>
          </p:cNvGrpSpPr>
          <p:nvPr/>
        </p:nvGrpSpPr>
        <p:grpSpPr bwMode="auto">
          <a:xfrm rot="4418068">
            <a:off x="3217012" y="4293854"/>
            <a:ext cx="7367018" cy="4086916"/>
            <a:chOff x="1740" y="3848"/>
            <a:chExt cx="3152" cy="1714"/>
          </a:xfrm>
        </p:grpSpPr>
        <p:sp>
          <p:nvSpPr>
            <p:cNvPr id="100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01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Text Box 141">
              <a:extLst>
                <a:ext uri="{FF2B5EF4-FFF2-40B4-BE49-F238E27FC236}">
                  <a16:creationId xmlns=""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12" name="Text Box 142">
              <a:extLst>
                <a:ext uri="{FF2B5EF4-FFF2-40B4-BE49-F238E27FC236}">
                  <a16:creationId xmlns=""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13" name="Text Box 143">
              <a:extLst>
                <a:ext uri="{FF2B5EF4-FFF2-40B4-BE49-F238E27FC236}">
                  <a16:creationId xmlns=""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14" name="Text Box 144">
              <a:extLst>
                <a:ext uri="{FF2B5EF4-FFF2-40B4-BE49-F238E27FC236}">
                  <a16:creationId xmlns=""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15" name="Text Box 145">
              <a:extLst>
                <a:ext uri="{FF2B5EF4-FFF2-40B4-BE49-F238E27FC236}">
                  <a16:creationId xmlns=""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16" name="Text Box 146">
              <a:extLst>
                <a:ext uri="{FF2B5EF4-FFF2-40B4-BE49-F238E27FC236}">
                  <a16:creationId xmlns=""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17" name="Text Box 147">
              <a:extLst>
                <a:ext uri="{FF2B5EF4-FFF2-40B4-BE49-F238E27FC236}">
                  <a16:creationId xmlns=""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18" name="Text Box 148">
              <a:extLst>
                <a:ext uri="{FF2B5EF4-FFF2-40B4-BE49-F238E27FC236}">
                  <a16:creationId xmlns=""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19" name="Text Box 149">
              <a:extLst>
                <a:ext uri="{FF2B5EF4-FFF2-40B4-BE49-F238E27FC236}">
                  <a16:creationId xmlns=""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20" name="Text Box 150">
              <a:extLst>
                <a:ext uri="{FF2B5EF4-FFF2-40B4-BE49-F238E27FC236}">
                  <a16:creationId xmlns=""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21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82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2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77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72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4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67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5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62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6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57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52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47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42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0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37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1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32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7" name="Group 129"/>
          <p:cNvGrpSpPr>
            <a:grpSpLocks/>
          </p:cNvGrpSpPr>
          <p:nvPr/>
        </p:nvGrpSpPr>
        <p:grpSpPr bwMode="auto">
          <a:xfrm rot="20741136">
            <a:off x="5410412" y="505927"/>
            <a:ext cx="7367018" cy="4086916"/>
            <a:chOff x="1740" y="3848"/>
            <a:chExt cx="3152" cy="1714"/>
          </a:xfrm>
        </p:grpSpPr>
        <p:sp>
          <p:nvSpPr>
            <p:cNvPr id="188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89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Text Box 141">
              <a:extLst>
                <a:ext uri="{FF2B5EF4-FFF2-40B4-BE49-F238E27FC236}">
                  <a16:creationId xmlns=""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200" name="Text Box 142">
              <a:extLst>
                <a:ext uri="{FF2B5EF4-FFF2-40B4-BE49-F238E27FC236}">
                  <a16:creationId xmlns=""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201" name="Text Box 143">
              <a:extLst>
                <a:ext uri="{FF2B5EF4-FFF2-40B4-BE49-F238E27FC236}">
                  <a16:creationId xmlns=""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202" name="Text Box 144">
              <a:extLst>
                <a:ext uri="{FF2B5EF4-FFF2-40B4-BE49-F238E27FC236}">
                  <a16:creationId xmlns=""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203" name="Text Box 145">
              <a:extLst>
                <a:ext uri="{FF2B5EF4-FFF2-40B4-BE49-F238E27FC236}">
                  <a16:creationId xmlns=""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204" name="Text Box 146">
              <a:extLst>
                <a:ext uri="{FF2B5EF4-FFF2-40B4-BE49-F238E27FC236}">
                  <a16:creationId xmlns=""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205" name="Text Box 147">
              <a:extLst>
                <a:ext uri="{FF2B5EF4-FFF2-40B4-BE49-F238E27FC236}">
                  <a16:creationId xmlns=""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206" name="Text Box 148">
              <a:extLst>
                <a:ext uri="{FF2B5EF4-FFF2-40B4-BE49-F238E27FC236}">
                  <a16:creationId xmlns=""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207" name="Text Box 149">
              <a:extLst>
                <a:ext uri="{FF2B5EF4-FFF2-40B4-BE49-F238E27FC236}">
                  <a16:creationId xmlns=""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208" name="Text Box 150">
              <a:extLst>
                <a:ext uri="{FF2B5EF4-FFF2-40B4-BE49-F238E27FC236}">
                  <a16:creationId xmlns=""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209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270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0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265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260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2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255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3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250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4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245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240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235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230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8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225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220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75" name="Group 129"/>
          <p:cNvGrpSpPr>
            <a:grpSpLocks/>
          </p:cNvGrpSpPr>
          <p:nvPr/>
        </p:nvGrpSpPr>
        <p:grpSpPr bwMode="auto">
          <a:xfrm rot="4418068">
            <a:off x="4689342" y="2894785"/>
            <a:ext cx="7367018" cy="4086916"/>
            <a:chOff x="1740" y="3848"/>
            <a:chExt cx="3152" cy="1714"/>
          </a:xfrm>
        </p:grpSpPr>
        <p:sp>
          <p:nvSpPr>
            <p:cNvPr id="276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277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Text Box 141">
              <a:extLst>
                <a:ext uri="{FF2B5EF4-FFF2-40B4-BE49-F238E27FC236}">
                  <a16:creationId xmlns=""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288" name="Text Box 142">
              <a:extLst>
                <a:ext uri="{FF2B5EF4-FFF2-40B4-BE49-F238E27FC236}">
                  <a16:creationId xmlns=""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289" name="Text Box 143">
              <a:extLst>
                <a:ext uri="{FF2B5EF4-FFF2-40B4-BE49-F238E27FC236}">
                  <a16:creationId xmlns=""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290" name="Text Box 144">
              <a:extLst>
                <a:ext uri="{FF2B5EF4-FFF2-40B4-BE49-F238E27FC236}">
                  <a16:creationId xmlns=""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291" name="Text Box 145">
              <a:extLst>
                <a:ext uri="{FF2B5EF4-FFF2-40B4-BE49-F238E27FC236}">
                  <a16:creationId xmlns=""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292" name="Text Box 146">
              <a:extLst>
                <a:ext uri="{FF2B5EF4-FFF2-40B4-BE49-F238E27FC236}">
                  <a16:creationId xmlns=""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293" name="Text Box 147">
              <a:extLst>
                <a:ext uri="{FF2B5EF4-FFF2-40B4-BE49-F238E27FC236}">
                  <a16:creationId xmlns=""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294" name="Text Box 148">
              <a:extLst>
                <a:ext uri="{FF2B5EF4-FFF2-40B4-BE49-F238E27FC236}">
                  <a16:creationId xmlns=""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295" name="Text Box 149">
              <a:extLst>
                <a:ext uri="{FF2B5EF4-FFF2-40B4-BE49-F238E27FC236}">
                  <a16:creationId xmlns=""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296" name="Text Box 150">
              <a:extLst>
                <a:ext uri="{FF2B5EF4-FFF2-40B4-BE49-F238E27FC236}">
                  <a16:creationId xmlns=""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297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358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8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353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9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348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0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343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1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338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2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333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3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328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4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323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5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318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6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313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308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33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30744" y="403208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5676" y="376752"/>
            <a:ext cx="9863845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480" y="793571"/>
            <a:ext cx="9863845" cy="120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2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gập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856" y="3481162"/>
            <a:ext cx="2806700" cy="135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5856" y="4840062"/>
            <a:ext cx="2806700" cy="135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rved Up Arrow 8"/>
          <p:cNvSpPr/>
          <p:nvPr/>
        </p:nvSpPr>
        <p:spPr>
          <a:xfrm>
            <a:off x="1709206" y="4694012"/>
            <a:ext cx="279401" cy="292100"/>
          </a:xfrm>
          <a:prstGeom prst="curvedUpArrow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>
            <a:off x="29626" y="4157437"/>
            <a:ext cx="368300" cy="406400"/>
          </a:xfrm>
          <a:prstGeom prst="curvedRightArrow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35499" y="3577290"/>
            <a:ext cx="1562100" cy="135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1" idx="1"/>
          </p:cNvCxnSpPr>
          <p:nvPr/>
        </p:nvCxnSpPr>
        <p:spPr>
          <a:xfrm>
            <a:off x="4635499" y="4256740"/>
            <a:ext cx="1295401" cy="695461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6" descr="j03496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3339" flipH="1">
            <a:off x="4121580" y="3788299"/>
            <a:ext cx="346604" cy="6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15" name="Right Triangle 14"/>
          <p:cNvSpPr/>
          <p:nvPr/>
        </p:nvSpPr>
        <p:spPr>
          <a:xfrm>
            <a:off x="7124699" y="4219809"/>
            <a:ext cx="1295401" cy="68052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/>
          <p:cNvSpPr/>
          <p:nvPr/>
        </p:nvSpPr>
        <p:spPr>
          <a:xfrm>
            <a:off x="8659286" y="3194670"/>
            <a:ext cx="2391828" cy="189857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6" idx="0"/>
            <a:endCxn id="16" idx="2"/>
          </p:cNvCxnSpPr>
          <p:nvPr/>
        </p:nvCxnSpPr>
        <p:spPr>
          <a:xfrm>
            <a:off x="9855200" y="3194670"/>
            <a:ext cx="0" cy="1898576"/>
          </a:xfrm>
          <a:prstGeom prst="line">
            <a:avLst/>
          </a:prstGeom>
          <a:ln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1"/>
            <a:endCxn id="16" idx="3"/>
          </p:cNvCxnSpPr>
          <p:nvPr/>
        </p:nvCxnSpPr>
        <p:spPr>
          <a:xfrm>
            <a:off x="8659286" y="4143958"/>
            <a:ext cx="2391828" cy="0"/>
          </a:xfrm>
          <a:prstGeom prst="line">
            <a:avLst/>
          </a:prstGeom>
          <a:ln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2479" y="1670196"/>
            <a:ext cx="9863845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2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2480" y="2187515"/>
            <a:ext cx="10631321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2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endParaRPr lang="en-US" sz="242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21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8" grpId="1" animBg="1"/>
      <p:bldP spid="9" grpId="0" animBg="1"/>
      <p:bldP spid="10" grpId="0" animBg="1"/>
      <p:bldP spid="11" grpId="0" animBg="1"/>
      <p:bldP spid="15" grpId="0" animBg="1"/>
      <p:bldP spid="16" grpId="0" animBg="1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09" name="Oval 33"/>
          <p:cNvSpPr>
            <a:spLocks noChangeArrowheads="1"/>
          </p:cNvSpPr>
          <p:nvPr/>
        </p:nvSpPr>
        <p:spPr bwMode="auto">
          <a:xfrm rot="16200000">
            <a:off x="3022686" y="2715021"/>
            <a:ext cx="4087736" cy="413037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vi-VN" dirty="0">
              <a:solidFill>
                <a:srgbClr val="0033CC"/>
              </a:solidFill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 rot="5159450" flipH="1">
            <a:off x="2997356" y="1488558"/>
            <a:ext cx="4176231" cy="6694518"/>
            <a:chOff x="3162" y="515"/>
            <a:chExt cx="2340" cy="3193"/>
          </a:xfrm>
        </p:grpSpPr>
        <p:grpSp>
          <p:nvGrpSpPr>
            <p:cNvPr id="6159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6173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74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6175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6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7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8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9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0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1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2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3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6184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grpSp>
          <p:nvGrpSpPr>
            <p:cNvPr id="6160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6161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62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6163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4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5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6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7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8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9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0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1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6172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</p:grpSp>
      <p:sp>
        <p:nvSpPr>
          <p:cNvPr id="184" name="Oval 33"/>
          <p:cNvSpPr>
            <a:spLocks noChangeArrowheads="1"/>
          </p:cNvSpPr>
          <p:nvPr/>
        </p:nvSpPr>
        <p:spPr bwMode="auto">
          <a:xfrm rot="16200000">
            <a:off x="6337587" y="2759583"/>
            <a:ext cx="4087736" cy="4130378"/>
          </a:xfrm>
          <a:prstGeom prst="ellipse">
            <a:avLst/>
          </a:prstGeom>
          <a:noFill/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vi-VN" dirty="0">
              <a:solidFill>
                <a:srgbClr val="0033CC"/>
              </a:solidFill>
            </a:endParaRPr>
          </a:p>
        </p:txBody>
      </p:sp>
      <p:grpSp>
        <p:nvGrpSpPr>
          <p:cNvPr id="185" name="Group 40"/>
          <p:cNvGrpSpPr>
            <a:grpSpLocks/>
          </p:cNvGrpSpPr>
          <p:nvPr/>
        </p:nvGrpSpPr>
        <p:grpSpPr bwMode="auto">
          <a:xfrm rot="5159450" flipH="1">
            <a:off x="6312257" y="1533120"/>
            <a:ext cx="4176231" cy="6694518"/>
            <a:chOff x="3162" y="515"/>
            <a:chExt cx="2340" cy="3193"/>
          </a:xfrm>
        </p:grpSpPr>
        <p:grpSp>
          <p:nvGrpSpPr>
            <p:cNvPr id="186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200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1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202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11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grpSp>
          <p:nvGrpSpPr>
            <p:cNvPr id="187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188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9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90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8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199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</p:grpSp>
      <p:sp>
        <p:nvSpPr>
          <p:cNvPr id="75810" name="Oval 34"/>
          <p:cNvSpPr>
            <a:spLocks noChangeArrowheads="1"/>
          </p:cNvSpPr>
          <p:nvPr/>
        </p:nvSpPr>
        <p:spPr bwMode="auto">
          <a:xfrm flipH="1" flipV="1">
            <a:off x="4959604" y="4811467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75811" name="Text Box 35"/>
          <p:cNvSpPr txBox="1">
            <a:spLocks noChangeArrowheads="1"/>
          </p:cNvSpPr>
          <p:nvPr/>
        </p:nvSpPr>
        <p:spPr bwMode="auto">
          <a:xfrm>
            <a:off x="6565770" y="2971177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815" name="Freeform 39"/>
          <p:cNvSpPr>
            <a:spLocks/>
          </p:cNvSpPr>
          <p:nvPr/>
        </p:nvSpPr>
        <p:spPr bwMode="auto">
          <a:xfrm rot="3730348" flipV="1">
            <a:off x="7461367" y="4464166"/>
            <a:ext cx="183549" cy="1979290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5844" name="Text Box 68"/>
          <p:cNvSpPr txBox="1">
            <a:spLocks noChangeArrowheads="1"/>
          </p:cNvSpPr>
          <p:nvPr/>
        </p:nvSpPr>
        <p:spPr bwMode="auto">
          <a:xfrm>
            <a:off x="1773992" y="864133"/>
            <a:ext cx="6400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dirty="0" err="1" smtClean="0">
                <a:solidFill>
                  <a:srgbClr val="0000FF"/>
                </a:solidFill>
                <a:latin typeface="+mn-lt"/>
              </a:rPr>
              <a:t>Vẽ</a:t>
            </a:r>
            <a:r>
              <a:rPr lang="en-US" altLang="en-US" b="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0" dirty="0" err="1" smtClean="0">
                <a:solidFill>
                  <a:srgbClr val="0000FF"/>
                </a:solidFill>
                <a:latin typeface="+mn-lt"/>
              </a:rPr>
              <a:t>hình</a:t>
            </a:r>
            <a:r>
              <a:rPr lang="en-US" altLang="en-US" b="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0" dirty="0" err="1" smtClean="0">
                <a:solidFill>
                  <a:srgbClr val="0000FF"/>
                </a:solidFill>
                <a:latin typeface="+mn-lt"/>
              </a:rPr>
              <a:t>thoi</a:t>
            </a:r>
            <a:r>
              <a:rPr lang="en-US" altLang="en-US" b="0" dirty="0" smtClean="0">
                <a:solidFill>
                  <a:srgbClr val="0000FF"/>
                </a:solidFill>
                <a:latin typeface="+mn-lt"/>
              </a:rPr>
              <a:t> ABCD </a:t>
            </a:r>
            <a:r>
              <a:rPr lang="en-US" altLang="en-US" b="0" dirty="0" err="1" smtClean="0">
                <a:solidFill>
                  <a:srgbClr val="0000FF"/>
                </a:solidFill>
                <a:latin typeface="+mn-lt"/>
              </a:rPr>
              <a:t>có</a:t>
            </a:r>
            <a:r>
              <a:rPr lang="en-US" altLang="en-US" b="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0" dirty="0" err="1" smtClean="0">
                <a:solidFill>
                  <a:srgbClr val="0000FF"/>
                </a:solidFill>
                <a:latin typeface="+mn-lt"/>
              </a:rPr>
              <a:t>cạnh</a:t>
            </a:r>
            <a:r>
              <a:rPr lang="en-US" altLang="en-US" b="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0" dirty="0" err="1" smtClean="0">
                <a:solidFill>
                  <a:srgbClr val="0000FF"/>
                </a:solidFill>
                <a:latin typeface="+mn-lt"/>
              </a:rPr>
              <a:t>bằng</a:t>
            </a:r>
            <a:r>
              <a:rPr lang="en-US" altLang="en-US" b="0" dirty="0" smtClean="0">
                <a:solidFill>
                  <a:srgbClr val="0000FF"/>
                </a:solidFill>
                <a:latin typeface="+mn-lt"/>
              </a:rPr>
              <a:t> 3 cm.</a:t>
            </a:r>
            <a:endParaRPr lang="en-US" altLang="en-US" b="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5854" name="Text Box 78"/>
          <p:cNvSpPr txBox="1">
            <a:spLocks noChangeArrowheads="1"/>
          </p:cNvSpPr>
          <p:nvPr/>
        </p:nvSpPr>
        <p:spPr bwMode="auto">
          <a:xfrm rot="19944201">
            <a:off x="5426228" y="3714734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953184" y="3340486"/>
            <a:ext cx="7457599" cy="4086916"/>
            <a:chOff x="2975032" y="3293453"/>
            <a:chExt cx="7457599" cy="4086916"/>
          </a:xfrm>
        </p:grpSpPr>
        <p:grpSp>
          <p:nvGrpSpPr>
            <p:cNvPr id="67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68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69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Text Box 141">
                <a:extLst>
                  <a:ext uri="{FF2B5EF4-FFF2-40B4-BE49-F238E27FC236}">
                    <a16:creationId xmlns=""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81" name="Text Box 142">
                <a:extLst>
                  <a:ext uri="{FF2B5EF4-FFF2-40B4-BE49-F238E27FC236}">
                    <a16:creationId xmlns=""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82" name="Text Box 143">
                <a:extLst>
                  <a:ext uri="{FF2B5EF4-FFF2-40B4-BE49-F238E27FC236}">
                    <a16:creationId xmlns=""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83" name="Text Box 144">
                <a:extLst>
                  <a:ext uri="{FF2B5EF4-FFF2-40B4-BE49-F238E27FC236}">
                    <a16:creationId xmlns=""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84" name="Text Box 145">
                <a:extLst>
                  <a:ext uri="{FF2B5EF4-FFF2-40B4-BE49-F238E27FC236}">
                    <a16:creationId xmlns=""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85" name="Text Box 146">
                <a:extLst>
                  <a:ext uri="{FF2B5EF4-FFF2-40B4-BE49-F238E27FC236}">
                    <a16:creationId xmlns=""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86" name="Text Box 147">
                <a:extLst>
                  <a:ext uri="{FF2B5EF4-FFF2-40B4-BE49-F238E27FC236}">
                    <a16:creationId xmlns=""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87" name="Text Box 148">
                <a:extLst>
                  <a:ext uri="{FF2B5EF4-FFF2-40B4-BE49-F238E27FC236}">
                    <a16:creationId xmlns=""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88" name="Text Box 149">
                <a:extLst>
                  <a:ext uri="{FF2B5EF4-FFF2-40B4-BE49-F238E27FC236}">
                    <a16:creationId xmlns=""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89" name="Text Box 150">
                <a:extLst>
                  <a:ext uri="{FF2B5EF4-FFF2-40B4-BE49-F238E27FC236}">
                    <a16:creationId xmlns=""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90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51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1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46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41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36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31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5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26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6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21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7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16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8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11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9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06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01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56" name="Text Box 142">
              <a:extLst>
                <a:ext uri="{FF2B5EF4-FFF2-40B4-BE49-F238E27FC236}">
                  <a16:creationId xmlns=""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157" name="Group 40"/>
          <p:cNvGrpSpPr>
            <a:grpSpLocks/>
          </p:cNvGrpSpPr>
          <p:nvPr/>
        </p:nvGrpSpPr>
        <p:grpSpPr bwMode="auto">
          <a:xfrm flipH="1">
            <a:off x="2963302" y="1562049"/>
            <a:ext cx="4176231" cy="6694518"/>
            <a:chOff x="3162" y="515"/>
            <a:chExt cx="2340" cy="3193"/>
          </a:xfrm>
        </p:grpSpPr>
        <p:grpSp>
          <p:nvGrpSpPr>
            <p:cNvPr id="158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172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3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74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183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grpSp>
          <p:nvGrpSpPr>
            <p:cNvPr id="159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160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1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62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171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</p:grpSp>
      <p:sp>
        <p:nvSpPr>
          <p:cNvPr id="212" name="Text Box 35"/>
          <p:cNvSpPr txBox="1">
            <a:spLocks noChangeArrowheads="1"/>
          </p:cNvSpPr>
          <p:nvPr/>
        </p:nvSpPr>
        <p:spPr bwMode="auto">
          <a:xfrm>
            <a:off x="8595688" y="4452108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3" name="Oval 34"/>
          <p:cNvSpPr>
            <a:spLocks noChangeArrowheads="1"/>
          </p:cNvSpPr>
          <p:nvPr/>
        </p:nvSpPr>
        <p:spPr bwMode="auto">
          <a:xfrm flipH="1" flipV="1">
            <a:off x="8324432" y="4810862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14" name="Oval 34"/>
          <p:cNvSpPr>
            <a:spLocks noChangeArrowheads="1"/>
          </p:cNvSpPr>
          <p:nvPr/>
        </p:nvSpPr>
        <p:spPr bwMode="auto">
          <a:xfrm flipH="1" flipV="1">
            <a:off x="6624434" y="5934281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15" name="Oval 34"/>
          <p:cNvSpPr>
            <a:spLocks noChangeArrowheads="1"/>
          </p:cNvSpPr>
          <p:nvPr/>
        </p:nvSpPr>
        <p:spPr bwMode="auto">
          <a:xfrm flipH="1" flipV="1">
            <a:off x="6666510" y="3524300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17" name="Freeform 39"/>
          <p:cNvSpPr>
            <a:spLocks/>
          </p:cNvSpPr>
          <p:nvPr/>
        </p:nvSpPr>
        <p:spPr bwMode="auto">
          <a:xfrm rot="3730348">
            <a:off x="6622233" y="3799097"/>
            <a:ext cx="1904211" cy="878575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218" name="Freeform 39"/>
          <p:cNvSpPr>
            <a:spLocks/>
          </p:cNvSpPr>
          <p:nvPr/>
        </p:nvSpPr>
        <p:spPr bwMode="auto">
          <a:xfrm rot="3730348">
            <a:off x="4966735" y="4968558"/>
            <a:ext cx="1840909" cy="986981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219" name="Freeform 39"/>
          <p:cNvSpPr>
            <a:spLocks/>
          </p:cNvSpPr>
          <p:nvPr/>
        </p:nvSpPr>
        <p:spPr bwMode="auto">
          <a:xfrm rot="3730348" flipV="1">
            <a:off x="5739271" y="3222318"/>
            <a:ext cx="303681" cy="2048201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220" name="Text Box 35"/>
          <p:cNvSpPr txBox="1">
            <a:spLocks noChangeArrowheads="1"/>
          </p:cNvSpPr>
          <p:nvPr/>
        </p:nvSpPr>
        <p:spPr bwMode="auto">
          <a:xfrm>
            <a:off x="4594564" y="4533604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1" name="Text Box 35"/>
          <p:cNvSpPr txBox="1">
            <a:spLocks noChangeArrowheads="1"/>
          </p:cNvSpPr>
          <p:nvPr/>
        </p:nvSpPr>
        <p:spPr bwMode="auto">
          <a:xfrm>
            <a:off x="6498689" y="6052144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2" name="Text Box 78"/>
          <p:cNvSpPr txBox="1">
            <a:spLocks noChangeArrowheads="1"/>
          </p:cNvSpPr>
          <p:nvPr/>
        </p:nvSpPr>
        <p:spPr bwMode="auto">
          <a:xfrm rot="1995385">
            <a:off x="5161295" y="5411433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23" name="Text Box 78"/>
          <p:cNvSpPr txBox="1">
            <a:spLocks noChangeArrowheads="1"/>
          </p:cNvSpPr>
          <p:nvPr/>
        </p:nvSpPr>
        <p:spPr bwMode="auto">
          <a:xfrm rot="1995385">
            <a:off x="7360251" y="3940753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25" name="Text Box 78"/>
          <p:cNvSpPr txBox="1">
            <a:spLocks noChangeArrowheads="1"/>
          </p:cNvSpPr>
          <p:nvPr/>
        </p:nvSpPr>
        <p:spPr bwMode="auto">
          <a:xfrm rot="19017666">
            <a:off x="7310561" y="5380347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27" name="Text Box 43"/>
          <p:cNvSpPr txBox="1">
            <a:spLocks noChangeArrowheads="1"/>
          </p:cNvSpPr>
          <p:nvPr/>
        </p:nvSpPr>
        <p:spPr bwMode="auto">
          <a:xfrm>
            <a:off x="1694819" y="298456"/>
            <a:ext cx="4662892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42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2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r>
              <a:rPr lang="en-US" altLang="en-US" sz="242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2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2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2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en-US" sz="242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42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4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60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6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6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5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1000"/>
                                        <p:tgtEl>
                                          <p:spTgt spid="7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9" grpId="0" animBg="1"/>
      <p:bldP spid="75809" grpId="1" animBg="1"/>
      <p:bldP spid="184" grpId="0" animBg="1"/>
      <p:bldP spid="184" grpId="1" animBg="1"/>
      <p:bldP spid="75810" grpId="0" animBg="1"/>
      <p:bldP spid="75811" grpId="0"/>
      <p:bldP spid="75844" grpId="0"/>
      <p:bldP spid="75854" grpId="0"/>
      <p:bldP spid="212" grpId="0"/>
      <p:bldP spid="213" grpId="0" animBg="1"/>
      <p:bldP spid="214" grpId="0" animBg="1"/>
      <p:bldP spid="215" grpId="0" animBg="1"/>
      <p:bldP spid="220" grpId="0"/>
      <p:bldP spid="221" grpId="0"/>
      <p:bldP spid="222" grpId="0"/>
      <p:bldP spid="223" grpId="0"/>
      <p:bldP spid="2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2300" y="172259"/>
            <a:ext cx="2679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1" y="1080008"/>
            <a:ext cx="6196764" cy="1326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301" y="661432"/>
            <a:ext cx="9863845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61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882" y="1292913"/>
            <a:ext cx="791196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17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2546" y="2040239"/>
            <a:ext cx="885524" cy="3753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17" b="1" dirty="0" smtClean="0">
                <a:latin typeface="Times New Roman" pitchFamily="18" charset="0"/>
                <a:cs typeface="Times New Roman" pitchFamily="18" charset="0"/>
              </a:rPr>
              <a:t>HĐ5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0167" y="5639716"/>
            <a:ext cx="8604986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882" y="533120"/>
            <a:ext cx="473611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17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2417" b="1" dirty="0" smtClean="0">
                <a:latin typeface="Times New Roman" pitchFamily="18" charset="0"/>
                <a:cs typeface="Times New Roman" pitchFamily="18" charset="0"/>
              </a:rPr>
              <a:t>BÌNH HÀNH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8171" y="2040239"/>
            <a:ext cx="9065623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H.4.11)?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802" y="2978961"/>
            <a:ext cx="2566172" cy="1770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67" y="2978961"/>
            <a:ext cx="2513534" cy="18851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061" y="2845289"/>
            <a:ext cx="2637575" cy="19041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0687" y="4749421"/>
            <a:ext cx="405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06999" y="4772650"/>
            <a:ext cx="405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18332" y="4664057"/>
            <a:ext cx="383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760447" y="3303893"/>
            <a:ext cx="749400" cy="83076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60447" y="3777187"/>
            <a:ext cx="749400" cy="83076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778690" y="3299071"/>
            <a:ext cx="11210" cy="52187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454429" y="4062811"/>
            <a:ext cx="11210" cy="52187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39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1" grpId="0"/>
      <p:bldP spid="8" grpId="0"/>
      <p:bldP spid="5" grpId="0"/>
      <p:bldP spid="6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7362" y="358183"/>
            <a:ext cx="7588155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dirty="0"/>
          </a:p>
        </p:txBody>
      </p:sp>
      <p:sp>
        <p:nvSpPr>
          <p:cNvPr id="7" name="AutoShape 8" descr="Kệ trang trí hình bình hành... - SHOP NỘI THẤT - Theo Yêu Cầu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740" y="1315071"/>
            <a:ext cx="2852595" cy="3571301"/>
          </a:xfrm>
          <a:prstGeom prst="rect">
            <a:avLst/>
          </a:prstGeom>
        </p:spPr>
      </p:pic>
      <p:pic>
        <p:nvPicPr>
          <p:cNvPr id="1044" name="Picture 20" descr="Nhà ấn tượng với gạch trang trí họa tiết hình họ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328" y="1354512"/>
            <a:ext cx="2513225" cy="36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2" descr="Thảm màu khối hình bình hành Bắc Âu hiện đại | Trang trí và mô hình AI Tải  xuống miễn phí - Pikbest"/>
          <p:cNvSpPr>
            <a:spLocks noChangeAspect="1" noChangeArrowheads="1"/>
          </p:cNvSpPr>
          <p:nvPr/>
        </p:nvSpPr>
        <p:spPr bwMode="auto">
          <a:xfrm>
            <a:off x="-5766419" y="7937"/>
            <a:ext cx="6379194" cy="637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8" name="Picture 24" descr="thảm màu khối hình bình hành bắc Âu hiện đạ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86" y="1315071"/>
            <a:ext cx="3657600" cy="399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62943" y="5743849"/>
            <a:ext cx="3678497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05923" y="5561238"/>
            <a:ext cx="3372922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843328" y="5571040"/>
            <a:ext cx="3151162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ốp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endParaRPr lang="en-US" sz="242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1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4154" y="582546"/>
            <a:ext cx="885524" cy="3753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17" b="1" dirty="0" smtClean="0">
                <a:latin typeface="Times New Roman" pitchFamily="18" charset="0"/>
                <a:cs typeface="Times New Roman" pitchFamily="18" charset="0"/>
              </a:rPr>
              <a:t>HĐ6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76950" y="595866"/>
            <a:ext cx="4678415" cy="43088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4.12a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9483426" y="1225381"/>
            <a:ext cx="482585" cy="215145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7502601" y="1164081"/>
            <a:ext cx="2480038" cy="3189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971831" y="1132205"/>
            <a:ext cx="500680" cy="21695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6951383" y="3308460"/>
            <a:ext cx="2521872" cy="1174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952135" y="1194398"/>
            <a:ext cx="3013876" cy="21338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7461842" y="1132205"/>
            <a:ext cx="2011412" cy="220105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23399" y="524565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141964" y="3189635"/>
            <a:ext cx="55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84709" y="3177656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9924660" y="567840"/>
            <a:ext cx="30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236421" y="1713033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236421" y="3946165"/>
            <a:ext cx="1761685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4.10b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>
            <a:spLocks/>
          </p:cNvSpPr>
          <p:nvPr/>
        </p:nvSpPr>
        <p:spPr>
          <a:xfrm>
            <a:off x="1340596" y="4389848"/>
            <a:ext cx="881992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ABCD (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H.4.10b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6" name="Oval 55"/>
          <p:cNvSpPr/>
          <p:nvPr/>
        </p:nvSpPr>
        <p:spPr>
          <a:xfrm>
            <a:off x="1106916" y="4458120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0723" y="4391426"/>
            <a:ext cx="75184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417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923" y="4405237"/>
            <a:ext cx="77216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417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3443" y="4391426"/>
            <a:ext cx="174752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endParaRPr lang="en-US" sz="2417" dirty="0">
              <a:solidFill>
                <a:srgbClr val="00B05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731665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731665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185412" y="933144"/>
            <a:ext cx="10410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5038628" y="1273816"/>
            <a:ext cx="345440" cy="18466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122932" y="1667863"/>
            <a:ext cx="1561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flipH="1">
            <a:off x="3420141" y="2170883"/>
            <a:ext cx="106235" cy="290466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67211" y="3412002"/>
            <a:ext cx="1755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4" name="Straight Arrow Connector 83"/>
          <p:cNvCxnSpPr>
            <a:stCxn id="82" idx="0"/>
          </p:cNvCxnSpPr>
          <p:nvPr/>
        </p:nvCxnSpPr>
        <p:spPr>
          <a:xfrm flipV="1">
            <a:off x="1541899" y="3052689"/>
            <a:ext cx="638593" cy="44360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82" idx="0"/>
          </p:cNvCxnSpPr>
          <p:nvPr/>
        </p:nvCxnSpPr>
        <p:spPr>
          <a:xfrm flipV="1">
            <a:off x="1541899" y="2433711"/>
            <a:ext cx="2991359" cy="1062584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Arc 91"/>
          <p:cNvSpPr/>
          <p:nvPr/>
        </p:nvSpPr>
        <p:spPr>
          <a:xfrm rot="666811">
            <a:off x="1880149" y="3318985"/>
            <a:ext cx="516206" cy="560727"/>
          </a:xfrm>
          <a:prstGeom prst="arc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781747" y="929865"/>
            <a:ext cx="1586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1747190" y="1266372"/>
            <a:ext cx="575570" cy="851017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2188866" y="1214393"/>
            <a:ext cx="883103" cy="244089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 flipH="1">
            <a:off x="7412209" y="1092502"/>
            <a:ext cx="140946" cy="1366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 flipH="1">
            <a:off x="9414629" y="3243245"/>
            <a:ext cx="146360" cy="1699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 flipH="1">
            <a:off x="6923253" y="3239192"/>
            <a:ext cx="142884" cy="13853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 flipH="1">
            <a:off x="9903346" y="1115079"/>
            <a:ext cx="158537" cy="1587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>
            <a:spLocks/>
          </p:cNvSpPr>
          <p:nvPr/>
        </p:nvSpPr>
        <p:spPr>
          <a:xfrm>
            <a:off x="1340596" y="4974175"/>
            <a:ext cx="3192662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A, B, C, D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>
            <a:spLocks/>
          </p:cNvSpPr>
          <p:nvPr/>
        </p:nvSpPr>
        <p:spPr>
          <a:xfrm>
            <a:off x="1365471" y="553027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AB, BC, CD, DA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>
            <a:spLocks/>
          </p:cNvSpPr>
          <p:nvPr/>
        </p:nvSpPr>
        <p:spPr>
          <a:xfrm>
            <a:off x="1392443" y="610179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AC, BD.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Parallelogram 1"/>
          <p:cNvSpPr/>
          <p:nvPr/>
        </p:nvSpPr>
        <p:spPr>
          <a:xfrm>
            <a:off x="2073095" y="1493838"/>
            <a:ext cx="2882827" cy="2167539"/>
          </a:xfrm>
          <a:prstGeom prst="parallelogram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626957" y="1480812"/>
            <a:ext cx="1798838" cy="213602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747348" y="2909192"/>
            <a:ext cx="1755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2626957" y="3310052"/>
            <a:ext cx="345440" cy="18466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84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/>
      <p:bldP spid="21" grpId="0"/>
      <p:bldP spid="35" grpId="0"/>
      <p:bldP spid="36" grpId="0"/>
      <p:bldP spid="37" grpId="0"/>
      <p:bldP spid="52" grpId="0"/>
      <p:bldP spid="54" grpId="0"/>
      <p:bldP spid="55" grpId="0"/>
      <p:bldP spid="56" grpId="0" animBg="1"/>
      <p:bldP spid="3" grpId="0"/>
      <p:bldP spid="5" grpId="0"/>
      <p:bldP spid="7" grpId="0"/>
      <p:bldP spid="70" grpId="0"/>
      <p:bldP spid="79" grpId="0"/>
      <p:bldP spid="82" grpId="0"/>
      <p:bldP spid="93" grpId="0"/>
      <p:bldP spid="67" grpId="0" animBg="1"/>
      <p:bldP spid="68" grpId="0" animBg="1"/>
      <p:bldP spid="71" grpId="0" animBg="1"/>
      <p:bldP spid="74" grpId="0" animBg="1"/>
      <p:bldP spid="111" grpId="0"/>
      <p:bldP spid="112" grpId="0"/>
      <p:bldP spid="113" grpId="0"/>
      <p:bldP spid="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6270776">
            <a:off x="-1025245" y="4298978"/>
            <a:ext cx="7457599" cy="4086916"/>
            <a:chOff x="2975032" y="3293453"/>
            <a:chExt cx="7457599" cy="4086916"/>
          </a:xfrm>
        </p:grpSpPr>
        <p:grpSp>
          <p:nvGrpSpPr>
            <p:cNvPr id="3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5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6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 Box 141">
                <a:extLst>
                  <a:ext uri="{FF2B5EF4-FFF2-40B4-BE49-F238E27FC236}">
                    <a16:creationId xmlns=""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7" name="Text Box 142">
                <a:extLst>
                  <a:ext uri="{FF2B5EF4-FFF2-40B4-BE49-F238E27FC236}">
                    <a16:creationId xmlns=""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8" name="Text Box 143">
                <a:extLst>
                  <a:ext uri="{FF2B5EF4-FFF2-40B4-BE49-F238E27FC236}">
                    <a16:creationId xmlns=""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9" name="Text Box 144">
                <a:extLst>
                  <a:ext uri="{FF2B5EF4-FFF2-40B4-BE49-F238E27FC236}">
                    <a16:creationId xmlns=""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0" name="Text Box 145">
                <a:extLst>
                  <a:ext uri="{FF2B5EF4-FFF2-40B4-BE49-F238E27FC236}">
                    <a16:creationId xmlns=""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1" name="Text Box 146">
                <a:extLst>
                  <a:ext uri="{FF2B5EF4-FFF2-40B4-BE49-F238E27FC236}">
                    <a16:creationId xmlns=""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2" name="Text Box 147">
                <a:extLst>
                  <a:ext uri="{FF2B5EF4-FFF2-40B4-BE49-F238E27FC236}">
                    <a16:creationId xmlns=""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3" name="Text Box 148">
                <a:extLst>
                  <a:ext uri="{FF2B5EF4-FFF2-40B4-BE49-F238E27FC236}">
                    <a16:creationId xmlns=""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4" name="Text Box 149">
                <a:extLst>
                  <a:ext uri="{FF2B5EF4-FFF2-40B4-BE49-F238E27FC236}">
                    <a16:creationId xmlns=""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5" name="Text Box 150">
                <a:extLst>
                  <a:ext uri="{FF2B5EF4-FFF2-40B4-BE49-F238E27FC236}">
                    <a16:creationId xmlns=""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6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87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82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77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72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67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62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57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52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47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2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7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" name="Text Box 142">
              <a:extLst>
                <a:ext uri="{FF2B5EF4-FFF2-40B4-BE49-F238E27FC236}">
                  <a16:creationId xmlns=""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sp>
        <p:nvSpPr>
          <p:cNvPr id="92" name="Parallelogram 91"/>
          <p:cNvSpPr/>
          <p:nvPr/>
        </p:nvSpPr>
        <p:spPr>
          <a:xfrm>
            <a:off x="3619739" y="2918933"/>
            <a:ext cx="3120205" cy="1885667"/>
          </a:xfrm>
          <a:prstGeom prst="parallelogram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1555491" y="240962"/>
            <a:ext cx="88304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1160229" y="352999"/>
            <a:ext cx="285527" cy="318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298998" y="4889013"/>
            <a:ext cx="1761685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4.12b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1160229" y="799726"/>
            <a:ext cx="285527" cy="318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555490" y="734508"/>
            <a:ext cx="88304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OA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OC, OB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OD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4077411" y="2943366"/>
            <a:ext cx="2179399" cy="186123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3600130" y="2943366"/>
            <a:ext cx="3139814" cy="183736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6605058" y="2448201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875825" y="2448201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444087" y="4814959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270827" y="4607629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Rounded Rectangle 295"/>
          <p:cNvSpPr/>
          <p:nvPr/>
        </p:nvSpPr>
        <p:spPr>
          <a:xfrm>
            <a:off x="637511" y="1252796"/>
            <a:ext cx="5123222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8" name="Group 297"/>
          <p:cNvGrpSpPr/>
          <p:nvPr/>
        </p:nvGrpSpPr>
        <p:grpSpPr>
          <a:xfrm>
            <a:off x="4009257" y="1353984"/>
            <a:ext cx="7457599" cy="4086916"/>
            <a:chOff x="2975032" y="3293453"/>
            <a:chExt cx="7457599" cy="4086916"/>
          </a:xfrm>
        </p:grpSpPr>
        <p:grpSp>
          <p:nvGrpSpPr>
            <p:cNvPr id="299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30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0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Text Box 141">
                <a:extLst>
                  <a:ext uri="{FF2B5EF4-FFF2-40B4-BE49-F238E27FC236}">
                    <a16:creationId xmlns=""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313" name="Text Box 142">
                <a:extLst>
                  <a:ext uri="{FF2B5EF4-FFF2-40B4-BE49-F238E27FC236}">
                    <a16:creationId xmlns=""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314" name="Text Box 143">
                <a:extLst>
                  <a:ext uri="{FF2B5EF4-FFF2-40B4-BE49-F238E27FC236}">
                    <a16:creationId xmlns=""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315" name="Text Box 144">
                <a:extLst>
                  <a:ext uri="{FF2B5EF4-FFF2-40B4-BE49-F238E27FC236}">
                    <a16:creationId xmlns=""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316" name="Text Box 145">
                <a:extLst>
                  <a:ext uri="{FF2B5EF4-FFF2-40B4-BE49-F238E27FC236}">
                    <a16:creationId xmlns=""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317" name="Text Box 146">
                <a:extLst>
                  <a:ext uri="{FF2B5EF4-FFF2-40B4-BE49-F238E27FC236}">
                    <a16:creationId xmlns=""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318" name="Text Box 147">
                <a:extLst>
                  <a:ext uri="{FF2B5EF4-FFF2-40B4-BE49-F238E27FC236}">
                    <a16:creationId xmlns=""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319" name="Text Box 148">
                <a:extLst>
                  <a:ext uri="{FF2B5EF4-FFF2-40B4-BE49-F238E27FC236}">
                    <a16:creationId xmlns=""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20" name="Text Box 149">
                <a:extLst>
                  <a:ext uri="{FF2B5EF4-FFF2-40B4-BE49-F238E27FC236}">
                    <a16:creationId xmlns=""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21" name="Text Box 150">
                <a:extLst>
                  <a:ext uri="{FF2B5EF4-FFF2-40B4-BE49-F238E27FC236}">
                    <a16:creationId xmlns=""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2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38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37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7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6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36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35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35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34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34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33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3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00" name="Text Box 142">
              <a:extLst>
                <a:ext uri="{FF2B5EF4-FFF2-40B4-BE49-F238E27FC236}">
                  <a16:creationId xmlns=""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388" name="Group 387"/>
          <p:cNvGrpSpPr/>
          <p:nvPr/>
        </p:nvGrpSpPr>
        <p:grpSpPr>
          <a:xfrm rot="19787247">
            <a:off x="3240667" y="1341131"/>
            <a:ext cx="7457599" cy="4086916"/>
            <a:chOff x="2975032" y="3293453"/>
            <a:chExt cx="7457599" cy="4086916"/>
          </a:xfrm>
        </p:grpSpPr>
        <p:grpSp>
          <p:nvGrpSpPr>
            <p:cNvPr id="389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39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9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Text Box 141">
                <a:extLst>
                  <a:ext uri="{FF2B5EF4-FFF2-40B4-BE49-F238E27FC236}">
                    <a16:creationId xmlns=""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403" name="Text Box 142">
                <a:extLst>
                  <a:ext uri="{FF2B5EF4-FFF2-40B4-BE49-F238E27FC236}">
                    <a16:creationId xmlns=""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404" name="Text Box 143">
                <a:extLst>
                  <a:ext uri="{FF2B5EF4-FFF2-40B4-BE49-F238E27FC236}">
                    <a16:creationId xmlns=""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405" name="Text Box 144">
                <a:extLst>
                  <a:ext uri="{FF2B5EF4-FFF2-40B4-BE49-F238E27FC236}">
                    <a16:creationId xmlns=""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406" name="Text Box 145">
                <a:extLst>
                  <a:ext uri="{FF2B5EF4-FFF2-40B4-BE49-F238E27FC236}">
                    <a16:creationId xmlns=""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407" name="Text Box 146">
                <a:extLst>
                  <a:ext uri="{FF2B5EF4-FFF2-40B4-BE49-F238E27FC236}">
                    <a16:creationId xmlns=""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408" name="Text Box 147">
                <a:extLst>
                  <a:ext uri="{FF2B5EF4-FFF2-40B4-BE49-F238E27FC236}">
                    <a16:creationId xmlns=""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409" name="Text Box 148">
                <a:extLst>
                  <a:ext uri="{FF2B5EF4-FFF2-40B4-BE49-F238E27FC236}">
                    <a16:creationId xmlns=""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410" name="Text Box 149">
                <a:extLst>
                  <a:ext uri="{FF2B5EF4-FFF2-40B4-BE49-F238E27FC236}">
                    <a16:creationId xmlns=""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411" name="Text Box 150">
                <a:extLst>
                  <a:ext uri="{FF2B5EF4-FFF2-40B4-BE49-F238E27FC236}">
                    <a16:creationId xmlns=""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41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47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46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46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45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45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44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44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43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43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2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2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90" name="Text Box 142">
              <a:extLst>
                <a:ext uri="{FF2B5EF4-FFF2-40B4-BE49-F238E27FC236}">
                  <a16:creationId xmlns=""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479" name="Group 478"/>
          <p:cNvGrpSpPr/>
          <p:nvPr/>
        </p:nvGrpSpPr>
        <p:grpSpPr>
          <a:xfrm rot="2445589">
            <a:off x="2831691" y="3662669"/>
            <a:ext cx="7457599" cy="4086916"/>
            <a:chOff x="2975032" y="3293453"/>
            <a:chExt cx="7457599" cy="4086916"/>
          </a:xfrm>
        </p:grpSpPr>
        <p:grpSp>
          <p:nvGrpSpPr>
            <p:cNvPr id="480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482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483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Text Box 141">
                <a:extLst>
                  <a:ext uri="{FF2B5EF4-FFF2-40B4-BE49-F238E27FC236}">
                    <a16:creationId xmlns=""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494" name="Text Box 142">
                <a:extLst>
                  <a:ext uri="{FF2B5EF4-FFF2-40B4-BE49-F238E27FC236}">
                    <a16:creationId xmlns=""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495" name="Text Box 143">
                <a:extLst>
                  <a:ext uri="{FF2B5EF4-FFF2-40B4-BE49-F238E27FC236}">
                    <a16:creationId xmlns=""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496" name="Text Box 144">
                <a:extLst>
                  <a:ext uri="{FF2B5EF4-FFF2-40B4-BE49-F238E27FC236}">
                    <a16:creationId xmlns=""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497" name="Text Box 145">
                <a:extLst>
                  <a:ext uri="{FF2B5EF4-FFF2-40B4-BE49-F238E27FC236}">
                    <a16:creationId xmlns=""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498" name="Text Box 146">
                <a:extLst>
                  <a:ext uri="{FF2B5EF4-FFF2-40B4-BE49-F238E27FC236}">
                    <a16:creationId xmlns=""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499" name="Text Box 147">
                <a:extLst>
                  <a:ext uri="{FF2B5EF4-FFF2-40B4-BE49-F238E27FC236}">
                    <a16:creationId xmlns=""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500" name="Text Box 148">
                <a:extLst>
                  <a:ext uri="{FF2B5EF4-FFF2-40B4-BE49-F238E27FC236}">
                    <a16:creationId xmlns=""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501" name="Text Box 149">
                <a:extLst>
                  <a:ext uri="{FF2B5EF4-FFF2-40B4-BE49-F238E27FC236}">
                    <a16:creationId xmlns=""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502" name="Text Box 150">
                <a:extLst>
                  <a:ext uri="{FF2B5EF4-FFF2-40B4-BE49-F238E27FC236}">
                    <a16:creationId xmlns=""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503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564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7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4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559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0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1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2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5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554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5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6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7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8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6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549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0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1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2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7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544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6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7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8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8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539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0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1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2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9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534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6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0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529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0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1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524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5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6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7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8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2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519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3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514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81" name="Text Box 142">
              <a:extLst>
                <a:ext uri="{FF2B5EF4-FFF2-40B4-BE49-F238E27FC236}">
                  <a16:creationId xmlns=""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sp>
        <p:nvSpPr>
          <p:cNvPr id="569" name="Rounded Rectangle 568"/>
          <p:cNvSpPr/>
          <p:nvPr/>
        </p:nvSpPr>
        <p:spPr>
          <a:xfrm>
            <a:off x="6149588" y="1267675"/>
            <a:ext cx="4258611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OA = OB; OC = OD</a:t>
            </a:r>
          </a:p>
        </p:txBody>
      </p:sp>
      <p:sp>
        <p:nvSpPr>
          <p:cNvPr id="570" name="TextBox 569"/>
          <p:cNvSpPr txBox="1"/>
          <p:nvPr/>
        </p:nvSpPr>
        <p:spPr>
          <a:xfrm>
            <a:off x="4981648" y="3377933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4101" y="6103049"/>
            <a:ext cx="1028700" cy="676275"/>
          </a:xfrm>
          <a:prstGeom prst="rect">
            <a:avLst/>
          </a:prstGeom>
        </p:spPr>
      </p:pic>
      <p:sp>
        <p:nvSpPr>
          <p:cNvPr id="94" name="Rectangular Callout 93"/>
          <p:cNvSpPr/>
          <p:nvPr/>
        </p:nvSpPr>
        <p:spPr>
          <a:xfrm>
            <a:off x="8658812" y="4228373"/>
            <a:ext cx="3379182" cy="1605245"/>
          </a:xfrm>
          <a:prstGeom prst="wedgeRectCallout">
            <a:avLst>
              <a:gd name="adj1" fmla="val -4181"/>
              <a:gd name="adj2" fmla="val 102426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8739420" y="4312868"/>
            <a:ext cx="3250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90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0.21667 -0.00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-0.03842 0.277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5" grpId="0" animBg="1"/>
      <p:bldP spid="98" grpId="0" animBg="1"/>
      <p:bldP spid="101" grpId="0"/>
      <p:bldP spid="296" grpId="0" animBg="1"/>
      <p:bldP spid="569" grpId="0" animBg="1"/>
      <p:bldP spid="94" grpId="0" animBg="1"/>
      <p:bldP spid="9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arallelogram 93"/>
          <p:cNvSpPr/>
          <p:nvPr/>
        </p:nvSpPr>
        <p:spPr>
          <a:xfrm>
            <a:off x="4309671" y="2961564"/>
            <a:ext cx="3312420" cy="1933034"/>
          </a:xfrm>
          <a:prstGeom prst="parallelogram">
            <a:avLst>
              <a:gd name="adj" fmla="val 32780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/>
          <p:cNvCxnSpPr/>
          <p:nvPr/>
        </p:nvCxnSpPr>
        <p:spPr>
          <a:xfrm flipV="1">
            <a:off x="1105469" y="4894598"/>
            <a:ext cx="9144000" cy="1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682388" y="2961563"/>
            <a:ext cx="9976513" cy="0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3630304" y="450376"/>
            <a:ext cx="2153734" cy="6407624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6469038" y="551859"/>
            <a:ext cx="1937982" cy="5950423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825151" y="482418"/>
            <a:ext cx="9555978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539624" y="538436"/>
            <a:ext cx="285527" cy="318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6090940" y="6009132"/>
            <a:ext cx="6101060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3070" y="2444414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7157" y="4875342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1733" y="2407977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70442" y="4807105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7445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 animBg="1"/>
      <p:bldP spid="1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8501" y="313980"/>
            <a:ext cx="11141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82974" y="325962"/>
            <a:ext cx="285527" cy="318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Isosceles Triangle 18"/>
          <p:cNvSpPr/>
          <p:nvPr/>
        </p:nvSpPr>
        <p:spPr>
          <a:xfrm rot="14844215">
            <a:off x="992270" y="1831726"/>
            <a:ext cx="1774209" cy="221005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4048940">
            <a:off x="3036109" y="978038"/>
            <a:ext cx="1774209" cy="221005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20" idx="2"/>
            <a:endCxn id="20" idx="4"/>
          </p:cNvCxnSpPr>
          <p:nvPr/>
        </p:nvCxnSpPr>
        <p:spPr>
          <a:xfrm>
            <a:off x="2562698" y="1686784"/>
            <a:ext cx="679466" cy="163894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6" descr="j03496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1890" flipH="1">
            <a:off x="2236427" y="1046968"/>
            <a:ext cx="346604" cy="6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25" name="Isosceles Triangle 24"/>
          <p:cNvSpPr/>
          <p:nvPr/>
        </p:nvSpPr>
        <p:spPr>
          <a:xfrm rot="4048940">
            <a:off x="3924939" y="2898846"/>
            <a:ext cx="1774209" cy="221005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 rot="3891104">
            <a:off x="7806727" y="1001385"/>
            <a:ext cx="1897038" cy="2324345"/>
          </a:xfrm>
          <a:prstGeom prst="triangle">
            <a:avLst>
              <a:gd name="adj" fmla="val 53293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 rot="14683479">
            <a:off x="8231330" y="1912203"/>
            <a:ext cx="1897038" cy="2324345"/>
          </a:xfrm>
          <a:prstGeom prst="triangle">
            <a:avLst>
              <a:gd name="adj" fmla="val 5329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endCxn id="34" idx="4"/>
          </p:cNvCxnSpPr>
          <p:nvPr/>
        </p:nvCxnSpPr>
        <p:spPr>
          <a:xfrm flipV="1">
            <a:off x="8034629" y="1720450"/>
            <a:ext cx="1791145" cy="180924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16" descr="j03496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49592" flipH="1">
            <a:off x="9972131" y="1027007"/>
            <a:ext cx="346604" cy="6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38" name="Isosceles Triangle 37"/>
          <p:cNvSpPr/>
          <p:nvPr/>
        </p:nvSpPr>
        <p:spPr>
          <a:xfrm rot="3891104">
            <a:off x="8639148" y="3338730"/>
            <a:ext cx="1897038" cy="2324345"/>
          </a:xfrm>
          <a:prstGeom prst="triangle">
            <a:avLst>
              <a:gd name="adj" fmla="val 5329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1159760" y="5487888"/>
            <a:ext cx="5123222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12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07448 -0.2812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4" y="-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4 -0.09144 L -0.0694 -0.3414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0" grpId="0" animBg="1"/>
      <p:bldP spid="25" grpId="0" animBg="1"/>
      <p:bldP spid="25" grpId="1" animBg="1"/>
      <p:bldP spid="33" grpId="0" animBg="1"/>
      <p:bldP spid="34" grpId="0" animBg="1"/>
      <p:bldP spid="34" grpId="1" animBg="1"/>
      <p:bldP spid="34" grpId="2" animBg="1"/>
      <p:bldP spid="38" grpId="0" animBg="1"/>
      <p:bldP spid="38" grpId="1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F351] BÁNH SINH NHẬT HÌNH CHỮ NHẬT CHỦ ĐỀ NGÀY KỶ NIỆM CỦA CẶP ĐÔ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1" y="404949"/>
            <a:ext cx="2809694" cy="345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ủ lạnh Panasonic Inverter 255L NR-BV280QS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155" y="287384"/>
            <a:ext cx="3421834" cy="345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ảng Giá Mặt Bàn Chữ Nhật Dày 30, 40, 50, 60Mm Gỗ Xoan, Gỗ Sồi, Gỗ Thông Và  Gỗ Cao 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15" y="404949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314" y="4186535"/>
            <a:ext cx="329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3543" y="4134284"/>
            <a:ext cx="2925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0331" y="4172766"/>
            <a:ext cx="2730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700" y="5708469"/>
            <a:ext cx="12010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42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31814" y="1209112"/>
            <a:ext cx="9534770" cy="45138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" name="TextBox 1"/>
          <p:cNvSpPr txBox="1"/>
          <p:nvPr/>
        </p:nvSpPr>
        <p:spPr>
          <a:xfrm>
            <a:off x="2078995" y="1532288"/>
            <a:ext cx="2319689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000" b="1" i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2242625" y="2193762"/>
            <a:ext cx="4182556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2242625" y="2912029"/>
            <a:ext cx="4206601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2242625" y="3577769"/>
            <a:ext cx="9129422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2242625" y="4273729"/>
            <a:ext cx="5606022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9676" y="4961776"/>
            <a:ext cx="5930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20" dirty="0"/>
          </a:p>
        </p:txBody>
      </p:sp>
    </p:spTree>
    <p:extLst>
      <p:ext uri="{BB962C8B-B14F-4D97-AF65-F5344CB8AC3E}">
        <p14:creationId xmlns:p14="http://schemas.microsoft.com/office/powerpoint/2010/main" val="425152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085" y="305304"/>
            <a:ext cx="278362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9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519085" y="887519"/>
            <a:ext cx="11451238" cy="48013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AB  5 cm, BC = 3 cm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474477" y="1248561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487497" y="1756909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722470" y="1255571"/>
            <a:ext cx="8271982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5cm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680906" y="1761851"/>
            <a:ext cx="9975592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 = 3 cm.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485368" y="2346348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1680909" y="2346327"/>
            <a:ext cx="9628459" cy="84946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AB. Hai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D, 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48977" y="4467283"/>
            <a:ext cx="7457599" cy="4086916"/>
            <a:chOff x="2975032" y="3293453"/>
            <a:chExt cx="7457599" cy="4086916"/>
          </a:xfrm>
        </p:grpSpPr>
        <p:grpSp>
          <p:nvGrpSpPr>
            <p:cNvPr id="13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15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6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141">
                <a:extLst>
                  <a:ext uri="{FF2B5EF4-FFF2-40B4-BE49-F238E27FC236}">
                    <a16:creationId xmlns=""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7" name="Text Box 142">
                <a:extLst>
                  <a:ext uri="{FF2B5EF4-FFF2-40B4-BE49-F238E27FC236}">
                    <a16:creationId xmlns=""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8" name="Text Box 143">
                <a:extLst>
                  <a:ext uri="{FF2B5EF4-FFF2-40B4-BE49-F238E27FC236}">
                    <a16:creationId xmlns=""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9" name="Text Box 144">
                <a:extLst>
                  <a:ext uri="{FF2B5EF4-FFF2-40B4-BE49-F238E27FC236}">
                    <a16:creationId xmlns=""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30" name="Text Box 145">
                <a:extLst>
                  <a:ext uri="{FF2B5EF4-FFF2-40B4-BE49-F238E27FC236}">
                    <a16:creationId xmlns=""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31" name="Text Box 146">
                <a:extLst>
                  <a:ext uri="{FF2B5EF4-FFF2-40B4-BE49-F238E27FC236}">
                    <a16:creationId xmlns=""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32" name="Text Box 147">
                <a:extLst>
                  <a:ext uri="{FF2B5EF4-FFF2-40B4-BE49-F238E27FC236}">
                    <a16:creationId xmlns=""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33" name="Text Box 148">
                <a:extLst>
                  <a:ext uri="{FF2B5EF4-FFF2-40B4-BE49-F238E27FC236}">
                    <a16:creationId xmlns=""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4" name="Text Box 149">
                <a:extLst>
                  <a:ext uri="{FF2B5EF4-FFF2-40B4-BE49-F238E27FC236}">
                    <a16:creationId xmlns=""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5" name="Text Box 150">
                <a:extLst>
                  <a:ext uri="{FF2B5EF4-FFF2-40B4-BE49-F238E27FC236}">
                    <a16:creationId xmlns=""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6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97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92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87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82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77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72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67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62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4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57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5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52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7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4" name="Text Box 142">
              <a:extLst>
                <a:ext uri="{FF2B5EF4-FFF2-40B4-BE49-F238E27FC236}">
                  <a16:creationId xmlns=""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 rot="6864229">
            <a:off x="897267" y="5125890"/>
            <a:ext cx="7457599" cy="4086916"/>
            <a:chOff x="2975032" y="3293453"/>
            <a:chExt cx="7457599" cy="4086916"/>
          </a:xfrm>
        </p:grpSpPr>
        <p:grpSp>
          <p:nvGrpSpPr>
            <p:cNvPr id="104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106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07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Text Box 141">
                <a:extLst>
                  <a:ext uri="{FF2B5EF4-FFF2-40B4-BE49-F238E27FC236}">
                    <a16:creationId xmlns=""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18" name="Text Box 142">
                <a:extLst>
                  <a:ext uri="{FF2B5EF4-FFF2-40B4-BE49-F238E27FC236}">
                    <a16:creationId xmlns=""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19" name="Text Box 143">
                <a:extLst>
                  <a:ext uri="{FF2B5EF4-FFF2-40B4-BE49-F238E27FC236}">
                    <a16:creationId xmlns=""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20" name="Text Box 144">
                <a:extLst>
                  <a:ext uri="{FF2B5EF4-FFF2-40B4-BE49-F238E27FC236}">
                    <a16:creationId xmlns=""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121" name="Text Box 145">
                <a:extLst>
                  <a:ext uri="{FF2B5EF4-FFF2-40B4-BE49-F238E27FC236}">
                    <a16:creationId xmlns=""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122" name="Text Box 146">
                <a:extLst>
                  <a:ext uri="{FF2B5EF4-FFF2-40B4-BE49-F238E27FC236}">
                    <a16:creationId xmlns=""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123" name="Text Box 147">
                <a:extLst>
                  <a:ext uri="{FF2B5EF4-FFF2-40B4-BE49-F238E27FC236}">
                    <a16:creationId xmlns=""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124" name="Text Box 148">
                <a:extLst>
                  <a:ext uri="{FF2B5EF4-FFF2-40B4-BE49-F238E27FC236}">
                    <a16:creationId xmlns=""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125" name="Text Box 149">
                <a:extLst>
                  <a:ext uri="{FF2B5EF4-FFF2-40B4-BE49-F238E27FC236}">
                    <a16:creationId xmlns=""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126" name="Text Box 150">
                <a:extLst>
                  <a:ext uri="{FF2B5EF4-FFF2-40B4-BE49-F238E27FC236}">
                    <a16:creationId xmlns=""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127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88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8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83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9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78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0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73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1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68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2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63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58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53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5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48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6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43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7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38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5" name="Text Box 142">
              <a:extLst>
                <a:ext uri="{FF2B5EF4-FFF2-40B4-BE49-F238E27FC236}">
                  <a16:creationId xmlns=""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194" name="Straight Connector 193"/>
          <p:cNvCxnSpPr/>
          <p:nvPr/>
        </p:nvCxnSpPr>
        <p:spPr>
          <a:xfrm>
            <a:off x="2321648" y="5996774"/>
            <a:ext cx="3359869" cy="982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V="1">
            <a:off x="5697273" y="4180732"/>
            <a:ext cx="824837" cy="1854877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2337082" y="3195790"/>
            <a:ext cx="1307141" cy="2817998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3005482" y="4180732"/>
            <a:ext cx="3489656" cy="1743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2743039" y="3674946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6437060" y="3657512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5642788" y="5898221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996302" y="5850176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09" name="TextBox 208"/>
          <p:cNvSpPr txBox="1"/>
          <p:nvPr/>
        </p:nvSpPr>
        <p:spPr>
          <a:xfrm rot="17299410">
            <a:off x="6088082" y="4854155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3629653" y="6219347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1" name="Group 210"/>
          <p:cNvGrpSpPr/>
          <p:nvPr/>
        </p:nvGrpSpPr>
        <p:grpSpPr>
          <a:xfrm>
            <a:off x="2251905" y="4488459"/>
            <a:ext cx="7457599" cy="4086916"/>
            <a:chOff x="2975032" y="3293453"/>
            <a:chExt cx="7457599" cy="4086916"/>
          </a:xfrm>
        </p:grpSpPr>
        <p:grpSp>
          <p:nvGrpSpPr>
            <p:cNvPr id="212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214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15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Text Box 141">
                <a:extLst>
                  <a:ext uri="{FF2B5EF4-FFF2-40B4-BE49-F238E27FC236}">
                    <a16:creationId xmlns=""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26" name="Text Box 142">
                <a:extLst>
                  <a:ext uri="{FF2B5EF4-FFF2-40B4-BE49-F238E27FC236}">
                    <a16:creationId xmlns=""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27" name="Text Box 143">
                <a:extLst>
                  <a:ext uri="{FF2B5EF4-FFF2-40B4-BE49-F238E27FC236}">
                    <a16:creationId xmlns=""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28" name="Text Box 144">
                <a:extLst>
                  <a:ext uri="{FF2B5EF4-FFF2-40B4-BE49-F238E27FC236}">
                    <a16:creationId xmlns=""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29" name="Text Box 145">
                <a:extLst>
                  <a:ext uri="{FF2B5EF4-FFF2-40B4-BE49-F238E27FC236}">
                    <a16:creationId xmlns=""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30" name="Text Box 146">
                <a:extLst>
                  <a:ext uri="{FF2B5EF4-FFF2-40B4-BE49-F238E27FC236}">
                    <a16:creationId xmlns=""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31" name="Text Box 147">
                <a:extLst>
                  <a:ext uri="{FF2B5EF4-FFF2-40B4-BE49-F238E27FC236}">
                    <a16:creationId xmlns=""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32" name="Text Box 148">
                <a:extLst>
                  <a:ext uri="{FF2B5EF4-FFF2-40B4-BE49-F238E27FC236}">
                    <a16:creationId xmlns=""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33" name="Text Box 149">
                <a:extLst>
                  <a:ext uri="{FF2B5EF4-FFF2-40B4-BE49-F238E27FC236}">
                    <a16:creationId xmlns=""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34" name="Text Box 150">
                <a:extLst>
                  <a:ext uri="{FF2B5EF4-FFF2-40B4-BE49-F238E27FC236}">
                    <a16:creationId xmlns=""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35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296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6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291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7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286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8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281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9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76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0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271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1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266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2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261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3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256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4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251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5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246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13" name="Text Box 142">
              <a:extLst>
                <a:ext uri="{FF2B5EF4-FFF2-40B4-BE49-F238E27FC236}">
                  <a16:creationId xmlns=""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301" name="Straight Connector 300"/>
          <p:cNvCxnSpPr/>
          <p:nvPr/>
        </p:nvCxnSpPr>
        <p:spPr>
          <a:xfrm flipV="1">
            <a:off x="2348565" y="4168634"/>
            <a:ext cx="837878" cy="183079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206" idx="2"/>
          </p:cNvCxnSpPr>
          <p:nvPr/>
        </p:nvCxnSpPr>
        <p:spPr>
          <a:xfrm flipH="1">
            <a:off x="3181876" y="4180732"/>
            <a:ext cx="3408141" cy="1303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30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23581 -0.1372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0.02748 -0.2766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-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205" grpId="0"/>
      <p:bldP spid="206" grpId="0"/>
      <p:bldP spid="207" grpId="0"/>
      <p:bldP spid="208" grpId="0"/>
      <p:bldP spid="209" grpId="0"/>
      <p:bldP spid="2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67000" y="900114"/>
            <a:ext cx="7315200" cy="547687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khác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hành</a:t>
            </a:r>
            <a:endParaRPr lang="en-US" altLang="en-US" sz="3000" b="1" dirty="0">
              <a:solidFill>
                <a:srgbClr val="99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4868" name="Rectangle 4" descr="Papyrus"/>
          <p:cNvSpPr>
            <a:spLocks noChangeArrowheads="1"/>
          </p:cNvSpPr>
          <p:nvPr/>
        </p:nvSpPr>
        <p:spPr bwMode="auto">
          <a:xfrm>
            <a:off x="3186113" y="3819526"/>
            <a:ext cx="6119812" cy="16557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3124200" y="2771776"/>
            <a:ext cx="877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64870" name="Line 6"/>
          <p:cNvSpPr>
            <a:spLocks noChangeShapeType="1"/>
          </p:cNvSpPr>
          <p:nvPr/>
        </p:nvSpPr>
        <p:spPr bwMode="auto">
          <a:xfrm>
            <a:off x="3514726" y="3794125"/>
            <a:ext cx="54768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3136900" y="4471989"/>
            <a:ext cx="877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64872" name="Line 8"/>
          <p:cNvSpPr>
            <a:spLocks noChangeShapeType="1"/>
          </p:cNvSpPr>
          <p:nvPr/>
        </p:nvSpPr>
        <p:spPr bwMode="auto">
          <a:xfrm>
            <a:off x="3276601" y="5486400"/>
            <a:ext cx="56419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3" name="Rectangle 9" descr="Papyrus"/>
          <p:cNvSpPr>
            <a:spLocks noChangeArrowheads="1"/>
          </p:cNvSpPr>
          <p:nvPr/>
        </p:nvSpPr>
        <p:spPr bwMode="auto">
          <a:xfrm rot="4394519">
            <a:off x="4102895" y="3415507"/>
            <a:ext cx="4105275" cy="23034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4" name="Text Box 10"/>
          <p:cNvSpPr txBox="1">
            <a:spLocks noChangeArrowheads="1"/>
          </p:cNvSpPr>
          <p:nvPr/>
        </p:nvSpPr>
        <p:spPr bwMode="auto">
          <a:xfrm>
            <a:off x="7642225" y="2295526"/>
            <a:ext cx="877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64875" name="Line 11"/>
          <p:cNvSpPr>
            <a:spLocks noChangeShapeType="1"/>
          </p:cNvSpPr>
          <p:nvPr/>
        </p:nvSpPr>
        <p:spPr bwMode="auto">
          <a:xfrm>
            <a:off x="6915151" y="3095625"/>
            <a:ext cx="931863" cy="29860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>
            <a:off x="4851400" y="2371726"/>
            <a:ext cx="877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64877" name="Line 13"/>
          <p:cNvSpPr>
            <a:spLocks noChangeShapeType="1"/>
          </p:cNvSpPr>
          <p:nvPr/>
        </p:nvSpPr>
        <p:spPr bwMode="auto">
          <a:xfrm>
            <a:off x="4529139" y="3259139"/>
            <a:ext cx="1011237" cy="3349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87" name="Text Box 23"/>
          <p:cNvSpPr txBox="1">
            <a:spLocks noChangeArrowheads="1"/>
          </p:cNvSpPr>
          <p:nvPr/>
        </p:nvSpPr>
        <p:spPr bwMode="auto">
          <a:xfrm>
            <a:off x="4292600" y="3403600"/>
            <a:ext cx="3401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A</a:t>
            </a:r>
          </a:p>
        </p:txBody>
      </p:sp>
      <p:sp>
        <p:nvSpPr>
          <p:cNvPr id="164888" name="Text Box 24"/>
          <p:cNvSpPr txBox="1">
            <a:spLocks noChangeArrowheads="1"/>
          </p:cNvSpPr>
          <p:nvPr/>
        </p:nvSpPr>
        <p:spPr bwMode="auto">
          <a:xfrm>
            <a:off x="7107238" y="3403600"/>
            <a:ext cx="3289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B</a:t>
            </a:r>
          </a:p>
        </p:txBody>
      </p:sp>
      <p:sp>
        <p:nvSpPr>
          <p:cNvPr id="164889" name="Text Box 25"/>
          <p:cNvSpPr txBox="1">
            <a:spLocks noChangeArrowheads="1"/>
          </p:cNvSpPr>
          <p:nvPr/>
        </p:nvSpPr>
        <p:spPr bwMode="auto">
          <a:xfrm>
            <a:off x="7718425" y="5453063"/>
            <a:ext cx="3209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C</a:t>
            </a:r>
          </a:p>
        </p:txBody>
      </p:sp>
      <p:sp>
        <p:nvSpPr>
          <p:cNvPr id="164890" name="Text Box 26"/>
          <p:cNvSpPr txBox="1">
            <a:spLocks noChangeArrowheads="1"/>
          </p:cNvSpPr>
          <p:nvPr/>
        </p:nvSpPr>
        <p:spPr bwMode="auto">
          <a:xfrm>
            <a:off x="4886325" y="5453063"/>
            <a:ext cx="3465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8995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4185 L 0.61354 0.041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77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4185 L 0.61493 0.0420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1 0.01549 L 0.06111 0.5065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2455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57 0.00439 L 0.00521 0.4372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1" y="21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6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6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6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6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9" grpId="0"/>
      <p:bldP spid="164871" grpId="0"/>
      <p:bldP spid="164871" grpId="1"/>
      <p:bldP spid="164874" grpId="0"/>
      <p:bldP spid="164876" grpId="0"/>
      <p:bldP spid="164876" grpId="1"/>
      <p:bldP spid="164887" grpId="0"/>
      <p:bldP spid="164888" grpId="0"/>
      <p:bldP spid="164889" grpId="0"/>
      <p:bldP spid="16489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4" name="Group 943"/>
          <p:cNvGrpSpPr/>
          <p:nvPr/>
        </p:nvGrpSpPr>
        <p:grpSpPr>
          <a:xfrm rot="18208382">
            <a:off x="5915651" y="-647681"/>
            <a:ext cx="8634782" cy="4526473"/>
            <a:chOff x="2656443" y="2057485"/>
            <a:chExt cx="8634782" cy="4526473"/>
          </a:xfrm>
        </p:grpSpPr>
        <p:grpSp>
          <p:nvGrpSpPr>
            <p:cNvPr id="945" name="Group 129"/>
            <p:cNvGrpSpPr>
              <a:grpSpLocks/>
            </p:cNvGrpSpPr>
            <p:nvPr/>
          </p:nvGrpSpPr>
          <p:grpSpPr bwMode="auto">
            <a:xfrm rot="1793184">
              <a:off x="2821718" y="2057485"/>
              <a:ext cx="8469507" cy="4526473"/>
              <a:chOff x="1740" y="3848"/>
              <a:chExt cx="3152" cy="1683"/>
            </a:xfrm>
          </p:grpSpPr>
          <p:sp>
            <p:nvSpPr>
              <p:cNvPr id="947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800"/>
              </a:p>
            </p:txBody>
          </p:sp>
          <p:sp>
            <p:nvSpPr>
              <p:cNvPr id="948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49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0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1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2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3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4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5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6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7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8" name="Text Box 141">
                <a:extLst>
                  <a:ext uri="{FF2B5EF4-FFF2-40B4-BE49-F238E27FC236}">
                    <a16:creationId xmlns=""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83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959" name="Text Box 142">
                <a:extLst>
                  <a:ext uri="{FF2B5EF4-FFF2-40B4-BE49-F238E27FC236}">
                    <a16:creationId xmlns=""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36"/>
                <a:ext cx="194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960" name="Text Box 143">
                <a:extLst>
                  <a:ext uri="{FF2B5EF4-FFF2-40B4-BE49-F238E27FC236}">
                    <a16:creationId xmlns=""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86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961" name="Text Box 144">
                <a:extLst>
                  <a:ext uri="{FF2B5EF4-FFF2-40B4-BE49-F238E27FC236}">
                    <a16:creationId xmlns=""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38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962" name="Text Box 145">
                <a:extLst>
                  <a:ext uri="{FF2B5EF4-FFF2-40B4-BE49-F238E27FC236}">
                    <a16:creationId xmlns=""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08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963" name="Text Box 146">
                <a:extLst>
                  <a:ext uri="{FF2B5EF4-FFF2-40B4-BE49-F238E27FC236}">
                    <a16:creationId xmlns=""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5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964" name="Text Box 147">
                <a:extLst>
                  <a:ext uri="{FF2B5EF4-FFF2-40B4-BE49-F238E27FC236}">
                    <a16:creationId xmlns=""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15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965" name="Text Box 148">
                <a:extLst>
                  <a:ext uri="{FF2B5EF4-FFF2-40B4-BE49-F238E27FC236}">
                    <a16:creationId xmlns=""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7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966" name="Text Box 149">
                <a:extLst>
                  <a:ext uri="{FF2B5EF4-FFF2-40B4-BE49-F238E27FC236}">
                    <a16:creationId xmlns=""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20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967" name="Text Box 150">
                <a:extLst>
                  <a:ext uri="{FF2B5EF4-FFF2-40B4-BE49-F238E27FC236}">
                    <a16:creationId xmlns=""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63"/>
                <a:ext cx="368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968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029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0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1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2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3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69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024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5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6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7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8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0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019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0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1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2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3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1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014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5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6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7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8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2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009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0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1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2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3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3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004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5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6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7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8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4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999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0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1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2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3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5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994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5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6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7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8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6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989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0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1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2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3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7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984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5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6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7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8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8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979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0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1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2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3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946" name="Text Box 142">
              <a:extLst>
                <a:ext uri="{FF2B5EF4-FFF2-40B4-BE49-F238E27FC236}">
                  <a16:creationId xmlns=""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104">
              <a:off x="2656443" y="4147654"/>
              <a:ext cx="521283" cy="523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753" name="Group 752"/>
          <p:cNvGrpSpPr/>
          <p:nvPr/>
        </p:nvGrpSpPr>
        <p:grpSpPr>
          <a:xfrm>
            <a:off x="4266832" y="3036696"/>
            <a:ext cx="8634782" cy="4526473"/>
            <a:chOff x="2656443" y="2057485"/>
            <a:chExt cx="8634782" cy="4526473"/>
          </a:xfrm>
        </p:grpSpPr>
        <p:grpSp>
          <p:nvGrpSpPr>
            <p:cNvPr id="390" name="Group 129"/>
            <p:cNvGrpSpPr>
              <a:grpSpLocks/>
            </p:cNvGrpSpPr>
            <p:nvPr/>
          </p:nvGrpSpPr>
          <p:grpSpPr bwMode="auto">
            <a:xfrm rot="1793184">
              <a:off x="2821718" y="2057485"/>
              <a:ext cx="8469507" cy="4526473"/>
              <a:chOff x="1740" y="3848"/>
              <a:chExt cx="3152" cy="1683"/>
            </a:xfrm>
          </p:grpSpPr>
          <p:sp>
            <p:nvSpPr>
              <p:cNvPr id="39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800"/>
              </a:p>
            </p:txBody>
          </p:sp>
          <p:sp>
            <p:nvSpPr>
              <p:cNvPr id="39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0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0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02" name="Text Box 141">
                <a:extLst>
                  <a:ext uri="{FF2B5EF4-FFF2-40B4-BE49-F238E27FC236}">
                    <a16:creationId xmlns=""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83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403" name="Text Box 142">
                <a:extLst>
                  <a:ext uri="{FF2B5EF4-FFF2-40B4-BE49-F238E27FC236}">
                    <a16:creationId xmlns=""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36"/>
                <a:ext cx="194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404" name="Text Box 143">
                <a:extLst>
                  <a:ext uri="{FF2B5EF4-FFF2-40B4-BE49-F238E27FC236}">
                    <a16:creationId xmlns=""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86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405" name="Text Box 144">
                <a:extLst>
                  <a:ext uri="{FF2B5EF4-FFF2-40B4-BE49-F238E27FC236}">
                    <a16:creationId xmlns=""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38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406" name="Text Box 145">
                <a:extLst>
                  <a:ext uri="{FF2B5EF4-FFF2-40B4-BE49-F238E27FC236}">
                    <a16:creationId xmlns=""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08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407" name="Text Box 146">
                <a:extLst>
                  <a:ext uri="{FF2B5EF4-FFF2-40B4-BE49-F238E27FC236}">
                    <a16:creationId xmlns=""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5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408" name="Text Box 147">
                <a:extLst>
                  <a:ext uri="{FF2B5EF4-FFF2-40B4-BE49-F238E27FC236}">
                    <a16:creationId xmlns=""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15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409" name="Text Box 148">
                <a:extLst>
                  <a:ext uri="{FF2B5EF4-FFF2-40B4-BE49-F238E27FC236}">
                    <a16:creationId xmlns=""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7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410" name="Text Box 149">
                <a:extLst>
                  <a:ext uri="{FF2B5EF4-FFF2-40B4-BE49-F238E27FC236}">
                    <a16:creationId xmlns=""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20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411" name="Text Box 150">
                <a:extLst>
                  <a:ext uri="{FF2B5EF4-FFF2-40B4-BE49-F238E27FC236}">
                    <a16:creationId xmlns=""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63"/>
                <a:ext cx="368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41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47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46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46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45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45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44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44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43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2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43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2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2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2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2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752" name="Text Box 142">
              <a:extLst>
                <a:ext uri="{FF2B5EF4-FFF2-40B4-BE49-F238E27FC236}">
                  <a16:creationId xmlns=""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104">
              <a:off x="2656443" y="4147654"/>
              <a:ext cx="521283" cy="523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641" y="613739"/>
            <a:ext cx="1187619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4.10: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4cm.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3"/>
          <p:cNvSpPr/>
          <p:nvPr/>
        </p:nvSpPr>
        <p:spPr>
          <a:xfrm rot="5400000">
            <a:off x="442874" y="203778"/>
            <a:ext cx="533846" cy="1419592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TextBox 10"/>
          <p:cNvSpPr txBox="1"/>
          <p:nvPr/>
        </p:nvSpPr>
        <p:spPr>
          <a:xfrm>
            <a:off x="23968" y="646651"/>
            <a:ext cx="1226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Bài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tập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83" name="TextBox 382"/>
          <p:cNvSpPr txBox="1"/>
          <p:nvPr/>
        </p:nvSpPr>
        <p:spPr>
          <a:xfrm>
            <a:off x="4140971" y="4741121"/>
            <a:ext cx="467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4" name="Rectangle 383"/>
          <p:cNvSpPr/>
          <p:nvPr/>
        </p:nvSpPr>
        <p:spPr>
          <a:xfrm>
            <a:off x="7332670" y="472412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dirty="0"/>
          </a:p>
        </p:txBody>
      </p:sp>
      <p:sp>
        <p:nvSpPr>
          <p:cNvPr id="385" name="Rectangle 384"/>
          <p:cNvSpPr/>
          <p:nvPr/>
        </p:nvSpPr>
        <p:spPr>
          <a:xfrm>
            <a:off x="5345322" y="224100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800" dirty="0"/>
          </a:p>
        </p:txBody>
      </p:sp>
      <p:cxnSp>
        <p:nvCxnSpPr>
          <p:cNvPr id="388" name="Straight Connector 387"/>
          <p:cNvCxnSpPr/>
          <p:nvPr/>
        </p:nvCxnSpPr>
        <p:spPr>
          <a:xfrm>
            <a:off x="4368800" y="4730018"/>
            <a:ext cx="3087678" cy="9061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6" name="TextBox 565"/>
          <p:cNvSpPr txBox="1"/>
          <p:nvPr/>
        </p:nvSpPr>
        <p:spPr>
          <a:xfrm>
            <a:off x="7533912" y="1706361"/>
            <a:ext cx="1186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7" name="TextBox 566"/>
          <p:cNvSpPr txBox="1"/>
          <p:nvPr/>
        </p:nvSpPr>
        <p:spPr>
          <a:xfrm>
            <a:off x="5287655" y="4838764"/>
            <a:ext cx="1466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8" name="TextBox 567"/>
          <p:cNvSpPr txBox="1"/>
          <p:nvPr/>
        </p:nvSpPr>
        <p:spPr>
          <a:xfrm rot="18161128">
            <a:off x="7828615" y="3056670"/>
            <a:ext cx="168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9" name="TextBox 568"/>
          <p:cNvSpPr txBox="1"/>
          <p:nvPr/>
        </p:nvSpPr>
        <p:spPr>
          <a:xfrm rot="21444866">
            <a:off x="4262956" y="3228238"/>
            <a:ext cx="118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0" name="Rectangle 569"/>
          <p:cNvSpPr/>
          <p:nvPr/>
        </p:nvSpPr>
        <p:spPr>
          <a:xfrm>
            <a:off x="9189801" y="212625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dirty="0"/>
          </a:p>
        </p:txBody>
      </p:sp>
      <p:cxnSp>
        <p:nvCxnSpPr>
          <p:cNvPr id="755" name="Straight Connector 754"/>
          <p:cNvCxnSpPr/>
          <p:nvPr/>
        </p:nvCxnSpPr>
        <p:spPr>
          <a:xfrm flipV="1">
            <a:off x="7423500" y="2226165"/>
            <a:ext cx="1749278" cy="2514991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7" name="Group 756"/>
          <p:cNvGrpSpPr/>
          <p:nvPr/>
        </p:nvGrpSpPr>
        <p:grpSpPr>
          <a:xfrm rot="18236667">
            <a:off x="5903739" y="-651656"/>
            <a:ext cx="8634782" cy="4526473"/>
            <a:chOff x="2656443" y="2057485"/>
            <a:chExt cx="8634782" cy="4526473"/>
          </a:xfrm>
        </p:grpSpPr>
        <p:grpSp>
          <p:nvGrpSpPr>
            <p:cNvPr id="758" name="Group 129"/>
            <p:cNvGrpSpPr>
              <a:grpSpLocks/>
            </p:cNvGrpSpPr>
            <p:nvPr/>
          </p:nvGrpSpPr>
          <p:grpSpPr bwMode="auto">
            <a:xfrm rot="1793184">
              <a:off x="2821718" y="2057485"/>
              <a:ext cx="8469507" cy="4526473"/>
              <a:chOff x="1740" y="3848"/>
              <a:chExt cx="3152" cy="1683"/>
            </a:xfrm>
          </p:grpSpPr>
          <p:sp>
            <p:nvSpPr>
              <p:cNvPr id="760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800"/>
              </a:p>
            </p:txBody>
          </p:sp>
          <p:sp>
            <p:nvSpPr>
              <p:cNvPr id="761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2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3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4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5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6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7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8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9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70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71" name="Text Box 141">
                <a:extLst>
                  <a:ext uri="{FF2B5EF4-FFF2-40B4-BE49-F238E27FC236}">
                    <a16:creationId xmlns=""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83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772" name="Text Box 142">
                <a:extLst>
                  <a:ext uri="{FF2B5EF4-FFF2-40B4-BE49-F238E27FC236}">
                    <a16:creationId xmlns=""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36"/>
                <a:ext cx="194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773" name="Text Box 143">
                <a:extLst>
                  <a:ext uri="{FF2B5EF4-FFF2-40B4-BE49-F238E27FC236}">
                    <a16:creationId xmlns=""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86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774" name="Text Box 144">
                <a:extLst>
                  <a:ext uri="{FF2B5EF4-FFF2-40B4-BE49-F238E27FC236}">
                    <a16:creationId xmlns=""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38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775" name="Text Box 145">
                <a:extLst>
                  <a:ext uri="{FF2B5EF4-FFF2-40B4-BE49-F238E27FC236}">
                    <a16:creationId xmlns=""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08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776" name="Text Box 146">
                <a:extLst>
                  <a:ext uri="{FF2B5EF4-FFF2-40B4-BE49-F238E27FC236}">
                    <a16:creationId xmlns=""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5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777" name="Text Box 147">
                <a:extLst>
                  <a:ext uri="{FF2B5EF4-FFF2-40B4-BE49-F238E27FC236}">
                    <a16:creationId xmlns=""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15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778" name="Text Box 148">
                <a:extLst>
                  <a:ext uri="{FF2B5EF4-FFF2-40B4-BE49-F238E27FC236}">
                    <a16:creationId xmlns=""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7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779" name="Text Box 149">
                <a:extLst>
                  <a:ext uri="{FF2B5EF4-FFF2-40B4-BE49-F238E27FC236}">
                    <a16:creationId xmlns=""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20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780" name="Text Box 150">
                <a:extLst>
                  <a:ext uri="{FF2B5EF4-FFF2-40B4-BE49-F238E27FC236}">
                    <a16:creationId xmlns=""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63"/>
                <a:ext cx="368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781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842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3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4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5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6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2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837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8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9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0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1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3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832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3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4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5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6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4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827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8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9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0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1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5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822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3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4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5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6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6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817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8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9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0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1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7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812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3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4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5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6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8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807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8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9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0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1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9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802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3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4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5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6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90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797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8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9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0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1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91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792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3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4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5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6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759" name="Text Box 142">
              <a:extLst>
                <a:ext uri="{FF2B5EF4-FFF2-40B4-BE49-F238E27FC236}">
                  <a16:creationId xmlns=""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104">
              <a:off x="2656443" y="4147654"/>
              <a:ext cx="521283" cy="523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848" name="Straight Connector 847"/>
          <p:cNvCxnSpPr/>
          <p:nvPr/>
        </p:nvCxnSpPr>
        <p:spPr>
          <a:xfrm>
            <a:off x="3953933" y="2232644"/>
            <a:ext cx="5222631" cy="8556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0" name="Straight Connector 849"/>
          <p:cNvCxnSpPr>
            <a:stCxn id="383" idx="0"/>
          </p:cNvCxnSpPr>
          <p:nvPr/>
        </p:nvCxnSpPr>
        <p:spPr>
          <a:xfrm flipV="1">
            <a:off x="4374550" y="1180497"/>
            <a:ext cx="2294673" cy="356062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4" name="Group 853"/>
          <p:cNvGrpSpPr/>
          <p:nvPr/>
        </p:nvGrpSpPr>
        <p:grpSpPr>
          <a:xfrm>
            <a:off x="4257770" y="3034842"/>
            <a:ext cx="8634782" cy="4526473"/>
            <a:chOff x="2656443" y="2057485"/>
            <a:chExt cx="8634782" cy="4526473"/>
          </a:xfrm>
        </p:grpSpPr>
        <p:grpSp>
          <p:nvGrpSpPr>
            <p:cNvPr id="855" name="Group 129"/>
            <p:cNvGrpSpPr>
              <a:grpSpLocks/>
            </p:cNvGrpSpPr>
            <p:nvPr/>
          </p:nvGrpSpPr>
          <p:grpSpPr bwMode="auto">
            <a:xfrm rot="1793184">
              <a:off x="2821718" y="2057485"/>
              <a:ext cx="8469507" cy="4526473"/>
              <a:chOff x="1740" y="3848"/>
              <a:chExt cx="3152" cy="1683"/>
            </a:xfrm>
          </p:grpSpPr>
          <p:sp>
            <p:nvSpPr>
              <p:cNvPr id="857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800"/>
              </a:p>
            </p:txBody>
          </p:sp>
          <p:sp>
            <p:nvSpPr>
              <p:cNvPr id="858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59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0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1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2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3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4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5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6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7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8" name="Text Box 141">
                <a:extLst>
                  <a:ext uri="{FF2B5EF4-FFF2-40B4-BE49-F238E27FC236}">
                    <a16:creationId xmlns=""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83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869" name="Text Box 142">
                <a:extLst>
                  <a:ext uri="{FF2B5EF4-FFF2-40B4-BE49-F238E27FC236}">
                    <a16:creationId xmlns=""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36"/>
                <a:ext cx="194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870" name="Text Box 143">
                <a:extLst>
                  <a:ext uri="{FF2B5EF4-FFF2-40B4-BE49-F238E27FC236}">
                    <a16:creationId xmlns=""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86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871" name="Text Box 144">
                <a:extLst>
                  <a:ext uri="{FF2B5EF4-FFF2-40B4-BE49-F238E27FC236}">
                    <a16:creationId xmlns=""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38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872" name="Text Box 145">
                <a:extLst>
                  <a:ext uri="{FF2B5EF4-FFF2-40B4-BE49-F238E27FC236}">
                    <a16:creationId xmlns=""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08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873" name="Text Box 146">
                <a:extLst>
                  <a:ext uri="{FF2B5EF4-FFF2-40B4-BE49-F238E27FC236}">
                    <a16:creationId xmlns=""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5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874" name="Text Box 147">
                <a:extLst>
                  <a:ext uri="{FF2B5EF4-FFF2-40B4-BE49-F238E27FC236}">
                    <a16:creationId xmlns=""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15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875" name="Text Box 148">
                <a:extLst>
                  <a:ext uri="{FF2B5EF4-FFF2-40B4-BE49-F238E27FC236}">
                    <a16:creationId xmlns=""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7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876" name="Text Box 149">
                <a:extLst>
                  <a:ext uri="{FF2B5EF4-FFF2-40B4-BE49-F238E27FC236}">
                    <a16:creationId xmlns=""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20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877" name="Text Box 150">
                <a:extLst>
                  <a:ext uri="{FF2B5EF4-FFF2-40B4-BE49-F238E27FC236}">
                    <a16:creationId xmlns=""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63"/>
                <a:ext cx="368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878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939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40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41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42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43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79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934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5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6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7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8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0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929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0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1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2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3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1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924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5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6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7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8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2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919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0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1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2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3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3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914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5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6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7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8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4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909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0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1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2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3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5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904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5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6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7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8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6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899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0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1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2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3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7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894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5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6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7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8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8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889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0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1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2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3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856" name="Text Box 142">
              <a:extLst>
                <a:ext uri="{FF2B5EF4-FFF2-40B4-BE49-F238E27FC236}">
                  <a16:creationId xmlns=""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104">
              <a:off x="2656443" y="4147654"/>
              <a:ext cx="521283" cy="523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1034" name="Straight Connector 1033"/>
          <p:cNvCxnSpPr/>
          <p:nvPr/>
        </p:nvCxnSpPr>
        <p:spPr>
          <a:xfrm flipV="1">
            <a:off x="4399793" y="2221369"/>
            <a:ext cx="1625717" cy="249109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/>
          <p:cNvCxnSpPr/>
          <p:nvPr/>
        </p:nvCxnSpPr>
        <p:spPr>
          <a:xfrm flipH="1" flipV="1">
            <a:off x="6002710" y="2214095"/>
            <a:ext cx="3208058" cy="16883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96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8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03152 -0.3648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-0.25599 -0.0138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9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  <p:bldP spid="383" grpId="0"/>
      <p:bldP spid="384" grpId="0"/>
      <p:bldP spid="385" grpId="0"/>
      <p:bldP spid="566" grpId="0"/>
      <p:bldP spid="567" grpId="0"/>
      <p:bldP spid="568" grpId="0"/>
      <p:bldP spid="569" grpId="0"/>
      <p:bldP spid="57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863" y="1241353"/>
            <a:ext cx="1187619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4.11: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cm,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cm.</a:t>
            </a: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3"/>
          <p:cNvSpPr/>
          <p:nvPr/>
        </p:nvSpPr>
        <p:spPr>
          <a:xfrm rot="5400000">
            <a:off x="442874" y="203778"/>
            <a:ext cx="533846" cy="1419592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968" y="646651"/>
            <a:ext cx="1371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Bài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tập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29765" y="3033589"/>
            <a:ext cx="7457599" cy="4086916"/>
            <a:chOff x="2975032" y="3293453"/>
            <a:chExt cx="7457599" cy="4086916"/>
          </a:xfrm>
        </p:grpSpPr>
        <p:grpSp>
          <p:nvGrpSpPr>
            <p:cNvPr id="7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9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 Box 141">
                <a:extLst>
                  <a:ext uri="{FF2B5EF4-FFF2-40B4-BE49-F238E27FC236}">
                    <a16:creationId xmlns=""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3" name="Text Box 142">
                <a:extLst>
                  <a:ext uri="{FF2B5EF4-FFF2-40B4-BE49-F238E27FC236}">
                    <a16:creationId xmlns=""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4" name="Text Box 143">
                <a:extLst>
                  <a:ext uri="{FF2B5EF4-FFF2-40B4-BE49-F238E27FC236}">
                    <a16:creationId xmlns=""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5" name="Text Box 144">
                <a:extLst>
                  <a:ext uri="{FF2B5EF4-FFF2-40B4-BE49-F238E27FC236}">
                    <a16:creationId xmlns=""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6" name="Text Box 145">
                <a:extLst>
                  <a:ext uri="{FF2B5EF4-FFF2-40B4-BE49-F238E27FC236}">
                    <a16:creationId xmlns=""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7" name="Text Box 146">
                <a:extLst>
                  <a:ext uri="{FF2B5EF4-FFF2-40B4-BE49-F238E27FC236}">
                    <a16:creationId xmlns=""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8" name="Text Box 147">
                <a:extLst>
                  <a:ext uri="{FF2B5EF4-FFF2-40B4-BE49-F238E27FC236}">
                    <a16:creationId xmlns=""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9" name="Text Box 148">
                <a:extLst>
                  <a:ext uri="{FF2B5EF4-FFF2-40B4-BE49-F238E27FC236}">
                    <a16:creationId xmlns=""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0" name="Text Box 149">
                <a:extLst>
                  <a:ext uri="{FF2B5EF4-FFF2-40B4-BE49-F238E27FC236}">
                    <a16:creationId xmlns=""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1" name="Text Box 150">
                <a:extLst>
                  <a:ext uri="{FF2B5EF4-FFF2-40B4-BE49-F238E27FC236}">
                    <a16:creationId xmlns=""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9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8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8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7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7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6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6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5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5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" name="Text Box 142">
              <a:extLst>
                <a:ext uri="{FF2B5EF4-FFF2-40B4-BE49-F238E27FC236}">
                  <a16:creationId xmlns=""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 rot="6864229">
            <a:off x="2266635" y="3902579"/>
            <a:ext cx="7457599" cy="4086916"/>
            <a:chOff x="2975032" y="3293453"/>
            <a:chExt cx="7457599" cy="4086916"/>
          </a:xfrm>
        </p:grpSpPr>
        <p:grpSp>
          <p:nvGrpSpPr>
            <p:cNvPr id="99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10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0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Text Box 141">
                <a:extLst>
                  <a:ext uri="{FF2B5EF4-FFF2-40B4-BE49-F238E27FC236}">
                    <a16:creationId xmlns=""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13" name="Text Box 142">
                <a:extLst>
                  <a:ext uri="{FF2B5EF4-FFF2-40B4-BE49-F238E27FC236}">
                    <a16:creationId xmlns=""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14" name="Text Box 143">
                <a:extLst>
                  <a:ext uri="{FF2B5EF4-FFF2-40B4-BE49-F238E27FC236}">
                    <a16:creationId xmlns=""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15" name="Text Box 144">
                <a:extLst>
                  <a:ext uri="{FF2B5EF4-FFF2-40B4-BE49-F238E27FC236}">
                    <a16:creationId xmlns=""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116" name="Text Box 145">
                <a:extLst>
                  <a:ext uri="{FF2B5EF4-FFF2-40B4-BE49-F238E27FC236}">
                    <a16:creationId xmlns=""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117" name="Text Box 146">
                <a:extLst>
                  <a:ext uri="{FF2B5EF4-FFF2-40B4-BE49-F238E27FC236}">
                    <a16:creationId xmlns=""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118" name="Text Box 147">
                <a:extLst>
                  <a:ext uri="{FF2B5EF4-FFF2-40B4-BE49-F238E27FC236}">
                    <a16:creationId xmlns=""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119" name="Text Box 148">
                <a:extLst>
                  <a:ext uri="{FF2B5EF4-FFF2-40B4-BE49-F238E27FC236}">
                    <a16:creationId xmlns=""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120" name="Text Box 149">
                <a:extLst>
                  <a:ext uri="{FF2B5EF4-FFF2-40B4-BE49-F238E27FC236}">
                    <a16:creationId xmlns=""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121" name="Text Box 150">
                <a:extLst>
                  <a:ext uri="{FF2B5EF4-FFF2-40B4-BE49-F238E27FC236}">
                    <a16:creationId xmlns=""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12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8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7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7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6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6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5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5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4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4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3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3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0" name="Text Box 142">
              <a:extLst>
                <a:ext uri="{FF2B5EF4-FFF2-40B4-BE49-F238E27FC236}">
                  <a16:creationId xmlns=""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188" name="Straight Connector 187"/>
          <p:cNvCxnSpPr/>
          <p:nvPr/>
        </p:nvCxnSpPr>
        <p:spPr>
          <a:xfrm>
            <a:off x="3075182" y="4582840"/>
            <a:ext cx="4024320" cy="2989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V="1">
            <a:off x="7087939" y="2738664"/>
            <a:ext cx="863355" cy="190842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V="1">
            <a:off x="3090616" y="1781856"/>
            <a:ext cx="1307141" cy="2817998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3255266" y="2738664"/>
            <a:ext cx="4696028" cy="1414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3496573" y="2261012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7893405" y="2301011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7085970" y="4491796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2749836" y="4436242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6" name="TextBox 195"/>
          <p:cNvSpPr txBox="1"/>
          <p:nvPr/>
        </p:nvSpPr>
        <p:spPr>
          <a:xfrm rot="17299410">
            <a:off x="7323361" y="3562364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4397757" y="4593808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8" name="Group 197"/>
          <p:cNvGrpSpPr/>
          <p:nvPr/>
        </p:nvGrpSpPr>
        <p:grpSpPr>
          <a:xfrm>
            <a:off x="3028605" y="3010667"/>
            <a:ext cx="7457599" cy="4086916"/>
            <a:chOff x="2975032" y="3293453"/>
            <a:chExt cx="7457599" cy="4086916"/>
          </a:xfrm>
        </p:grpSpPr>
        <p:grpSp>
          <p:nvGrpSpPr>
            <p:cNvPr id="199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20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0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Text Box 141">
                <a:extLst>
                  <a:ext uri="{FF2B5EF4-FFF2-40B4-BE49-F238E27FC236}">
                    <a16:creationId xmlns=""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13" name="Text Box 142">
                <a:extLst>
                  <a:ext uri="{FF2B5EF4-FFF2-40B4-BE49-F238E27FC236}">
                    <a16:creationId xmlns=""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14" name="Text Box 143">
                <a:extLst>
                  <a:ext uri="{FF2B5EF4-FFF2-40B4-BE49-F238E27FC236}">
                    <a16:creationId xmlns=""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15" name="Text Box 144">
                <a:extLst>
                  <a:ext uri="{FF2B5EF4-FFF2-40B4-BE49-F238E27FC236}">
                    <a16:creationId xmlns=""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16" name="Text Box 145">
                <a:extLst>
                  <a:ext uri="{FF2B5EF4-FFF2-40B4-BE49-F238E27FC236}">
                    <a16:creationId xmlns=""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17" name="Text Box 146">
                <a:extLst>
                  <a:ext uri="{FF2B5EF4-FFF2-40B4-BE49-F238E27FC236}">
                    <a16:creationId xmlns=""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18" name="Text Box 147">
                <a:extLst>
                  <a:ext uri="{FF2B5EF4-FFF2-40B4-BE49-F238E27FC236}">
                    <a16:creationId xmlns=""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19" name="Text Box 148">
                <a:extLst>
                  <a:ext uri="{FF2B5EF4-FFF2-40B4-BE49-F238E27FC236}">
                    <a16:creationId xmlns=""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20" name="Text Box 149">
                <a:extLst>
                  <a:ext uri="{FF2B5EF4-FFF2-40B4-BE49-F238E27FC236}">
                    <a16:creationId xmlns=""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21" name="Text Box 150">
                <a:extLst>
                  <a:ext uri="{FF2B5EF4-FFF2-40B4-BE49-F238E27FC236}">
                    <a16:creationId xmlns=""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2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28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27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27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26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6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25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25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24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24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23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23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0" name="Text Box 142">
              <a:extLst>
                <a:ext uri="{FF2B5EF4-FFF2-40B4-BE49-F238E27FC236}">
                  <a16:creationId xmlns=""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288" name="Straight Connector 287"/>
          <p:cNvCxnSpPr/>
          <p:nvPr/>
        </p:nvCxnSpPr>
        <p:spPr>
          <a:xfrm flipV="1">
            <a:off x="3102099" y="2754700"/>
            <a:ext cx="837878" cy="183079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 flipH="1" flipV="1">
            <a:off x="3925283" y="2747330"/>
            <a:ext cx="4032789" cy="2471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3" name="Group 292"/>
          <p:cNvGrpSpPr/>
          <p:nvPr/>
        </p:nvGrpSpPr>
        <p:grpSpPr>
          <a:xfrm>
            <a:off x="3181005" y="3163067"/>
            <a:ext cx="7457599" cy="4086916"/>
            <a:chOff x="2975032" y="3293453"/>
            <a:chExt cx="7457599" cy="4086916"/>
          </a:xfrm>
        </p:grpSpPr>
        <p:grpSp>
          <p:nvGrpSpPr>
            <p:cNvPr id="294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296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97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Text Box 141">
                <a:extLst>
                  <a:ext uri="{FF2B5EF4-FFF2-40B4-BE49-F238E27FC236}">
                    <a16:creationId xmlns=""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308" name="Text Box 142">
                <a:extLst>
                  <a:ext uri="{FF2B5EF4-FFF2-40B4-BE49-F238E27FC236}">
                    <a16:creationId xmlns=""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309" name="Text Box 143">
                <a:extLst>
                  <a:ext uri="{FF2B5EF4-FFF2-40B4-BE49-F238E27FC236}">
                    <a16:creationId xmlns=""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310" name="Text Box 144">
                <a:extLst>
                  <a:ext uri="{FF2B5EF4-FFF2-40B4-BE49-F238E27FC236}">
                    <a16:creationId xmlns=""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311" name="Text Box 145">
                <a:extLst>
                  <a:ext uri="{FF2B5EF4-FFF2-40B4-BE49-F238E27FC236}">
                    <a16:creationId xmlns=""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312" name="Text Box 146">
                <a:extLst>
                  <a:ext uri="{FF2B5EF4-FFF2-40B4-BE49-F238E27FC236}">
                    <a16:creationId xmlns=""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313" name="Text Box 147">
                <a:extLst>
                  <a:ext uri="{FF2B5EF4-FFF2-40B4-BE49-F238E27FC236}">
                    <a16:creationId xmlns=""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314" name="Text Box 148">
                <a:extLst>
                  <a:ext uri="{FF2B5EF4-FFF2-40B4-BE49-F238E27FC236}">
                    <a16:creationId xmlns=""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15" name="Text Box 149">
                <a:extLst>
                  <a:ext uri="{FF2B5EF4-FFF2-40B4-BE49-F238E27FC236}">
                    <a16:creationId xmlns=""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16" name="Text Box 150">
                <a:extLst>
                  <a:ext uri="{FF2B5EF4-FFF2-40B4-BE49-F238E27FC236}">
                    <a16:creationId xmlns=""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17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378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8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373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9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68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0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63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1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358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2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353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3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348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4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343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5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338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6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333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7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28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95" name="Text Box 142">
              <a:extLst>
                <a:ext uri="{FF2B5EF4-FFF2-40B4-BE49-F238E27FC236}">
                  <a16:creationId xmlns=""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625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-0.27852 -0.2120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32" y="-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1836 -0.2599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1836 -0.2599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  <p:bldP spid="192" grpId="0"/>
      <p:bldP spid="193" grpId="0"/>
      <p:bldP spid="194" grpId="0"/>
      <p:bldP spid="195" grpId="0"/>
      <p:bldP spid="196" grpId="0"/>
      <p:bldP spid="19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00408" y="1711591"/>
            <a:ext cx="2369525" cy="14960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4454133" y="2853432"/>
            <a:ext cx="3004633" cy="1608561"/>
          </a:xfrm>
          <a:prstGeom prst="parallelogram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9632053" y="3556381"/>
            <a:ext cx="2047742" cy="2523837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53411" y="142431"/>
            <a:ext cx="10711199" cy="110601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nhóm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chất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chung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riêng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cạnh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góc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nhật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thoi</a:t>
            </a:r>
            <a:endParaRPr lang="en-US" altLang="en-US" sz="3000" b="1" dirty="0">
              <a:solidFill>
                <a:srgbClr val="99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8035" y="3248122"/>
            <a:ext cx="3272309" cy="70833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CÁC CẠNH ĐỐI BẰNG NHAU</a:t>
            </a:r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28035" y="5124493"/>
            <a:ext cx="3272309" cy="70833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CÁC GÓC ĐỐI BẰNG NHAU</a:t>
            </a:r>
            <a:endParaRPr lang="en-US" sz="2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528035" y="1751258"/>
            <a:ext cx="3174640" cy="70833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CÁC CẠNH ĐỐI SONG </a:t>
            </a:r>
            <a:r>
              <a:rPr lang="en-US" sz="2000" b="1" dirty="0" err="1" smtClean="0"/>
              <a:t>SONG</a:t>
            </a:r>
            <a:endParaRPr lang="en-US" sz="2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9178343" y="1085849"/>
            <a:ext cx="3013657" cy="51037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BỐN GÓC BẰNG NHAU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9298546" y="6178555"/>
            <a:ext cx="2816449" cy="50088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BỐN CẠNH BẰNG NHAU</a:t>
            </a:r>
            <a:endParaRPr lang="en-US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776845" y="2195848"/>
            <a:ext cx="906884" cy="7405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877730" y="4580540"/>
            <a:ext cx="805999" cy="88202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6" idx="5"/>
          </p:cNvCxnSpPr>
          <p:nvPr/>
        </p:nvCxnSpPr>
        <p:spPr>
          <a:xfrm>
            <a:off x="3800344" y="3644848"/>
            <a:ext cx="854859" cy="1286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458766" y="2109750"/>
            <a:ext cx="1840290" cy="11383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407409" y="3991804"/>
            <a:ext cx="2138081" cy="9730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148365" y="1213468"/>
            <a:ext cx="2342886" cy="581671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3000" b="1" u="sng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000" b="1" u="sng" dirty="0" smtClean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chất </a:t>
            </a:r>
            <a:r>
              <a:rPr lang="en-US" altLang="en-US" sz="3000" b="1" u="sng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chung</a:t>
            </a:r>
            <a:endParaRPr lang="en-US" altLang="en-US" sz="3000" b="1" u="sng" dirty="0"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19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090057"/>
            <a:ext cx="979496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9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9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4.10; 4.11; 4.12  SGK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89</a:t>
            </a: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29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3"/>
          <p:cNvSpPr/>
          <p:nvPr/>
        </p:nvSpPr>
        <p:spPr>
          <a:xfrm rot="5400000">
            <a:off x="1937851" y="-1486223"/>
            <a:ext cx="728869" cy="4604569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" y="576973"/>
            <a:ext cx="3434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Hướng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dẫn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về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nhà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0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566756" y="2232591"/>
            <a:ext cx="9357359" cy="15236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pSp>
        <p:nvGrpSpPr>
          <p:cNvPr id="4" name="组合 218"/>
          <p:cNvGrpSpPr/>
          <p:nvPr/>
        </p:nvGrpSpPr>
        <p:grpSpPr>
          <a:xfrm rot="20623984">
            <a:off x="5923346" y="1128165"/>
            <a:ext cx="979994" cy="870106"/>
            <a:chOff x="4193431" y="26035"/>
            <a:chExt cx="1464128" cy="1237336"/>
          </a:xfrm>
        </p:grpSpPr>
        <p:sp>
          <p:nvSpPr>
            <p:cNvPr id="5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5716403" y="4094330"/>
            <a:ext cx="1609102" cy="665544"/>
            <a:chOff x="18106583" y="5006556"/>
            <a:chExt cx="7264649" cy="798653"/>
          </a:xfrm>
        </p:grpSpPr>
        <p:sp>
          <p:nvSpPr>
            <p:cNvPr id="24" name="Horizontal Scroll 23"/>
            <p:cNvSpPr/>
            <p:nvPr/>
          </p:nvSpPr>
          <p:spPr>
            <a:xfrm>
              <a:off x="18106583" y="5006556"/>
              <a:ext cx="6690169" cy="798653"/>
            </a:xfrm>
            <a:prstGeom prst="horizontalScroll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338947" y="5104223"/>
              <a:ext cx="7032285" cy="60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667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 48</a:t>
              </a:r>
              <a:endParaRPr lang="en-US" sz="2667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566756" y="2242236"/>
            <a:ext cx="9357360" cy="1631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19: </a:t>
            </a: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 NHẬT. </a:t>
            </a: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THOI. </a:t>
            </a: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 HÀNH. HÌNH THANG CÂN</a:t>
            </a:r>
            <a:endParaRPr lang="en-US" sz="3333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00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9" y="3086466"/>
            <a:ext cx="3423934" cy="3082540"/>
          </a:xfrm>
          <a:prstGeom prst="rect">
            <a:avLst/>
          </a:prstGeom>
        </p:spPr>
      </p:pic>
      <p:sp>
        <p:nvSpPr>
          <p:cNvPr id="4" name="Round Same Side Corner Rectangle 3"/>
          <p:cNvSpPr/>
          <p:nvPr/>
        </p:nvSpPr>
        <p:spPr>
          <a:xfrm rot="5400000">
            <a:off x="1315596" y="-960622"/>
            <a:ext cx="537884" cy="3129706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288398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cân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579" y="879460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thang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1909" y="1452686"/>
            <a:ext cx="1062629" cy="48366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HĐ7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7579" y="1838515"/>
            <a:ext cx="8865891" cy="100335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699" y="726625"/>
            <a:ext cx="3353170" cy="19983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588" y="3101576"/>
            <a:ext cx="4110053" cy="3082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41" y="3086466"/>
            <a:ext cx="4069760" cy="3052319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9512300" y="4657957"/>
            <a:ext cx="182034" cy="5363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19289" y="4454757"/>
            <a:ext cx="640623" cy="126871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9289" y="5723467"/>
            <a:ext cx="2932534" cy="1270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2904021" y="4463279"/>
            <a:ext cx="561668" cy="1260188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159912" y="4450579"/>
            <a:ext cx="1744108" cy="1270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3748833" y="4948767"/>
            <a:ext cx="3591767" cy="122766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4386318" y="3420533"/>
            <a:ext cx="2209215" cy="156634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6549552" y="3577167"/>
            <a:ext cx="762607" cy="1494366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780367" y="3431118"/>
            <a:ext cx="652518" cy="151764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033000" y="4642846"/>
            <a:ext cx="203200" cy="5514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12300" y="5194300"/>
            <a:ext cx="72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671050" y="4657957"/>
            <a:ext cx="3619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42649" y="6236938"/>
            <a:ext cx="189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24804" y="6236938"/>
            <a:ext cx="189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263470" y="6236938"/>
            <a:ext cx="2313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Eiffel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4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animBg="1"/>
      <p:bldP spid="10" grpId="0"/>
      <p:bldP spid="52" grpId="0"/>
      <p:bldP spid="53" grpId="0"/>
      <p:bldP spid="5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7014235" y="3345326"/>
            <a:ext cx="4925828" cy="2398735"/>
          </a:xfrm>
          <a:prstGeom prst="trapezoi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92237" y="1720059"/>
            <a:ext cx="111815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2474" y="1673859"/>
            <a:ext cx="10865584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4.13b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4653" y="2187160"/>
            <a:ext cx="10391879" cy="97257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80001" y="2287041"/>
            <a:ext cx="354488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smtClean="0"/>
              <a:t>1</a:t>
            </a:r>
            <a:endParaRPr lang="en-US" sz="2800"/>
          </a:p>
        </p:txBody>
      </p:sp>
      <p:sp>
        <p:nvSpPr>
          <p:cNvPr id="20" name="Round Same Side Corner Rectangle 3"/>
          <p:cNvSpPr/>
          <p:nvPr/>
        </p:nvSpPr>
        <p:spPr>
          <a:xfrm rot="5400000">
            <a:off x="1240030" y="-940446"/>
            <a:ext cx="728869" cy="3155210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" name="TextBox 20"/>
          <p:cNvSpPr txBox="1"/>
          <p:nvPr/>
        </p:nvSpPr>
        <p:spPr>
          <a:xfrm>
            <a:off x="7176" y="344770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cân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50949" y="5908790"/>
            <a:ext cx="183645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4.13b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930315" y="5660506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29" name="Straight Connector 28"/>
          <p:cNvCxnSpPr>
            <a:stCxn id="75" idx="0"/>
          </p:cNvCxnSpPr>
          <p:nvPr/>
        </p:nvCxnSpPr>
        <p:spPr>
          <a:xfrm flipV="1">
            <a:off x="7028082" y="3358963"/>
            <a:ext cx="589098" cy="23672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7612539" y="3342651"/>
            <a:ext cx="3742196" cy="1690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492684" y="3184671"/>
            <a:ext cx="108141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74315" y="3727263"/>
            <a:ext cx="1813207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78309" y="5000990"/>
            <a:ext cx="311248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74873" y="4358130"/>
            <a:ext cx="2082520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543598" y="3324615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1" name="Oval 60"/>
          <p:cNvSpPr/>
          <p:nvPr/>
        </p:nvSpPr>
        <p:spPr>
          <a:xfrm>
            <a:off x="11297546" y="3294504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2" name="Oval 61"/>
          <p:cNvSpPr/>
          <p:nvPr/>
        </p:nvSpPr>
        <p:spPr>
          <a:xfrm>
            <a:off x="11872593" y="5679603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65" name="Straight Connector 64"/>
          <p:cNvCxnSpPr>
            <a:stCxn id="78" idx="0"/>
          </p:cNvCxnSpPr>
          <p:nvPr/>
        </p:nvCxnSpPr>
        <p:spPr>
          <a:xfrm flipH="1" flipV="1">
            <a:off x="11343893" y="3331064"/>
            <a:ext cx="596170" cy="239512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78" idx="0"/>
          </p:cNvCxnSpPr>
          <p:nvPr/>
        </p:nvCxnSpPr>
        <p:spPr>
          <a:xfrm flipV="1">
            <a:off x="7004916" y="5726191"/>
            <a:ext cx="4935147" cy="606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62" idx="1"/>
          </p:cNvCxnSpPr>
          <p:nvPr/>
        </p:nvCxnSpPr>
        <p:spPr>
          <a:xfrm>
            <a:off x="7599072" y="3347155"/>
            <a:ext cx="4295371" cy="235132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7035924" y="3347155"/>
            <a:ext cx="4341560" cy="236477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776854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190346" y="282013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306497" y="275995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688835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021692" y="990019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92683" y="5566919"/>
            <a:ext cx="1886581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83699" y="6132848"/>
            <a:ext cx="637512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Arc 25"/>
          <p:cNvSpPr/>
          <p:nvPr/>
        </p:nvSpPr>
        <p:spPr>
          <a:xfrm>
            <a:off x="6669770" y="5068474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14754031">
            <a:off x="11476785" y="4800732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574100" y="3204043"/>
            <a:ext cx="1969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, B , C , D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034549" y="3786900"/>
            <a:ext cx="70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034549" y="4358130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534928" y="5043699"/>
            <a:ext cx="145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 , BD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522353" y="5594227"/>
            <a:ext cx="145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AB , CD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05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 animBg="1"/>
      <p:bldP spid="25" grpId="0"/>
      <p:bldP spid="27" grpId="0" animBg="1"/>
      <p:bldP spid="45" grpId="0"/>
      <p:bldP spid="46" grpId="0"/>
      <p:bldP spid="47" grpId="0"/>
      <p:bldP spid="49" grpId="0"/>
      <p:bldP spid="60" grpId="0" animBg="1"/>
      <p:bldP spid="61" grpId="0" animBg="1"/>
      <p:bldP spid="62" grpId="0" animBg="1"/>
      <p:bldP spid="75" grpId="0"/>
      <p:bldP spid="76" grpId="0"/>
      <p:bldP spid="77" grpId="0"/>
      <p:bldP spid="78" grpId="0"/>
      <p:bldP spid="86" grpId="0"/>
      <p:bldP spid="55" grpId="0"/>
      <p:bldP spid="56" grpId="0"/>
      <p:bldP spid="26" grpId="0" animBg="1"/>
      <p:bldP spid="57" grpId="0" animBg="1"/>
      <p:bldP spid="28" grpId="0"/>
      <p:bldP spid="63" grpId="0"/>
      <p:bldP spid="64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1154507" y="-629897"/>
            <a:ext cx="728869" cy="2998514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576973"/>
            <a:ext cx="3018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chữ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nhật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059" y="1435753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5655" y="2228296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>
                <a:latin typeface="Times New Roman" pitchFamily="18" charset="0"/>
                <a:cs typeface="Times New Roman" pitchFamily="18" charset="0"/>
              </a:rPr>
              <a:t>HĐ1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5891" y="2147446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4809" y="3713170"/>
            <a:ext cx="3268992" cy="19641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324" r="96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6201" y="2782294"/>
            <a:ext cx="2421465" cy="289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2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animBg="1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5305" y="140721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8" name="Oval 7"/>
          <p:cNvSpPr/>
          <p:nvPr/>
        </p:nvSpPr>
        <p:spPr>
          <a:xfrm>
            <a:off x="987980" y="1961072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970530" y="2824483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7186" y="1790428"/>
            <a:ext cx="10237919" cy="100335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ABCD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 Same Side Corner Rectangle 3"/>
          <p:cNvSpPr/>
          <p:nvPr/>
        </p:nvSpPr>
        <p:spPr>
          <a:xfrm rot="5400000">
            <a:off x="1220102" y="-695492"/>
            <a:ext cx="728869" cy="3129706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576973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cân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54829" y="2746533"/>
            <a:ext cx="10812288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800631" y="5968808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518940" y="5221987"/>
                <a:ext cx="5026043" cy="1024127"/>
              </a:xfrm>
              <a:prstGeom prst="rect">
                <a:avLst/>
              </a:prstGeom>
              <a:noFill/>
            </p:spPr>
            <p:txBody>
              <a:bodyPr wrap="square" lIns="109728" tIns="54864" rIns="109728" bIns="54864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Hai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kề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940" y="5221987"/>
                <a:ext cx="5026043" cy="1024127"/>
              </a:xfrm>
              <a:prstGeom prst="rect">
                <a:avLst/>
              </a:prstGeom>
              <a:blipFill>
                <a:blip r:embed="rId2"/>
                <a:stretch>
                  <a:fillRect l="-1697" t="-5357" b="-1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1483243" y="3531176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AB = CD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446540" y="4330619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AC = BD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rapezoid 26"/>
          <p:cNvSpPr/>
          <p:nvPr/>
        </p:nvSpPr>
        <p:spPr>
          <a:xfrm>
            <a:off x="6984940" y="3570073"/>
            <a:ext cx="4925828" cy="2530077"/>
          </a:xfrm>
          <a:prstGeom prst="trapezoi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TextBox 224"/>
          <p:cNvSpPr txBox="1"/>
          <p:nvPr/>
        </p:nvSpPr>
        <p:spPr>
          <a:xfrm>
            <a:off x="7126087" y="3116247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11242238" y="3056067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11768683" y="6073380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228" name="Straight Connector 227"/>
          <p:cNvCxnSpPr/>
          <p:nvPr/>
        </p:nvCxnSpPr>
        <p:spPr>
          <a:xfrm>
            <a:off x="7647932" y="3556862"/>
            <a:ext cx="4246459" cy="250416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flipV="1">
            <a:off x="7035872" y="3614414"/>
            <a:ext cx="4210035" cy="246006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Arc 409"/>
          <p:cNvSpPr/>
          <p:nvPr/>
        </p:nvSpPr>
        <p:spPr>
          <a:xfrm>
            <a:off x="6687260" y="5381368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Arc 410"/>
          <p:cNvSpPr/>
          <p:nvPr/>
        </p:nvSpPr>
        <p:spPr>
          <a:xfrm rot="14754031">
            <a:off x="11409497" y="5156958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107707" y="-3371307"/>
            <a:ext cx="5276959" cy="9746308"/>
            <a:chOff x="5633548" y="-3320527"/>
            <a:chExt cx="5276959" cy="9746308"/>
          </a:xfrm>
        </p:grpSpPr>
        <p:grpSp>
          <p:nvGrpSpPr>
            <p:cNvPr id="28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29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0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Text Box 141">
                <a:extLst>
                  <a:ext uri="{FF2B5EF4-FFF2-40B4-BE49-F238E27FC236}">
                    <a16:creationId xmlns=""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41" name="Text Box 142">
                <a:extLst>
                  <a:ext uri="{FF2B5EF4-FFF2-40B4-BE49-F238E27FC236}">
                    <a16:creationId xmlns=""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42" name="Text Box 143">
                <a:extLst>
                  <a:ext uri="{FF2B5EF4-FFF2-40B4-BE49-F238E27FC236}">
                    <a16:creationId xmlns=""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43" name="Text Box 144">
                <a:extLst>
                  <a:ext uri="{FF2B5EF4-FFF2-40B4-BE49-F238E27FC236}">
                    <a16:creationId xmlns=""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44" name="Text Box 145">
                <a:extLst>
                  <a:ext uri="{FF2B5EF4-FFF2-40B4-BE49-F238E27FC236}">
                    <a16:creationId xmlns=""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45" name="Text Box 146">
                <a:extLst>
                  <a:ext uri="{FF2B5EF4-FFF2-40B4-BE49-F238E27FC236}">
                    <a16:creationId xmlns=""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46" name="Text Box 147">
                <a:extLst>
                  <a:ext uri="{FF2B5EF4-FFF2-40B4-BE49-F238E27FC236}">
                    <a16:creationId xmlns=""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47" name="Text Box 148">
                <a:extLst>
                  <a:ext uri="{FF2B5EF4-FFF2-40B4-BE49-F238E27FC236}">
                    <a16:creationId xmlns=""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48" name="Text Box 149">
                <a:extLst>
                  <a:ext uri="{FF2B5EF4-FFF2-40B4-BE49-F238E27FC236}">
                    <a16:creationId xmlns=""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49" name="Text Box 150">
                <a:extLst>
                  <a:ext uri="{FF2B5EF4-FFF2-40B4-BE49-F238E27FC236}">
                    <a16:creationId xmlns=""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50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29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24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19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4" name="Group 53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14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09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04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99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92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3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87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82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5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77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4" name="Text Box 142">
              <a:extLst>
                <a:ext uri="{FF2B5EF4-FFF2-40B4-BE49-F238E27FC236}">
                  <a16:creationId xmlns=""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230" name="Group 229"/>
          <p:cNvGrpSpPr/>
          <p:nvPr/>
        </p:nvGrpSpPr>
        <p:grpSpPr>
          <a:xfrm rot="6470603">
            <a:off x="8692261" y="1677903"/>
            <a:ext cx="5095950" cy="9496407"/>
            <a:chOff x="5633548" y="-3320527"/>
            <a:chExt cx="5276959" cy="9746308"/>
          </a:xfrm>
        </p:grpSpPr>
        <p:grpSp>
          <p:nvGrpSpPr>
            <p:cNvPr id="231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233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34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Text Box 141">
                <a:extLst>
                  <a:ext uri="{FF2B5EF4-FFF2-40B4-BE49-F238E27FC236}">
                    <a16:creationId xmlns=""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45" name="Text Box 142">
                <a:extLst>
                  <a:ext uri="{FF2B5EF4-FFF2-40B4-BE49-F238E27FC236}">
                    <a16:creationId xmlns=""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46" name="Text Box 143">
                <a:extLst>
                  <a:ext uri="{FF2B5EF4-FFF2-40B4-BE49-F238E27FC236}">
                    <a16:creationId xmlns=""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47" name="Text Box 144">
                <a:extLst>
                  <a:ext uri="{FF2B5EF4-FFF2-40B4-BE49-F238E27FC236}">
                    <a16:creationId xmlns=""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48" name="Text Box 145">
                <a:extLst>
                  <a:ext uri="{FF2B5EF4-FFF2-40B4-BE49-F238E27FC236}">
                    <a16:creationId xmlns=""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49" name="Text Box 146">
                <a:extLst>
                  <a:ext uri="{FF2B5EF4-FFF2-40B4-BE49-F238E27FC236}">
                    <a16:creationId xmlns=""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50" name="Text Box 147">
                <a:extLst>
                  <a:ext uri="{FF2B5EF4-FFF2-40B4-BE49-F238E27FC236}">
                    <a16:creationId xmlns=""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51" name="Text Box 148">
                <a:extLst>
                  <a:ext uri="{FF2B5EF4-FFF2-40B4-BE49-F238E27FC236}">
                    <a16:creationId xmlns=""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52" name="Text Box 149">
                <a:extLst>
                  <a:ext uri="{FF2B5EF4-FFF2-40B4-BE49-F238E27FC236}">
                    <a16:creationId xmlns=""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53" name="Text Box 150">
                <a:extLst>
                  <a:ext uri="{FF2B5EF4-FFF2-40B4-BE49-F238E27FC236}">
                    <a16:creationId xmlns=""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54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315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5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310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05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7" name="Group 256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00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8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95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9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290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0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285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1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280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2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275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3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270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4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265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32" name="Text Box 142">
              <a:extLst>
                <a:ext uri="{FF2B5EF4-FFF2-40B4-BE49-F238E27FC236}">
                  <a16:creationId xmlns=""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320" name="Group 319"/>
          <p:cNvGrpSpPr/>
          <p:nvPr/>
        </p:nvGrpSpPr>
        <p:grpSpPr>
          <a:xfrm rot="2750315">
            <a:off x="8799279" y="-494503"/>
            <a:ext cx="5095950" cy="9496407"/>
            <a:chOff x="5633548" y="-3320527"/>
            <a:chExt cx="5276959" cy="9746308"/>
          </a:xfrm>
        </p:grpSpPr>
        <p:grpSp>
          <p:nvGrpSpPr>
            <p:cNvPr id="321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323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24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Text Box 141">
                <a:extLst>
                  <a:ext uri="{FF2B5EF4-FFF2-40B4-BE49-F238E27FC236}">
                    <a16:creationId xmlns=""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335" name="Text Box 142">
                <a:extLst>
                  <a:ext uri="{FF2B5EF4-FFF2-40B4-BE49-F238E27FC236}">
                    <a16:creationId xmlns=""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336" name="Text Box 143">
                <a:extLst>
                  <a:ext uri="{FF2B5EF4-FFF2-40B4-BE49-F238E27FC236}">
                    <a16:creationId xmlns=""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337" name="Text Box 144">
                <a:extLst>
                  <a:ext uri="{FF2B5EF4-FFF2-40B4-BE49-F238E27FC236}">
                    <a16:creationId xmlns=""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338" name="Text Box 145">
                <a:extLst>
                  <a:ext uri="{FF2B5EF4-FFF2-40B4-BE49-F238E27FC236}">
                    <a16:creationId xmlns=""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339" name="Text Box 146">
                <a:extLst>
                  <a:ext uri="{FF2B5EF4-FFF2-40B4-BE49-F238E27FC236}">
                    <a16:creationId xmlns=""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340" name="Text Box 147">
                <a:extLst>
                  <a:ext uri="{FF2B5EF4-FFF2-40B4-BE49-F238E27FC236}">
                    <a16:creationId xmlns=""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341" name="Text Box 148">
                <a:extLst>
                  <a:ext uri="{FF2B5EF4-FFF2-40B4-BE49-F238E27FC236}">
                    <a16:creationId xmlns=""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42" name="Text Box 149">
                <a:extLst>
                  <a:ext uri="{FF2B5EF4-FFF2-40B4-BE49-F238E27FC236}">
                    <a16:creationId xmlns=""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43" name="Text Box 150">
                <a:extLst>
                  <a:ext uri="{FF2B5EF4-FFF2-40B4-BE49-F238E27FC236}">
                    <a16:creationId xmlns=""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44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405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5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400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6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95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7" name="Group 346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90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8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385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9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380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0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375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1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370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2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365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3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360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4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55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22" name="Text Box 142">
              <a:extLst>
                <a:ext uri="{FF2B5EF4-FFF2-40B4-BE49-F238E27FC236}">
                  <a16:creationId xmlns=""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 rot="9107755">
            <a:off x="9292956" y="3504007"/>
            <a:ext cx="5276959" cy="9746308"/>
            <a:chOff x="5633548" y="-3320527"/>
            <a:chExt cx="5276959" cy="9746308"/>
          </a:xfrm>
        </p:grpSpPr>
        <p:grpSp>
          <p:nvGrpSpPr>
            <p:cNvPr id="136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138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39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Text Box 141">
                <a:extLst>
                  <a:ext uri="{FF2B5EF4-FFF2-40B4-BE49-F238E27FC236}">
                    <a16:creationId xmlns=""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50" name="Text Box 142">
                <a:extLst>
                  <a:ext uri="{FF2B5EF4-FFF2-40B4-BE49-F238E27FC236}">
                    <a16:creationId xmlns=""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51" name="Text Box 143">
                <a:extLst>
                  <a:ext uri="{FF2B5EF4-FFF2-40B4-BE49-F238E27FC236}">
                    <a16:creationId xmlns=""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52" name="Text Box 144">
                <a:extLst>
                  <a:ext uri="{FF2B5EF4-FFF2-40B4-BE49-F238E27FC236}">
                    <a16:creationId xmlns=""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153" name="Text Box 145">
                <a:extLst>
                  <a:ext uri="{FF2B5EF4-FFF2-40B4-BE49-F238E27FC236}">
                    <a16:creationId xmlns=""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154" name="Text Box 146">
                <a:extLst>
                  <a:ext uri="{FF2B5EF4-FFF2-40B4-BE49-F238E27FC236}">
                    <a16:creationId xmlns=""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155" name="Text Box 147">
                <a:extLst>
                  <a:ext uri="{FF2B5EF4-FFF2-40B4-BE49-F238E27FC236}">
                    <a16:creationId xmlns=""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156" name="Text Box 148">
                <a:extLst>
                  <a:ext uri="{FF2B5EF4-FFF2-40B4-BE49-F238E27FC236}">
                    <a16:creationId xmlns=""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157" name="Text Box 149">
                <a:extLst>
                  <a:ext uri="{FF2B5EF4-FFF2-40B4-BE49-F238E27FC236}">
                    <a16:creationId xmlns=""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158" name="Text Box 150">
                <a:extLst>
                  <a:ext uri="{FF2B5EF4-FFF2-40B4-BE49-F238E27FC236}">
                    <a16:creationId xmlns=""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159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220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0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215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1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210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2" name="Group 161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205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3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00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95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5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90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6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85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7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80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8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75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9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70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7" name="Text Box 142">
              <a:extLst>
                <a:ext uri="{FF2B5EF4-FFF2-40B4-BE49-F238E27FC236}">
                  <a16:creationId xmlns=""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880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23" grpId="0"/>
      <p:bldP spid="72" grpId="0"/>
      <p:bldP spid="93" grpId="0"/>
      <p:bldP spid="94" grpId="0"/>
      <p:bldP spid="410" grpId="0" animBg="1"/>
      <p:bldP spid="4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06914" y="2562230"/>
            <a:ext cx="6052011" cy="36315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4" name="TextBox 23"/>
          <p:cNvSpPr txBox="1">
            <a:spLocks/>
          </p:cNvSpPr>
          <p:nvPr/>
        </p:nvSpPr>
        <p:spPr>
          <a:xfrm>
            <a:off x="1467398" y="2859863"/>
            <a:ext cx="4011187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1205747" y="4015951"/>
            <a:ext cx="4731981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1189821" y="3395712"/>
            <a:ext cx="4659761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Hai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8" name="Rectangle 27"/>
          <p:cNvSpPr>
            <a:spLocks/>
          </p:cNvSpPr>
          <p:nvPr/>
        </p:nvSpPr>
        <p:spPr>
          <a:xfrm>
            <a:off x="1205747" y="4569352"/>
            <a:ext cx="5076520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4193" y="1420598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>
            <a:spLocks/>
          </p:cNvSpPr>
          <p:nvPr/>
        </p:nvSpPr>
        <p:spPr>
          <a:xfrm>
            <a:off x="1197783" y="5111039"/>
            <a:ext cx="5171745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7" name="Trapezoid 36"/>
          <p:cNvSpPr/>
          <p:nvPr/>
        </p:nvSpPr>
        <p:spPr>
          <a:xfrm>
            <a:off x="7014235" y="3345326"/>
            <a:ext cx="4925828" cy="2398735"/>
          </a:xfrm>
          <a:prstGeom prst="trapezoi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930315" y="5660506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40" name="Straight Connector 39"/>
          <p:cNvCxnSpPr>
            <a:stCxn id="49" idx="0"/>
          </p:cNvCxnSpPr>
          <p:nvPr/>
        </p:nvCxnSpPr>
        <p:spPr>
          <a:xfrm flipV="1">
            <a:off x="7028082" y="3358963"/>
            <a:ext cx="589098" cy="23672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612539" y="3342651"/>
            <a:ext cx="3742196" cy="1690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543598" y="3324615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3" name="Oval 42"/>
          <p:cNvSpPr/>
          <p:nvPr/>
        </p:nvSpPr>
        <p:spPr>
          <a:xfrm>
            <a:off x="11297546" y="3294504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4" name="Oval 43"/>
          <p:cNvSpPr/>
          <p:nvPr/>
        </p:nvSpPr>
        <p:spPr>
          <a:xfrm>
            <a:off x="11872593" y="5679603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45" name="Straight Connector 44"/>
          <p:cNvCxnSpPr>
            <a:stCxn id="52" idx="0"/>
          </p:cNvCxnSpPr>
          <p:nvPr/>
        </p:nvCxnSpPr>
        <p:spPr>
          <a:xfrm flipH="1" flipV="1">
            <a:off x="11343893" y="3331064"/>
            <a:ext cx="596170" cy="239512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52" idx="0"/>
          </p:cNvCxnSpPr>
          <p:nvPr/>
        </p:nvCxnSpPr>
        <p:spPr>
          <a:xfrm flipV="1">
            <a:off x="7004916" y="5726191"/>
            <a:ext cx="4935147" cy="606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4" idx="1"/>
          </p:cNvCxnSpPr>
          <p:nvPr/>
        </p:nvCxnSpPr>
        <p:spPr>
          <a:xfrm>
            <a:off x="7599072" y="3347155"/>
            <a:ext cx="4295371" cy="235132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035924" y="3347155"/>
            <a:ext cx="4341560" cy="236477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776854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90346" y="282013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306497" y="275995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688835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53" name="Arc 52"/>
          <p:cNvSpPr/>
          <p:nvPr/>
        </p:nvSpPr>
        <p:spPr>
          <a:xfrm>
            <a:off x="6669770" y="5068474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rot="14754031">
            <a:off x="11476785" y="4800732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 Same Side Corner Rectangle 3"/>
          <p:cNvSpPr/>
          <p:nvPr/>
        </p:nvSpPr>
        <p:spPr>
          <a:xfrm rot="5400000">
            <a:off x="1220102" y="-695492"/>
            <a:ext cx="728869" cy="3129706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0" y="576973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cân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61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/>
      <p:bldP spid="28" grpId="0"/>
      <p:bldP spid="29" grpId="0"/>
      <p:bldP spid="27" grpId="0"/>
      <p:bldP spid="53" grpId="0" animBg="1"/>
      <p:bldP spid="5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0" y="487892"/>
            <a:ext cx="9931399" cy="841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thang </a:t>
            </a:r>
            <a:r>
              <a:rPr lang="en-US" dirty="0" err="1" smtClean="0"/>
              <a:t>cân</a:t>
            </a:r>
            <a:r>
              <a:rPr lang="en-US" dirty="0" smtClean="0"/>
              <a:t>? </a:t>
            </a: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thang </a:t>
            </a:r>
            <a:r>
              <a:rPr lang="en-US" dirty="0" err="1" smtClean="0"/>
              <a:t>cân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6558"/>
          <a:stretch/>
        </p:blipFill>
        <p:spPr>
          <a:xfrm>
            <a:off x="3807218" y="1701800"/>
            <a:ext cx="3516449" cy="45065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020732" y="4224867"/>
            <a:ext cx="1557867" cy="1540933"/>
            <a:chOff x="762000" y="2142067"/>
            <a:chExt cx="1557867" cy="154093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62000" y="2218267"/>
              <a:ext cx="1557867" cy="13885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855133" y="2142067"/>
              <a:ext cx="1126067" cy="15409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809067" y="2032000"/>
            <a:ext cx="1557867" cy="1540933"/>
            <a:chOff x="762000" y="2142067"/>
            <a:chExt cx="1557867" cy="154093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762000" y="2218267"/>
              <a:ext cx="1557867" cy="13885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855133" y="2142067"/>
              <a:ext cx="1126067" cy="15409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63137"/>
          <a:stretch/>
        </p:blipFill>
        <p:spPr>
          <a:xfrm>
            <a:off x="7241781" y="1701800"/>
            <a:ext cx="2043247" cy="4506594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6366934" y="5576359"/>
            <a:ext cx="2706551" cy="84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Hình</a:t>
            </a:r>
            <a:r>
              <a:rPr lang="en-US" b="1" dirty="0" smtClean="0">
                <a:solidFill>
                  <a:srgbClr val="0070C0"/>
                </a:solidFill>
              </a:rPr>
              <a:t> thang HKIJ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-76076" y="487892"/>
            <a:ext cx="1930276" cy="518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LUYỆN TẬP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5728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334" y="623358"/>
            <a:ext cx="6519333" cy="62124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Gấp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cắt</a:t>
            </a:r>
            <a:r>
              <a:rPr lang="en-US" dirty="0" smtClean="0"/>
              <a:t> </a:t>
            </a:r>
            <a:r>
              <a:rPr lang="en-US" dirty="0" err="1" smtClean="0"/>
              <a:t>tờ</a:t>
            </a:r>
            <a:r>
              <a:rPr lang="en-US" dirty="0" smtClean="0"/>
              <a:t> </a:t>
            </a:r>
            <a:r>
              <a:rPr lang="en-US" dirty="0" err="1" smtClean="0"/>
              <a:t>giấy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thang </a:t>
            </a:r>
            <a:r>
              <a:rPr lang="en-US" dirty="0" err="1" smtClean="0"/>
              <a:t>cân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0762" y="554694"/>
            <a:ext cx="278362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pic>
        <p:nvPicPr>
          <p:cNvPr id="6" name="Toán 6 - Hình thang câ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00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98222" y="1177356"/>
            <a:ext cx="8954107" cy="503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3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7346" y="123328"/>
            <a:ext cx="6109488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ọi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29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621" y="1282670"/>
            <a:ext cx="2396331" cy="2142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99" y="3908780"/>
            <a:ext cx="2751666" cy="275166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80982" y="739917"/>
            <a:ext cx="1859844" cy="62124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thoi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87" y="1050538"/>
            <a:ext cx="2374435" cy="237443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267354" y="3735594"/>
            <a:ext cx="2164468" cy="621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167553" y="800656"/>
            <a:ext cx="2608836" cy="62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/>
              <a:t>Hình</a:t>
            </a:r>
            <a:r>
              <a:rPr lang="en-US" dirty="0"/>
              <a:t> </a:t>
            </a:r>
            <a:r>
              <a:rPr lang="en-US" dirty="0" smtClean="0"/>
              <a:t>thang </a:t>
            </a:r>
            <a:r>
              <a:rPr lang="en-US" dirty="0" err="1" smtClean="0"/>
              <a:t>cân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167553" y="3959341"/>
            <a:ext cx="2164468" cy="621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bình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1621" y="4390214"/>
            <a:ext cx="4458092" cy="203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2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94182" y="256697"/>
            <a:ext cx="11005159" cy="8987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Bài</a:t>
            </a:r>
            <a:r>
              <a:rPr lang="en-US" b="1" dirty="0" smtClean="0">
                <a:solidFill>
                  <a:srgbClr val="0070C0"/>
                </a:solidFill>
              </a:rPr>
              <a:t> 4.12: </a:t>
            </a:r>
            <a:r>
              <a:rPr lang="en-US" b="1" dirty="0" err="1" smtClean="0">
                <a:solidFill>
                  <a:srgbClr val="0070C0"/>
                </a:solidFill>
              </a:rPr>
              <a:t>Hoạt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động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nhóm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Hãy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kể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tên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các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thang </a:t>
            </a:r>
            <a:r>
              <a:rPr lang="en-US" dirty="0" err="1" smtClean="0">
                <a:solidFill>
                  <a:srgbClr val="0070C0"/>
                </a:solidFill>
              </a:rPr>
              <a:t>cân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chữ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nhật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trong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lục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giác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đều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sau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endParaRPr lang="en-US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6108350" y="955944"/>
            <a:ext cx="3047655" cy="5533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B050"/>
                </a:solidFill>
              </a:rPr>
              <a:t>- </a:t>
            </a:r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thang </a:t>
            </a:r>
            <a:r>
              <a:rPr lang="en-US" dirty="0" err="1" smtClean="0">
                <a:solidFill>
                  <a:srgbClr val="FF0000"/>
                </a:solidFill>
              </a:rPr>
              <a:t>cân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6722369" y="1786467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ABCD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80911" y="1670671"/>
            <a:ext cx="4478438" cy="4019736"/>
            <a:chOff x="988661" y="1603449"/>
            <a:chExt cx="4478438" cy="401973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84" b="100000" l="0" r="989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6075" y="1603449"/>
              <a:ext cx="4311024" cy="3801054"/>
            </a:xfrm>
            <a:prstGeom prst="rect">
              <a:avLst/>
            </a:prstGeom>
          </p:spPr>
        </p:pic>
        <p:sp>
          <p:nvSpPr>
            <p:cNvPr id="22" name="Content Placeholder 6"/>
            <p:cNvSpPr txBox="1">
              <a:spLocks/>
            </p:cNvSpPr>
            <p:nvPr/>
          </p:nvSpPr>
          <p:spPr>
            <a:xfrm>
              <a:off x="988661" y="3271381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 smtClean="0">
                  <a:solidFill>
                    <a:srgbClr val="FF0000"/>
                  </a:solidFill>
                </a:rPr>
                <a:t>A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3" name="Content Placeholder 6"/>
            <p:cNvSpPr txBox="1">
              <a:spLocks/>
            </p:cNvSpPr>
            <p:nvPr/>
          </p:nvSpPr>
          <p:spPr>
            <a:xfrm>
              <a:off x="1942727" y="1603885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24" name="Content Placeholder 6"/>
            <p:cNvSpPr txBox="1">
              <a:spLocks/>
            </p:cNvSpPr>
            <p:nvPr/>
          </p:nvSpPr>
          <p:spPr>
            <a:xfrm>
              <a:off x="3979642" y="1603884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25" name="Content Placeholder 6"/>
            <p:cNvSpPr txBox="1">
              <a:spLocks/>
            </p:cNvSpPr>
            <p:nvPr/>
          </p:nvSpPr>
          <p:spPr>
            <a:xfrm>
              <a:off x="4961499" y="3323573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26" name="Content Placeholder 6"/>
            <p:cNvSpPr txBox="1">
              <a:spLocks/>
            </p:cNvSpPr>
            <p:nvPr/>
          </p:nvSpPr>
          <p:spPr>
            <a:xfrm>
              <a:off x="3979642" y="5002060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27" name="Content Placeholder 6"/>
            <p:cNvSpPr txBox="1">
              <a:spLocks/>
            </p:cNvSpPr>
            <p:nvPr/>
          </p:nvSpPr>
          <p:spPr>
            <a:xfrm>
              <a:off x="2017883" y="5002059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28" name="Content Placeholder 6"/>
            <p:cNvSpPr txBox="1">
              <a:spLocks/>
            </p:cNvSpPr>
            <p:nvPr/>
          </p:nvSpPr>
          <p:spPr>
            <a:xfrm>
              <a:off x="2982901" y="3634135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O</a:t>
              </a:r>
            </a:p>
          </p:txBody>
        </p:sp>
      </p:grpSp>
      <p:sp>
        <p:nvSpPr>
          <p:cNvPr id="30" name="Trapezoid 29"/>
          <p:cNvSpPr/>
          <p:nvPr/>
        </p:nvSpPr>
        <p:spPr>
          <a:xfrm>
            <a:off x="1537252" y="2041741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apezoid 31"/>
          <p:cNvSpPr/>
          <p:nvPr/>
        </p:nvSpPr>
        <p:spPr>
          <a:xfrm rot="10800000">
            <a:off x="1510428" y="3557689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apezoid 32"/>
          <p:cNvSpPr/>
          <p:nvPr/>
        </p:nvSpPr>
        <p:spPr>
          <a:xfrm rot="3637297">
            <a:off x="2184173" y="2439916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rapezoid 43"/>
          <p:cNvSpPr/>
          <p:nvPr/>
        </p:nvSpPr>
        <p:spPr>
          <a:xfrm rot="14465605">
            <a:off x="881224" y="3169787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rapezoid 44"/>
          <p:cNvSpPr/>
          <p:nvPr/>
        </p:nvSpPr>
        <p:spPr>
          <a:xfrm rot="7233036">
            <a:off x="2175542" y="3216011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apezoid 45"/>
          <p:cNvSpPr/>
          <p:nvPr/>
        </p:nvSpPr>
        <p:spPr>
          <a:xfrm rot="18079124">
            <a:off x="901723" y="2423758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6"/>
          <p:cNvSpPr txBox="1">
            <a:spLocks/>
          </p:cNvSpPr>
          <p:nvPr/>
        </p:nvSpPr>
        <p:spPr>
          <a:xfrm>
            <a:off x="7739586" y="1786467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ADEF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8" name="Content Placeholder 6"/>
          <p:cNvSpPr txBox="1">
            <a:spLocks/>
          </p:cNvSpPr>
          <p:nvPr/>
        </p:nvSpPr>
        <p:spPr>
          <a:xfrm>
            <a:off x="6701313" y="2860480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CDEF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9" name="Content Placeholder 6"/>
          <p:cNvSpPr txBox="1">
            <a:spLocks/>
          </p:cNvSpPr>
          <p:nvPr/>
        </p:nvSpPr>
        <p:spPr>
          <a:xfrm>
            <a:off x="7739586" y="2826037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ABCF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0" name="Content Placeholder 6"/>
          <p:cNvSpPr txBox="1">
            <a:spLocks/>
          </p:cNvSpPr>
          <p:nvPr/>
        </p:nvSpPr>
        <p:spPr>
          <a:xfrm>
            <a:off x="6701313" y="2290726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BCDE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1" name="Content Placeholder 6"/>
          <p:cNvSpPr txBox="1">
            <a:spLocks/>
          </p:cNvSpPr>
          <p:nvPr/>
        </p:nvSpPr>
        <p:spPr>
          <a:xfrm>
            <a:off x="7739586" y="2308633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BEFA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2" name="Content Placeholder 6"/>
          <p:cNvSpPr txBox="1">
            <a:spLocks/>
          </p:cNvSpPr>
          <p:nvPr/>
        </p:nvSpPr>
        <p:spPr>
          <a:xfrm>
            <a:off x="6166028" y="3369281"/>
            <a:ext cx="3047655" cy="5533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B050"/>
                </a:solidFill>
              </a:rPr>
              <a:t>- </a:t>
            </a:r>
            <a:r>
              <a:rPr lang="en-US" dirty="0" err="1" smtClean="0">
                <a:solidFill>
                  <a:srgbClr val="00B050"/>
                </a:solidFill>
              </a:rPr>
              <a:t>Hình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chữ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nhật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361203" y="2082640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 rot="3611485">
            <a:off x="2357291" y="2098666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 rot="17978249">
            <a:off x="2372376" y="2087167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ontent Placeholder 6"/>
          <p:cNvSpPr txBox="1">
            <a:spLocks/>
          </p:cNvSpPr>
          <p:nvPr/>
        </p:nvSpPr>
        <p:spPr>
          <a:xfrm>
            <a:off x="6778193" y="3934493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BCEF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8" name="Content Placeholder 6"/>
          <p:cNvSpPr txBox="1">
            <a:spLocks/>
          </p:cNvSpPr>
          <p:nvPr/>
        </p:nvSpPr>
        <p:spPr>
          <a:xfrm>
            <a:off x="6778193" y="5379843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BDEA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9" name="Content Placeholder 6"/>
          <p:cNvSpPr txBox="1">
            <a:spLocks/>
          </p:cNvSpPr>
          <p:nvPr/>
        </p:nvSpPr>
        <p:spPr>
          <a:xfrm>
            <a:off x="6778193" y="4720455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ACDF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6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  <p:bldP spid="12" grpId="0"/>
      <p:bldP spid="30" grpId="0" animBg="1"/>
      <p:bldP spid="32" grpId="0" animBg="1"/>
      <p:bldP spid="3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animBg="1"/>
      <p:bldP spid="55" grpId="0" animBg="1"/>
      <p:bldP spid="56" grpId="0" animBg="1"/>
      <p:bldP spid="57" grpId="0"/>
      <p:bldP spid="58" grpId="0"/>
      <p:bldP spid="5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945"/>
            <a:ext cx="12225404" cy="687679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9754" y="968593"/>
            <a:ext cx="10147303" cy="4197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Hãy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nhau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</a:t>
            </a:r>
            <a:r>
              <a:rPr lang="en-US" dirty="0" err="1" smtClean="0">
                <a:solidFill>
                  <a:srgbClr val="FF0000"/>
                </a:solidFill>
              </a:rPr>
              <a:t>ìm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nhiêu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học</a:t>
            </a:r>
            <a:r>
              <a:rPr lang="en-US" dirty="0" smtClean="0">
                <a:solidFill>
                  <a:srgbClr val="FF0000"/>
                </a:solidFill>
              </a:rPr>
              <a:t> ở </a:t>
            </a:r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dưới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đây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4977" t="32709" r="34756" b="23548"/>
          <a:stretch/>
        </p:blipFill>
        <p:spPr>
          <a:xfrm>
            <a:off x="1218970" y="1509386"/>
            <a:ext cx="5077792" cy="4928992"/>
          </a:xfrm>
          <a:prstGeom prst="rect">
            <a:avLst/>
          </a:prstGeom>
        </p:spPr>
      </p:pic>
      <p:sp>
        <p:nvSpPr>
          <p:cNvPr id="10" name="Content Placeholder 6"/>
          <p:cNvSpPr txBox="1">
            <a:spLocks/>
          </p:cNvSpPr>
          <p:nvPr/>
        </p:nvSpPr>
        <p:spPr>
          <a:xfrm>
            <a:off x="7497872" y="1746294"/>
            <a:ext cx="2504162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B050"/>
                </a:solidFill>
              </a:rPr>
              <a:t>- Tam </a:t>
            </a:r>
            <a:r>
              <a:rPr lang="en-US" dirty="0" err="1" smtClean="0">
                <a:solidFill>
                  <a:srgbClr val="00B050"/>
                </a:solidFill>
              </a:rPr>
              <a:t>giác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đều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7568853" y="2650256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7030A0"/>
                </a:solidFill>
              </a:rPr>
              <a:t>-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bình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hành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7568853" y="3554218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-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thoi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Parallelogram 13"/>
          <p:cNvSpPr/>
          <p:nvPr/>
        </p:nvSpPr>
        <p:spPr>
          <a:xfrm>
            <a:off x="1405004" y="4584526"/>
            <a:ext cx="2327752" cy="1363250"/>
          </a:xfrm>
          <a:prstGeom prst="parallelogram">
            <a:avLst>
              <a:gd name="adj" fmla="val 59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/>
          <p:cNvSpPr/>
          <p:nvPr/>
        </p:nvSpPr>
        <p:spPr>
          <a:xfrm>
            <a:off x="3732756" y="3271382"/>
            <a:ext cx="1534439" cy="267639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7639834" y="4533336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C000"/>
                </a:solidFill>
              </a:rPr>
              <a:t>- </a:t>
            </a:r>
            <a:r>
              <a:rPr lang="en-US" dirty="0" err="1" smtClean="0">
                <a:solidFill>
                  <a:srgbClr val="FFC000"/>
                </a:solidFill>
              </a:rPr>
              <a:t>Hình</a:t>
            </a:r>
            <a:r>
              <a:rPr lang="en-US" dirty="0" smtClean="0">
                <a:solidFill>
                  <a:srgbClr val="FFC000"/>
                </a:solidFill>
              </a:rPr>
              <a:t> thang </a:t>
            </a:r>
            <a:r>
              <a:rPr lang="en-US" dirty="0" err="1" smtClean="0">
                <a:solidFill>
                  <a:srgbClr val="FFC000"/>
                </a:solidFill>
              </a:rPr>
              <a:t>cân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8" name="Trapezoid 17"/>
          <p:cNvSpPr/>
          <p:nvPr/>
        </p:nvSpPr>
        <p:spPr>
          <a:xfrm>
            <a:off x="2204580" y="3206663"/>
            <a:ext cx="3056351" cy="1377863"/>
          </a:xfrm>
          <a:prstGeom prst="trapezoid">
            <a:avLst>
              <a:gd name="adj" fmla="val 56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7710815" y="5404939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lục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giác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đều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Hexagon 19"/>
          <p:cNvSpPr/>
          <p:nvPr/>
        </p:nvSpPr>
        <p:spPr>
          <a:xfrm>
            <a:off x="2198316" y="3224410"/>
            <a:ext cx="3062615" cy="2723366"/>
          </a:xfrm>
          <a:prstGeom prst="hexagon">
            <a:avLst>
              <a:gd name="adj" fmla="val 28680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9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  <p:bldP spid="11" grpId="0"/>
      <p:bldP spid="12" grpId="0"/>
      <p:bldP spid="14" grpId="0" animBg="1"/>
      <p:bldP spid="15" grpId="0" animBg="1"/>
      <p:bldP spid="16" grpId="0"/>
      <p:bldP spid="18" grpId="0" animBg="1"/>
      <p:bldP spid="19" grpId="0"/>
      <p:bldP spid="2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2651" y="0"/>
            <a:ext cx="6109488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4.14: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9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2651" y="484340"/>
            <a:ext cx="10522908" cy="144962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just"/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ight Triangle 25"/>
          <p:cNvSpPr/>
          <p:nvPr/>
        </p:nvSpPr>
        <p:spPr>
          <a:xfrm>
            <a:off x="5252079" y="2353734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/>
          <p:cNvSpPr/>
          <p:nvPr/>
        </p:nvSpPr>
        <p:spPr>
          <a:xfrm flipH="1">
            <a:off x="2867225" y="2353734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/>
          <p:cNvSpPr/>
          <p:nvPr/>
        </p:nvSpPr>
        <p:spPr>
          <a:xfrm flipV="1">
            <a:off x="5252079" y="4126090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/>
          <p:cNvSpPr/>
          <p:nvPr/>
        </p:nvSpPr>
        <p:spPr>
          <a:xfrm flipH="1" flipV="1">
            <a:off x="2867225" y="4126090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781" t="25075" r="23974" b="22416"/>
          <a:stretch/>
        </p:blipFill>
        <p:spPr>
          <a:xfrm>
            <a:off x="2666125" y="2201120"/>
            <a:ext cx="5258795" cy="4010553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V="1">
            <a:off x="2932390" y="4122036"/>
            <a:ext cx="4682821" cy="4054"/>
          </a:xfrm>
          <a:prstGeom prst="line">
            <a:avLst/>
          </a:prstGeom>
          <a:ln w="5715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52079" y="2418308"/>
            <a:ext cx="43444" cy="3576181"/>
          </a:xfrm>
          <a:prstGeom prst="line">
            <a:avLst/>
          </a:prstGeom>
          <a:ln w="5715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07188" y="3433682"/>
            <a:ext cx="2794000" cy="154543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79631" flipV="1">
            <a:off x="3782388" y="5567405"/>
            <a:ext cx="2794000" cy="154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7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41094 0.005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47" y="2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-0.00404 -0.5189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59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-0.0362 -0.0518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-259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0.04049 -0.0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" y="-25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03724 0.0479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238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-0.03893 0.0560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0.19558 0.2583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5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19558 -0.2583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6" grpId="0" animBg="1"/>
      <p:bldP spid="26" grpId="1" animBg="1"/>
      <p:bldP spid="27" grpId="0" animBg="1"/>
      <p:bldP spid="27" grpId="1" animBg="1"/>
      <p:bldP spid="27" grpId="2" animBg="1"/>
      <p:bldP spid="28" grpId="0" animBg="1"/>
      <p:bldP spid="28" grpId="1" animBg="1"/>
      <p:bldP spid="29" grpId="0" animBg="1"/>
      <p:bldP spid="29" grpId="1" animBg="1"/>
      <p:bldP spid="29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7582308" y="3324503"/>
            <a:ext cx="3789505" cy="23953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92237" y="1720059"/>
            <a:ext cx="111815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2474" y="1673859"/>
            <a:ext cx="10865584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4.8b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8060" y="2118324"/>
            <a:ext cx="10865584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,         ,                ,  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80001" y="2287041"/>
            <a:ext cx="354488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smtClean="0"/>
              <a:t>1</a:t>
            </a:r>
            <a:endParaRPr lang="en-US" sz="2800"/>
          </a:p>
        </p:txBody>
      </p:sp>
      <p:sp>
        <p:nvSpPr>
          <p:cNvPr id="12" name="Rectangle 11"/>
          <p:cNvSpPr/>
          <p:nvPr/>
        </p:nvSpPr>
        <p:spPr>
          <a:xfrm>
            <a:off x="3137713" y="2165548"/>
            <a:ext cx="88926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970823" y="2156439"/>
            <a:ext cx="933121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6307994" y="2152071"/>
            <a:ext cx="1942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endParaRPr lang="en-US" sz="2800" dirty="0"/>
          </a:p>
        </p:txBody>
      </p:sp>
      <p:sp>
        <p:nvSpPr>
          <p:cNvPr id="20" name="Round Same Side Corner Rectangle 3"/>
          <p:cNvSpPr/>
          <p:nvPr/>
        </p:nvSpPr>
        <p:spPr>
          <a:xfrm rot="5400000">
            <a:off x="1240030" y="-940446"/>
            <a:ext cx="728869" cy="3155210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" name="TextBox 20"/>
          <p:cNvSpPr txBox="1"/>
          <p:nvPr/>
        </p:nvSpPr>
        <p:spPr>
          <a:xfrm>
            <a:off x="7176" y="344770"/>
            <a:ext cx="3018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chữ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nhật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50949" y="5908790"/>
            <a:ext cx="183645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4.8b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507372" y="5620958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29" name="Straight Connector 28"/>
          <p:cNvCxnSpPr>
            <a:stCxn id="27" idx="4"/>
          </p:cNvCxnSpPr>
          <p:nvPr/>
        </p:nvCxnSpPr>
        <p:spPr>
          <a:xfrm flipH="1" flipV="1">
            <a:off x="7577200" y="3293062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61" idx="1"/>
          </p:cNvCxnSpPr>
          <p:nvPr/>
        </p:nvCxnSpPr>
        <p:spPr>
          <a:xfrm flipV="1">
            <a:off x="7577200" y="3313383"/>
            <a:ext cx="3742196" cy="1690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521991" y="2759954"/>
            <a:ext cx="332015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 , B , C , 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68527" y="3413895"/>
            <a:ext cx="441564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AB , BC , CD , DA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68527" y="4724855"/>
            <a:ext cx="441564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AC, BD.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68527" y="4034557"/>
            <a:ext cx="554928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AB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CD , BC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903944" y="2152071"/>
            <a:ext cx="1498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507372" y="3285075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1" name="Oval 60"/>
          <p:cNvSpPr/>
          <p:nvPr/>
        </p:nvSpPr>
        <p:spPr>
          <a:xfrm>
            <a:off x="11297546" y="3294504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2" name="Oval 61"/>
          <p:cNvSpPr/>
          <p:nvPr/>
        </p:nvSpPr>
        <p:spPr>
          <a:xfrm>
            <a:off x="11297546" y="5630387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65" name="Straight Connector 64"/>
          <p:cNvCxnSpPr/>
          <p:nvPr/>
        </p:nvCxnSpPr>
        <p:spPr>
          <a:xfrm flipH="1" flipV="1">
            <a:off x="11352915" y="3293062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570467" y="5701984"/>
            <a:ext cx="3748929" cy="1707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615493" y="3376610"/>
            <a:ext cx="3715572" cy="2272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7602505" y="3283633"/>
            <a:ext cx="3768324" cy="23720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017816" y="528193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154120" y="279696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306497" y="275995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448290" y="5305548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078060" y="1078102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8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4" grpId="0" animBg="1"/>
      <p:bldP spid="5" grpId="0"/>
      <p:bldP spid="6" grpId="0"/>
      <p:bldP spid="7" grpId="0" animBg="1"/>
      <p:bldP spid="12" grpId="0"/>
      <p:bldP spid="12" grpId="1"/>
      <p:bldP spid="13" grpId="0"/>
      <p:bldP spid="13" grpId="1"/>
      <p:bldP spid="14" grpId="0"/>
      <p:bldP spid="14" grpId="1"/>
      <p:bldP spid="25" grpId="0"/>
      <p:bldP spid="27" grpId="0" animBg="1"/>
      <p:bldP spid="45" grpId="0"/>
      <p:bldP spid="46" grpId="0"/>
      <p:bldP spid="47" grpId="0"/>
      <p:bldP spid="49" grpId="0"/>
      <p:bldP spid="58" grpId="0"/>
      <p:bldP spid="58" grpId="1"/>
      <p:bldP spid="60" grpId="0" animBg="1"/>
      <p:bldP spid="61" grpId="0" animBg="1"/>
      <p:bldP spid="62" grpId="0" animBg="1"/>
      <p:bldP spid="75" grpId="0"/>
      <p:bldP spid="76" grpId="0"/>
      <p:bldP spid="77" grpId="0"/>
      <p:bldP spid="78" grpId="0"/>
      <p:bldP spid="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5305" y="140721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8" name="Oval 7"/>
          <p:cNvSpPr/>
          <p:nvPr/>
        </p:nvSpPr>
        <p:spPr>
          <a:xfrm>
            <a:off x="970530" y="2108633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970530" y="2824483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65761" y="2703415"/>
            <a:ext cx="10237919" cy="100335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ABCD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 Same Side Corner Rectangle 3"/>
          <p:cNvSpPr/>
          <p:nvPr/>
        </p:nvSpPr>
        <p:spPr>
          <a:xfrm rot="5400000">
            <a:off x="1154506" y="-629897"/>
            <a:ext cx="728869" cy="2998514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576973"/>
            <a:ext cx="3018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chữ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nhật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8589" y="1943020"/>
            <a:ext cx="11708168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eke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ABCD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582308" y="3936249"/>
            <a:ext cx="3789505" cy="23953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 flipV="1">
            <a:off x="7582309" y="3913165"/>
            <a:ext cx="18815" cy="239786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11368330" y="3905529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7577201" y="3926262"/>
            <a:ext cx="3762498" cy="1999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633522" y="3992723"/>
            <a:ext cx="3715572" cy="2272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7557965" y="3947809"/>
            <a:ext cx="3768324" cy="23720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017816" y="5893677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54121" y="3408707"/>
            <a:ext cx="42308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1410798" y="3481678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1433850" y="587268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601124" y="3963885"/>
            <a:ext cx="210702" cy="2234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7608346" y="6062536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1130552" y="6079567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1144681" y="3926262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324863" y="3733827"/>
                <a:ext cx="5026043" cy="556243"/>
              </a:xfrm>
              <a:prstGeom prst="rect">
                <a:avLst/>
              </a:prstGeom>
              <a:noFill/>
            </p:spPr>
            <p:txBody>
              <a:bodyPr wrap="square" lIns="109728" tIns="54864" rIns="109728" bIns="54864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Góc: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𝐷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=90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°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863" y="3733827"/>
                <a:ext cx="5026043" cy="556243"/>
              </a:xfrm>
              <a:prstGeom prst="rect">
                <a:avLst/>
              </a:prstGeom>
              <a:blipFill>
                <a:blip r:embed="rId2"/>
                <a:stretch>
                  <a:fillRect l="-1697" t="-659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Connector 75"/>
          <p:cNvCxnSpPr/>
          <p:nvPr/>
        </p:nvCxnSpPr>
        <p:spPr>
          <a:xfrm>
            <a:off x="7571818" y="6333924"/>
            <a:ext cx="3720346" cy="1259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365761" y="4598451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AB = CD ; BC = AD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344921" y="5551209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AC = BD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96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31067 0.0053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0013 0.3493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23" grpId="0"/>
      <p:bldP spid="68" grpId="0" animBg="1"/>
      <p:bldP spid="69" grpId="0" animBg="1"/>
      <p:bldP spid="70" grpId="0" animBg="1"/>
      <p:bldP spid="71" grpId="0" animBg="1"/>
      <p:bldP spid="72" grpId="0"/>
      <p:bldP spid="93" grpId="0"/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3"/>
          <p:cNvSpPr/>
          <p:nvPr/>
        </p:nvSpPr>
        <p:spPr>
          <a:xfrm rot="5400000">
            <a:off x="1154506" y="-629897"/>
            <a:ext cx="728869" cy="2998514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576973"/>
            <a:ext cx="3018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chữ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nhật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30607" y="3142452"/>
            <a:ext cx="3789505" cy="23953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7430608" y="3119368"/>
            <a:ext cx="18815" cy="239786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11216629" y="3111732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425500" y="3132465"/>
            <a:ext cx="3762498" cy="1999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481821" y="3198926"/>
            <a:ext cx="3715572" cy="2272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406264" y="3154012"/>
            <a:ext cx="3768324" cy="23720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66115" y="5099880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02420" y="2614910"/>
            <a:ext cx="42308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259097" y="268788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282149" y="507888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49077" y="3170088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456645" y="5268739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978851" y="5285770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992980" y="3132465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7420117" y="5540127"/>
            <a:ext cx="3720346" cy="1259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475789" y="2423806"/>
            <a:ext cx="6160745" cy="38226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4" name="TextBox 23"/>
          <p:cNvSpPr txBox="1">
            <a:spLocks/>
          </p:cNvSpPr>
          <p:nvPr/>
        </p:nvSpPr>
        <p:spPr>
          <a:xfrm>
            <a:off x="1388603" y="3282692"/>
            <a:ext cx="4011187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1126952" y="4438780"/>
            <a:ext cx="4164721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1111026" y="3818541"/>
            <a:ext cx="5443299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8" name="Rectangle 27"/>
          <p:cNvSpPr>
            <a:spLocks/>
          </p:cNvSpPr>
          <p:nvPr/>
        </p:nvSpPr>
        <p:spPr>
          <a:xfrm>
            <a:off x="1126952" y="4992181"/>
            <a:ext cx="4643835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4193" y="1420598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7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0762" y="554694"/>
            <a:ext cx="278362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>
            <a:off x="740762" y="1136909"/>
            <a:ext cx="11451238" cy="48013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 cm,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 cm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696154" y="1497951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709174" y="2006299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2082697" y="1504961"/>
            <a:ext cx="8271982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5cm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2082697" y="2011241"/>
            <a:ext cx="9975592" cy="84946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 = 3 cm.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6375">
            <a:off x="4122060" y="3437192"/>
            <a:ext cx="3804820" cy="260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66318" y="5946217"/>
            <a:ext cx="48511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01218" y="5937664"/>
            <a:ext cx="48511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85804" y="6002011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431970" y="5948951"/>
            <a:ext cx="3465749" cy="2932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87794" y="3850180"/>
            <a:ext cx="7027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 smtClean="0">
                <a:latin typeface="Times New Roman" panose="02020603050405020304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0627" y="3777111"/>
            <a:ext cx="48511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707045" y="2651158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24" name="Rectangle 23"/>
          <p:cNvSpPr>
            <a:spLocks/>
          </p:cNvSpPr>
          <p:nvPr/>
        </p:nvSpPr>
        <p:spPr>
          <a:xfrm>
            <a:off x="2047520" y="2705023"/>
            <a:ext cx="9628459" cy="84946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 = 3 cm.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41813" y="1190317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 flipV="1">
            <a:off x="5432486" y="4090251"/>
            <a:ext cx="1" cy="1900957"/>
          </a:xfrm>
          <a:prstGeom prst="line">
            <a:avLst/>
          </a:prstGeom>
          <a:ln w="38100">
            <a:solidFill>
              <a:srgbClr val="66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2546" y="56903"/>
            <a:ext cx="474496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>
            <a:spLocks/>
          </p:cNvSpPr>
          <p:nvPr/>
        </p:nvSpPr>
        <p:spPr>
          <a:xfrm>
            <a:off x="2072775" y="3409087"/>
            <a:ext cx="9557807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>
            <a:spLocks/>
          </p:cNvSpPr>
          <p:nvPr/>
        </p:nvSpPr>
        <p:spPr>
          <a:xfrm>
            <a:off x="740762" y="3423531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4: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26"/>
          <p:cNvSpPr txBox="1">
            <a:spLocks noChangeArrowheads="1"/>
          </p:cNvSpPr>
          <p:nvPr/>
        </p:nvSpPr>
        <p:spPr bwMode="auto">
          <a:xfrm rot="-1890388">
            <a:off x="5126037" y="5202829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0066FF"/>
                </a:solidFill>
                <a:latin typeface="Times New Roman" charset="0"/>
                <a:sym typeface="Wingdings" charset="0"/>
              </a:rPr>
              <a:t></a:t>
            </a:r>
          </a:p>
        </p:txBody>
      </p:sp>
      <p:grpSp>
        <p:nvGrpSpPr>
          <p:cNvPr id="34" name="Group 129"/>
          <p:cNvGrpSpPr>
            <a:grpSpLocks/>
          </p:cNvGrpSpPr>
          <p:nvPr/>
        </p:nvGrpSpPr>
        <p:grpSpPr bwMode="auto">
          <a:xfrm rot="1749894">
            <a:off x="5465481" y="4441192"/>
            <a:ext cx="7634316" cy="4076316"/>
            <a:chOff x="1740" y="3848"/>
            <a:chExt cx="3152" cy="1714"/>
          </a:xfrm>
        </p:grpSpPr>
        <p:sp>
          <p:nvSpPr>
            <p:cNvPr id="35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141">
              <a:extLst>
                <a:ext uri="{FF2B5EF4-FFF2-40B4-BE49-F238E27FC236}">
                  <a16:creationId xmlns=""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48" name="Text Box 142">
              <a:extLst>
                <a:ext uri="{FF2B5EF4-FFF2-40B4-BE49-F238E27FC236}">
                  <a16:creationId xmlns=""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49" name="Text Box 143">
              <a:extLst>
                <a:ext uri="{FF2B5EF4-FFF2-40B4-BE49-F238E27FC236}">
                  <a16:creationId xmlns=""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50" name="Text Box 144">
              <a:extLst>
                <a:ext uri="{FF2B5EF4-FFF2-40B4-BE49-F238E27FC236}">
                  <a16:creationId xmlns=""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51" name="Text Box 145">
              <a:extLst>
                <a:ext uri="{FF2B5EF4-FFF2-40B4-BE49-F238E27FC236}">
                  <a16:creationId xmlns=""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52" name="Text Box 146">
              <a:extLst>
                <a:ext uri="{FF2B5EF4-FFF2-40B4-BE49-F238E27FC236}">
                  <a16:creationId xmlns=""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53" name="Text Box 147">
              <a:extLst>
                <a:ext uri="{FF2B5EF4-FFF2-40B4-BE49-F238E27FC236}">
                  <a16:creationId xmlns=""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54" name="Text Box 148">
              <a:extLst>
                <a:ext uri="{FF2B5EF4-FFF2-40B4-BE49-F238E27FC236}">
                  <a16:creationId xmlns=""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55" name="Text Box 149">
              <a:extLst>
                <a:ext uri="{FF2B5EF4-FFF2-40B4-BE49-F238E27FC236}">
                  <a16:creationId xmlns=""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56" name="Text Box 150">
              <a:extLst>
                <a:ext uri="{FF2B5EF4-FFF2-40B4-BE49-F238E27FC236}">
                  <a16:creationId xmlns=""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57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18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13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08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03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98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93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88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83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78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73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7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68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4" name="TextBox 123"/>
          <p:cNvSpPr txBox="1"/>
          <p:nvPr/>
        </p:nvSpPr>
        <p:spPr>
          <a:xfrm>
            <a:off x="4497594" y="4719203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732351" y="2461857"/>
            <a:ext cx="2318197" cy="3573888"/>
          </a:xfrm>
          <a:prstGeom prst="rect">
            <a:avLst/>
          </a:prstGeom>
        </p:spPr>
      </p:pic>
      <p:cxnSp>
        <p:nvCxnSpPr>
          <p:cNvPr id="125" name="Straight Connector 124"/>
          <p:cNvCxnSpPr/>
          <p:nvPr/>
        </p:nvCxnSpPr>
        <p:spPr>
          <a:xfrm flipH="1" flipV="1">
            <a:off x="8915114" y="4077318"/>
            <a:ext cx="1" cy="1900957"/>
          </a:xfrm>
          <a:prstGeom prst="line">
            <a:avLst/>
          </a:prstGeom>
          <a:ln w="38100">
            <a:solidFill>
              <a:srgbClr val="66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 Box 226"/>
          <p:cNvSpPr txBox="1">
            <a:spLocks noChangeArrowheads="1"/>
          </p:cNvSpPr>
          <p:nvPr/>
        </p:nvSpPr>
        <p:spPr bwMode="auto">
          <a:xfrm rot="-1890388">
            <a:off x="5151151" y="5188982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0066FF"/>
                </a:solidFill>
                <a:latin typeface="Times New Roman" charset="0"/>
                <a:sym typeface="Wingdings" charset="0"/>
              </a:rPr>
              <a:t></a:t>
            </a:r>
          </a:p>
        </p:txBody>
      </p:sp>
      <p:sp>
        <p:nvSpPr>
          <p:cNvPr id="128" name="Text Box 226"/>
          <p:cNvSpPr txBox="1">
            <a:spLocks noChangeArrowheads="1"/>
          </p:cNvSpPr>
          <p:nvPr/>
        </p:nvSpPr>
        <p:spPr bwMode="auto">
          <a:xfrm rot="-1890388">
            <a:off x="8658639" y="5202220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0066FF"/>
                </a:solidFill>
                <a:latin typeface="Times New Roman" charset="0"/>
                <a:sym typeface="Wingdings" charset="0"/>
              </a:rPr>
              <a:t>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9033631" y="4697065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cxnSp>
        <p:nvCxnSpPr>
          <p:cNvPr id="130" name="Straight Connector 129"/>
          <p:cNvCxnSpPr/>
          <p:nvPr/>
        </p:nvCxnSpPr>
        <p:spPr>
          <a:xfrm flipV="1">
            <a:off x="5415377" y="4067577"/>
            <a:ext cx="3498934" cy="2552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Callout 4"/>
          <p:cNvSpPr/>
          <p:nvPr/>
        </p:nvSpPr>
        <p:spPr>
          <a:xfrm>
            <a:off x="383991" y="4067577"/>
            <a:ext cx="3497168" cy="2422675"/>
          </a:xfrm>
          <a:prstGeom prst="wedgeEllipse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45029" y="4585063"/>
            <a:ext cx="2686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8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28438 -0.0023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-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-0.00052 -0.2622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31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00183 -0.27384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37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6" grpId="0"/>
      <p:bldP spid="21" grpId="0"/>
      <p:bldP spid="22" grpId="0"/>
      <p:bldP spid="23" grpId="0"/>
      <p:bldP spid="24" grpId="0"/>
      <p:bldP spid="26" grpId="0" animBg="1"/>
      <p:bldP spid="30" grpId="0"/>
      <p:bldP spid="31" grpId="0"/>
      <p:bldP spid="32" grpId="0"/>
      <p:bldP spid="33" grpId="0"/>
      <p:bldP spid="33" grpId="2"/>
      <p:bldP spid="124" grpId="0"/>
      <p:bldP spid="126" grpId="0"/>
      <p:bldP spid="126" grpId="2"/>
      <p:bldP spid="128" grpId="0"/>
      <p:bldP spid="128" grpId="2"/>
      <p:bldP spid="1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/>
          </p:cNvSpPr>
          <p:nvPr/>
        </p:nvSpPr>
        <p:spPr>
          <a:xfrm>
            <a:off x="1242212" y="689519"/>
            <a:ext cx="9041171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62509" y="5561439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sp>
        <p:nvSpPr>
          <p:cNvPr id="26" name="Oval 25"/>
          <p:cNvSpPr/>
          <p:nvPr/>
        </p:nvSpPr>
        <p:spPr>
          <a:xfrm>
            <a:off x="843264" y="742927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3576" y="146842"/>
            <a:ext cx="474496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129"/>
          <p:cNvGrpSpPr>
            <a:grpSpLocks/>
          </p:cNvGrpSpPr>
          <p:nvPr/>
        </p:nvGrpSpPr>
        <p:grpSpPr bwMode="auto">
          <a:xfrm rot="1749894">
            <a:off x="3721449" y="3620690"/>
            <a:ext cx="9746308" cy="5276959"/>
            <a:chOff x="1740" y="3848"/>
            <a:chExt cx="3152" cy="1714"/>
          </a:xfrm>
        </p:grpSpPr>
        <p:sp>
          <p:nvSpPr>
            <p:cNvPr id="35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141">
              <a:extLst>
                <a:ext uri="{FF2B5EF4-FFF2-40B4-BE49-F238E27FC236}">
                  <a16:creationId xmlns=""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48" name="Text Box 142">
              <a:extLst>
                <a:ext uri="{FF2B5EF4-FFF2-40B4-BE49-F238E27FC236}">
                  <a16:creationId xmlns=""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49" name="Text Box 143">
              <a:extLst>
                <a:ext uri="{FF2B5EF4-FFF2-40B4-BE49-F238E27FC236}">
                  <a16:creationId xmlns=""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50" name="Text Box 144">
              <a:extLst>
                <a:ext uri="{FF2B5EF4-FFF2-40B4-BE49-F238E27FC236}">
                  <a16:creationId xmlns=""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51" name="Text Box 145">
              <a:extLst>
                <a:ext uri="{FF2B5EF4-FFF2-40B4-BE49-F238E27FC236}">
                  <a16:creationId xmlns=""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52" name="Text Box 146">
              <a:extLst>
                <a:ext uri="{FF2B5EF4-FFF2-40B4-BE49-F238E27FC236}">
                  <a16:creationId xmlns=""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53" name="Text Box 147">
              <a:extLst>
                <a:ext uri="{FF2B5EF4-FFF2-40B4-BE49-F238E27FC236}">
                  <a16:creationId xmlns=""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54" name="Text Box 148">
              <a:extLst>
                <a:ext uri="{FF2B5EF4-FFF2-40B4-BE49-F238E27FC236}">
                  <a16:creationId xmlns=""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55" name="Text Box 149">
              <a:extLst>
                <a:ext uri="{FF2B5EF4-FFF2-40B4-BE49-F238E27FC236}">
                  <a16:creationId xmlns=""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56" name="Text Box 150">
              <a:extLst>
                <a:ext uri="{FF2B5EF4-FFF2-40B4-BE49-F238E27FC236}">
                  <a16:creationId xmlns=""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57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18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13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08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03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98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93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88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83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78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73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7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68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4" name="TextBox 123"/>
          <p:cNvSpPr txBox="1"/>
          <p:nvPr/>
        </p:nvSpPr>
        <p:spPr>
          <a:xfrm>
            <a:off x="5742589" y="2404103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3669440" y="2913308"/>
            <a:ext cx="4410540" cy="264744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3213831" y="5163828"/>
            <a:ext cx="57920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090240" y="2441131"/>
            <a:ext cx="57920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8076031" y="2425192"/>
            <a:ext cx="57920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8015403" y="5151849"/>
            <a:ext cx="57920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grpSp>
        <p:nvGrpSpPr>
          <p:cNvPr id="145" name="Group 129"/>
          <p:cNvGrpSpPr>
            <a:grpSpLocks/>
          </p:cNvGrpSpPr>
          <p:nvPr/>
        </p:nvGrpSpPr>
        <p:grpSpPr bwMode="auto">
          <a:xfrm rot="17959700">
            <a:off x="3919377" y="-2018086"/>
            <a:ext cx="9746308" cy="5276959"/>
            <a:chOff x="1740" y="3848"/>
            <a:chExt cx="3152" cy="1714"/>
          </a:xfrm>
        </p:grpSpPr>
        <p:sp>
          <p:nvSpPr>
            <p:cNvPr id="146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47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Text Box 141">
              <a:extLst>
                <a:ext uri="{FF2B5EF4-FFF2-40B4-BE49-F238E27FC236}">
                  <a16:creationId xmlns=""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58" name="Text Box 142">
              <a:extLst>
                <a:ext uri="{FF2B5EF4-FFF2-40B4-BE49-F238E27FC236}">
                  <a16:creationId xmlns=""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59" name="Text Box 143">
              <a:extLst>
                <a:ext uri="{FF2B5EF4-FFF2-40B4-BE49-F238E27FC236}">
                  <a16:creationId xmlns=""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60" name="Text Box 144">
              <a:extLst>
                <a:ext uri="{FF2B5EF4-FFF2-40B4-BE49-F238E27FC236}">
                  <a16:creationId xmlns=""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61" name="Text Box 145">
              <a:extLst>
                <a:ext uri="{FF2B5EF4-FFF2-40B4-BE49-F238E27FC236}">
                  <a16:creationId xmlns=""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62" name="Text Box 146">
              <a:extLst>
                <a:ext uri="{FF2B5EF4-FFF2-40B4-BE49-F238E27FC236}">
                  <a16:creationId xmlns=""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63" name="Text Box 147">
              <a:extLst>
                <a:ext uri="{FF2B5EF4-FFF2-40B4-BE49-F238E27FC236}">
                  <a16:creationId xmlns=""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64" name="Text Box 148">
              <a:extLst>
                <a:ext uri="{FF2B5EF4-FFF2-40B4-BE49-F238E27FC236}">
                  <a16:creationId xmlns=""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65" name="Text Box 149">
              <a:extLst>
                <a:ext uri="{FF2B5EF4-FFF2-40B4-BE49-F238E27FC236}">
                  <a16:creationId xmlns=""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66" name="Text Box 150">
              <a:extLst>
                <a:ext uri="{FF2B5EF4-FFF2-40B4-BE49-F238E27FC236}">
                  <a16:creationId xmlns=""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67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228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8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223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9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218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0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213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1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208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2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203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3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98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93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88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6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83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78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3" name="TextBox 232"/>
          <p:cNvSpPr txBox="1"/>
          <p:nvPr/>
        </p:nvSpPr>
        <p:spPr>
          <a:xfrm>
            <a:off x="8168341" y="3909749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2713642" y="3839001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pic>
        <p:nvPicPr>
          <p:cNvPr id="235" name="Picture 2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888797" y="2068227"/>
            <a:ext cx="2318197" cy="3573888"/>
          </a:xfrm>
          <a:prstGeom prst="rect">
            <a:avLst/>
          </a:prstGeom>
        </p:spPr>
      </p:pic>
      <p:pic>
        <p:nvPicPr>
          <p:cNvPr id="236" name="Picture 2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 flipH="1">
            <a:off x="4226384" y="2743317"/>
            <a:ext cx="2318197" cy="3573888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 flipH="1" flipV="1">
            <a:off x="4232320" y="2156860"/>
            <a:ext cx="2318197" cy="3573888"/>
          </a:xfrm>
          <a:prstGeom prst="rect">
            <a:avLst/>
          </a:prstGeom>
        </p:spPr>
      </p:pic>
      <p:pic>
        <p:nvPicPr>
          <p:cNvPr id="238" name="Picture 2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 flipV="1">
            <a:off x="5945451" y="2822583"/>
            <a:ext cx="2318197" cy="3573888"/>
          </a:xfrm>
          <a:prstGeom prst="rect">
            <a:avLst/>
          </a:prstGeom>
        </p:spPr>
      </p:pic>
      <p:sp>
        <p:nvSpPr>
          <p:cNvPr id="239" name="Rectangle 238"/>
          <p:cNvSpPr/>
          <p:nvPr/>
        </p:nvSpPr>
        <p:spPr>
          <a:xfrm>
            <a:off x="3684592" y="5302103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3691018" y="2908810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7849323" y="2928642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7832962" y="5315637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2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0.00052 -0.3863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932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-0.3707 0.0020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2" y="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26" grpId="0" animBg="1"/>
      <p:bldP spid="30" grpId="0"/>
      <p:bldP spid="124" grpId="0"/>
      <p:bldP spid="123" grpId="0" animBg="1"/>
      <p:bldP spid="141" grpId="0"/>
      <p:bldP spid="142" grpId="0"/>
      <p:bldP spid="143" grpId="0"/>
      <p:bldP spid="144" grpId="0"/>
      <p:bldP spid="233" grpId="0"/>
      <p:bldP spid="234" grpId="0"/>
      <p:bldP spid="239" grpId="0" animBg="1"/>
      <p:bldP spid="240" grpId="0" animBg="1"/>
      <p:bldP spid="241" grpId="0" animBg="1"/>
      <p:bldP spid="2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2586</Words>
  <Application>Microsoft Office PowerPoint</Application>
  <PresentationFormat>Custom</PresentationFormat>
  <Paragraphs>731</Paragraphs>
  <Slides>47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2021-08-30T13:49:26Z</dcterms:created>
  <dcterms:modified xsi:type="dcterms:W3CDTF">2021-08-30T13:49:36Z</dcterms:modified>
</cp:coreProperties>
</file>