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7" r:id="rId2"/>
    <p:sldId id="261" r:id="rId3"/>
    <p:sldId id="265" r:id="rId4"/>
    <p:sldId id="266" r:id="rId5"/>
    <p:sldId id="262" r:id="rId6"/>
    <p:sldId id="267" r:id="rId7"/>
    <p:sldId id="268" r:id="rId8"/>
    <p:sldId id="269" r:id="rId9"/>
    <p:sldId id="271" r:id="rId10"/>
    <p:sldId id="272" r:id="rId11"/>
    <p:sldId id="282" r:id="rId12"/>
    <p:sldId id="273" r:id="rId13"/>
    <p:sldId id="270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281" r:id="rId23"/>
    <p:sldId id="284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8C2"/>
    <a:srgbClr val="BCA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4F063-F85D-4E83-8637-79B25CB4AED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194B14-87D7-45A6-97BE-9670BD9B7D10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báo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cáo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CC5C55-5FB5-46E3-8DBA-65CE4E69B7BC}" type="parTrans" cxnId="{2236791D-A626-4BFB-A6D0-388F7D96FB0A}">
      <dgm:prSet/>
      <dgm:spPr/>
      <dgm:t>
        <a:bodyPr/>
        <a:lstStyle/>
        <a:p>
          <a:endParaRPr lang="en-US"/>
        </a:p>
      </dgm:t>
    </dgm:pt>
    <dgm:pt modelId="{3DA668D7-4D6C-41AE-8A4B-021E2D416E02}" type="sibTrans" cxnId="{2236791D-A626-4BFB-A6D0-388F7D96FB0A}">
      <dgm:prSet/>
      <dgm:spPr/>
      <dgm:t>
        <a:bodyPr/>
        <a:lstStyle/>
        <a:p>
          <a:endParaRPr lang="en-US"/>
        </a:p>
      </dgm:t>
    </dgm:pt>
    <dgm:pt modelId="{6D90062A-BEA1-42F3-A00B-87584BCFD61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F4E84-73EC-400E-A828-3B46EDAA3147}" type="parTrans" cxnId="{B8E98E2A-C771-4A81-9730-D450655B27D8}">
      <dgm:prSet/>
      <dgm:spPr/>
      <dgm:t>
        <a:bodyPr/>
        <a:lstStyle/>
        <a:p>
          <a:endParaRPr lang="en-US"/>
        </a:p>
      </dgm:t>
    </dgm:pt>
    <dgm:pt modelId="{EAA1875D-91FE-47CD-AD95-EB3DB706005A}" type="sibTrans" cxnId="{B8E98E2A-C771-4A81-9730-D450655B27D8}">
      <dgm:prSet/>
      <dgm:spPr/>
      <dgm:t>
        <a:bodyPr/>
        <a:lstStyle/>
        <a:p>
          <a:endParaRPr lang="en-US"/>
        </a:p>
      </dgm:t>
    </dgm:pt>
    <dgm:pt modelId="{8D16E4E6-2652-4B82-9A6A-26AEDA39432E}">
      <dgm:prSet phldrT="[Text]"/>
      <dgm:spPr>
        <a:solidFill>
          <a:srgbClr val="D608C2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thao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khai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cậy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651BD-BCED-42DE-839C-E9C2A84F45C6}" type="parTrans" cxnId="{094FA057-1463-48F9-B01E-4AB7B6F9EEBE}">
      <dgm:prSet/>
      <dgm:spPr/>
      <dgm:t>
        <a:bodyPr/>
        <a:lstStyle/>
        <a:p>
          <a:endParaRPr lang="en-US"/>
        </a:p>
      </dgm:t>
    </dgm:pt>
    <dgm:pt modelId="{2CB16B1B-1413-4231-B67A-190DDCE8F278}" type="sibTrans" cxnId="{094FA057-1463-48F9-B01E-4AB7B6F9EEBE}">
      <dgm:prSet/>
      <dgm:spPr/>
      <dgm:t>
        <a:bodyPr/>
        <a:lstStyle/>
        <a:p>
          <a:endParaRPr lang="en-US"/>
        </a:p>
      </dgm:t>
    </dgm:pt>
    <dgm:pt modelId="{13F9D16B-CBB9-41A1-A4C3-A953FF81B79A}">
      <dgm:prSet phldrT="[Text]"/>
      <dgm:spPr>
        <a:solidFill>
          <a:srgbClr val="BCAB06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cước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tiện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hỗ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trợ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FCD42-C911-4472-A6B2-FACF10F2CD6D}" type="parTrans" cxnId="{0A3743F2-C1EF-4FFF-BB14-0AD1D7C00E49}">
      <dgm:prSet/>
      <dgm:spPr/>
      <dgm:t>
        <a:bodyPr/>
        <a:lstStyle/>
        <a:p>
          <a:endParaRPr lang="en-US"/>
        </a:p>
      </dgm:t>
    </dgm:pt>
    <dgm:pt modelId="{78C806EE-39DA-459E-885C-E9C8C0EE78DF}" type="sibTrans" cxnId="{0A3743F2-C1EF-4FFF-BB14-0AD1D7C00E49}">
      <dgm:prSet/>
      <dgm:spPr/>
      <dgm:t>
        <a:bodyPr/>
        <a:lstStyle/>
        <a:p>
          <a:endParaRPr lang="en-US"/>
        </a:p>
      </dgm:t>
    </dgm:pt>
    <dgm:pt modelId="{A71E179B-F653-464E-BEC5-3228F1BF0A5B}" type="pres">
      <dgm:prSet presAssocID="{5764F063-F85D-4E83-8637-79B25CB4AE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2C0CE7F-D9DD-41DD-AA18-0F93BC78EED0}" type="pres">
      <dgm:prSet presAssocID="{5764F063-F85D-4E83-8637-79B25CB4AED9}" presName="Name1" presStyleCnt="0"/>
      <dgm:spPr/>
    </dgm:pt>
    <dgm:pt modelId="{36DA76DA-82A9-4449-A52D-D490C50E7A62}" type="pres">
      <dgm:prSet presAssocID="{5764F063-F85D-4E83-8637-79B25CB4AED9}" presName="cycle" presStyleCnt="0"/>
      <dgm:spPr/>
    </dgm:pt>
    <dgm:pt modelId="{DF99A8AB-A9AE-4B3F-852D-1B2CB059BB04}" type="pres">
      <dgm:prSet presAssocID="{5764F063-F85D-4E83-8637-79B25CB4AED9}" presName="srcNode" presStyleLbl="node1" presStyleIdx="0" presStyleCnt="4"/>
      <dgm:spPr/>
    </dgm:pt>
    <dgm:pt modelId="{A3BAB8E0-ECA8-498A-BD3E-FB63654EFB41}" type="pres">
      <dgm:prSet presAssocID="{5764F063-F85D-4E83-8637-79B25CB4AED9}" presName="conn" presStyleLbl="parChTrans1D2" presStyleIdx="0" presStyleCnt="1"/>
      <dgm:spPr/>
      <dgm:t>
        <a:bodyPr/>
        <a:lstStyle/>
        <a:p>
          <a:endParaRPr lang="en-US"/>
        </a:p>
      </dgm:t>
    </dgm:pt>
    <dgm:pt modelId="{17486BD5-BF80-407E-9DCD-17DC0318F3CF}" type="pres">
      <dgm:prSet presAssocID="{5764F063-F85D-4E83-8637-79B25CB4AED9}" presName="extraNode" presStyleLbl="node1" presStyleIdx="0" presStyleCnt="4"/>
      <dgm:spPr/>
    </dgm:pt>
    <dgm:pt modelId="{1D404EAD-646B-4157-9D84-5C341D1B3F97}" type="pres">
      <dgm:prSet presAssocID="{5764F063-F85D-4E83-8637-79B25CB4AED9}" presName="dstNode" presStyleLbl="node1" presStyleIdx="0" presStyleCnt="4"/>
      <dgm:spPr/>
    </dgm:pt>
    <dgm:pt modelId="{735C0D89-41E5-496B-8046-A5AFF91B8F76}" type="pres">
      <dgm:prSet presAssocID="{D1194B14-87D7-45A6-97BE-9670BD9B7D1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F0406-6FC2-4ED1-8795-0B98DB5A4E10}" type="pres">
      <dgm:prSet presAssocID="{D1194B14-87D7-45A6-97BE-9670BD9B7D10}" presName="accent_1" presStyleCnt="0"/>
      <dgm:spPr/>
    </dgm:pt>
    <dgm:pt modelId="{254BD524-C0FC-4748-A3E4-F2E1B73FAFB8}" type="pres">
      <dgm:prSet presAssocID="{D1194B14-87D7-45A6-97BE-9670BD9B7D10}" presName="accentRepeatNode" presStyleLbl="solidFgAcc1" presStyleIdx="0" presStyleCnt="4"/>
      <dgm:spPr/>
    </dgm:pt>
    <dgm:pt modelId="{A64BB571-CB91-40D9-B36E-91629959046E}" type="pres">
      <dgm:prSet presAssocID="{6D90062A-BEA1-42F3-A00B-87584BCFD61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86A67-CBE6-40C4-AA9F-F8DCC8EED5E9}" type="pres">
      <dgm:prSet presAssocID="{6D90062A-BEA1-42F3-A00B-87584BCFD615}" presName="accent_2" presStyleCnt="0"/>
      <dgm:spPr/>
    </dgm:pt>
    <dgm:pt modelId="{73C5B934-50C9-494D-B3C5-FCE35AE83F68}" type="pres">
      <dgm:prSet presAssocID="{6D90062A-BEA1-42F3-A00B-87584BCFD615}" presName="accentRepeatNode" presStyleLbl="solidFgAcc1" presStyleIdx="1" presStyleCnt="4"/>
      <dgm:spPr/>
    </dgm:pt>
    <dgm:pt modelId="{4F9F026C-76BF-49D2-B83A-9742AF33A13E}" type="pres">
      <dgm:prSet presAssocID="{8D16E4E6-2652-4B82-9A6A-26AEDA39432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42AB2-799F-431C-81C4-28A1651B8F40}" type="pres">
      <dgm:prSet presAssocID="{8D16E4E6-2652-4B82-9A6A-26AEDA39432E}" presName="accent_3" presStyleCnt="0"/>
      <dgm:spPr/>
    </dgm:pt>
    <dgm:pt modelId="{620F88CA-C127-453D-8E13-E7DB79AD8218}" type="pres">
      <dgm:prSet presAssocID="{8D16E4E6-2652-4B82-9A6A-26AEDA39432E}" presName="accentRepeatNode" presStyleLbl="solidFgAcc1" presStyleIdx="2" presStyleCnt="4"/>
      <dgm:spPr/>
    </dgm:pt>
    <dgm:pt modelId="{5BEC7E87-6697-43CE-91B4-C7D5FBD5ED5C}" type="pres">
      <dgm:prSet presAssocID="{13F9D16B-CBB9-41A1-A4C3-A953FF81B79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B6D62-2CB4-4B87-9D9E-316E0E188BA0}" type="pres">
      <dgm:prSet presAssocID="{13F9D16B-CBB9-41A1-A4C3-A953FF81B79A}" presName="accent_4" presStyleCnt="0"/>
      <dgm:spPr/>
    </dgm:pt>
    <dgm:pt modelId="{8B940E3E-C74B-4A3E-B9A7-CFF78C5175A3}" type="pres">
      <dgm:prSet presAssocID="{13F9D16B-CBB9-41A1-A4C3-A953FF81B79A}" presName="accentRepeatNode" presStyleLbl="solidFgAcc1" presStyleIdx="3" presStyleCnt="4"/>
      <dgm:spPr/>
    </dgm:pt>
  </dgm:ptLst>
  <dgm:cxnLst>
    <dgm:cxn modelId="{7E9D9A85-2551-4138-9A99-EC306538EF4C}" type="presOf" srcId="{6D90062A-BEA1-42F3-A00B-87584BCFD615}" destId="{A64BB571-CB91-40D9-B36E-91629959046E}" srcOrd="0" destOrd="0" presId="urn:microsoft.com/office/officeart/2008/layout/VerticalCurvedList"/>
    <dgm:cxn modelId="{094FA057-1463-48F9-B01E-4AB7B6F9EEBE}" srcId="{5764F063-F85D-4E83-8637-79B25CB4AED9}" destId="{8D16E4E6-2652-4B82-9A6A-26AEDA39432E}" srcOrd="2" destOrd="0" parTransId="{9D4651BD-BCED-42DE-839C-E9C2A84F45C6}" sibTransId="{2CB16B1B-1413-4231-B67A-190DDCE8F278}"/>
    <dgm:cxn modelId="{DF8E5495-F690-4871-8D93-FF399F9D6DB7}" type="presOf" srcId="{5764F063-F85D-4E83-8637-79B25CB4AED9}" destId="{A71E179B-F653-464E-BEC5-3228F1BF0A5B}" srcOrd="0" destOrd="0" presId="urn:microsoft.com/office/officeart/2008/layout/VerticalCurvedList"/>
    <dgm:cxn modelId="{8957A06B-5BAF-45B8-94AF-61AB89B0762A}" type="presOf" srcId="{3DA668D7-4D6C-41AE-8A4B-021E2D416E02}" destId="{A3BAB8E0-ECA8-498A-BD3E-FB63654EFB41}" srcOrd="0" destOrd="0" presId="urn:microsoft.com/office/officeart/2008/layout/VerticalCurvedList"/>
    <dgm:cxn modelId="{2236791D-A626-4BFB-A6D0-388F7D96FB0A}" srcId="{5764F063-F85D-4E83-8637-79B25CB4AED9}" destId="{D1194B14-87D7-45A6-97BE-9670BD9B7D10}" srcOrd="0" destOrd="0" parTransId="{EECC5C55-5FB5-46E3-8DBA-65CE4E69B7BC}" sibTransId="{3DA668D7-4D6C-41AE-8A4B-021E2D416E02}"/>
    <dgm:cxn modelId="{0A3743F2-C1EF-4FFF-BB14-0AD1D7C00E49}" srcId="{5764F063-F85D-4E83-8637-79B25CB4AED9}" destId="{13F9D16B-CBB9-41A1-A4C3-A953FF81B79A}" srcOrd="3" destOrd="0" parTransId="{DB8FCD42-C911-4472-A6B2-FACF10F2CD6D}" sibTransId="{78C806EE-39DA-459E-885C-E9C8C0EE78DF}"/>
    <dgm:cxn modelId="{61135D10-9ACB-40FD-B9A0-EA721E886603}" type="presOf" srcId="{D1194B14-87D7-45A6-97BE-9670BD9B7D10}" destId="{735C0D89-41E5-496B-8046-A5AFF91B8F76}" srcOrd="0" destOrd="0" presId="urn:microsoft.com/office/officeart/2008/layout/VerticalCurvedList"/>
    <dgm:cxn modelId="{E835EF06-62AC-4130-9D64-5AAC2509B206}" type="presOf" srcId="{13F9D16B-CBB9-41A1-A4C3-A953FF81B79A}" destId="{5BEC7E87-6697-43CE-91B4-C7D5FBD5ED5C}" srcOrd="0" destOrd="0" presId="urn:microsoft.com/office/officeart/2008/layout/VerticalCurvedList"/>
    <dgm:cxn modelId="{B8E98E2A-C771-4A81-9730-D450655B27D8}" srcId="{5764F063-F85D-4E83-8637-79B25CB4AED9}" destId="{6D90062A-BEA1-42F3-A00B-87584BCFD615}" srcOrd="1" destOrd="0" parTransId="{9ACF4E84-73EC-400E-A828-3B46EDAA3147}" sibTransId="{EAA1875D-91FE-47CD-AD95-EB3DB706005A}"/>
    <dgm:cxn modelId="{7A154C8B-68FF-4F81-A092-EDD106E91F91}" type="presOf" srcId="{8D16E4E6-2652-4B82-9A6A-26AEDA39432E}" destId="{4F9F026C-76BF-49D2-B83A-9742AF33A13E}" srcOrd="0" destOrd="0" presId="urn:microsoft.com/office/officeart/2008/layout/VerticalCurvedList"/>
    <dgm:cxn modelId="{47857467-CEF5-4249-A4CE-1487F87EA8D9}" type="presParOf" srcId="{A71E179B-F653-464E-BEC5-3228F1BF0A5B}" destId="{42C0CE7F-D9DD-41DD-AA18-0F93BC78EED0}" srcOrd="0" destOrd="0" presId="urn:microsoft.com/office/officeart/2008/layout/VerticalCurvedList"/>
    <dgm:cxn modelId="{9BCD6C33-D91B-4E8F-889F-7E30F15E6613}" type="presParOf" srcId="{42C0CE7F-D9DD-41DD-AA18-0F93BC78EED0}" destId="{36DA76DA-82A9-4449-A52D-D490C50E7A62}" srcOrd="0" destOrd="0" presId="urn:microsoft.com/office/officeart/2008/layout/VerticalCurvedList"/>
    <dgm:cxn modelId="{B4726FA9-CAD2-4D94-97BD-712074F079AC}" type="presParOf" srcId="{36DA76DA-82A9-4449-A52D-D490C50E7A62}" destId="{DF99A8AB-A9AE-4B3F-852D-1B2CB059BB04}" srcOrd="0" destOrd="0" presId="urn:microsoft.com/office/officeart/2008/layout/VerticalCurvedList"/>
    <dgm:cxn modelId="{83F77299-9A7B-4E78-96CA-64ABCC5605FE}" type="presParOf" srcId="{36DA76DA-82A9-4449-A52D-D490C50E7A62}" destId="{A3BAB8E0-ECA8-498A-BD3E-FB63654EFB41}" srcOrd="1" destOrd="0" presId="urn:microsoft.com/office/officeart/2008/layout/VerticalCurvedList"/>
    <dgm:cxn modelId="{27C77CFB-0DF5-4527-9751-BB125650F8E4}" type="presParOf" srcId="{36DA76DA-82A9-4449-A52D-D490C50E7A62}" destId="{17486BD5-BF80-407E-9DCD-17DC0318F3CF}" srcOrd="2" destOrd="0" presId="urn:microsoft.com/office/officeart/2008/layout/VerticalCurvedList"/>
    <dgm:cxn modelId="{AD9BC390-344C-4F10-8CED-FB93055430B4}" type="presParOf" srcId="{36DA76DA-82A9-4449-A52D-D490C50E7A62}" destId="{1D404EAD-646B-4157-9D84-5C341D1B3F97}" srcOrd="3" destOrd="0" presId="urn:microsoft.com/office/officeart/2008/layout/VerticalCurvedList"/>
    <dgm:cxn modelId="{E4043EFB-09B6-4D9B-81B8-5140C405BA94}" type="presParOf" srcId="{42C0CE7F-D9DD-41DD-AA18-0F93BC78EED0}" destId="{735C0D89-41E5-496B-8046-A5AFF91B8F76}" srcOrd="1" destOrd="0" presId="urn:microsoft.com/office/officeart/2008/layout/VerticalCurvedList"/>
    <dgm:cxn modelId="{3CF129CE-8C9C-48AF-8402-23685AED6971}" type="presParOf" srcId="{42C0CE7F-D9DD-41DD-AA18-0F93BC78EED0}" destId="{6ACF0406-6FC2-4ED1-8795-0B98DB5A4E10}" srcOrd="2" destOrd="0" presId="urn:microsoft.com/office/officeart/2008/layout/VerticalCurvedList"/>
    <dgm:cxn modelId="{24F7D17E-4E7E-4F21-9624-3386905CA26F}" type="presParOf" srcId="{6ACF0406-6FC2-4ED1-8795-0B98DB5A4E10}" destId="{254BD524-C0FC-4748-A3E4-F2E1B73FAFB8}" srcOrd="0" destOrd="0" presId="urn:microsoft.com/office/officeart/2008/layout/VerticalCurvedList"/>
    <dgm:cxn modelId="{77020DAB-0CF3-4CF6-8B88-8FDEE78ACA0A}" type="presParOf" srcId="{42C0CE7F-D9DD-41DD-AA18-0F93BC78EED0}" destId="{A64BB571-CB91-40D9-B36E-91629959046E}" srcOrd="3" destOrd="0" presId="urn:microsoft.com/office/officeart/2008/layout/VerticalCurvedList"/>
    <dgm:cxn modelId="{2BFF6301-87BF-4214-B861-7D27F5398202}" type="presParOf" srcId="{42C0CE7F-D9DD-41DD-AA18-0F93BC78EED0}" destId="{47A86A67-CBE6-40C4-AA9F-F8DCC8EED5E9}" srcOrd="4" destOrd="0" presId="urn:microsoft.com/office/officeart/2008/layout/VerticalCurvedList"/>
    <dgm:cxn modelId="{1DAF715F-CB1E-4A0A-898C-B9ADBA3AB8C5}" type="presParOf" srcId="{47A86A67-CBE6-40C4-AA9F-F8DCC8EED5E9}" destId="{73C5B934-50C9-494D-B3C5-FCE35AE83F68}" srcOrd="0" destOrd="0" presId="urn:microsoft.com/office/officeart/2008/layout/VerticalCurvedList"/>
    <dgm:cxn modelId="{14B6C92A-AB3C-4532-8320-F237B28F1A5B}" type="presParOf" srcId="{42C0CE7F-D9DD-41DD-AA18-0F93BC78EED0}" destId="{4F9F026C-76BF-49D2-B83A-9742AF33A13E}" srcOrd="5" destOrd="0" presId="urn:microsoft.com/office/officeart/2008/layout/VerticalCurvedList"/>
    <dgm:cxn modelId="{893A9542-B388-4E6D-BB92-DC796C054DAC}" type="presParOf" srcId="{42C0CE7F-D9DD-41DD-AA18-0F93BC78EED0}" destId="{9BD42AB2-799F-431C-81C4-28A1651B8F40}" srcOrd="6" destOrd="0" presId="urn:microsoft.com/office/officeart/2008/layout/VerticalCurvedList"/>
    <dgm:cxn modelId="{AC900C22-F298-4A99-A222-80AD6BA48E33}" type="presParOf" srcId="{9BD42AB2-799F-431C-81C4-28A1651B8F40}" destId="{620F88CA-C127-453D-8E13-E7DB79AD8218}" srcOrd="0" destOrd="0" presId="urn:microsoft.com/office/officeart/2008/layout/VerticalCurvedList"/>
    <dgm:cxn modelId="{711EF889-839C-42C8-B3A0-422C3F2ED497}" type="presParOf" srcId="{42C0CE7F-D9DD-41DD-AA18-0F93BC78EED0}" destId="{5BEC7E87-6697-43CE-91B4-C7D5FBD5ED5C}" srcOrd="7" destOrd="0" presId="urn:microsoft.com/office/officeart/2008/layout/VerticalCurvedList"/>
    <dgm:cxn modelId="{C138E61C-020A-4E83-9BCE-780146CE50BD}" type="presParOf" srcId="{42C0CE7F-D9DD-41DD-AA18-0F93BC78EED0}" destId="{F50B6D62-2CB4-4B87-9D9E-316E0E188BA0}" srcOrd="8" destOrd="0" presId="urn:microsoft.com/office/officeart/2008/layout/VerticalCurvedList"/>
    <dgm:cxn modelId="{F21E4DCA-A8DB-4185-A77B-874AACE03F1C}" type="presParOf" srcId="{F50B6D62-2CB4-4B87-9D9E-316E0E188BA0}" destId="{8B940E3E-C74B-4A3E-B9A7-CFF78C5175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AB8E0-ECA8-498A-BD3E-FB63654EFB41}">
      <dsp:nvSpPr>
        <dsp:cNvPr id="0" name=""/>
        <dsp:cNvSpPr/>
      </dsp:nvSpPr>
      <dsp:spPr>
        <a:xfrm>
          <a:off x="-6649473" y="-1016843"/>
          <a:ext cx="7914171" cy="7914171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0D89-41E5-496B-8046-A5AFF91B8F76}">
      <dsp:nvSpPr>
        <dsp:cNvPr id="0" name=""/>
        <dsp:cNvSpPr/>
      </dsp:nvSpPr>
      <dsp:spPr>
        <a:xfrm>
          <a:off x="661769" y="452091"/>
          <a:ext cx="9691445" cy="904653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1806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báo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cáo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769" y="452091"/>
        <a:ext cx="9691445" cy="904653"/>
      </dsp:txXfrm>
    </dsp:sp>
    <dsp:sp modelId="{254BD524-C0FC-4748-A3E4-F2E1B73FAFB8}">
      <dsp:nvSpPr>
        <dsp:cNvPr id="0" name=""/>
        <dsp:cNvSpPr/>
      </dsp:nvSpPr>
      <dsp:spPr>
        <a:xfrm>
          <a:off x="96360" y="339009"/>
          <a:ext cx="1130817" cy="1130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BB571-CB91-40D9-B36E-91629959046E}">
      <dsp:nvSpPr>
        <dsp:cNvPr id="0" name=""/>
        <dsp:cNvSpPr/>
      </dsp:nvSpPr>
      <dsp:spPr>
        <a:xfrm>
          <a:off x="1180428" y="1809307"/>
          <a:ext cx="9172786" cy="904653"/>
        </a:xfrm>
        <a:prstGeom prst="rect">
          <a:avLst/>
        </a:prstGeom>
        <a:solidFill>
          <a:schemeClr val="accent3">
            <a:hueOff val="-93612"/>
            <a:satOff val="-2531"/>
            <a:lumOff val="-52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06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0428" y="1809307"/>
        <a:ext cx="9172786" cy="904653"/>
      </dsp:txXfrm>
    </dsp:sp>
    <dsp:sp modelId="{73C5B934-50C9-494D-B3C5-FCE35AE83F68}">
      <dsp:nvSpPr>
        <dsp:cNvPr id="0" name=""/>
        <dsp:cNvSpPr/>
      </dsp:nvSpPr>
      <dsp:spPr>
        <a:xfrm>
          <a:off x="615019" y="1696225"/>
          <a:ext cx="1130817" cy="1130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93612"/>
              <a:satOff val="-2531"/>
              <a:lumOff val="-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F026C-76BF-49D2-B83A-9742AF33A13E}">
      <dsp:nvSpPr>
        <dsp:cNvPr id="0" name=""/>
        <dsp:cNvSpPr/>
      </dsp:nvSpPr>
      <dsp:spPr>
        <a:xfrm>
          <a:off x="1180428" y="3166523"/>
          <a:ext cx="9172786" cy="904653"/>
        </a:xfrm>
        <a:prstGeom prst="rect">
          <a:avLst/>
        </a:prstGeom>
        <a:solidFill>
          <a:srgbClr val="D608C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06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thao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đáng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cậy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0428" y="3166523"/>
        <a:ext cx="9172786" cy="904653"/>
      </dsp:txXfrm>
    </dsp:sp>
    <dsp:sp modelId="{620F88CA-C127-453D-8E13-E7DB79AD8218}">
      <dsp:nvSpPr>
        <dsp:cNvPr id="0" name=""/>
        <dsp:cNvSpPr/>
      </dsp:nvSpPr>
      <dsp:spPr>
        <a:xfrm>
          <a:off x="615019" y="3053441"/>
          <a:ext cx="1130817" cy="1130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187225"/>
              <a:satOff val="-5061"/>
              <a:lumOff val="-10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C7E87-6697-43CE-91B4-C7D5FBD5ED5C}">
      <dsp:nvSpPr>
        <dsp:cNvPr id="0" name=""/>
        <dsp:cNvSpPr/>
      </dsp:nvSpPr>
      <dsp:spPr>
        <a:xfrm>
          <a:off x="661769" y="4523739"/>
          <a:ext cx="9691445" cy="904653"/>
        </a:xfrm>
        <a:prstGeom prst="rect">
          <a:avLst/>
        </a:prstGeom>
        <a:solidFill>
          <a:srgbClr val="BCAB0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06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cước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tiện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hỗ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trợ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769" y="4523739"/>
        <a:ext cx="9691445" cy="904653"/>
      </dsp:txXfrm>
    </dsp:sp>
    <dsp:sp modelId="{8B940E3E-C74B-4A3E-B9A7-CFF78C5175A3}">
      <dsp:nvSpPr>
        <dsp:cNvPr id="0" name=""/>
        <dsp:cNvSpPr/>
      </dsp:nvSpPr>
      <dsp:spPr>
        <a:xfrm>
          <a:off x="96360" y="4410657"/>
          <a:ext cx="1130817" cy="1130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280837"/>
              <a:satOff val="-7592"/>
              <a:lumOff val="-156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5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6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9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9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1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3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2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4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8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0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5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2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0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8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6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6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6F586-3481-48C1-A311-7156F82C7B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44D391-3032-4979-8863-9162081E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5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eEncPVmrM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8542" y="2343781"/>
            <a:ext cx="83814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VIẾT BÁO CÁO NGHIÊN CỨU VỀ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VẤN ĐỀ TỰ NHIÊN, XÃ HỘI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8945" y="1311564"/>
            <a:ext cx="158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VIẾT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97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96025" y="1270749"/>
            <a:ext cx="5734050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spcAft>
                <a:spcPts val="8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ABC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0750" y="18969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lvl="0" algn="just"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818" y="2170545"/>
            <a:ext cx="6031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8443" y="2513688"/>
            <a:ext cx="51562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THỰC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 VIẾT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BƯỚC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34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1437" y="371818"/>
            <a:ext cx="79031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325" y="1095375"/>
            <a:ext cx="89249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 Cao)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 Cao)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Sêchxpia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6125" y="2513688"/>
            <a:ext cx="61526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4855" y="233273"/>
            <a:ext cx="7515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Thu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325" y="1095375"/>
            <a:ext cx="89249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6400" y="1413163"/>
            <a:ext cx="3860800" cy="443345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(2013), “Internet: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nay”,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(146), tr. 62-71.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40219" y="1990436"/>
            <a:ext cx="4608946" cy="443345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(2015),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5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4855" y="233273"/>
            <a:ext cx="7515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Thu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325" y="1095375"/>
            <a:ext cx="89249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6399" y="1413163"/>
            <a:ext cx="4636655" cy="443345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(2010),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Tp. HCM.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(2006),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40219" y="1990436"/>
            <a:ext cx="6262254" cy="443345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Loan (2012-2013),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trí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truyền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mới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lối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4855" y="233273"/>
            <a:ext cx="4469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763" y="1170264"/>
            <a:ext cx="6400800" cy="113607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2800" y="2507228"/>
            <a:ext cx="7010399" cy="119611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64855" y="3995660"/>
            <a:ext cx="7010399" cy="119611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46400" y="5484093"/>
            <a:ext cx="7010399" cy="119611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39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36" y="157018"/>
            <a:ext cx="11702473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LĐ 1: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LĐ 2: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LĐ 3: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LĐ 4: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LĐ 5: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154" y="347491"/>
            <a:ext cx="2093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325" y="1095375"/>
            <a:ext cx="89249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95325" y="1169266"/>
            <a:ext cx="3860800" cy="2890982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30111" y="1165514"/>
            <a:ext cx="4073235" cy="2890982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68" y="2611005"/>
            <a:ext cx="3971636" cy="4283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07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818" y="2170545"/>
            <a:ext cx="6031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325" y="110491"/>
            <a:ext cx="4867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325" y="1095375"/>
            <a:ext cx="89249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95653"/>
              </p:ext>
            </p:extLst>
          </p:nvPr>
        </p:nvGraphicFramePr>
        <p:xfrm>
          <a:off x="695325" y="1495484"/>
          <a:ext cx="10909344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1026431">
                  <a:extLst>
                    <a:ext uri="{9D8B030D-6E8A-4147-A177-3AD203B41FA5}">
                      <a16:colId xmlns:a16="http://schemas.microsoft.com/office/drawing/2014/main" val="3331663757"/>
                    </a:ext>
                  </a:extLst>
                </a:gridCol>
                <a:gridCol w="6985981">
                  <a:extLst>
                    <a:ext uri="{9D8B030D-6E8A-4147-A177-3AD203B41FA5}">
                      <a16:colId xmlns:a16="http://schemas.microsoft.com/office/drawing/2014/main" val="1430579160"/>
                    </a:ext>
                  </a:extLst>
                </a:gridCol>
                <a:gridCol w="1448466">
                  <a:extLst>
                    <a:ext uri="{9D8B030D-6E8A-4147-A177-3AD203B41FA5}">
                      <a16:colId xmlns:a16="http://schemas.microsoft.com/office/drawing/2014/main" val="3364128998"/>
                    </a:ext>
                  </a:extLst>
                </a:gridCol>
                <a:gridCol w="1448466">
                  <a:extLst>
                    <a:ext uri="{9D8B030D-6E8A-4147-A177-3AD203B41FA5}">
                      <a16:colId xmlns:a16="http://schemas.microsoft.com/office/drawing/2014/main" val="149248337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 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5581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368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 phù hợp với một báo cáo nghiên cứu, gồm các phần: đặt vấn đề, giải quyết vấn đề, kết luận, tài liệu tham khảo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306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thông tin tham khảo có nguồn gốc rõ ràng, đáng tin cậy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649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luận điểm, bằng chứng rõ ràng, chặt chẽ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965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viết đảm bảo tuân thủ các quy định về chính tả; không mắc lỗi dùng từ, đặt câu (ngữ pháp)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41254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3703" y="679876"/>
            <a:ext cx="753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 đánh giá, chỉnh sửa, hoàn thiện bài viết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818" y="2170545"/>
            <a:ext cx="6031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7589">
            <a:off x="7407202" y="610893"/>
            <a:ext cx="4386370" cy="3148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637309" y="1191491"/>
            <a:ext cx="5948218" cy="527396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Nam…</a:t>
            </a:r>
          </a:p>
        </p:txBody>
      </p:sp>
    </p:spTree>
    <p:extLst>
      <p:ext uri="{BB962C8B-B14F-4D97-AF65-F5344CB8AC3E}">
        <p14:creationId xmlns:p14="http://schemas.microsoft.com/office/powerpoint/2010/main" val="39337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8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310" y="2567709"/>
            <a:ext cx="749068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lvl="0"/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thiện các bài tập còn lại.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nội dung nói và nghe: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1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eEncPVmrM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01600"/>
            <a:ext cx="12192000" cy="71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616365" y="775853"/>
            <a:ext cx="6373091" cy="4387273"/>
          </a:xfrm>
          <a:prstGeom prst="verticalScroll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6327" y="1939636"/>
            <a:ext cx="46089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Clip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9054" y="1967345"/>
            <a:ext cx="64285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326" y="252569"/>
            <a:ext cx="58294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pt-B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yêu cầu của kiểu bài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911926" y="1163782"/>
            <a:ext cx="6179128" cy="4830619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7375856"/>
              </p:ext>
            </p:extLst>
          </p:nvPr>
        </p:nvGraphicFramePr>
        <p:xfrm>
          <a:off x="277090" y="701964"/>
          <a:ext cx="10437091" cy="588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45" y="85071"/>
            <a:ext cx="9531927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065" y="903864"/>
            <a:ext cx="6838662" cy="3590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81707" y="4292234"/>
            <a:ext cx="9531927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-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09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6583" y="120073"/>
            <a:ext cx="8774545" cy="8682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0480" marR="30480" algn="just">
              <a:spcAft>
                <a:spcPts val="8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-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9345" y="4122120"/>
            <a:ext cx="5024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2509" y="1385455"/>
            <a:ext cx="53386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70256" y="1385455"/>
            <a:ext cx="4932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73" y="4183675"/>
            <a:ext cx="5772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41753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09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6583" y="120073"/>
            <a:ext cx="8774545" cy="8682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0480" marR="30480" algn="just">
              <a:spcAft>
                <a:spcPts val="8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-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3855" y="3995678"/>
            <a:ext cx="502458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2509" y="1385455"/>
            <a:ext cx="53386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70256" y="1385455"/>
            <a:ext cx="49322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73" y="4183675"/>
            <a:ext cx="57727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5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1345</Words>
  <Application>Microsoft Office PowerPoint</Application>
  <PresentationFormat>Widescreen</PresentationFormat>
  <Paragraphs>117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Segoe UI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</cp:revision>
  <dcterms:created xsi:type="dcterms:W3CDTF">2023-08-06T15:56:43Z</dcterms:created>
  <dcterms:modified xsi:type="dcterms:W3CDTF">2023-10-07T23:34:03Z</dcterms:modified>
</cp:coreProperties>
</file>