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1"/>
  </p:notesMasterIdLst>
  <p:sldIdLst>
    <p:sldId id="289" r:id="rId3"/>
    <p:sldId id="316" r:id="rId4"/>
    <p:sldId id="320" r:id="rId5"/>
    <p:sldId id="319" r:id="rId6"/>
    <p:sldId id="321" r:id="rId7"/>
    <p:sldId id="331" r:id="rId8"/>
    <p:sldId id="326" r:id="rId9"/>
    <p:sldId id="327" r:id="rId10"/>
    <p:sldId id="328" r:id="rId11"/>
    <p:sldId id="333" r:id="rId12"/>
    <p:sldId id="322" r:id="rId13"/>
    <p:sldId id="332" r:id="rId14"/>
    <p:sldId id="335" r:id="rId15"/>
    <p:sldId id="334" r:id="rId16"/>
    <p:sldId id="352" r:id="rId17"/>
    <p:sldId id="336" r:id="rId18"/>
    <p:sldId id="337" r:id="rId19"/>
    <p:sldId id="339" r:id="rId20"/>
    <p:sldId id="338" r:id="rId21"/>
    <p:sldId id="353" r:id="rId22"/>
    <p:sldId id="354" r:id="rId23"/>
    <p:sldId id="340" r:id="rId24"/>
    <p:sldId id="341" r:id="rId25"/>
    <p:sldId id="343" r:id="rId26"/>
    <p:sldId id="342" r:id="rId27"/>
    <p:sldId id="344" r:id="rId28"/>
    <p:sldId id="355" r:id="rId29"/>
    <p:sldId id="345" r:id="rId30"/>
    <p:sldId id="346" r:id="rId31"/>
    <p:sldId id="347" r:id="rId32"/>
    <p:sldId id="348" r:id="rId33"/>
    <p:sldId id="356" r:id="rId34"/>
    <p:sldId id="349" r:id="rId35"/>
    <p:sldId id="350" r:id="rId36"/>
    <p:sldId id="357" r:id="rId37"/>
    <p:sldId id="351" r:id="rId38"/>
    <p:sldId id="358" r:id="rId39"/>
    <p:sldId id="359" r:id="rId40"/>
    <p:sldId id="324" r:id="rId41"/>
    <p:sldId id="362" r:id="rId42"/>
    <p:sldId id="361" r:id="rId43"/>
    <p:sldId id="318" r:id="rId44"/>
    <p:sldId id="364" r:id="rId45"/>
    <p:sldId id="365" r:id="rId46"/>
    <p:sldId id="366" r:id="rId47"/>
    <p:sldId id="317" r:id="rId48"/>
    <p:sldId id="311" r:id="rId49"/>
    <p:sldId id="30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7EE9FE-811A-4B43-8DB7-9B8E4167A990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34DF0640-4F94-470F-8886-2EE42ED213D1}">
      <dgm:prSet phldrT="[Text]" custT="1"/>
      <dgm:spPr/>
      <dgm:t>
        <a:bodyPr/>
        <a:lstStyle/>
        <a:p>
          <a:pPr algn="just"/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khấu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căng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kịch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0B5CD1-FE6C-45AC-B6A9-9873E7745DE3}" type="parTrans" cxnId="{0B50B035-2C06-4554-B1AB-AFC0DA7C0563}">
      <dgm:prSet/>
      <dgm:spPr/>
      <dgm:t>
        <a:bodyPr/>
        <a:lstStyle/>
        <a:p>
          <a:endParaRPr lang="en-US"/>
        </a:p>
      </dgm:t>
    </dgm:pt>
    <dgm:pt modelId="{C1723ED2-5738-43F4-8D5B-F7DE11EB59E5}" type="sibTrans" cxnId="{0B50B035-2C06-4554-B1AB-AFC0DA7C0563}">
      <dgm:prSet/>
      <dgm:spPr/>
      <dgm:t>
        <a:bodyPr/>
        <a:lstStyle/>
        <a:p>
          <a:endParaRPr lang="en-US"/>
        </a:p>
      </dgm:t>
    </dgm:pt>
    <dgm:pt modelId="{1BFE15A5-3676-4F98-9B89-4CB7301EB610}">
      <dgm:prSet phldrT="[Text]" custT="1"/>
      <dgm:spPr/>
      <dgm:t>
        <a:bodyPr/>
        <a:lstStyle/>
        <a:p>
          <a:pPr algn="just"/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khấu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mâu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thuẫn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thêm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căng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8B02C2-63A7-433D-AE74-FE62D3F91548}" type="parTrans" cxnId="{BE6126EF-BEFB-4F93-B15F-1338C05A24D1}">
      <dgm:prSet/>
      <dgm:spPr/>
      <dgm:t>
        <a:bodyPr/>
        <a:lstStyle/>
        <a:p>
          <a:endParaRPr lang="en-US"/>
        </a:p>
      </dgm:t>
    </dgm:pt>
    <dgm:pt modelId="{9DEAEF87-A080-402A-975B-D23AF476C28C}" type="sibTrans" cxnId="{BE6126EF-BEFB-4F93-B15F-1338C05A24D1}">
      <dgm:prSet/>
      <dgm:spPr/>
      <dgm:t>
        <a:bodyPr/>
        <a:lstStyle/>
        <a:p>
          <a:endParaRPr lang="en-US"/>
        </a:p>
      </dgm:t>
    </dgm:pt>
    <dgm:pt modelId="{CE255AED-BDD4-443B-93B4-F20BC517FFA6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kiện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sắp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trật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tăng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hiểm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0C93D4-D131-4D1D-BFA6-797744F08FCE}" type="parTrans" cxnId="{0C7D81C5-FAAD-4169-B2BD-341BBB2CBACF}">
      <dgm:prSet/>
      <dgm:spPr/>
      <dgm:t>
        <a:bodyPr/>
        <a:lstStyle/>
        <a:p>
          <a:endParaRPr lang="en-US"/>
        </a:p>
      </dgm:t>
    </dgm:pt>
    <dgm:pt modelId="{E74CED85-E6A3-4B29-8B66-DE0F5E094DC9}" type="sibTrans" cxnId="{0C7D81C5-FAAD-4169-B2BD-341BBB2CBACF}">
      <dgm:prSet/>
      <dgm:spPr/>
      <dgm:t>
        <a:bodyPr/>
        <a:lstStyle/>
        <a:p>
          <a:endParaRPr lang="en-US"/>
        </a:p>
      </dgm:t>
    </dgm:pt>
    <dgm:pt modelId="{A96536D2-7A70-4ED0-86A6-447B7E715ABE}" type="pres">
      <dgm:prSet presAssocID="{8E7EE9FE-811A-4B43-8DB7-9B8E4167A990}" presName="CompostProcess" presStyleCnt="0">
        <dgm:presLayoutVars>
          <dgm:dir/>
          <dgm:resizeHandles val="exact"/>
        </dgm:presLayoutVars>
      </dgm:prSet>
      <dgm:spPr/>
    </dgm:pt>
    <dgm:pt modelId="{33BE67B8-B457-493C-A698-055F46AAAECC}" type="pres">
      <dgm:prSet presAssocID="{8E7EE9FE-811A-4B43-8DB7-9B8E4167A990}" presName="arrow" presStyleLbl="bgShp" presStyleIdx="0" presStyleCnt="1"/>
      <dgm:spPr/>
    </dgm:pt>
    <dgm:pt modelId="{1C2532C3-C0A4-4BA8-8D4D-668C0BEA7C0C}" type="pres">
      <dgm:prSet presAssocID="{8E7EE9FE-811A-4B43-8DB7-9B8E4167A990}" presName="linearProcess" presStyleCnt="0"/>
      <dgm:spPr/>
    </dgm:pt>
    <dgm:pt modelId="{38E64222-BCF8-4E25-97DE-5D44D8E7ACD2}" type="pres">
      <dgm:prSet presAssocID="{34DF0640-4F94-470F-8886-2EE42ED213D1}" presName="textNode" presStyleLbl="node1" presStyleIdx="0" presStyleCnt="3" custScaleX="98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665B22-1E33-40E3-BD6D-52E0AD0DA7C6}" type="pres">
      <dgm:prSet presAssocID="{C1723ED2-5738-43F4-8D5B-F7DE11EB59E5}" presName="sibTrans" presStyleCnt="0"/>
      <dgm:spPr/>
    </dgm:pt>
    <dgm:pt modelId="{A64EF146-A7F7-435C-8132-20F4BE5DACDE}" type="pres">
      <dgm:prSet presAssocID="{1BFE15A5-3676-4F98-9B89-4CB7301EB61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03CA43-D39C-423F-9C16-C26BD62CC6C8}" type="pres">
      <dgm:prSet presAssocID="{9DEAEF87-A080-402A-975B-D23AF476C28C}" presName="sibTrans" presStyleCnt="0"/>
      <dgm:spPr/>
    </dgm:pt>
    <dgm:pt modelId="{24F2B56A-8A82-4721-A5CF-641AFB61616A}" type="pres">
      <dgm:prSet presAssocID="{CE255AED-BDD4-443B-93B4-F20BC517FFA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50B035-2C06-4554-B1AB-AFC0DA7C0563}" srcId="{8E7EE9FE-811A-4B43-8DB7-9B8E4167A990}" destId="{34DF0640-4F94-470F-8886-2EE42ED213D1}" srcOrd="0" destOrd="0" parTransId="{5E0B5CD1-FE6C-45AC-B6A9-9873E7745DE3}" sibTransId="{C1723ED2-5738-43F4-8D5B-F7DE11EB59E5}"/>
    <dgm:cxn modelId="{EAC5BBD1-6243-4331-8C59-7A9AAA0DC745}" type="presOf" srcId="{CE255AED-BDD4-443B-93B4-F20BC517FFA6}" destId="{24F2B56A-8A82-4721-A5CF-641AFB61616A}" srcOrd="0" destOrd="0" presId="urn:microsoft.com/office/officeart/2005/8/layout/hProcess9"/>
    <dgm:cxn modelId="{E67BE82F-0E38-4DEF-861A-8414D29C4B08}" type="presOf" srcId="{1BFE15A5-3676-4F98-9B89-4CB7301EB610}" destId="{A64EF146-A7F7-435C-8132-20F4BE5DACDE}" srcOrd="0" destOrd="0" presId="urn:microsoft.com/office/officeart/2005/8/layout/hProcess9"/>
    <dgm:cxn modelId="{BE6126EF-BEFB-4F93-B15F-1338C05A24D1}" srcId="{8E7EE9FE-811A-4B43-8DB7-9B8E4167A990}" destId="{1BFE15A5-3676-4F98-9B89-4CB7301EB610}" srcOrd="1" destOrd="0" parTransId="{928B02C2-63A7-433D-AE74-FE62D3F91548}" sibTransId="{9DEAEF87-A080-402A-975B-D23AF476C28C}"/>
    <dgm:cxn modelId="{0C7D81C5-FAAD-4169-B2BD-341BBB2CBACF}" srcId="{8E7EE9FE-811A-4B43-8DB7-9B8E4167A990}" destId="{CE255AED-BDD4-443B-93B4-F20BC517FFA6}" srcOrd="2" destOrd="0" parTransId="{5D0C93D4-D131-4D1D-BFA6-797744F08FCE}" sibTransId="{E74CED85-E6A3-4B29-8B66-DE0F5E094DC9}"/>
    <dgm:cxn modelId="{8AFBFD1C-88E0-44F4-B520-5BA4E7E36663}" type="presOf" srcId="{34DF0640-4F94-470F-8886-2EE42ED213D1}" destId="{38E64222-BCF8-4E25-97DE-5D44D8E7ACD2}" srcOrd="0" destOrd="0" presId="urn:microsoft.com/office/officeart/2005/8/layout/hProcess9"/>
    <dgm:cxn modelId="{5DA0EA96-E72A-43CA-9154-917A3970A02A}" type="presOf" srcId="{8E7EE9FE-811A-4B43-8DB7-9B8E4167A990}" destId="{A96536D2-7A70-4ED0-86A6-447B7E715ABE}" srcOrd="0" destOrd="0" presId="urn:microsoft.com/office/officeart/2005/8/layout/hProcess9"/>
    <dgm:cxn modelId="{16F9F2DD-3DFF-4712-904E-4FD08F7EBAFC}" type="presParOf" srcId="{A96536D2-7A70-4ED0-86A6-447B7E715ABE}" destId="{33BE67B8-B457-493C-A698-055F46AAAECC}" srcOrd="0" destOrd="0" presId="urn:microsoft.com/office/officeart/2005/8/layout/hProcess9"/>
    <dgm:cxn modelId="{CFAD4B45-2D1B-487A-8B2E-61AB27C9B9F9}" type="presParOf" srcId="{A96536D2-7A70-4ED0-86A6-447B7E715ABE}" destId="{1C2532C3-C0A4-4BA8-8D4D-668C0BEA7C0C}" srcOrd="1" destOrd="0" presId="urn:microsoft.com/office/officeart/2005/8/layout/hProcess9"/>
    <dgm:cxn modelId="{FD0E60A3-1BE4-40F1-ADF9-1E6E19D4FABE}" type="presParOf" srcId="{1C2532C3-C0A4-4BA8-8D4D-668C0BEA7C0C}" destId="{38E64222-BCF8-4E25-97DE-5D44D8E7ACD2}" srcOrd="0" destOrd="0" presId="urn:microsoft.com/office/officeart/2005/8/layout/hProcess9"/>
    <dgm:cxn modelId="{7B8B2F4F-CA85-4192-82B2-72843E429F19}" type="presParOf" srcId="{1C2532C3-C0A4-4BA8-8D4D-668C0BEA7C0C}" destId="{CF665B22-1E33-40E3-BD6D-52E0AD0DA7C6}" srcOrd="1" destOrd="0" presId="urn:microsoft.com/office/officeart/2005/8/layout/hProcess9"/>
    <dgm:cxn modelId="{8C2C08BD-6031-4CB2-911B-DCEAF07C2D01}" type="presParOf" srcId="{1C2532C3-C0A4-4BA8-8D4D-668C0BEA7C0C}" destId="{A64EF146-A7F7-435C-8132-20F4BE5DACDE}" srcOrd="2" destOrd="0" presId="urn:microsoft.com/office/officeart/2005/8/layout/hProcess9"/>
    <dgm:cxn modelId="{6BC9AF15-F1B6-4B9E-B894-D684604F814D}" type="presParOf" srcId="{1C2532C3-C0A4-4BA8-8D4D-668C0BEA7C0C}" destId="{B603CA43-D39C-423F-9C16-C26BD62CC6C8}" srcOrd="3" destOrd="0" presId="urn:microsoft.com/office/officeart/2005/8/layout/hProcess9"/>
    <dgm:cxn modelId="{C52827E9-9950-4BA5-B890-EEC4C3E78E2A}" type="presParOf" srcId="{1C2532C3-C0A4-4BA8-8D4D-668C0BEA7C0C}" destId="{24F2B56A-8A82-4721-A5CF-641AFB61616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E67B8-B457-493C-A698-055F46AAAECC}">
      <dsp:nvSpPr>
        <dsp:cNvPr id="0" name=""/>
        <dsp:cNvSpPr/>
      </dsp:nvSpPr>
      <dsp:spPr>
        <a:xfrm>
          <a:off x="758927" y="0"/>
          <a:ext cx="8601178" cy="5418667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64222-BCF8-4E25-97DE-5D44D8E7ACD2}">
      <dsp:nvSpPr>
        <dsp:cNvPr id="0" name=""/>
        <dsp:cNvSpPr/>
      </dsp:nvSpPr>
      <dsp:spPr>
        <a:xfrm>
          <a:off x="2990" y="1625600"/>
          <a:ext cx="3048751" cy="21674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khấu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căng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kịch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797" y="1731407"/>
        <a:ext cx="2837137" cy="1955852"/>
      </dsp:txXfrm>
    </dsp:sp>
    <dsp:sp modelId="{A64EF146-A7F7-435C-8132-20F4BE5DACDE}">
      <dsp:nvSpPr>
        <dsp:cNvPr id="0" name=""/>
        <dsp:cNvSpPr/>
      </dsp:nvSpPr>
      <dsp:spPr>
        <a:xfrm>
          <a:off x="3476662" y="1625600"/>
          <a:ext cx="3107229" cy="2167466"/>
        </a:xfrm>
        <a:prstGeom prst="roundRect">
          <a:avLst/>
        </a:prstGeom>
        <a:solidFill>
          <a:schemeClr val="accent4">
            <a:hueOff val="-455917"/>
            <a:satOff val="-2303"/>
            <a:lumOff val="-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khấu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mâu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thuẫn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thêm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căng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2469" y="1731407"/>
        <a:ext cx="2895615" cy="1955852"/>
      </dsp:txXfrm>
    </dsp:sp>
    <dsp:sp modelId="{24F2B56A-8A82-4721-A5CF-641AFB61616A}">
      <dsp:nvSpPr>
        <dsp:cNvPr id="0" name=""/>
        <dsp:cNvSpPr/>
      </dsp:nvSpPr>
      <dsp:spPr>
        <a:xfrm>
          <a:off x="7008812" y="1625600"/>
          <a:ext cx="3107229" cy="2167466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kiện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sắp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trật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tăng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khốc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hiểm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4619" y="1731407"/>
        <a:ext cx="2895615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0E45E-B326-449E-A62E-06D5290FE50F}" type="datetimeFigureOut">
              <a:rPr lang="en-SG" smtClean="0"/>
              <a:t>10/10/2023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33331-46C9-4C96-A6A5-CF18D2F9E3F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389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smtClean="0"/>
              <a:t> 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33331-46C9-4C96-A6A5-CF18D2F9E3F3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41940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smtClean="0"/>
              <a:t> 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33331-46C9-4C96-A6A5-CF18D2F9E3F3}" type="slidenum">
              <a:rPr lang="en-SG" smtClean="0"/>
              <a:t>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769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smtClean="0"/>
              <a:t> 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33331-46C9-4C96-A6A5-CF18D2F9E3F3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88832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smtClean="0"/>
              <a:t> 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33331-46C9-4C96-A6A5-CF18D2F9E3F3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609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smtClean="0"/>
              <a:t> 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33331-46C9-4C96-A6A5-CF18D2F9E3F3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7821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smtClean="0"/>
              <a:t> 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33331-46C9-4C96-A6A5-CF18D2F9E3F3}" type="slidenum">
              <a:rPr lang="en-SG" smtClean="0"/>
              <a:t>42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201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smtClean="0"/>
              <a:t> 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33331-46C9-4C96-A6A5-CF18D2F9E3F3}" type="slidenum">
              <a:rPr lang="en-SG" smtClean="0"/>
              <a:t>43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3171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smtClean="0"/>
              <a:t> 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33331-46C9-4C96-A6A5-CF18D2F9E3F3}" type="slidenum">
              <a:rPr lang="en-SG" smtClean="0"/>
              <a:t>44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4576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smtClean="0"/>
              <a:t> 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33331-46C9-4C96-A6A5-CF18D2F9E3F3}" type="slidenum">
              <a:rPr lang="en-SG" smtClean="0"/>
              <a:t>46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2585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smtClean="0"/>
              <a:t> 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33331-46C9-4C96-A6A5-CF18D2F9E3F3}" type="slidenum">
              <a:rPr lang="en-SG" smtClean="0"/>
              <a:t>47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010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36042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66670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50807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84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78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91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97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56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8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43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0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19205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43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94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728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04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1827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08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33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3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56865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97380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51576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1883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09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34254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FF08F-DC6B-4601-B491-B0F83F6DD2DA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102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84081-427A-4BFB-9605-791B7B0BBD5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5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36743-65CA-4E54-A3D0-AF6B69C33F2C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5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7.xml"/><Relationship Id="rId7" Type="http://schemas.openxmlformats.org/officeDocument/2006/relationships/tags" Target="../tags/tag9.xml"/><Relationship Id="rId12" Type="http://schemas.openxmlformats.org/officeDocument/2006/relationships/image" Target="../media/image2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audio" Target="../media/media1.WAV"/><Relationship Id="rId11" Type="http://schemas.openxmlformats.org/officeDocument/2006/relationships/image" Target="../media/image2.png"/><Relationship Id="rId5" Type="http://schemas.microsoft.com/office/2007/relationships/media" Target="../media/media1.WAV"/><Relationship Id="rId10" Type="http://schemas.openxmlformats.org/officeDocument/2006/relationships/image" Target="../media/image1.png"/><Relationship Id="rId4" Type="http://schemas.openxmlformats.org/officeDocument/2006/relationships/tags" Target="../tags/tag8.xml"/><Relationship Id="rId9" Type="http://schemas.openxmlformats.org/officeDocument/2006/relationships/notesSlide" Target="../notesSlides/notesSlide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7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PA_淘宝网chenying0907出品 15">
            <a:extLst>
              <a:ext uri="{FF2B5EF4-FFF2-40B4-BE49-F238E27FC236}">
                <a16:creationId xmlns:a16="http://schemas.microsoft.com/office/drawing/2014/main" id="{3B530EAB-0783-45FE-BD33-A9D667D79F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66800" y="2328863"/>
            <a:ext cx="10245725" cy="2243137"/>
          </a:xfrm>
          <a:prstGeom prst="rect">
            <a:avLst/>
          </a:prstGeom>
          <a:noFill/>
          <a:ln>
            <a:solidFill>
              <a:schemeClr val="accent2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" name="PA_图片 12">
            <a:extLst>
              <a:ext uri="{FF2B5EF4-FFF2-40B4-BE49-F238E27FC236}">
                <a16:creationId xmlns:a16="http://schemas.microsoft.com/office/drawing/2014/main" id="{1D7FCDC3-9CB2-4A15-95CF-72A49B294C5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176981"/>
            <a:ext cx="4543425" cy="65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A_淘宝网chenying0907出品 2">
            <a:extLst>
              <a:ext uri="{FF2B5EF4-FFF2-40B4-BE49-F238E27FC236}">
                <a16:creationId xmlns:a16="http://schemas.microsoft.com/office/drawing/2014/main" id="{D8F190AC-1D98-4239-90FD-2DF8CDAD74C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365250" y="2613025"/>
            <a:ext cx="9637713" cy="165417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accent2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PA_淘宝网chenying0907出品 5">
            <a:extLst>
              <a:ext uri="{FF2B5EF4-FFF2-40B4-BE49-F238E27FC236}">
                <a16:creationId xmlns:a16="http://schemas.microsoft.com/office/drawing/2014/main" id="{4EEA62FA-EFB9-48BF-A0A6-1F65BAB3B4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85900" y="2697163"/>
            <a:ext cx="934085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 </a:t>
            </a:r>
            <a:r>
              <a:rPr lang="de-D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 BIỆT CỬU TRÙNG ĐÀI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4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2755" y="991890"/>
            <a:ext cx="9257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935" y="2066925"/>
            <a:ext cx="7895304" cy="4068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607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9897"/>
          </a:xfrm>
        </p:spPr>
      </p:pic>
      <p:sp>
        <p:nvSpPr>
          <p:cNvPr id="5" name="TextBox 4"/>
          <p:cNvSpPr txBox="1"/>
          <p:nvPr/>
        </p:nvSpPr>
        <p:spPr>
          <a:xfrm>
            <a:off x="1671484" y="2290916"/>
            <a:ext cx="9202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VÀ TÌM HIỂU CHÚ THÍCH</a:t>
            </a:r>
            <a:endParaRPr lang="en-US" sz="6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34865"/>
          </a:xfrm>
        </p:spPr>
      </p:pic>
      <p:sp>
        <p:nvSpPr>
          <p:cNvPr id="5" name="Rectangle 4"/>
          <p:cNvSpPr/>
          <p:nvPr/>
        </p:nvSpPr>
        <p:spPr>
          <a:xfrm>
            <a:off x="3048000" y="3100705"/>
            <a:ext cx="6096000" cy="17748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800"/>
              </a:spcAft>
              <a:buAutoNum type="arabicPeriod"/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64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9897"/>
          </a:xfrm>
        </p:spPr>
      </p:pic>
      <p:sp>
        <p:nvSpPr>
          <p:cNvPr id="5" name="TextBox 4"/>
          <p:cNvSpPr txBox="1"/>
          <p:nvPr/>
        </p:nvSpPr>
        <p:spPr>
          <a:xfrm>
            <a:off x="1671484" y="2290916"/>
            <a:ext cx="9842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KHÁM PHÁ VĂN BẢN</a:t>
            </a:r>
            <a:endParaRPr lang="en-US" sz="6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34865"/>
          </a:xfrm>
        </p:spPr>
      </p:pic>
      <p:sp>
        <p:nvSpPr>
          <p:cNvPr id="5" name="Rectangle 4"/>
          <p:cNvSpPr/>
          <p:nvPr/>
        </p:nvSpPr>
        <p:spPr>
          <a:xfrm>
            <a:off x="3048000" y="310070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7640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980"/>
            <a:ext cx="12191999" cy="69661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6619" y="1690688"/>
            <a:ext cx="7325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32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156"/>
            <a:ext cx="12192000" cy="6966155"/>
          </a:xfrm>
        </p:spPr>
      </p:pic>
      <p:sp>
        <p:nvSpPr>
          <p:cNvPr id="5" name="Rectangle 4"/>
          <p:cNvSpPr/>
          <p:nvPr/>
        </p:nvSpPr>
        <p:spPr>
          <a:xfrm>
            <a:off x="3116826" y="-15809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79639" y="510655"/>
            <a:ext cx="89571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Thiềm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giục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giết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9136" y="1793771"/>
            <a:ext cx="892769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1.2.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7627" y="2940890"/>
            <a:ext cx="892769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1.3.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Loạn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97627" y="4325885"/>
            <a:ext cx="883919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1.4.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Hạch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Thiềm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Thiềm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mực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97627" y="5502392"/>
            <a:ext cx="883919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1.5.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Hầu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Hoằng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0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39"/>
            <a:ext cx="12192000" cy="6961239"/>
          </a:xfrm>
        </p:spPr>
      </p:pic>
      <p:sp>
        <p:nvSpPr>
          <p:cNvPr id="5" name="Rectangle 4"/>
          <p:cNvSpPr/>
          <p:nvPr/>
        </p:nvSpPr>
        <p:spPr>
          <a:xfrm>
            <a:off x="1305112" y="492945"/>
            <a:ext cx="5668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80471363"/>
              </p:ext>
            </p:extLst>
          </p:nvPr>
        </p:nvGraphicFramePr>
        <p:xfrm>
          <a:off x="1036483" y="127272"/>
          <a:ext cx="1011903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34767" y="4251985"/>
            <a:ext cx="7358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3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43"/>
            <a:ext cx="12192000" cy="6961239"/>
          </a:xfrm>
        </p:spPr>
      </p:pic>
      <p:sp>
        <p:nvSpPr>
          <p:cNvPr id="5" name="Rectangle 4"/>
          <p:cNvSpPr/>
          <p:nvPr/>
        </p:nvSpPr>
        <p:spPr>
          <a:xfrm>
            <a:off x="2803120" y="492945"/>
            <a:ext cx="26725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36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8792" y="3646752"/>
            <a:ext cx="9590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1213" y="1721648"/>
            <a:ext cx="98715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chệch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nọ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34865"/>
          </a:xfrm>
        </p:spPr>
      </p:pic>
      <p:sp>
        <p:nvSpPr>
          <p:cNvPr id="5" name="Rectangle 4"/>
          <p:cNvSpPr/>
          <p:nvPr/>
        </p:nvSpPr>
        <p:spPr>
          <a:xfrm>
            <a:off x="2920180" y="196999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5381" y="3667432"/>
            <a:ext cx="7325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58656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3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/>
          <a:stretch/>
        </p:blipFill>
        <p:spPr>
          <a:xfrm rot="21208702">
            <a:off x="2490017" y="1045066"/>
            <a:ext cx="6858000" cy="47678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4699819" y="2487561"/>
            <a:ext cx="3932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KHỞI ĐỘNG</a:t>
            </a:r>
            <a:endParaRPr lang="en-US" sz="4800" dirty="0">
              <a:solidFill>
                <a:srgbClr val="FF0000"/>
              </a:solidFill>
            </a:endParaRPr>
          </a:p>
          <a:p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12A16C41-48AD-4304-BADC-CE172958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0023">
            <a:off x="8858411" y="-616975"/>
            <a:ext cx="26701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90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980"/>
            <a:ext cx="12191999" cy="69661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6618" y="1690688"/>
            <a:ext cx="91734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2 -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11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980"/>
            <a:ext cx="12191999" cy="69661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6618" y="1690688"/>
            <a:ext cx="9173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20897"/>
              </p:ext>
            </p:extLst>
          </p:nvPr>
        </p:nvGraphicFramePr>
        <p:xfrm>
          <a:off x="749709" y="1589933"/>
          <a:ext cx="10515600" cy="4023360"/>
        </p:xfrm>
        <a:graphic>
          <a:graphicData uri="http://schemas.openxmlformats.org/drawingml/2006/table">
            <a:tbl>
              <a:tblPr firstRow="1" firstCol="1" bandRow="1"/>
              <a:tblGrid>
                <a:gridCol w="3188330">
                  <a:extLst>
                    <a:ext uri="{9D8B030D-6E8A-4147-A177-3AD203B41FA5}">
                      <a16:colId xmlns:a16="http://schemas.microsoft.com/office/drawing/2014/main" val="3838913238"/>
                    </a:ext>
                  </a:extLst>
                </a:gridCol>
                <a:gridCol w="2502713">
                  <a:extLst>
                    <a:ext uri="{9D8B030D-6E8A-4147-A177-3AD203B41FA5}">
                      <a16:colId xmlns:a16="http://schemas.microsoft.com/office/drawing/2014/main" val="2728445583"/>
                    </a:ext>
                  </a:extLst>
                </a:gridCol>
                <a:gridCol w="2302916">
                  <a:extLst>
                    <a:ext uri="{9D8B030D-6E8A-4147-A177-3AD203B41FA5}">
                      <a16:colId xmlns:a16="http://schemas.microsoft.com/office/drawing/2014/main" val="2913753417"/>
                    </a:ext>
                  </a:extLst>
                </a:gridCol>
                <a:gridCol w="2521641">
                  <a:extLst>
                    <a:ext uri="{9D8B030D-6E8A-4147-A177-3AD203B41FA5}">
                      <a16:colId xmlns:a16="http://schemas.microsoft.com/office/drawing/2014/main" val="16965263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Lựa chọn, hành động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 cách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197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Vũ Như Tô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085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Đan Thiềm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713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Vũ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482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 Trung Mại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809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7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1353004" y="103515"/>
            <a:ext cx="9078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6812" y="834813"/>
            <a:ext cx="4857136" cy="12354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353003" y="2019770"/>
            <a:ext cx="4782325" cy="1376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57830" y="3354884"/>
            <a:ext cx="4680155" cy="11815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60489" y="4536390"/>
            <a:ext cx="4444182" cy="12229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66735" y="5759298"/>
            <a:ext cx="4630994" cy="1130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vu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373031" y="3185653"/>
            <a:ext cx="1818969" cy="36723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52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1353004" y="103515"/>
            <a:ext cx="81665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2115" y="1438076"/>
            <a:ext cx="5368414" cy="12354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5395" y="3013485"/>
            <a:ext cx="5295134" cy="1376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35395" y="4893145"/>
            <a:ext cx="5141528" cy="17508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ight Brace 2"/>
          <p:cNvSpPr/>
          <p:nvPr/>
        </p:nvSpPr>
        <p:spPr>
          <a:xfrm>
            <a:off x="6384539" y="1691985"/>
            <a:ext cx="973394" cy="467799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81366" y="2105544"/>
            <a:ext cx="48286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kern="1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57933" y="4194721"/>
            <a:ext cx="45189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51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1" grpId="0" animBg="1"/>
      <p:bldP spid="3" grpId="0" animBg="1"/>
      <p:bldP spid="6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34865"/>
          </a:xfrm>
        </p:spPr>
      </p:pic>
      <p:sp>
        <p:nvSpPr>
          <p:cNvPr id="5" name="Rectangle 4"/>
          <p:cNvSpPr/>
          <p:nvPr/>
        </p:nvSpPr>
        <p:spPr>
          <a:xfrm>
            <a:off x="2920180" y="276640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5381" y="3667432"/>
            <a:ext cx="732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1565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658"/>
            <a:ext cx="12192000" cy="6936658"/>
          </a:xfrm>
        </p:spPr>
      </p:pic>
      <p:sp>
        <p:nvSpPr>
          <p:cNvPr id="6" name="Right Arrow 5"/>
          <p:cNvSpPr/>
          <p:nvPr/>
        </p:nvSpPr>
        <p:spPr>
          <a:xfrm>
            <a:off x="1278193" y="226142"/>
            <a:ext cx="4935794" cy="3205316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6213987" y="226142"/>
            <a:ext cx="4739148" cy="3205316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278193" y="3288890"/>
            <a:ext cx="4935794" cy="3205316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6213987" y="3288890"/>
            <a:ext cx="4739148" cy="3205316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316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34865"/>
          </a:xfrm>
        </p:spPr>
      </p:pic>
      <p:sp>
        <p:nvSpPr>
          <p:cNvPr id="5" name="Rectangle 4"/>
          <p:cNvSpPr/>
          <p:nvPr/>
        </p:nvSpPr>
        <p:spPr>
          <a:xfrm>
            <a:off x="2920180" y="276640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5381" y="3667432"/>
            <a:ext cx="732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729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8826"/>
            <a:ext cx="12192000" cy="70693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9703" y="1759974"/>
            <a:ext cx="101640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 </a:t>
            </a:r>
            <a:endParaRPr lang="en-US" dirty="0">
              <a:solidFill>
                <a:srgbClr val="0070C0"/>
              </a:solidFill>
            </a:endParaRPr>
          </a:p>
          <a:p>
            <a:pPr algn="just"/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658"/>
            <a:ext cx="12192000" cy="6936658"/>
          </a:xfrm>
        </p:spPr>
      </p:pic>
      <p:sp>
        <p:nvSpPr>
          <p:cNvPr id="3" name="Rectangle 2"/>
          <p:cNvSpPr/>
          <p:nvPr/>
        </p:nvSpPr>
        <p:spPr>
          <a:xfrm>
            <a:off x="2461053" y="0"/>
            <a:ext cx="69008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4633" y="1088574"/>
            <a:ext cx="3529780" cy="40705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39713" y="1034845"/>
            <a:ext cx="3661287" cy="40705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vu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sỉ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527009" y="1111045"/>
            <a:ext cx="3586333" cy="40705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phẫn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92547" y="5507815"/>
            <a:ext cx="7876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9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1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658"/>
            <a:ext cx="12192000" cy="6936658"/>
          </a:xfrm>
        </p:spPr>
      </p:pic>
      <p:sp>
        <p:nvSpPr>
          <p:cNvPr id="3" name="Rectangle 2"/>
          <p:cNvSpPr/>
          <p:nvPr/>
        </p:nvSpPr>
        <p:spPr>
          <a:xfrm>
            <a:off x="2461053" y="0"/>
            <a:ext cx="858760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99536" y="1811065"/>
            <a:ext cx="3529780" cy="27797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i="1" dirty="0"/>
              <a:t>.</a:t>
            </a:r>
            <a:r>
              <a:rPr lang="en-US" dirty="0"/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46839" y="1165650"/>
            <a:ext cx="5001821" cy="40705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92547" y="5507815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8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3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389429"/>
            <a:ext cx="4513005" cy="36221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8747"/>
            <a:ext cx="5052085" cy="35967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76284" y="4739148"/>
            <a:ext cx="99397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cảm nhận được gì từ việc quan sát hai bức tranh trên?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em, nghệ thuật và cuộc sống có mối quan hệ như thế nào?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85135" y="4282178"/>
            <a:ext cx="4984954" cy="11648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Carrara, travertine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53199" y="4275225"/>
            <a:ext cx="4984954" cy="11648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342" y="5697604"/>
            <a:ext cx="11434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tuyệt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huyết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mồ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thậm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3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940210" y="1027906"/>
            <a:ext cx="1083269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47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34865"/>
          </a:xfrm>
        </p:spPr>
      </p:pic>
      <p:sp>
        <p:nvSpPr>
          <p:cNvPr id="5" name="Rectangle 4"/>
          <p:cNvSpPr/>
          <p:nvPr/>
        </p:nvSpPr>
        <p:spPr>
          <a:xfrm>
            <a:off x="2920180" y="276640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5381" y="3667432"/>
            <a:ext cx="732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85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8826"/>
            <a:ext cx="12192000" cy="70693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9703" y="1759974"/>
            <a:ext cx="1016409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4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242802" y="242236"/>
            <a:ext cx="5686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3458" y="1288897"/>
            <a:ext cx="114250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3458" y="4572000"/>
            <a:ext cx="10491019" cy="211393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38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34865"/>
          </a:xfrm>
        </p:spPr>
      </p:pic>
      <p:sp>
        <p:nvSpPr>
          <p:cNvPr id="5" name="Rectangle 4"/>
          <p:cNvSpPr/>
          <p:nvPr/>
        </p:nvSpPr>
        <p:spPr>
          <a:xfrm>
            <a:off x="2920180" y="276640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5381" y="3667432"/>
            <a:ext cx="732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29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8826"/>
            <a:ext cx="12192000" cy="70693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9703" y="1759974"/>
            <a:ext cx="1016409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1" y="-117987"/>
            <a:ext cx="12290322" cy="7000568"/>
          </a:xfrm>
        </p:spPr>
      </p:pic>
      <p:sp>
        <p:nvSpPr>
          <p:cNvPr id="5" name="Rectangle 4"/>
          <p:cNvSpPr/>
          <p:nvPr/>
        </p:nvSpPr>
        <p:spPr>
          <a:xfrm>
            <a:off x="3500283" y="-68826"/>
            <a:ext cx="609600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6477" y="1897626"/>
            <a:ext cx="2212257" cy="3244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32805" y="2069921"/>
            <a:ext cx="2212257" cy="3244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223819" y="2069922"/>
            <a:ext cx="2212257" cy="3244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50147" y="2133831"/>
            <a:ext cx="2212257" cy="3244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7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1" y="-117987"/>
            <a:ext cx="12290322" cy="7000568"/>
          </a:xfrm>
        </p:spPr>
      </p:pic>
      <p:sp>
        <p:nvSpPr>
          <p:cNvPr id="5" name="Rectangle 4"/>
          <p:cNvSpPr/>
          <p:nvPr/>
        </p:nvSpPr>
        <p:spPr>
          <a:xfrm>
            <a:off x="3500283" y="-68826"/>
            <a:ext cx="609600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6477" y="1897626"/>
            <a:ext cx="2212257" cy="3244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32805" y="2069921"/>
            <a:ext cx="2212257" cy="3244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223819" y="2069922"/>
            <a:ext cx="2212257" cy="3244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50147" y="2133831"/>
            <a:ext cx="2212257" cy="3244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8183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1" y="-117987"/>
            <a:ext cx="12290322" cy="7000568"/>
          </a:xfrm>
        </p:spPr>
      </p:pic>
      <p:sp>
        <p:nvSpPr>
          <p:cNvPr id="5" name="Rectangle 4"/>
          <p:cNvSpPr/>
          <p:nvPr/>
        </p:nvSpPr>
        <p:spPr>
          <a:xfrm>
            <a:off x="3500283" y="-68826"/>
            <a:ext cx="609600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6477" y="1897626"/>
            <a:ext cx="3238497" cy="3244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83743" y="1991263"/>
            <a:ext cx="2212257" cy="3244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34769" y="2069921"/>
            <a:ext cx="2678055" cy="3244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596284" y="2205230"/>
            <a:ext cx="2526890" cy="3244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108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9897"/>
          </a:xfrm>
        </p:spPr>
      </p:pic>
      <p:sp>
        <p:nvSpPr>
          <p:cNvPr id="5" name="TextBox 4"/>
          <p:cNvSpPr txBox="1"/>
          <p:nvPr/>
        </p:nvSpPr>
        <p:spPr>
          <a:xfrm>
            <a:off x="1671484" y="2290916"/>
            <a:ext cx="9842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TỔNG KẾT</a:t>
            </a:r>
            <a:endParaRPr lang="en-US" sz="6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57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3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/>
          <a:stretch/>
        </p:blipFill>
        <p:spPr>
          <a:xfrm rot="21208702">
            <a:off x="2490017" y="1045066"/>
            <a:ext cx="6858000" cy="47678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4699819" y="2487561"/>
            <a:ext cx="3932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HÌNH THÀNH KIẾN THỨC</a:t>
            </a:r>
            <a:endParaRPr lang="en-US" sz="4800" dirty="0">
              <a:solidFill>
                <a:srgbClr val="FF0000"/>
              </a:solidFill>
            </a:endParaRPr>
          </a:p>
          <a:p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12A16C41-48AD-4304-BADC-CE172958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0023">
            <a:off x="8858411" y="-616975"/>
            <a:ext cx="26701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55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8658"/>
            <a:ext cx="12064181" cy="70202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10372" y="2831293"/>
            <a:ext cx="53399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 năng đọc hiểu văn bản </a:t>
            </a:r>
            <a:endParaRPr lang="pt-BR" sz="3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trưng thể loại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7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940210" y="1027906"/>
            <a:ext cx="108326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năng đọc hiểu văn bản theo đặc trưng thể loại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74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3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/>
          <a:stretch/>
        </p:blipFill>
        <p:spPr>
          <a:xfrm rot="21208702">
            <a:off x="2490017" y="1045066"/>
            <a:ext cx="6858000" cy="47678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4699819" y="2487561"/>
            <a:ext cx="3932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12A16C41-48AD-4304-BADC-CE172958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0023">
            <a:off x="8858411" y="-616975"/>
            <a:ext cx="26701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85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3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淘宝网chenying0907出品 2">
            <a:extLst>
              <a:ext uri="{FF2B5EF4-FFF2-40B4-BE49-F238E27FC236}">
                <a16:creationId xmlns:a16="http://schemas.microsoft.com/office/drawing/2014/main" id="{BD12FAB3-293A-4559-840D-A09A66A915A6}"/>
              </a:ext>
            </a:extLst>
          </p:cNvPr>
          <p:cNvSpPr/>
          <p:nvPr/>
        </p:nvSpPr>
        <p:spPr>
          <a:xfrm>
            <a:off x="1227009" y="2606239"/>
            <a:ext cx="10007856" cy="197326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淘宝网chenying0907出品 4">
            <a:extLst>
              <a:ext uri="{FF2B5EF4-FFF2-40B4-BE49-F238E27FC236}">
                <a16:creationId xmlns:a16="http://schemas.microsoft.com/office/drawing/2014/main" id="{3B2F7D89-2AB6-4902-9964-528BF4D51C9D}"/>
              </a:ext>
            </a:extLst>
          </p:cNvPr>
          <p:cNvSpPr/>
          <p:nvPr/>
        </p:nvSpPr>
        <p:spPr>
          <a:xfrm>
            <a:off x="1985963" y="2351088"/>
            <a:ext cx="9498114" cy="260508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12A16C41-48AD-4304-BADC-CE172958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6" y="835743"/>
            <a:ext cx="2670175" cy="482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淘宝网chenying0907出品 3">
            <a:extLst>
              <a:ext uri="{FF2B5EF4-FFF2-40B4-BE49-F238E27FC236}">
                <a16:creationId xmlns:a16="http://schemas.microsoft.com/office/drawing/2014/main" id="{1018F004-1287-4693-9912-0A33C2F4A12C}"/>
              </a:ext>
            </a:extLst>
          </p:cNvPr>
          <p:cNvSpPr/>
          <p:nvPr/>
        </p:nvSpPr>
        <p:spPr>
          <a:xfrm>
            <a:off x="2335993" y="2771507"/>
            <a:ext cx="8264525" cy="156686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8127C01-F28E-4A2C-ABD2-C36B3891B71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97892" y="2737027"/>
            <a:ext cx="830262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1" hangingPunct="1"/>
            <a:endParaRPr lang="en-SG" altLang="en-US" sz="6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3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淘宝网chenying0907出品 2">
            <a:extLst>
              <a:ext uri="{FF2B5EF4-FFF2-40B4-BE49-F238E27FC236}">
                <a16:creationId xmlns:a16="http://schemas.microsoft.com/office/drawing/2014/main" id="{BD12FAB3-293A-4559-840D-A09A66A915A6}"/>
              </a:ext>
            </a:extLst>
          </p:cNvPr>
          <p:cNvSpPr/>
          <p:nvPr/>
        </p:nvSpPr>
        <p:spPr>
          <a:xfrm>
            <a:off x="1227009" y="2606239"/>
            <a:ext cx="10007856" cy="208374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淘宝网chenying0907出品 4">
            <a:extLst>
              <a:ext uri="{FF2B5EF4-FFF2-40B4-BE49-F238E27FC236}">
                <a16:creationId xmlns:a16="http://schemas.microsoft.com/office/drawing/2014/main" id="{3B2F7D89-2AB6-4902-9964-528BF4D51C9D}"/>
              </a:ext>
            </a:extLst>
          </p:cNvPr>
          <p:cNvSpPr/>
          <p:nvPr/>
        </p:nvSpPr>
        <p:spPr>
          <a:xfrm>
            <a:off x="1985963" y="2351088"/>
            <a:ext cx="9498114" cy="260508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12A16C41-48AD-4304-BADC-CE172958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6" y="835743"/>
            <a:ext cx="2670175" cy="482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淘宝网chenying0907出品 3">
            <a:extLst>
              <a:ext uri="{FF2B5EF4-FFF2-40B4-BE49-F238E27FC236}">
                <a16:creationId xmlns:a16="http://schemas.microsoft.com/office/drawing/2014/main" id="{1018F004-1287-4693-9912-0A33C2F4A12C}"/>
              </a:ext>
            </a:extLst>
          </p:cNvPr>
          <p:cNvSpPr/>
          <p:nvPr/>
        </p:nvSpPr>
        <p:spPr>
          <a:xfrm>
            <a:off x="2335993" y="2771507"/>
            <a:ext cx="8264525" cy="191848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8127C01-F28E-4A2C-ABD2-C36B3891B71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97892" y="2737027"/>
            <a:ext cx="797681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SG" altLang="en-US" sz="6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0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915943"/>
              </p:ext>
            </p:extLst>
          </p:nvPr>
        </p:nvGraphicFramePr>
        <p:xfrm>
          <a:off x="629266" y="1279701"/>
          <a:ext cx="9035845" cy="55782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992787">
                  <a:extLst>
                    <a:ext uri="{9D8B030D-6E8A-4147-A177-3AD203B41FA5}">
                      <a16:colId xmlns:a16="http://schemas.microsoft.com/office/drawing/2014/main" val="1604575996"/>
                    </a:ext>
                  </a:extLst>
                </a:gridCol>
                <a:gridCol w="4784528">
                  <a:extLst>
                    <a:ext uri="{9D8B030D-6E8A-4147-A177-3AD203B41FA5}">
                      <a16:colId xmlns:a16="http://schemas.microsoft.com/office/drawing/2014/main" val="67582361"/>
                    </a:ext>
                  </a:extLst>
                </a:gridCol>
                <a:gridCol w="1258530">
                  <a:extLst>
                    <a:ext uri="{9D8B030D-6E8A-4147-A177-3AD203B41FA5}">
                      <a16:colId xmlns:a16="http://schemas.microsoft.com/office/drawing/2014/main" val="1600546532"/>
                    </a:ext>
                  </a:extLst>
                </a:gridCol>
              </a:tblGrid>
              <a:tr h="5750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 tả tiêu chí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519910"/>
                  </a:ext>
                </a:extLst>
              </a:tr>
              <a:tr h="431271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Đảm bảo hình thức và dung lượng của đoạn văn (khoảng 150 chữ) 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35984"/>
                  </a:ext>
                </a:extLst>
              </a:tr>
              <a:tr h="4312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 đảm bảo yêu cầu về hình thức và dung lượng của đoạn văn.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248905"/>
                  </a:ext>
                </a:extLst>
              </a:tr>
              <a:tr h="287514">
                <a:tc rowSpan="4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 nghĩ về vấn đề xã hội được đề cập trong đoạn trích </a:t>
                      </a: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Vĩnh biệt Cửu Trùng Đài.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805229"/>
                  </a:ext>
                </a:extLst>
              </a:tr>
              <a:tr h="4312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 chọn được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 vấn đề xã hội được đề cập trong đoạn trích.</a:t>
                      </a: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801234"/>
                  </a:ext>
                </a:extLst>
              </a:tr>
              <a:tr h="4312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 ra được những đánh giá xác đáng, hợp lí.</a:t>
                      </a: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73732"/>
                  </a:ext>
                </a:extLst>
              </a:tr>
              <a:tr h="4312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 ra được những dẫn chứng tiêu biểu, thuyết phục.</a:t>
                      </a: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166770"/>
                  </a:ext>
                </a:extLst>
              </a:tr>
              <a:tr h="431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 tả, ngữ pháp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Đảm bảo chuẩn chính tả, ngữ pháp tiếng Việt.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329145"/>
                  </a:ext>
                </a:extLst>
              </a:tr>
              <a:tr h="4312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 tạo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 hiện suy nghĩ sâu sắc về </a:t>
                      </a: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 đề</a:t>
                      </a:r>
                      <a:r>
                        <a:rPr lang="vi-VN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có cách diễn đạt mới mẻ</a:t>
                      </a: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phối hợp các phương thức biểu đạt,...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7" marR="431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78622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668262" y="288244"/>
            <a:ext cx="5610831" cy="361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18770" marR="541655" algn="ctr">
              <a:lnSpc>
                <a:spcPts val="18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Palatino Linotype" panose="02040502050505030304" pitchFamily="18" charset="0"/>
              </a:rPr>
              <a:t>Rubric đánh giá đoạn văn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856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3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/>
          <a:stretch/>
        </p:blipFill>
        <p:spPr>
          <a:xfrm rot="21208702">
            <a:off x="2490017" y="1045066"/>
            <a:ext cx="6858000" cy="47678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4699819" y="2487561"/>
            <a:ext cx="3932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12A16C41-48AD-4304-BADC-CE172958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0023">
            <a:off x="8858411" y="-616975"/>
            <a:ext cx="26701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75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3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AB4C5E1D-0E42-4B5C-B02D-FB892B12CA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286" y="-9525"/>
            <a:ext cx="5573189" cy="6877050"/>
          </a:xfrm>
          <a:prstGeom prst="rect">
            <a:avLst/>
          </a:prstGeom>
        </p:spPr>
      </p:pic>
      <p:sp>
        <p:nvSpPr>
          <p:cNvPr id="4" name="淘宝网chenying0907出品 6">
            <a:extLst>
              <a:ext uri="{FF2B5EF4-FFF2-40B4-BE49-F238E27FC236}">
                <a16:creationId xmlns:a16="http://schemas.microsoft.com/office/drawing/2014/main" id="{ECBB224A-7361-4A43-A262-5E3ACA883721}"/>
              </a:ext>
            </a:extLst>
          </p:cNvPr>
          <p:cNvSpPr/>
          <p:nvPr/>
        </p:nvSpPr>
        <p:spPr>
          <a:xfrm>
            <a:off x="1308100" y="383458"/>
            <a:ext cx="9880600" cy="6381136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480B6EE7-AADB-4606-9645-BF8FC19796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2967" y="0"/>
            <a:ext cx="3748935" cy="6858000"/>
          </a:xfrm>
          <a:prstGeom prst="rect">
            <a:avLst/>
          </a:prstGeom>
        </p:spPr>
      </p:pic>
      <p:sp>
        <p:nvSpPr>
          <p:cNvPr id="6" name="淘宝网chenying0907出品 7">
            <a:extLst>
              <a:ext uri="{FF2B5EF4-FFF2-40B4-BE49-F238E27FC236}">
                <a16:creationId xmlns:a16="http://schemas.microsoft.com/office/drawing/2014/main" id="{CFC2C6F2-F5D7-4DFA-BB76-1758EE598F12}"/>
              </a:ext>
            </a:extLst>
          </p:cNvPr>
          <p:cNvSpPr/>
          <p:nvPr/>
        </p:nvSpPr>
        <p:spPr>
          <a:xfrm>
            <a:off x="3073219" y="596273"/>
            <a:ext cx="8778339" cy="599614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淘宝网chenying0907出品 8">
            <a:extLst>
              <a:ext uri="{FF2B5EF4-FFF2-40B4-BE49-F238E27FC236}">
                <a16:creationId xmlns:a16="http://schemas.microsoft.com/office/drawing/2014/main" id="{13787682-8C9C-4663-A531-926CF65159CD}"/>
              </a:ext>
            </a:extLst>
          </p:cNvPr>
          <p:cNvSpPr/>
          <p:nvPr/>
        </p:nvSpPr>
        <p:spPr>
          <a:xfrm>
            <a:off x="217756" y="584200"/>
            <a:ext cx="2994025" cy="334870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856FC0-FB52-41E5-B3A7-6DB2399D8459}"/>
              </a:ext>
            </a:extLst>
          </p:cNvPr>
          <p:cNvSpPr/>
          <p:nvPr/>
        </p:nvSpPr>
        <p:spPr>
          <a:xfrm>
            <a:off x="3211781" y="653967"/>
            <a:ext cx="803192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Long).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XVI. 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1995).</a:t>
            </a:r>
          </a:p>
          <a:p>
            <a:pPr algn="ctr"/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B3E45F1C-7525-456D-BBAA-8A785A880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556" y="3071126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2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10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PA_淘宝网chenying0907出品 15">
            <a:extLst>
              <a:ext uri="{FF2B5EF4-FFF2-40B4-BE49-F238E27FC236}">
                <a16:creationId xmlns:a16="http://schemas.microsoft.com/office/drawing/2014/main" id="{F8370766-539B-44C1-A4B0-37101CEBB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95488" y="2614613"/>
            <a:ext cx="8201025" cy="1728787"/>
          </a:xfrm>
          <a:prstGeom prst="rect">
            <a:avLst/>
          </a:prstGeom>
          <a:noFill/>
          <a:ln>
            <a:solidFill>
              <a:schemeClr val="accent2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" name="PA_图片 12">
            <a:extLst>
              <a:ext uri="{FF2B5EF4-FFF2-40B4-BE49-F238E27FC236}">
                <a16:creationId xmlns:a16="http://schemas.microsoft.com/office/drawing/2014/main" id="{F8262502-6B2D-41CA-9C1A-B116DF7F904E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301625"/>
            <a:ext cx="454342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A_淘宝网chenying0907出品 2">
            <a:extLst>
              <a:ext uri="{FF2B5EF4-FFF2-40B4-BE49-F238E27FC236}">
                <a16:creationId xmlns:a16="http://schemas.microsoft.com/office/drawing/2014/main" id="{93F7A790-294B-48D2-B16E-34DA76FCA1D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76525" y="2900363"/>
            <a:ext cx="7715250" cy="1157287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accent2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PA_淘宝网chenying0907出品 5">
            <a:extLst>
              <a:ext uri="{FF2B5EF4-FFF2-40B4-BE49-F238E27FC236}">
                <a16:creationId xmlns:a16="http://schemas.microsoft.com/office/drawing/2014/main" id="{699D4243-9400-4ADD-9E00-34CEA738640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43213" y="3132138"/>
            <a:ext cx="736758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kern="2000" spc="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Tạm</a:t>
            </a:r>
            <a:r>
              <a:rPr lang="en-US" altLang="zh-CN" sz="4800" kern="2000" spc="600" dirty="0" smtClean="0">
                <a:solidFill>
                  <a:srgbClr val="FF0000"/>
                </a:solidFill>
                <a:latin typeface="#9Slide03 Arima Madurai Black" panose="00000A00000000000000" pitchFamily="2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kern="2000" spc="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biệt</a:t>
            </a:r>
            <a:r>
              <a:rPr lang="en-US" altLang="zh-CN" sz="4800" kern="2000" spc="600" dirty="0" smtClean="0">
                <a:solidFill>
                  <a:srgbClr val="FF0000"/>
                </a:solidFill>
                <a:latin typeface="#9Slide03 Arima Madurai Black" panose="00000A00000000000000" pitchFamily="2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kern="2000" spc="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các</a:t>
            </a:r>
            <a:r>
              <a:rPr lang="en-US" altLang="zh-CN" sz="4800" kern="2000" spc="600" dirty="0" smtClean="0">
                <a:solidFill>
                  <a:srgbClr val="FF0000"/>
                </a:solidFill>
                <a:latin typeface="#9Slide03 Arima Madurai Black" panose="00000A00000000000000" pitchFamily="2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kern="2000" spc="6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em</a:t>
            </a:r>
            <a:r>
              <a:rPr lang="en-US" altLang="zh-CN" sz="4800" kern="2000" spc="600" dirty="0" smtClean="0">
                <a:solidFill>
                  <a:srgbClr val="FF0000"/>
                </a:solidFill>
                <a:latin typeface="#9Slide03 Arima Madurai Black" panose="00000A00000000000000" pitchFamily="2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!</a:t>
            </a:r>
            <a:endParaRPr lang="en-US" altLang="zh-CN" sz="4800" kern="2000" spc="600" dirty="0">
              <a:solidFill>
                <a:srgbClr val="FF0000"/>
              </a:solidFill>
              <a:latin typeface="#9Slide03 Arima Madurai Black" panose="00000A00000000000000" pitchFamily="2" charset="0"/>
              <a:ea typeface="方正兰亭超细黑简体" panose="020000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7" name="PA_手嶌葵 - The Rose">
            <a:hlinkClick r:id="" action="ppaction://media"/>
            <a:extLst>
              <a:ext uri="{FF2B5EF4-FFF2-40B4-BE49-F238E27FC236}">
                <a16:creationId xmlns:a16="http://schemas.microsoft.com/office/drawing/2014/main" id="{01F76515-0876-4A66-BB03-F4C0ED79D56B}"/>
              </a:ext>
            </a:extLst>
          </p:cNvPr>
          <p:cNvPicPr>
            <a:picLocks noChangeAspect="1" noChangeArrowheads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62611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2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9897"/>
          </a:xfrm>
        </p:spPr>
      </p:pic>
      <p:sp>
        <p:nvSpPr>
          <p:cNvPr id="5" name="TextBox 4"/>
          <p:cNvSpPr txBox="1"/>
          <p:nvPr/>
        </p:nvSpPr>
        <p:spPr>
          <a:xfrm>
            <a:off x="1671484" y="2290916"/>
            <a:ext cx="92029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 </a:t>
            </a:r>
            <a:endParaRPr lang="en-US" sz="6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8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3603" y="420504"/>
            <a:ext cx="5336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Ô CHỮ BÍ MẬT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58267"/>
              </p:ext>
            </p:extLst>
          </p:nvPr>
        </p:nvGraphicFramePr>
        <p:xfrm>
          <a:off x="737417" y="2871019"/>
          <a:ext cx="10520520" cy="3314304"/>
        </p:xfrm>
        <a:graphic>
          <a:graphicData uri="http://schemas.openxmlformats.org/drawingml/2006/table">
            <a:tbl>
              <a:tblPr firstRow="1" firstCol="1" bandRow="1"/>
              <a:tblGrid>
                <a:gridCol w="849407">
                  <a:extLst>
                    <a:ext uri="{9D8B030D-6E8A-4147-A177-3AD203B41FA5}">
                      <a16:colId xmlns:a16="http://schemas.microsoft.com/office/drawing/2014/main" val="3658924863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2188036942"/>
                    </a:ext>
                  </a:extLst>
                </a:gridCol>
                <a:gridCol w="1036623">
                  <a:extLst>
                    <a:ext uri="{9D8B030D-6E8A-4147-A177-3AD203B41FA5}">
                      <a16:colId xmlns:a16="http://schemas.microsoft.com/office/drawing/2014/main" val="1072546998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2148329891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1226889436"/>
                    </a:ext>
                  </a:extLst>
                </a:gridCol>
                <a:gridCol w="1036623">
                  <a:extLst>
                    <a:ext uri="{9D8B030D-6E8A-4147-A177-3AD203B41FA5}">
                      <a16:colId xmlns:a16="http://schemas.microsoft.com/office/drawing/2014/main" val="4275229005"/>
                    </a:ext>
                  </a:extLst>
                </a:gridCol>
                <a:gridCol w="955150">
                  <a:extLst>
                    <a:ext uri="{9D8B030D-6E8A-4147-A177-3AD203B41FA5}">
                      <a16:colId xmlns:a16="http://schemas.microsoft.com/office/drawing/2014/main" val="1070515306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2851866269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402246603"/>
                    </a:ext>
                  </a:extLst>
                </a:gridCol>
                <a:gridCol w="1036623">
                  <a:extLst>
                    <a:ext uri="{9D8B030D-6E8A-4147-A177-3AD203B41FA5}">
                      <a16:colId xmlns:a16="http://schemas.microsoft.com/office/drawing/2014/main" val="3438537128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478625016"/>
                    </a:ext>
                  </a:extLst>
                </a:gridCol>
              </a:tblGrid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354825"/>
                  </a:ext>
                </a:extLst>
              </a:tr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333550"/>
                  </a:ext>
                </a:extLst>
              </a:tr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00661"/>
                  </a:ext>
                </a:extLst>
              </a:tr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5495"/>
                  </a:ext>
                </a:extLst>
              </a:tr>
              <a:tr h="38822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029841"/>
                  </a:ext>
                </a:extLst>
              </a:tr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292052"/>
                  </a:ext>
                </a:extLst>
              </a:tr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868784"/>
                  </a:ext>
                </a:extLst>
              </a:tr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749668"/>
                  </a:ext>
                </a:extLst>
              </a:tr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529911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3350779" y="1337265"/>
            <a:ext cx="5653548" cy="12017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Đây là vở kịch nổi tiếng của Nguyễn Huy Tưởng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881194"/>
              </p:ext>
            </p:extLst>
          </p:nvPr>
        </p:nvGraphicFramePr>
        <p:xfrm>
          <a:off x="2499065" y="3984523"/>
          <a:ext cx="6765792" cy="365760"/>
        </p:xfrm>
        <a:graphic>
          <a:graphicData uri="http://schemas.openxmlformats.org/drawingml/2006/table">
            <a:tbl>
              <a:tblPr firstRow="1" firstCol="1" bandRow="1"/>
              <a:tblGrid>
                <a:gridCol w="1036623">
                  <a:extLst>
                    <a:ext uri="{9D8B030D-6E8A-4147-A177-3AD203B41FA5}">
                      <a16:colId xmlns:a16="http://schemas.microsoft.com/office/drawing/2014/main" val="3215734643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1385223764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3376154032"/>
                    </a:ext>
                  </a:extLst>
                </a:gridCol>
                <a:gridCol w="1036623">
                  <a:extLst>
                    <a:ext uri="{9D8B030D-6E8A-4147-A177-3AD203B41FA5}">
                      <a16:colId xmlns:a16="http://schemas.microsoft.com/office/drawing/2014/main" val="4226424483"/>
                    </a:ext>
                  </a:extLst>
                </a:gridCol>
                <a:gridCol w="955150">
                  <a:extLst>
                    <a:ext uri="{9D8B030D-6E8A-4147-A177-3AD203B41FA5}">
                      <a16:colId xmlns:a16="http://schemas.microsoft.com/office/drawing/2014/main" val="3396263413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3167418362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503991284"/>
                    </a:ext>
                  </a:extLst>
                </a:gridCol>
              </a:tblGrid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96546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034925"/>
              </p:ext>
            </p:extLst>
          </p:nvPr>
        </p:nvGraphicFramePr>
        <p:xfrm>
          <a:off x="10323588" y="2871019"/>
          <a:ext cx="934349" cy="2217024"/>
        </p:xfrm>
        <a:graphic>
          <a:graphicData uri="http://schemas.openxmlformats.org/drawingml/2006/table">
            <a:tbl>
              <a:tblPr firstRow="1" firstCol="1" bandRow="1"/>
              <a:tblGrid>
                <a:gridCol w="934349">
                  <a:extLst>
                    <a:ext uri="{9D8B030D-6E8A-4147-A177-3AD203B41FA5}">
                      <a16:colId xmlns:a16="http://schemas.microsoft.com/office/drawing/2014/main" val="4010215294"/>
                    </a:ext>
                  </a:extLst>
                </a:gridCol>
              </a:tblGrid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462779"/>
                  </a:ext>
                </a:extLst>
              </a:tr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139724"/>
                  </a:ext>
                </a:extLst>
              </a:tr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511682"/>
                  </a:ext>
                </a:extLst>
              </a:tr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20218"/>
                  </a:ext>
                </a:extLst>
              </a:tr>
              <a:tr h="38822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612262"/>
                  </a:ext>
                </a:extLst>
              </a:tr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97097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3350779" y="1337265"/>
            <a:ext cx="5653548" cy="12017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53050" y="1337265"/>
            <a:ext cx="5653548" cy="12017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99065" y="3531092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5609" y="429733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5397911" y="4682270"/>
            <a:ext cx="492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15237" y="5036970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50779" y="1356436"/>
            <a:ext cx="5653548" cy="12017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595284"/>
              </p:ext>
            </p:extLst>
          </p:nvPr>
        </p:nvGraphicFramePr>
        <p:xfrm>
          <a:off x="3581400" y="3234549"/>
          <a:ext cx="2905321" cy="365760"/>
        </p:xfrm>
        <a:graphic>
          <a:graphicData uri="http://schemas.openxmlformats.org/drawingml/2006/table">
            <a:tbl>
              <a:tblPr firstRow="1" firstCol="1" bandRow="1"/>
              <a:tblGrid>
                <a:gridCol w="934349">
                  <a:extLst>
                    <a:ext uri="{9D8B030D-6E8A-4147-A177-3AD203B41FA5}">
                      <a16:colId xmlns:a16="http://schemas.microsoft.com/office/drawing/2014/main" val="1299116306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3496789151"/>
                    </a:ext>
                  </a:extLst>
                </a:gridCol>
                <a:gridCol w="1036623">
                  <a:extLst>
                    <a:ext uri="{9D8B030D-6E8A-4147-A177-3AD203B41FA5}">
                      <a16:colId xmlns:a16="http://schemas.microsoft.com/office/drawing/2014/main" val="299286664"/>
                    </a:ext>
                  </a:extLst>
                </a:gridCol>
              </a:tblGrid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094739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3350779" y="1318094"/>
            <a:ext cx="5653548" cy="12017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998409"/>
              </p:ext>
            </p:extLst>
          </p:nvPr>
        </p:nvGraphicFramePr>
        <p:xfrm>
          <a:off x="2521173" y="5460979"/>
          <a:ext cx="8736764" cy="381000"/>
        </p:xfrm>
        <a:graphic>
          <a:graphicData uri="http://schemas.openxmlformats.org/drawingml/2006/table">
            <a:tbl>
              <a:tblPr firstRow="1" firstCol="1" bandRow="1"/>
              <a:tblGrid>
                <a:gridCol w="1036623">
                  <a:extLst>
                    <a:ext uri="{9D8B030D-6E8A-4147-A177-3AD203B41FA5}">
                      <a16:colId xmlns:a16="http://schemas.microsoft.com/office/drawing/2014/main" val="2891150219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3178672815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359138774"/>
                    </a:ext>
                  </a:extLst>
                </a:gridCol>
                <a:gridCol w="1036623">
                  <a:extLst>
                    <a:ext uri="{9D8B030D-6E8A-4147-A177-3AD203B41FA5}">
                      <a16:colId xmlns:a16="http://schemas.microsoft.com/office/drawing/2014/main" val="2473212721"/>
                    </a:ext>
                  </a:extLst>
                </a:gridCol>
                <a:gridCol w="955150">
                  <a:extLst>
                    <a:ext uri="{9D8B030D-6E8A-4147-A177-3AD203B41FA5}">
                      <a16:colId xmlns:a16="http://schemas.microsoft.com/office/drawing/2014/main" val="1892860355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4059270756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3684903866"/>
                    </a:ext>
                  </a:extLst>
                </a:gridCol>
                <a:gridCol w="1036623">
                  <a:extLst>
                    <a:ext uri="{9D8B030D-6E8A-4147-A177-3AD203B41FA5}">
                      <a16:colId xmlns:a16="http://schemas.microsoft.com/office/drawing/2014/main" val="4085839550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4265180458"/>
                    </a:ext>
                  </a:extLst>
                </a:gridCol>
              </a:tblGrid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261083"/>
                  </a:ext>
                </a:extLst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3350779" y="1330969"/>
            <a:ext cx="5653548" cy="12017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627924"/>
              </p:ext>
            </p:extLst>
          </p:nvPr>
        </p:nvGraphicFramePr>
        <p:xfrm>
          <a:off x="737417" y="5064690"/>
          <a:ext cx="10520520" cy="381000"/>
        </p:xfrm>
        <a:graphic>
          <a:graphicData uri="http://schemas.openxmlformats.org/drawingml/2006/table">
            <a:tbl>
              <a:tblPr firstRow="1" firstCol="1" bandRow="1"/>
              <a:tblGrid>
                <a:gridCol w="849407">
                  <a:extLst>
                    <a:ext uri="{9D8B030D-6E8A-4147-A177-3AD203B41FA5}">
                      <a16:colId xmlns:a16="http://schemas.microsoft.com/office/drawing/2014/main" val="552288977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1628455836"/>
                    </a:ext>
                  </a:extLst>
                </a:gridCol>
                <a:gridCol w="1036623">
                  <a:extLst>
                    <a:ext uri="{9D8B030D-6E8A-4147-A177-3AD203B41FA5}">
                      <a16:colId xmlns:a16="http://schemas.microsoft.com/office/drawing/2014/main" val="3184542717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3232954892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3484614661"/>
                    </a:ext>
                  </a:extLst>
                </a:gridCol>
                <a:gridCol w="1036623">
                  <a:extLst>
                    <a:ext uri="{9D8B030D-6E8A-4147-A177-3AD203B41FA5}">
                      <a16:colId xmlns:a16="http://schemas.microsoft.com/office/drawing/2014/main" val="3682495759"/>
                    </a:ext>
                  </a:extLst>
                </a:gridCol>
                <a:gridCol w="955150">
                  <a:extLst>
                    <a:ext uri="{9D8B030D-6E8A-4147-A177-3AD203B41FA5}">
                      <a16:colId xmlns:a16="http://schemas.microsoft.com/office/drawing/2014/main" val="537751838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3897167824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3662076585"/>
                    </a:ext>
                  </a:extLst>
                </a:gridCol>
                <a:gridCol w="1036623">
                  <a:extLst>
                    <a:ext uri="{9D8B030D-6E8A-4147-A177-3AD203B41FA5}">
                      <a16:colId xmlns:a16="http://schemas.microsoft.com/office/drawing/2014/main" val="2399648290"/>
                    </a:ext>
                  </a:extLst>
                </a:gridCol>
                <a:gridCol w="934349">
                  <a:extLst>
                    <a:ext uri="{9D8B030D-6E8A-4147-A177-3AD203B41FA5}">
                      <a16:colId xmlns:a16="http://schemas.microsoft.com/office/drawing/2014/main" val="4269495230"/>
                    </a:ext>
                  </a:extLst>
                </a:gridCol>
              </a:tblGrid>
              <a:tr h="2954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5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524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42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3" grpId="0"/>
      <p:bldP spid="6" grpId="0"/>
      <p:bldP spid="11" grpId="0"/>
      <p:bldP spid="12" grpId="0"/>
      <p:bldP spid="13" grpId="0" animBg="1"/>
      <p:bldP spid="13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3603" y="420504"/>
            <a:ext cx="1876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71" t="9779" r="4719" b="36996"/>
          <a:stretch/>
        </p:blipFill>
        <p:spPr>
          <a:xfrm>
            <a:off x="216968" y="1546130"/>
            <a:ext cx="4010904" cy="43368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7872" y="1005279"/>
            <a:ext cx="74331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(1912 – 1960),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1942),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1943),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1944),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1944),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1946)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61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3603" y="420504"/>
            <a:ext cx="2354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4556" y="1642947"/>
            <a:ext cx="59834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42" y="1578078"/>
            <a:ext cx="3770672" cy="4564626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9052EED5-1AEC-CE41-B41A-6CD879B752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4076983" y="2795785"/>
            <a:ext cx="7270145" cy="2946324"/>
          </a:xfrm>
          <a:prstGeom prst="rect">
            <a:avLst/>
          </a:prstGeom>
        </p:spPr>
      </p:pic>
      <p:pic>
        <p:nvPicPr>
          <p:cNvPr id="7" name="Picture 2" descr="Hoa Hồng Đỏ Clip nghệ thuật - hoa đỏ png tải về - Miễn phí trong suốt Hoa  png Tải về.">
            <a:extLst>
              <a:ext uri="{FF2B5EF4-FFF2-40B4-BE49-F238E27FC236}">
                <a16:creationId xmlns:a16="http://schemas.microsoft.com/office/drawing/2014/main" id="{FC0C856F-A9ED-0640-9698-0E6570086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7" b="97097" l="10000" r="90000">
                        <a14:foregroundMark x1="43889" y1="11452" x2="49000" y2="9516"/>
                        <a14:foregroundMark x1="49000" y1="9516" x2="53222" y2="2097"/>
                        <a14:foregroundMark x1="42556" y1="88871" x2="43333" y2="97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29" y="1828892"/>
            <a:ext cx="2333158" cy="160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26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3603" y="420504"/>
            <a:ext cx="2354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201" y="712891"/>
            <a:ext cx="743318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42" y="1578078"/>
            <a:ext cx="3770672" cy="45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2845</Words>
  <Application>Microsoft Office PowerPoint</Application>
  <PresentationFormat>Widescreen</PresentationFormat>
  <Paragraphs>363</Paragraphs>
  <Slides>48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#9Slide03 Arima Madurai Black</vt:lpstr>
      <vt:lpstr>Arial</vt:lpstr>
      <vt:lpstr>Calibri</vt:lpstr>
      <vt:lpstr>Corbel</vt:lpstr>
      <vt:lpstr>Palatino Linotype</vt:lpstr>
      <vt:lpstr>华文新魏</vt:lpstr>
      <vt:lpstr>Times New Roman</vt:lpstr>
      <vt:lpstr>Trebuchet MS</vt:lpstr>
      <vt:lpstr>Wingdings 3</vt:lpstr>
      <vt:lpstr>方正兰亭超细黑简体</vt:lpstr>
      <vt:lpstr>Basis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80</cp:revision>
  <dcterms:created xsi:type="dcterms:W3CDTF">2019-04-06T01:08:59Z</dcterms:created>
  <dcterms:modified xsi:type="dcterms:W3CDTF">2023-10-10T03:01:16Z</dcterms:modified>
</cp:coreProperties>
</file>