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720" r:id="rId4"/>
    <p:sldMasterId id="2147483732" r:id="rId5"/>
    <p:sldMasterId id="2147483744" r:id="rId6"/>
  </p:sldMasterIdLst>
  <p:notesMasterIdLst>
    <p:notesMasterId r:id="rId56"/>
  </p:notesMasterIdLst>
  <p:sldIdLst>
    <p:sldId id="260" r:id="rId7"/>
    <p:sldId id="256" r:id="rId8"/>
    <p:sldId id="261" r:id="rId9"/>
    <p:sldId id="257" r:id="rId10"/>
    <p:sldId id="262" r:id="rId11"/>
    <p:sldId id="263" r:id="rId12"/>
    <p:sldId id="264" r:id="rId13"/>
    <p:sldId id="267" r:id="rId14"/>
    <p:sldId id="265" r:id="rId15"/>
    <p:sldId id="270" r:id="rId16"/>
    <p:sldId id="266" r:id="rId17"/>
    <p:sldId id="268" r:id="rId18"/>
    <p:sldId id="269" r:id="rId19"/>
    <p:sldId id="273" r:id="rId20"/>
    <p:sldId id="271" r:id="rId21"/>
    <p:sldId id="272" r:id="rId22"/>
    <p:sldId id="274" r:id="rId23"/>
    <p:sldId id="275" r:id="rId24"/>
    <p:sldId id="276" r:id="rId25"/>
    <p:sldId id="277" r:id="rId26"/>
    <p:sldId id="278" r:id="rId27"/>
    <p:sldId id="281" r:id="rId28"/>
    <p:sldId id="283" r:id="rId29"/>
    <p:sldId id="282" r:id="rId30"/>
    <p:sldId id="284" r:id="rId31"/>
    <p:sldId id="285" r:id="rId32"/>
    <p:sldId id="286" r:id="rId33"/>
    <p:sldId id="287" r:id="rId34"/>
    <p:sldId id="288" r:id="rId35"/>
    <p:sldId id="289" r:id="rId36"/>
    <p:sldId id="290" r:id="rId37"/>
    <p:sldId id="292" r:id="rId38"/>
    <p:sldId id="291" r:id="rId39"/>
    <p:sldId id="298" r:id="rId40"/>
    <p:sldId id="293" r:id="rId41"/>
    <p:sldId id="295" r:id="rId42"/>
    <p:sldId id="297" r:id="rId43"/>
    <p:sldId id="279" r:id="rId44"/>
    <p:sldId id="280" r:id="rId45"/>
    <p:sldId id="299" r:id="rId46"/>
    <p:sldId id="302" r:id="rId47"/>
    <p:sldId id="304" r:id="rId48"/>
    <p:sldId id="305" r:id="rId49"/>
    <p:sldId id="306" r:id="rId50"/>
    <p:sldId id="307" r:id="rId51"/>
    <p:sldId id="308" r:id="rId52"/>
    <p:sldId id="309" r:id="rId53"/>
    <p:sldId id="300" r:id="rId54"/>
    <p:sldId id="25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7589"/>
    <a:srgbClr val="A1C6E7"/>
    <a:srgbClr val="FF5050"/>
    <a:srgbClr val="CC00FF"/>
    <a:srgbClr val="0066FF"/>
    <a:srgbClr val="9999FF"/>
    <a:srgbClr val="FF31FF"/>
    <a:srgbClr val="DE0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114"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21T09:31:40.600" idx="1">
    <p:pos x="10" y="10"/>
    <p:text/>
    <p:extLst>
      <p:ext uri="{C676402C-5697-4E1C-873F-D02D1690AC5C}">
        <p15:threadingInfo xmlns=""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09F7B7-5908-4DD3-8D62-6BFE65907ED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90F8A0F-243A-4BA7-8AA3-15694C2EB1C1}">
      <dgm:prSet phldrT="[Text]" custT="1"/>
      <dgm:spPr/>
      <dgm:t>
        <a:body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endParaRPr lang="en-US" sz="2800" dirty="0">
            <a:latin typeface="Arial" panose="020B0604020202020204" pitchFamily="34" charset="0"/>
            <a:cs typeface="Arial" panose="020B0604020202020204" pitchFamily="34" charset="0"/>
          </a:endParaRPr>
        </a:p>
      </dgm:t>
    </dgm:pt>
    <dgm:pt modelId="{A76B5BD3-8826-46BE-988A-1F1D9533ADFE}" type="parTrans" cxnId="{780C70ED-3C85-4E6E-9C29-B36569B90D0B}">
      <dgm:prSet/>
      <dgm:spPr/>
      <dgm:t>
        <a:bodyPr/>
        <a:lstStyle/>
        <a:p>
          <a:endParaRPr lang="en-US">
            <a:latin typeface="Arial" panose="020B0604020202020204" pitchFamily="34" charset="0"/>
            <a:cs typeface="Arial" panose="020B0604020202020204" pitchFamily="34" charset="0"/>
          </a:endParaRPr>
        </a:p>
      </dgm:t>
    </dgm:pt>
    <dgm:pt modelId="{D4FBA65A-86BA-4A29-8011-AF2CD13D90FF}" type="sibTrans" cxnId="{780C70ED-3C85-4E6E-9C29-B36569B90D0B}">
      <dgm:prSet/>
      <dgm:spPr/>
      <dgm:t>
        <a:bodyPr/>
        <a:lstStyle/>
        <a:p>
          <a:endParaRPr lang="en-US">
            <a:latin typeface="Arial" panose="020B0604020202020204" pitchFamily="34" charset="0"/>
            <a:cs typeface="Arial" panose="020B0604020202020204" pitchFamily="34" charset="0"/>
          </a:endParaRPr>
        </a:p>
      </dgm:t>
    </dgm:pt>
    <dgm:pt modelId="{64C2D321-CD82-4EFA-902B-72A6063FB4AC}">
      <dgm:prSet phldrT="[Text]" custT="1"/>
      <dgm:spPr/>
      <dgm:t>
        <a:body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endParaRPr lang="en-US" sz="2800" dirty="0">
            <a:latin typeface="Arial" panose="020B0604020202020204" pitchFamily="34" charset="0"/>
            <a:cs typeface="Arial" panose="020B0604020202020204" pitchFamily="34" charset="0"/>
          </a:endParaRPr>
        </a:p>
      </dgm:t>
    </dgm:pt>
    <dgm:pt modelId="{32D7B7ED-540F-493E-B3AA-2ABB595ACF7D}" type="parTrans" cxnId="{701B9441-8ACB-4E6C-969A-10796BED0CA0}">
      <dgm:prSet/>
      <dgm:spPr/>
      <dgm:t>
        <a:bodyPr/>
        <a:lstStyle/>
        <a:p>
          <a:endParaRPr lang="en-US">
            <a:latin typeface="Arial" panose="020B0604020202020204" pitchFamily="34" charset="0"/>
            <a:cs typeface="Arial" panose="020B0604020202020204" pitchFamily="34" charset="0"/>
          </a:endParaRPr>
        </a:p>
      </dgm:t>
    </dgm:pt>
    <dgm:pt modelId="{48F9FD9D-796D-47B1-A4A9-92B7A9A5615F}" type="sibTrans" cxnId="{701B9441-8ACB-4E6C-969A-10796BED0CA0}">
      <dgm:prSet/>
      <dgm:spPr/>
      <dgm:t>
        <a:bodyPr/>
        <a:lstStyle/>
        <a:p>
          <a:endParaRPr lang="en-US">
            <a:latin typeface="Arial" panose="020B0604020202020204" pitchFamily="34" charset="0"/>
            <a:cs typeface="Arial" panose="020B0604020202020204" pitchFamily="34" charset="0"/>
          </a:endParaRPr>
        </a:p>
      </dgm:t>
    </dgm:pt>
    <dgm:pt modelId="{FD600B39-E2F0-406D-BD78-7B0937763C9C}">
      <dgm:prSet phldrT="[Text]" custT="1"/>
      <dgm:spPr/>
      <dgm:t>
        <a:bodyPr/>
        <a:lstStyle/>
        <a:p>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thạch</a:t>
          </a:r>
          <a:endParaRPr lang="en-US" sz="2400" dirty="0">
            <a:latin typeface="Arial" panose="020B0604020202020204" pitchFamily="34" charset="0"/>
            <a:cs typeface="Arial" panose="020B0604020202020204" pitchFamily="34" charset="0"/>
          </a:endParaRPr>
        </a:p>
      </dgm:t>
    </dgm:pt>
    <dgm:pt modelId="{01DFC62F-4FD4-480A-9F6E-79E3FF23C4E7}" type="parTrans" cxnId="{D43F1A64-93E3-46A1-B69F-24CAE66EA841}">
      <dgm:prSet/>
      <dgm:spPr/>
      <dgm:t>
        <a:bodyPr/>
        <a:lstStyle/>
        <a:p>
          <a:endParaRPr lang="en-US">
            <a:latin typeface="Arial" panose="020B0604020202020204" pitchFamily="34" charset="0"/>
            <a:cs typeface="Arial" panose="020B0604020202020204" pitchFamily="34" charset="0"/>
          </a:endParaRPr>
        </a:p>
      </dgm:t>
    </dgm:pt>
    <dgm:pt modelId="{8116B277-280A-40A3-AC61-6D84A1CD2544}" type="sibTrans" cxnId="{D43F1A64-93E3-46A1-B69F-24CAE66EA841}">
      <dgm:prSet/>
      <dgm:spPr/>
      <dgm:t>
        <a:bodyPr/>
        <a:lstStyle/>
        <a:p>
          <a:endParaRPr lang="en-US">
            <a:latin typeface="Arial" panose="020B0604020202020204" pitchFamily="34" charset="0"/>
            <a:cs typeface="Arial" panose="020B0604020202020204" pitchFamily="34" charset="0"/>
          </a:endParaRPr>
        </a:p>
      </dgm:t>
    </dgm:pt>
    <dgm:pt modelId="{F009C965-AE43-4CAF-ABC5-6448C081229C}">
      <dgm:prSet phldrT="[Text]" custT="1"/>
      <dgm:spPr/>
      <dgm:t>
        <a:bodyPr/>
        <a:lstStyle/>
        <a:p>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endParaRPr lang="en-US" sz="2400" dirty="0">
            <a:latin typeface="Arial" panose="020B0604020202020204" pitchFamily="34" charset="0"/>
            <a:cs typeface="Arial" panose="020B0604020202020204" pitchFamily="34" charset="0"/>
          </a:endParaRPr>
        </a:p>
      </dgm:t>
    </dgm:pt>
    <dgm:pt modelId="{D262123E-9393-4BC9-A3CB-5F1E89BC8D3C}" type="parTrans" cxnId="{2CC2170B-DC5A-48F4-BD4B-6E4AFB226600}">
      <dgm:prSet/>
      <dgm:spPr/>
      <dgm:t>
        <a:bodyPr/>
        <a:lstStyle/>
        <a:p>
          <a:endParaRPr lang="en-US">
            <a:latin typeface="Arial" panose="020B0604020202020204" pitchFamily="34" charset="0"/>
            <a:cs typeface="Arial" panose="020B0604020202020204" pitchFamily="34" charset="0"/>
          </a:endParaRPr>
        </a:p>
      </dgm:t>
    </dgm:pt>
    <dgm:pt modelId="{A31CA077-C0D3-41B6-B583-98DFF1B62139}" type="sibTrans" cxnId="{2CC2170B-DC5A-48F4-BD4B-6E4AFB226600}">
      <dgm:prSet/>
      <dgm:spPr/>
      <dgm:t>
        <a:bodyPr/>
        <a:lstStyle/>
        <a:p>
          <a:endParaRPr lang="en-US">
            <a:latin typeface="Arial" panose="020B0604020202020204" pitchFamily="34" charset="0"/>
            <a:cs typeface="Arial" panose="020B0604020202020204" pitchFamily="34" charset="0"/>
          </a:endParaRPr>
        </a:p>
      </dgm:t>
    </dgm:pt>
    <dgm:pt modelId="{97046D62-F47F-4230-9A64-AE4B5419234F}">
      <dgm:prSet phldrT="[Text]" custT="1"/>
      <dgm:spPr/>
      <dgm:t>
        <a:bodyPr/>
        <a:lstStyle/>
        <a:p>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endParaRPr lang="en-US" sz="2800" dirty="0">
            <a:latin typeface="Arial" panose="020B0604020202020204" pitchFamily="34" charset="0"/>
            <a:cs typeface="Arial" panose="020B0604020202020204" pitchFamily="34" charset="0"/>
          </a:endParaRPr>
        </a:p>
      </dgm:t>
    </dgm:pt>
    <dgm:pt modelId="{8745848B-C005-4AE7-973B-8130E47B14AC}" type="parTrans" cxnId="{C85325F7-88E0-455C-8FC1-DC7C90250FD7}">
      <dgm:prSet/>
      <dgm:spPr/>
      <dgm:t>
        <a:bodyPr/>
        <a:lstStyle/>
        <a:p>
          <a:endParaRPr lang="en-US">
            <a:latin typeface="Arial" panose="020B0604020202020204" pitchFamily="34" charset="0"/>
            <a:cs typeface="Arial" panose="020B0604020202020204" pitchFamily="34" charset="0"/>
          </a:endParaRPr>
        </a:p>
      </dgm:t>
    </dgm:pt>
    <dgm:pt modelId="{4FCC3DCF-09D3-4BF7-A82E-0D8D6E2E811E}" type="sibTrans" cxnId="{C85325F7-88E0-455C-8FC1-DC7C90250FD7}">
      <dgm:prSet/>
      <dgm:spPr/>
      <dgm:t>
        <a:bodyPr/>
        <a:lstStyle/>
        <a:p>
          <a:endParaRPr lang="en-US">
            <a:latin typeface="Arial" panose="020B0604020202020204" pitchFamily="34" charset="0"/>
            <a:cs typeface="Arial" panose="020B0604020202020204" pitchFamily="34" charset="0"/>
          </a:endParaRPr>
        </a:p>
      </dgm:t>
    </dgm:pt>
    <dgm:pt modelId="{F5A0A2C9-E4D3-4D19-8800-134461E0D5A5}">
      <dgm:prSet phldrT="[Text]" custT="1"/>
      <dgm:spPr/>
      <dgm:t>
        <a:bodyPr/>
        <a:lstStyle/>
        <a:p>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endParaRPr lang="en-US" sz="2400" dirty="0">
            <a:latin typeface="Arial" panose="020B0604020202020204" pitchFamily="34" charset="0"/>
            <a:cs typeface="Arial" panose="020B0604020202020204" pitchFamily="34" charset="0"/>
          </a:endParaRPr>
        </a:p>
      </dgm:t>
    </dgm:pt>
    <dgm:pt modelId="{AFD818DA-EC0A-4257-BE8E-7448C31AA667}" type="parTrans" cxnId="{8939E721-DCAA-4533-902B-3468F7DA86E0}">
      <dgm:prSet/>
      <dgm:spPr/>
      <dgm:t>
        <a:bodyPr/>
        <a:lstStyle/>
        <a:p>
          <a:endParaRPr lang="en-US">
            <a:latin typeface="Arial" panose="020B0604020202020204" pitchFamily="34" charset="0"/>
            <a:cs typeface="Arial" panose="020B0604020202020204" pitchFamily="34" charset="0"/>
          </a:endParaRPr>
        </a:p>
      </dgm:t>
    </dgm:pt>
    <dgm:pt modelId="{2B45102C-66FC-495E-8F6C-03F10E50CA75}" type="sibTrans" cxnId="{8939E721-DCAA-4533-902B-3468F7DA86E0}">
      <dgm:prSet/>
      <dgm:spPr/>
      <dgm:t>
        <a:bodyPr/>
        <a:lstStyle/>
        <a:p>
          <a:endParaRPr lang="en-US">
            <a:latin typeface="Arial" panose="020B0604020202020204" pitchFamily="34" charset="0"/>
            <a:cs typeface="Arial" panose="020B0604020202020204" pitchFamily="34" charset="0"/>
          </a:endParaRPr>
        </a:p>
      </dgm:t>
    </dgm:pt>
    <dgm:pt modelId="{C700DA3B-3F2E-4E1D-9FE9-4E8A94FDE59A}">
      <dgm:prSet phldrT="[Text]" custT="1"/>
      <dgm:spPr/>
      <dgm:t>
        <a:bodyPr/>
        <a:lstStyle/>
        <a:p>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trời</a:t>
          </a:r>
          <a:endParaRPr lang="en-US" sz="2400" dirty="0">
            <a:latin typeface="Arial" panose="020B0604020202020204" pitchFamily="34" charset="0"/>
            <a:cs typeface="Arial" panose="020B0604020202020204" pitchFamily="34" charset="0"/>
          </a:endParaRPr>
        </a:p>
      </dgm:t>
    </dgm:pt>
    <dgm:pt modelId="{79D42FA0-A4BB-4A3E-AD4D-8031651A855D}" type="parTrans" cxnId="{94C849F7-1C76-4F27-BC6D-B31549C323C8}">
      <dgm:prSet/>
      <dgm:spPr/>
      <dgm:t>
        <a:bodyPr/>
        <a:lstStyle/>
        <a:p>
          <a:endParaRPr lang="en-US">
            <a:latin typeface="Arial" panose="020B0604020202020204" pitchFamily="34" charset="0"/>
            <a:cs typeface="Arial" panose="020B0604020202020204" pitchFamily="34" charset="0"/>
          </a:endParaRPr>
        </a:p>
      </dgm:t>
    </dgm:pt>
    <dgm:pt modelId="{5A93E5F2-B8C4-4282-8D52-0AD3259F118B}" type="sibTrans" cxnId="{94C849F7-1C76-4F27-BC6D-B31549C323C8}">
      <dgm:prSet/>
      <dgm:spPr/>
      <dgm:t>
        <a:bodyPr/>
        <a:lstStyle/>
        <a:p>
          <a:endParaRPr lang="en-US">
            <a:latin typeface="Arial" panose="020B0604020202020204" pitchFamily="34" charset="0"/>
            <a:cs typeface="Arial" panose="020B0604020202020204" pitchFamily="34" charset="0"/>
          </a:endParaRPr>
        </a:p>
      </dgm:t>
    </dgm:pt>
    <dgm:pt modelId="{75348616-0297-4244-A782-E6F5DBA974AA}" type="pres">
      <dgm:prSet presAssocID="{8709F7B7-5908-4DD3-8D62-6BFE65907EDA}" presName="diagram" presStyleCnt="0">
        <dgm:presLayoutVars>
          <dgm:chPref val="1"/>
          <dgm:dir/>
          <dgm:animOne val="branch"/>
          <dgm:animLvl val="lvl"/>
          <dgm:resizeHandles val="exact"/>
        </dgm:presLayoutVars>
      </dgm:prSet>
      <dgm:spPr/>
      <dgm:t>
        <a:bodyPr/>
        <a:lstStyle/>
        <a:p>
          <a:endParaRPr lang="en-US"/>
        </a:p>
      </dgm:t>
    </dgm:pt>
    <dgm:pt modelId="{083372C7-81A4-4599-B069-678A4141DF85}" type="pres">
      <dgm:prSet presAssocID="{190F8A0F-243A-4BA7-8AA3-15694C2EB1C1}" presName="root1" presStyleCnt="0"/>
      <dgm:spPr/>
    </dgm:pt>
    <dgm:pt modelId="{23E7F570-96F7-4449-8692-37B22F14E250}" type="pres">
      <dgm:prSet presAssocID="{190F8A0F-243A-4BA7-8AA3-15694C2EB1C1}" presName="LevelOneTextNode" presStyleLbl="node0" presStyleIdx="0" presStyleCnt="2">
        <dgm:presLayoutVars>
          <dgm:chPref val="3"/>
        </dgm:presLayoutVars>
      </dgm:prSet>
      <dgm:spPr/>
      <dgm:t>
        <a:bodyPr/>
        <a:lstStyle/>
        <a:p>
          <a:endParaRPr lang="en-US"/>
        </a:p>
      </dgm:t>
    </dgm:pt>
    <dgm:pt modelId="{C0F887FB-A393-46FB-AE49-428C9DFBC24E}" type="pres">
      <dgm:prSet presAssocID="{190F8A0F-243A-4BA7-8AA3-15694C2EB1C1}" presName="level2hierChild" presStyleCnt="0"/>
      <dgm:spPr/>
    </dgm:pt>
    <dgm:pt modelId="{F186B3A8-4F40-4275-A64F-4301E90B3403}" type="pres">
      <dgm:prSet presAssocID="{32D7B7ED-540F-493E-B3AA-2ABB595ACF7D}" presName="conn2-1" presStyleLbl="parChTrans1D2" presStyleIdx="0" presStyleCnt="2"/>
      <dgm:spPr/>
      <dgm:t>
        <a:bodyPr/>
        <a:lstStyle/>
        <a:p>
          <a:endParaRPr lang="en-US"/>
        </a:p>
      </dgm:t>
    </dgm:pt>
    <dgm:pt modelId="{FEB1D91D-3C4D-4B73-B431-134B47EEFE11}" type="pres">
      <dgm:prSet presAssocID="{32D7B7ED-540F-493E-B3AA-2ABB595ACF7D}" presName="connTx" presStyleLbl="parChTrans1D2" presStyleIdx="0" presStyleCnt="2"/>
      <dgm:spPr/>
      <dgm:t>
        <a:bodyPr/>
        <a:lstStyle/>
        <a:p>
          <a:endParaRPr lang="en-US"/>
        </a:p>
      </dgm:t>
    </dgm:pt>
    <dgm:pt modelId="{A0EA215A-6B26-48DE-9F45-1044AE1188FB}" type="pres">
      <dgm:prSet presAssocID="{64C2D321-CD82-4EFA-902B-72A6063FB4AC}" presName="root2" presStyleCnt="0"/>
      <dgm:spPr/>
    </dgm:pt>
    <dgm:pt modelId="{6CBCA561-888E-47A5-97C3-2099E44365AA}" type="pres">
      <dgm:prSet presAssocID="{64C2D321-CD82-4EFA-902B-72A6063FB4AC}" presName="LevelTwoTextNode" presStyleLbl="node2" presStyleIdx="0" presStyleCnt="2">
        <dgm:presLayoutVars>
          <dgm:chPref val="3"/>
        </dgm:presLayoutVars>
      </dgm:prSet>
      <dgm:spPr/>
      <dgm:t>
        <a:bodyPr/>
        <a:lstStyle/>
        <a:p>
          <a:endParaRPr lang="en-US"/>
        </a:p>
      </dgm:t>
    </dgm:pt>
    <dgm:pt modelId="{95F48034-0171-40B1-A6E6-6891EF9337EB}" type="pres">
      <dgm:prSet presAssocID="{64C2D321-CD82-4EFA-902B-72A6063FB4AC}" presName="level3hierChild" presStyleCnt="0"/>
      <dgm:spPr/>
    </dgm:pt>
    <dgm:pt modelId="{D6064C89-D6EA-4D57-803E-D6D3F6150CCF}" type="pres">
      <dgm:prSet presAssocID="{01DFC62F-4FD4-480A-9F6E-79E3FF23C4E7}" presName="conn2-1" presStyleLbl="parChTrans1D3" presStyleIdx="0" presStyleCnt="3"/>
      <dgm:spPr/>
      <dgm:t>
        <a:bodyPr/>
        <a:lstStyle/>
        <a:p>
          <a:endParaRPr lang="en-US"/>
        </a:p>
      </dgm:t>
    </dgm:pt>
    <dgm:pt modelId="{08F24F40-8351-4A47-8AEF-440605BE4D60}" type="pres">
      <dgm:prSet presAssocID="{01DFC62F-4FD4-480A-9F6E-79E3FF23C4E7}" presName="connTx" presStyleLbl="parChTrans1D3" presStyleIdx="0" presStyleCnt="3"/>
      <dgm:spPr/>
      <dgm:t>
        <a:bodyPr/>
        <a:lstStyle/>
        <a:p>
          <a:endParaRPr lang="en-US"/>
        </a:p>
      </dgm:t>
    </dgm:pt>
    <dgm:pt modelId="{85300EB5-8D60-4F76-B47C-9A91AD4CB923}" type="pres">
      <dgm:prSet presAssocID="{FD600B39-E2F0-406D-BD78-7B0937763C9C}" presName="root2" presStyleCnt="0"/>
      <dgm:spPr/>
    </dgm:pt>
    <dgm:pt modelId="{6E42E053-5592-49DC-9458-CE2C82D3FEB9}" type="pres">
      <dgm:prSet presAssocID="{FD600B39-E2F0-406D-BD78-7B0937763C9C}" presName="LevelTwoTextNode" presStyleLbl="node3" presStyleIdx="0" presStyleCnt="3" custScaleY="68306" custLinFactNeighborX="-1089" custLinFactNeighborY="-38098">
        <dgm:presLayoutVars>
          <dgm:chPref val="3"/>
        </dgm:presLayoutVars>
      </dgm:prSet>
      <dgm:spPr/>
      <dgm:t>
        <a:bodyPr/>
        <a:lstStyle/>
        <a:p>
          <a:endParaRPr lang="en-US"/>
        </a:p>
      </dgm:t>
    </dgm:pt>
    <dgm:pt modelId="{5E06316A-1612-4F07-951B-37970E7BB1FC}" type="pres">
      <dgm:prSet presAssocID="{FD600B39-E2F0-406D-BD78-7B0937763C9C}" presName="level3hierChild" presStyleCnt="0"/>
      <dgm:spPr/>
    </dgm:pt>
    <dgm:pt modelId="{BA349B87-FB23-4679-9DD9-AE0E7FBE2460}" type="pres">
      <dgm:prSet presAssocID="{D262123E-9393-4BC9-A3CB-5F1E89BC8D3C}" presName="conn2-1" presStyleLbl="parChTrans1D3" presStyleIdx="1" presStyleCnt="3"/>
      <dgm:spPr/>
      <dgm:t>
        <a:bodyPr/>
        <a:lstStyle/>
        <a:p>
          <a:endParaRPr lang="en-US"/>
        </a:p>
      </dgm:t>
    </dgm:pt>
    <dgm:pt modelId="{9416287B-A4C8-474F-8D6C-F7C4D856537A}" type="pres">
      <dgm:prSet presAssocID="{D262123E-9393-4BC9-A3CB-5F1E89BC8D3C}" presName="connTx" presStyleLbl="parChTrans1D3" presStyleIdx="1" presStyleCnt="3"/>
      <dgm:spPr/>
      <dgm:t>
        <a:bodyPr/>
        <a:lstStyle/>
        <a:p>
          <a:endParaRPr lang="en-US"/>
        </a:p>
      </dgm:t>
    </dgm:pt>
    <dgm:pt modelId="{A66F684C-F250-4BE8-BFE1-70FB465874C3}" type="pres">
      <dgm:prSet presAssocID="{F009C965-AE43-4CAF-ABC5-6448C081229C}" presName="root2" presStyleCnt="0"/>
      <dgm:spPr/>
    </dgm:pt>
    <dgm:pt modelId="{23F5C860-1CB4-425F-8F69-88FC263B2E39}" type="pres">
      <dgm:prSet presAssocID="{F009C965-AE43-4CAF-ABC5-6448C081229C}" presName="LevelTwoTextNode" presStyleLbl="node3" presStyleIdx="1" presStyleCnt="3" custScaleY="67397" custLinFactNeighborX="1633" custLinFactNeighborY="-37009">
        <dgm:presLayoutVars>
          <dgm:chPref val="3"/>
        </dgm:presLayoutVars>
      </dgm:prSet>
      <dgm:spPr/>
      <dgm:t>
        <a:bodyPr/>
        <a:lstStyle/>
        <a:p>
          <a:endParaRPr lang="en-US"/>
        </a:p>
      </dgm:t>
    </dgm:pt>
    <dgm:pt modelId="{45CABFDB-6663-4B4D-BF2B-E89E5D3E1EA4}" type="pres">
      <dgm:prSet presAssocID="{F009C965-AE43-4CAF-ABC5-6448C081229C}" presName="level3hierChild" presStyleCnt="0"/>
      <dgm:spPr/>
    </dgm:pt>
    <dgm:pt modelId="{51C8735D-62D4-4212-8817-B4833FE826CB}" type="pres">
      <dgm:prSet presAssocID="{8745848B-C005-4AE7-973B-8130E47B14AC}" presName="conn2-1" presStyleLbl="parChTrans1D2" presStyleIdx="1" presStyleCnt="2"/>
      <dgm:spPr/>
      <dgm:t>
        <a:bodyPr/>
        <a:lstStyle/>
        <a:p>
          <a:endParaRPr lang="en-US"/>
        </a:p>
      </dgm:t>
    </dgm:pt>
    <dgm:pt modelId="{9F0DABDF-33F0-4D01-999C-F5000026863F}" type="pres">
      <dgm:prSet presAssocID="{8745848B-C005-4AE7-973B-8130E47B14AC}" presName="connTx" presStyleLbl="parChTrans1D2" presStyleIdx="1" presStyleCnt="2"/>
      <dgm:spPr/>
      <dgm:t>
        <a:bodyPr/>
        <a:lstStyle/>
        <a:p>
          <a:endParaRPr lang="en-US"/>
        </a:p>
      </dgm:t>
    </dgm:pt>
    <dgm:pt modelId="{D84ABA46-221A-4F60-A415-6AA55F681533}" type="pres">
      <dgm:prSet presAssocID="{97046D62-F47F-4230-9A64-AE4B5419234F}" presName="root2" presStyleCnt="0"/>
      <dgm:spPr/>
    </dgm:pt>
    <dgm:pt modelId="{F36B7366-C96C-407B-86F5-5CEC836F3D16}" type="pres">
      <dgm:prSet presAssocID="{97046D62-F47F-4230-9A64-AE4B5419234F}" presName="LevelTwoTextNode" presStyleLbl="node2" presStyleIdx="1" presStyleCnt="2">
        <dgm:presLayoutVars>
          <dgm:chPref val="3"/>
        </dgm:presLayoutVars>
      </dgm:prSet>
      <dgm:spPr/>
      <dgm:t>
        <a:bodyPr/>
        <a:lstStyle/>
        <a:p>
          <a:endParaRPr lang="en-US"/>
        </a:p>
      </dgm:t>
    </dgm:pt>
    <dgm:pt modelId="{6C61BA66-C623-4993-A3ED-5DC0A1DDE9F7}" type="pres">
      <dgm:prSet presAssocID="{97046D62-F47F-4230-9A64-AE4B5419234F}" presName="level3hierChild" presStyleCnt="0"/>
      <dgm:spPr/>
    </dgm:pt>
    <dgm:pt modelId="{A59D9A66-F8A2-412F-AECF-68DC08B7A66B}" type="pres">
      <dgm:prSet presAssocID="{AFD818DA-EC0A-4257-BE8E-7448C31AA667}" presName="conn2-1" presStyleLbl="parChTrans1D3" presStyleIdx="2" presStyleCnt="3"/>
      <dgm:spPr/>
      <dgm:t>
        <a:bodyPr/>
        <a:lstStyle/>
        <a:p>
          <a:endParaRPr lang="en-US"/>
        </a:p>
      </dgm:t>
    </dgm:pt>
    <dgm:pt modelId="{15C07440-A7E3-460F-927F-C2FDA5CAFD55}" type="pres">
      <dgm:prSet presAssocID="{AFD818DA-EC0A-4257-BE8E-7448C31AA667}" presName="connTx" presStyleLbl="parChTrans1D3" presStyleIdx="2" presStyleCnt="3"/>
      <dgm:spPr/>
      <dgm:t>
        <a:bodyPr/>
        <a:lstStyle/>
        <a:p>
          <a:endParaRPr lang="en-US"/>
        </a:p>
      </dgm:t>
    </dgm:pt>
    <dgm:pt modelId="{637510F8-B422-409A-BE4B-154BF68156C0}" type="pres">
      <dgm:prSet presAssocID="{F5A0A2C9-E4D3-4D19-8800-134461E0D5A5}" presName="root2" presStyleCnt="0"/>
      <dgm:spPr/>
    </dgm:pt>
    <dgm:pt modelId="{FF533B28-CD30-44DC-997B-B229596D0745}" type="pres">
      <dgm:prSet presAssocID="{F5A0A2C9-E4D3-4D19-8800-134461E0D5A5}" presName="LevelTwoTextNode" presStyleLbl="node3" presStyleIdx="2" presStyleCnt="3" custScaleY="52743" custLinFactNeighborX="544" custLinFactNeighborY="-31567">
        <dgm:presLayoutVars>
          <dgm:chPref val="3"/>
        </dgm:presLayoutVars>
      </dgm:prSet>
      <dgm:spPr/>
      <dgm:t>
        <a:bodyPr/>
        <a:lstStyle/>
        <a:p>
          <a:endParaRPr lang="en-US"/>
        </a:p>
      </dgm:t>
    </dgm:pt>
    <dgm:pt modelId="{8900A40E-4E26-4DF2-87E4-1B4F345671B2}" type="pres">
      <dgm:prSet presAssocID="{F5A0A2C9-E4D3-4D19-8800-134461E0D5A5}" presName="level3hierChild" presStyleCnt="0"/>
      <dgm:spPr/>
    </dgm:pt>
    <dgm:pt modelId="{18012EC1-5CBD-4593-928C-0B4B97127BDD}" type="pres">
      <dgm:prSet presAssocID="{C700DA3B-3F2E-4E1D-9FE9-4E8A94FDE59A}" presName="root1" presStyleCnt="0"/>
      <dgm:spPr/>
    </dgm:pt>
    <dgm:pt modelId="{1BD8F20A-9854-4C18-89DF-9E09E3A4B408}" type="pres">
      <dgm:prSet presAssocID="{C700DA3B-3F2E-4E1D-9FE9-4E8A94FDE59A}" presName="LevelOneTextNode" presStyleLbl="node0" presStyleIdx="1" presStyleCnt="2" custScaleY="53335" custLinFactX="100000" custLinFactNeighborX="180397" custLinFactNeighborY="4327">
        <dgm:presLayoutVars>
          <dgm:chPref val="3"/>
        </dgm:presLayoutVars>
      </dgm:prSet>
      <dgm:spPr/>
      <dgm:t>
        <a:bodyPr/>
        <a:lstStyle/>
        <a:p>
          <a:endParaRPr lang="en-US"/>
        </a:p>
      </dgm:t>
    </dgm:pt>
    <dgm:pt modelId="{ED13C941-9699-49E3-906B-AA42174B3DCE}" type="pres">
      <dgm:prSet presAssocID="{C700DA3B-3F2E-4E1D-9FE9-4E8A94FDE59A}" presName="level2hierChild" presStyleCnt="0"/>
      <dgm:spPr/>
    </dgm:pt>
  </dgm:ptLst>
  <dgm:cxnLst>
    <dgm:cxn modelId="{D43F1A64-93E3-46A1-B69F-24CAE66EA841}" srcId="{64C2D321-CD82-4EFA-902B-72A6063FB4AC}" destId="{FD600B39-E2F0-406D-BD78-7B0937763C9C}" srcOrd="0" destOrd="0" parTransId="{01DFC62F-4FD4-480A-9F6E-79E3FF23C4E7}" sibTransId="{8116B277-280A-40A3-AC61-6D84A1CD2544}"/>
    <dgm:cxn modelId="{94C849F7-1C76-4F27-BC6D-B31549C323C8}" srcId="{8709F7B7-5908-4DD3-8D62-6BFE65907EDA}" destId="{C700DA3B-3F2E-4E1D-9FE9-4E8A94FDE59A}" srcOrd="1" destOrd="0" parTransId="{79D42FA0-A4BB-4A3E-AD4D-8031651A855D}" sibTransId="{5A93E5F2-B8C4-4282-8D52-0AD3259F118B}"/>
    <dgm:cxn modelId="{701B9441-8ACB-4E6C-969A-10796BED0CA0}" srcId="{190F8A0F-243A-4BA7-8AA3-15694C2EB1C1}" destId="{64C2D321-CD82-4EFA-902B-72A6063FB4AC}" srcOrd="0" destOrd="0" parTransId="{32D7B7ED-540F-493E-B3AA-2ABB595ACF7D}" sibTransId="{48F9FD9D-796D-47B1-A4A9-92B7A9A5615F}"/>
    <dgm:cxn modelId="{2CC2170B-DC5A-48F4-BD4B-6E4AFB226600}" srcId="{64C2D321-CD82-4EFA-902B-72A6063FB4AC}" destId="{F009C965-AE43-4CAF-ABC5-6448C081229C}" srcOrd="1" destOrd="0" parTransId="{D262123E-9393-4BC9-A3CB-5F1E89BC8D3C}" sibTransId="{A31CA077-C0D3-41B6-B583-98DFF1B62139}"/>
    <dgm:cxn modelId="{1ACA0AF3-5521-42CE-A4E2-B56FC0CC40F4}" type="presOf" srcId="{C700DA3B-3F2E-4E1D-9FE9-4E8A94FDE59A}" destId="{1BD8F20A-9854-4C18-89DF-9E09E3A4B408}" srcOrd="0" destOrd="0" presId="urn:microsoft.com/office/officeart/2005/8/layout/hierarchy2"/>
    <dgm:cxn modelId="{DC9E610B-BDF0-4BF5-B154-58635059AAF8}" type="presOf" srcId="{D262123E-9393-4BC9-A3CB-5F1E89BC8D3C}" destId="{BA349B87-FB23-4679-9DD9-AE0E7FBE2460}" srcOrd="0" destOrd="0" presId="urn:microsoft.com/office/officeart/2005/8/layout/hierarchy2"/>
    <dgm:cxn modelId="{9009DCD9-8ABF-4C0A-98C4-35914320C550}" type="presOf" srcId="{8709F7B7-5908-4DD3-8D62-6BFE65907EDA}" destId="{75348616-0297-4244-A782-E6F5DBA974AA}" srcOrd="0" destOrd="0" presId="urn:microsoft.com/office/officeart/2005/8/layout/hierarchy2"/>
    <dgm:cxn modelId="{4FD19A31-656F-4EBD-90C8-095D193A6BB8}" type="presOf" srcId="{64C2D321-CD82-4EFA-902B-72A6063FB4AC}" destId="{6CBCA561-888E-47A5-97C3-2099E44365AA}" srcOrd="0" destOrd="0" presId="urn:microsoft.com/office/officeart/2005/8/layout/hierarchy2"/>
    <dgm:cxn modelId="{C280C31A-EA94-486B-95E4-D61FB6ADBE34}" type="presOf" srcId="{32D7B7ED-540F-493E-B3AA-2ABB595ACF7D}" destId="{F186B3A8-4F40-4275-A64F-4301E90B3403}" srcOrd="0" destOrd="0" presId="urn:microsoft.com/office/officeart/2005/8/layout/hierarchy2"/>
    <dgm:cxn modelId="{83F2241A-C5C0-4155-8854-AD498C008062}" type="presOf" srcId="{32D7B7ED-540F-493E-B3AA-2ABB595ACF7D}" destId="{FEB1D91D-3C4D-4B73-B431-134B47EEFE11}" srcOrd="1" destOrd="0" presId="urn:microsoft.com/office/officeart/2005/8/layout/hierarchy2"/>
    <dgm:cxn modelId="{A282231F-FD4C-419D-A84F-482D2CB9ABE4}" type="presOf" srcId="{190F8A0F-243A-4BA7-8AA3-15694C2EB1C1}" destId="{23E7F570-96F7-4449-8692-37B22F14E250}" srcOrd="0" destOrd="0" presId="urn:microsoft.com/office/officeart/2005/8/layout/hierarchy2"/>
    <dgm:cxn modelId="{53132DBC-F32A-4CB7-BC01-3A894BC0B642}" type="presOf" srcId="{F5A0A2C9-E4D3-4D19-8800-134461E0D5A5}" destId="{FF533B28-CD30-44DC-997B-B229596D0745}" srcOrd="0" destOrd="0" presId="urn:microsoft.com/office/officeart/2005/8/layout/hierarchy2"/>
    <dgm:cxn modelId="{A68F29D8-4A04-4604-B2B4-4CD1848285FA}" type="presOf" srcId="{FD600B39-E2F0-406D-BD78-7B0937763C9C}" destId="{6E42E053-5592-49DC-9458-CE2C82D3FEB9}" srcOrd="0" destOrd="0" presId="urn:microsoft.com/office/officeart/2005/8/layout/hierarchy2"/>
    <dgm:cxn modelId="{F7B66F84-ED0A-4925-A174-30FB12EDC0E4}" type="presOf" srcId="{01DFC62F-4FD4-480A-9F6E-79E3FF23C4E7}" destId="{D6064C89-D6EA-4D57-803E-D6D3F6150CCF}" srcOrd="0" destOrd="0" presId="urn:microsoft.com/office/officeart/2005/8/layout/hierarchy2"/>
    <dgm:cxn modelId="{2F7C015D-1C24-4D61-8B77-03A762BA7B2E}" type="presOf" srcId="{8745848B-C005-4AE7-973B-8130E47B14AC}" destId="{51C8735D-62D4-4212-8817-B4833FE826CB}" srcOrd="0" destOrd="0" presId="urn:microsoft.com/office/officeart/2005/8/layout/hierarchy2"/>
    <dgm:cxn modelId="{B1D7D540-2FE2-4574-A7D0-8D64C1E9200B}" type="presOf" srcId="{AFD818DA-EC0A-4257-BE8E-7448C31AA667}" destId="{15C07440-A7E3-460F-927F-C2FDA5CAFD55}" srcOrd="1" destOrd="0" presId="urn:microsoft.com/office/officeart/2005/8/layout/hierarchy2"/>
    <dgm:cxn modelId="{F47263F9-3ACE-4236-93C6-55E103E41F92}" type="presOf" srcId="{D262123E-9393-4BC9-A3CB-5F1E89BC8D3C}" destId="{9416287B-A4C8-474F-8D6C-F7C4D856537A}" srcOrd="1" destOrd="0" presId="urn:microsoft.com/office/officeart/2005/8/layout/hierarchy2"/>
    <dgm:cxn modelId="{793287CF-A49E-4681-87D4-85FA1FCCEEC9}" type="presOf" srcId="{8745848B-C005-4AE7-973B-8130E47B14AC}" destId="{9F0DABDF-33F0-4D01-999C-F5000026863F}" srcOrd="1" destOrd="0" presId="urn:microsoft.com/office/officeart/2005/8/layout/hierarchy2"/>
    <dgm:cxn modelId="{8939E721-DCAA-4533-902B-3468F7DA86E0}" srcId="{97046D62-F47F-4230-9A64-AE4B5419234F}" destId="{F5A0A2C9-E4D3-4D19-8800-134461E0D5A5}" srcOrd="0" destOrd="0" parTransId="{AFD818DA-EC0A-4257-BE8E-7448C31AA667}" sibTransId="{2B45102C-66FC-495E-8F6C-03F10E50CA75}"/>
    <dgm:cxn modelId="{780C70ED-3C85-4E6E-9C29-B36569B90D0B}" srcId="{8709F7B7-5908-4DD3-8D62-6BFE65907EDA}" destId="{190F8A0F-243A-4BA7-8AA3-15694C2EB1C1}" srcOrd="0" destOrd="0" parTransId="{A76B5BD3-8826-46BE-988A-1F1D9533ADFE}" sibTransId="{D4FBA65A-86BA-4A29-8011-AF2CD13D90FF}"/>
    <dgm:cxn modelId="{4CA611A5-AF1D-4EF4-99C5-B183B4486497}" type="presOf" srcId="{F009C965-AE43-4CAF-ABC5-6448C081229C}" destId="{23F5C860-1CB4-425F-8F69-88FC263B2E39}" srcOrd="0" destOrd="0" presId="urn:microsoft.com/office/officeart/2005/8/layout/hierarchy2"/>
    <dgm:cxn modelId="{C85325F7-88E0-455C-8FC1-DC7C90250FD7}" srcId="{190F8A0F-243A-4BA7-8AA3-15694C2EB1C1}" destId="{97046D62-F47F-4230-9A64-AE4B5419234F}" srcOrd="1" destOrd="0" parTransId="{8745848B-C005-4AE7-973B-8130E47B14AC}" sibTransId="{4FCC3DCF-09D3-4BF7-A82E-0D8D6E2E811E}"/>
    <dgm:cxn modelId="{A774370F-F1FE-4E10-B377-C52EC1D8EB34}" type="presOf" srcId="{AFD818DA-EC0A-4257-BE8E-7448C31AA667}" destId="{A59D9A66-F8A2-412F-AECF-68DC08B7A66B}" srcOrd="0" destOrd="0" presId="urn:microsoft.com/office/officeart/2005/8/layout/hierarchy2"/>
    <dgm:cxn modelId="{44E1BD63-BB1C-490A-B5D5-495A4A371FF1}" type="presOf" srcId="{01DFC62F-4FD4-480A-9F6E-79E3FF23C4E7}" destId="{08F24F40-8351-4A47-8AEF-440605BE4D60}" srcOrd="1" destOrd="0" presId="urn:microsoft.com/office/officeart/2005/8/layout/hierarchy2"/>
    <dgm:cxn modelId="{DBA77D17-4569-483A-84CC-7B2BB3733201}" type="presOf" srcId="{97046D62-F47F-4230-9A64-AE4B5419234F}" destId="{F36B7366-C96C-407B-86F5-5CEC836F3D16}" srcOrd="0" destOrd="0" presId="urn:microsoft.com/office/officeart/2005/8/layout/hierarchy2"/>
    <dgm:cxn modelId="{2B9D78D3-B1A4-4A40-8D34-B93B6D4B8FA1}" type="presParOf" srcId="{75348616-0297-4244-A782-E6F5DBA974AA}" destId="{083372C7-81A4-4599-B069-678A4141DF85}" srcOrd="0" destOrd="0" presId="urn:microsoft.com/office/officeart/2005/8/layout/hierarchy2"/>
    <dgm:cxn modelId="{2E6CAE12-B327-4BE3-8A46-92A93D2F286E}" type="presParOf" srcId="{083372C7-81A4-4599-B069-678A4141DF85}" destId="{23E7F570-96F7-4449-8692-37B22F14E250}" srcOrd="0" destOrd="0" presId="urn:microsoft.com/office/officeart/2005/8/layout/hierarchy2"/>
    <dgm:cxn modelId="{A3A1291D-FC1B-46B5-94C4-7DF86ADEB6EE}" type="presParOf" srcId="{083372C7-81A4-4599-B069-678A4141DF85}" destId="{C0F887FB-A393-46FB-AE49-428C9DFBC24E}" srcOrd="1" destOrd="0" presId="urn:microsoft.com/office/officeart/2005/8/layout/hierarchy2"/>
    <dgm:cxn modelId="{B4549DDF-424F-4F41-8130-B0D87C7BBEBC}" type="presParOf" srcId="{C0F887FB-A393-46FB-AE49-428C9DFBC24E}" destId="{F186B3A8-4F40-4275-A64F-4301E90B3403}" srcOrd="0" destOrd="0" presId="urn:microsoft.com/office/officeart/2005/8/layout/hierarchy2"/>
    <dgm:cxn modelId="{581DB120-927D-4D9A-B3A3-C9E03D75A890}" type="presParOf" srcId="{F186B3A8-4F40-4275-A64F-4301E90B3403}" destId="{FEB1D91D-3C4D-4B73-B431-134B47EEFE11}" srcOrd="0" destOrd="0" presId="urn:microsoft.com/office/officeart/2005/8/layout/hierarchy2"/>
    <dgm:cxn modelId="{342DF98E-DA17-4080-88B4-739A7C79A752}" type="presParOf" srcId="{C0F887FB-A393-46FB-AE49-428C9DFBC24E}" destId="{A0EA215A-6B26-48DE-9F45-1044AE1188FB}" srcOrd="1" destOrd="0" presId="urn:microsoft.com/office/officeart/2005/8/layout/hierarchy2"/>
    <dgm:cxn modelId="{7670861E-4591-464C-8A96-B193A1711EBD}" type="presParOf" srcId="{A0EA215A-6B26-48DE-9F45-1044AE1188FB}" destId="{6CBCA561-888E-47A5-97C3-2099E44365AA}" srcOrd="0" destOrd="0" presId="urn:microsoft.com/office/officeart/2005/8/layout/hierarchy2"/>
    <dgm:cxn modelId="{FF02082F-EBDE-4FA6-8BB8-CDD75DCEA791}" type="presParOf" srcId="{A0EA215A-6B26-48DE-9F45-1044AE1188FB}" destId="{95F48034-0171-40B1-A6E6-6891EF9337EB}" srcOrd="1" destOrd="0" presId="urn:microsoft.com/office/officeart/2005/8/layout/hierarchy2"/>
    <dgm:cxn modelId="{E0BBAF3D-9906-4315-BBDA-450DA864EF09}" type="presParOf" srcId="{95F48034-0171-40B1-A6E6-6891EF9337EB}" destId="{D6064C89-D6EA-4D57-803E-D6D3F6150CCF}" srcOrd="0" destOrd="0" presId="urn:microsoft.com/office/officeart/2005/8/layout/hierarchy2"/>
    <dgm:cxn modelId="{6F88D6CA-2F7F-497A-95EC-F0F043706F44}" type="presParOf" srcId="{D6064C89-D6EA-4D57-803E-D6D3F6150CCF}" destId="{08F24F40-8351-4A47-8AEF-440605BE4D60}" srcOrd="0" destOrd="0" presId="urn:microsoft.com/office/officeart/2005/8/layout/hierarchy2"/>
    <dgm:cxn modelId="{348E10A4-C2AE-464C-95A7-BB94EA899116}" type="presParOf" srcId="{95F48034-0171-40B1-A6E6-6891EF9337EB}" destId="{85300EB5-8D60-4F76-B47C-9A91AD4CB923}" srcOrd="1" destOrd="0" presId="urn:microsoft.com/office/officeart/2005/8/layout/hierarchy2"/>
    <dgm:cxn modelId="{CDA1CB1B-5703-449A-8B96-EF71F8C60522}" type="presParOf" srcId="{85300EB5-8D60-4F76-B47C-9A91AD4CB923}" destId="{6E42E053-5592-49DC-9458-CE2C82D3FEB9}" srcOrd="0" destOrd="0" presId="urn:microsoft.com/office/officeart/2005/8/layout/hierarchy2"/>
    <dgm:cxn modelId="{A8FD55DC-EE28-4960-BF87-A89059079E7B}" type="presParOf" srcId="{85300EB5-8D60-4F76-B47C-9A91AD4CB923}" destId="{5E06316A-1612-4F07-951B-37970E7BB1FC}" srcOrd="1" destOrd="0" presId="urn:microsoft.com/office/officeart/2005/8/layout/hierarchy2"/>
    <dgm:cxn modelId="{B52C625A-2BF8-49D0-8F14-58733221EBBA}" type="presParOf" srcId="{95F48034-0171-40B1-A6E6-6891EF9337EB}" destId="{BA349B87-FB23-4679-9DD9-AE0E7FBE2460}" srcOrd="2" destOrd="0" presId="urn:microsoft.com/office/officeart/2005/8/layout/hierarchy2"/>
    <dgm:cxn modelId="{90ECA992-770D-42C0-8F52-63F3D0A2795C}" type="presParOf" srcId="{BA349B87-FB23-4679-9DD9-AE0E7FBE2460}" destId="{9416287B-A4C8-474F-8D6C-F7C4D856537A}" srcOrd="0" destOrd="0" presId="urn:microsoft.com/office/officeart/2005/8/layout/hierarchy2"/>
    <dgm:cxn modelId="{E7D3F117-842C-4270-967F-FAC47A6A5D11}" type="presParOf" srcId="{95F48034-0171-40B1-A6E6-6891EF9337EB}" destId="{A66F684C-F250-4BE8-BFE1-70FB465874C3}" srcOrd="3" destOrd="0" presId="urn:microsoft.com/office/officeart/2005/8/layout/hierarchy2"/>
    <dgm:cxn modelId="{447D0429-350D-469D-AF24-B89688C9E2D3}" type="presParOf" srcId="{A66F684C-F250-4BE8-BFE1-70FB465874C3}" destId="{23F5C860-1CB4-425F-8F69-88FC263B2E39}" srcOrd="0" destOrd="0" presId="urn:microsoft.com/office/officeart/2005/8/layout/hierarchy2"/>
    <dgm:cxn modelId="{AA486673-F40C-4338-9AEF-FE5B5E55D1E6}" type="presParOf" srcId="{A66F684C-F250-4BE8-BFE1-70FB465874C3}" destId="{45CABFDB-6663-4B4D-BF2B-E89E5D3E1EA4}" srcOrd="1" destOrd="0" presId="urn:microsoft.com/office/officeart/2005/8/layout/hierarchy2"/>
    <dgm:cxn modelId="{53D1503E-5801-497A-8A1A-3A20A93ED0B8}" type="presParOf" srcId="{C0F887FB-A393-46FB-AE49-428C9DFBC24E}" destId="{51C8735D-62D4-4212-8817-B4833FE826CB}" srcOrd="2" destOrd="0" presId="urn:microsoft.com/office/officeart/2005/8/layout/hierarchy2"/>
    <dgm:cxn modelId="{4A96A9AF-0AAF-4905-8691-33C3DE7798C3}" type="presParOf" srcId="{51C8735D-62D4-4212-8817-B4833FE826CB}" destId="{9F0DABDF-33F0-4D01-999C-F5000026863F}" srcOrd="0" destOrd="0" presId="urn:microsoft.com/office/officeart/2005/8/layout/hierarchy2"/>
    <dgm:cxn modelId="{9005C094-71E7-479D-8597-61664E559069}" type="presParOf" srcId="{C0F887FB-A393-46FB-AE49-428C9DFBC24E}" destId="{D84ABA46-221A-4F60-A415-6AA55F681533}" srcOrd="3" destOrd="0" presId="urn:microsoft.com/office/officeart/2005/8/layout/hierarchy2"/>
    <dgm:cxn modelId="{50B3D847-5A1B-4AD0-A0C7-CAD4DF128259}" type="presParOf" srcId="{D84ABA46-221A-4F60-A415-6AA55F681533}" destId="{F36B7366-C96C-407B-86F5-5CEC836F3D16}" srcOrd="0" destOrd="0" presId="urn:microsoft.com/office/officeart/2005/8/layout/hierarchy2"/>
    <dgm:cxn modelId="{48651EEB-6FFE-4638-843F-66C7A1575B7B}" type="presParOf" srcId="{D84ABA46-221A-4F60-A415-6AA55F681533}" destId="{6C61BA66-C623-4993-A3ED-5DC0A1DDE9F7}" srcOrd="1" destOrd="0" presId="urn:microsoft.com/office/officeart/2005/8/layout/hierarchy2"/>
    <dgm:cxn modelId="{6F5D1308-48E7-4C94-BD07-3E69CC2390E5}" type="presParOf" srcId="{6C61BA66-C623-4993-A3ED-5DC0A1DDE9F7}" destId="{A59D9A66-F8A2-412F-AECF-68DC08B7A66B}" srcOrd="0" destOrd="0" presId="urn:microsoft.com/office/officeart/2005/8/layout/hierarchy2"/>
    <dgm:cxn modelId="{C39B600B-9BBB-4132-B834-69015EF73095}" type="presParOf" srcId="{A59D9A66-F8A2-412F-AECF-68DC08B7A66B}" destId="{15C07440-A7E3-460F-927F-C2FDA5CAFD55}" srcOrd="0" destOrd="0" presId="urn:microsoft.com/office/officeart/2005/8/layout/hierarchy2"/>
    <dgm:cxn modelId="{CDBF2802-50EB-4284-8383-3C2832827C69}" type="presParOf" srcId="{6C61BA66-C623-4993-A3ED-5DC0A1DDE9F7}" destId="{637510F8-B422-409A-BE4B-154BF68156C0}" srcOrd="1" destOrd="0" presId="urn:microsoft.com/office/officeart/2005/8/layout/hierarchy2"/>
    <dgm:cxn modelId="{D2D7225B-2EFF-4038-808A-100354BA0256}" type="presParOf" srcId="{637510F8-B422-409A-BE4B-154BF68156C0}" destId="{FF533B28-CD30-44DC-997B-B229596D0745}" srcOrd="0" destOrd="0" presId="urn:microsoft.com/office/officeart/2005/8/layout/hierarchy2"/>
    <dgm:cxn modelId="{28C0EDF0-ABE7-49CA-ACDF-9B0CF7D4BDC8}" type="presParOf" srcId="{637510F8-B422-409A-BE4B-154BF68156C0}" destId="{8900A40E-4E26-4DF2-87E4-1B4F345671B2}" srcOrd="1" destOrd="0" presId="urn:microsoft.com/office/officeart/2005/8/layout/hierarchy2"/>
    <dgm:cxn modelId="{A5FB4957-7D00-4008-A774-A6C3B2DBECCE}" type="presParOf" srcId="{75348616-0297-4244-A782-E6F5DBA974AA}" destId="{18012EC1-5CBD-4593-928C-0B4B97127BDD}" srcOrd="1" destOrd="0" presId="urn:microsoft.com/office/officeart/2005/8/layout/hierarchy2"/>
    <dgm:cxn modelId="{D1C39B74-43CF-459A-B017-712D0F256B0F}" type="presParOf" srcId="{18012EC1-5CBD-4593-928C-0B4B97127BDD}" destId="{1BD8F20A-9854-4C18-89DF-9E09E3A4B408}" srcOrd="0" destOrd="0" presId="urn:microsoft.com/office/officeart/2005/8/layout/hierarchy2"/>
    <dgm:cxn modelId="{44B90CAD-7C44-42F7-8086-88BBD8E66673}" type="presParOf" srcId="{18012EC1-5CBD-4593-928C-0B4B97127BDD}" destId="{ED13C941-9699-49E3-906B-AA42174B3DC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7F570-96F7-4449-8692-37B22F14E250}">
      <dsp:nvSpPr>
        <dsp:cNvPr id="0" name=""/>
        <dsp:cNvSpPr/>
      </dsp:nvSpPr>
      <dsp:spPr>
        <a:xfrm>
          <a:off x="170" y="2410572"/>
          <a:ext cx="2804377" cy="14021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Arial" panose="020B0604020202020204" pitchFamily="34" charset="0"/>
              <a:cs typeface="Arial" panose="020B0604020202020204" pitchFamily="34" charset="0"/>
            </a:rPr>
            <a:t>Nguồn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năng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lượng</a:t>
          </a:r>
          <a:endParaRPr lang="en-US" sz="2800" kern="1200" dirty="0">
            <a:latin typeface="Arial" panose="020B0604020202020204" pitchFamily="34" charset="0"/>
            <a:cs typeface="Arial" panose="020B0604020202020204" pitchFamily="34" charset="0"/>
          </a:endParaRPr>
        </a:p>
      </dsp:txBody>
      <dsp:txXfrm>
        <a:off x="41239" y="2451641"/>
        <a:ext cx="2722239" cy="1320050"/>
      </dsp:txXfrm>
    </dsp:sp>
    <dsp:sp modelId="{F186B3A8-4F40-4275-A64F-4301E90B3403}">
      <dsp:nvSpPr>
        <dsp:cNvPr id="0" name=""/>
        <dsp:cNvSpPr/>
      </dsp:nvSpPr>
      <dsp:spPr>
        <a:xfrm rot="19433313">
          <a:off x="2671161" y="2681491"/>
          <a:ext cx="1388525" cy="42011"/>
        </a:xfrm>
        <a:custGeom>
          <a:avLst/>
          <a:gdLst/>
          <a:ahLst/>
          <a:cxnLst/>
          <a:rect l="0" t="0" r="0" b="0"/>
          <a:pathLst>
            <a:path>
              <a:moveTo>
                <a:pt x="0" y="21005"/>
              </a:moveTo>
              <a:lnTo>
                <a:pt x="1388525" y="210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rial" panose="020B0604020202020204" pitchFamily="34" charset="0"/>
            <a:cs typeface="Arial" panose="020B0604020202020204" pitchFamily="34" charset="0"/>
          </a:endParaRPr>
        </a:p>
      </dsp:txBody>
      <dsp:txXfrm>
        <a:off x="3330710" y="2667784"/>
        <a:ext cx="69426" cy="69426"/>
      </dsp:txXfrm>
    </dsp:sp>
    <dsp:sp modelId="{6CBCA561-888E-47A5-97C3-2099E44365AA}">
      <dsp:nvSpPr>
        <dsp:cNvPr id="0" name=""/>
        <dsp:cNvSpPr/>
      </dsp:nvSpPr>
      <dsp:spPr>
        <a:xfrm>
          <a:off x="3926299" y="1592233"/>
          <a:ext cx="2804377" cy="14021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Arial" panose="020B0604020202020204" pitchFamily="34" charset="0"/>
              <a:cs typeface="Arial" panose="020B0604020202020204" pitchFamily="34" charset="0"/>
            </a:rPr>
            <a:t>Nguồn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năng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lượng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không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tạo</a:t>
          </a:r>
          <a:endParaRPr lang="en-US" sz="2800" kern="1200" dirty="0">
            <a:latin typeface="Arial" panose="020B0604020202020204" pitchFamily="34" charset="0"/>
            <a:cs typeface="Arial" panose="020B0604020202020204" pitchFamily="34" charset="0"/>
          </a:endParaRPr>
        </a:p>
      </dsp:txBody>
      <dsp:txXfrm>
        <a:off x="3967368" y="1633302"/>
        <a:ext cx="2722239" cy="1320050"/>
      </dsp:txXfrm>
    </dsp:sp>
    <dsp:sp modelId="{D6064C89-D6EA-4D57-803E-D6D3F6150CCF}">
      <dsp:nvSpPr>
        <dsp:cNvPr id="0" name=""/>
        <dsp:cNvSpPr/>
      </dsp:nvSpPr>
      <dsp:spPr>
        <a:xfrm rot="18867739">
          <a:off x="6497336" y="1716379"/>
          <a:ext cx="1557894" cy="42011"/>
        </a:xfrm>
        <a:custGeom>
          <a:avLst/>
          <a:gdLst/>
          <a:ahLst/>
          <a:cxnLst/>
          <a:rect l="0" t="0" r="0" b="0"/>
          <a:pathLst>
            <a:path>
              <a:moveTo>
                <a:pt x="0" y="21005"/>
              </a:moveTo>
              <a:lnTo>
                <a:pt x="1557894" y="210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rial" panose="020B0604020202020204" pitchFamily="34" charset="0"/>
            <a:cs typeface="Arial" panose="020B0604020202020204" pitchFamily="34" charset="0"/>
          </a:endParaRPr>
        </a:p>
      </dsp:txBody>
      <dsp:txXfrm>
        <a:off x="7237335" y="1698437"/>
        <a:ext cx="77894" cy="77894"/>
      </dsp:txXfrm>
    </dsp:sp>
    <dsp:sp modelId="{6E42E053-5592-49DC-9458-CE2C82D3FEB9}">
      <dsp:nvSpPr>
        <dsp:cNvPr id="0" name=""/>
        <dsp:cNvSpPr/>
      </dsp:nvSpPr>
      <dsp:spPr>
        <a:xfrm>
          <a:off x="7821888" y="702551"/>
          <a:ext cx="2804377" cy="9577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Nhiên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liệu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hóa</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thạch</a:t>
          </a:r>
          <a:endParaRPr lang="en-US" sz="2400" kern="1200" dirty="0">
            <a:latin typeface="Arial" panose="020B0604020202020204" pitchFamily="34" charset="0"/>
            <a:cs typeface="Arial" panose="020B0604020202020204" pitchFamily="34" charset="0"/>
          </a:endParaRPr>
        </a:p>
      </dsp:txBody>
      <dsp:txXfrm>
        <a:off x="7849940" y="730603"/>
        <a:ext cx="2748273" cy="901675"/>
      </dsp:txXfrm>
    </dsp:sp>
    <dsp:sp modelId="{BA349B87-FB23-4679-9DD9-AE0E7FBE2460}">
      <dsp:nvSpPr>
        <dsp:cNvPr id="0" name=""/>
        <dsp:cNvSpPr/>
      </dsp:nvSpPr>
      <dsp:spPr>
        <a:xfrm rot="199307">
          <a:off x="6729733" y="2304881"/>
          <a:ext cx="1123809" cy="42011"/>
        </a:xfrm>
        <a:custGeom>
          <a:avLst/>
          <a:gdLst/>
          <a:ahLst/>
          <a:cxnLst/>
          <a:rect l="0" t="0" r="0" b="0"/>
          <a:pathLst>
            <a:path>
              <a:moveTo>
                <a:pt x="0" y="21005"/>
              </a:moveTo>
              <a:lnTo>
                <a:pt x="1123809" y="210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rial" panose="020B0604020202020204" pitchFamily="34" charset="0"/>
            <a:cs typeface="Arial" panose="020B0604020202020204" pitchFamily="34" charset="0"/>
          </a:endParaRPr>
        </a:p>
      </dsp:txBody>
      <dsp:txXfrm>
        <a:off x="7263543" y="2297791"/>
        <a:ext cx="56190" cy="56190"/>
      </dsp:txXfrm>
    </dsp:sp>
    <dsp:sp modelId="{23F5C860-1CB4-425F-8F69-88FC263B2E39}">
      <dsp:nvSpPr>
        <dsp:cNvPr id="0" name=""/>
        <dsp:cNvSpPr/>
      </dsp:nvSpPr>
      <dsp:spPr>
        <a:xfrm>
          <a:off x="7852599" y="1885929"/>
          <a:ext cx="2804377" cy="9450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Nhiên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liệu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hạt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nhân</a:t>
          </a:r>
          <a:endParaRPr lang="en-US" sz="2400" kern="1200" dirty="0">
            <a:latin typeface="Arial" panose="020B0604020202020204" pitchFamily="34" charset="0"/>
            <a:cs typeface="Arial" panose="020B0604020202020204" pitchFamily="34" charset="0"/>
          </a:endParaRPr>
        </a:p>
      </dsp:txBody>
      <dsp:txXfrm>
        <a:off x="7880278" y="1913608"/>
        <a:ext cx="2749019" cy="889675"/>
      </dsp:txXfrm>
    </dsp:sp>
    <dsp:sp modelId="{51C8735D-62D4-4212-8817-B4833FE826CB}">
      <dsp:nvSpPr>
        <dsp:cNvPr id="0" name=""/>
        <dsp:cNvSpPr/>
      </dsp:nvSpPr>
      <dsp:spPr>
        <a:xfrm rot="2166687">
          <a:off x="2671161" y="3499830"/>
          <a:ext cx="1388525" cy="42011"/>
        </a:xfrm>
        <a:custGeom>
          <a:avLst/>
          <a:gdLst/>
          <a:ahLst/>
          <a:cxnLst/>
          <a:rect l="0" t="0" r="0" b="0"/>
          <a:pathLst>
            <a:path>
              <a:moveTo>
                <a:pt x="0" y="21005"/>
              </a:moveTo>
              <a:lnTo>
                <a:pt x="1388525" y="210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rial" panose="020B0604020202020204" pitchFamily="34" charset="0"/>
            <a:cs typeface="Arial" panose="020B0604020202020204" pitchFamily="34" charset="0"/>
          </a:endParaRPr>
        </a:p>
      </dsp:txBody>
      <dsp:txXfrm>
        <a:off x="3330710" y="3486122"/>
        <a:ext cx="69426" cy="69426"/>
      </dsp:txXfrm>
    </dsp:sp>
    <dsp:sp modelId="{F36B7366-C96C-407B-86F5-5CEC836F3D16}">
      <dsp:nvSpPr>
        <dsp:cNvPr id="0" name=""/>
        <dsp:cNvSpPr/>
      </dsp:nvSpPr>
      <dsp:spPr>
        <a:xfrm>
          <a:off x="3926299" y="3228910"/>
          <a:ext cx="2804377" cy="14021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Arial" panose="020B0604020202020204" pitchFamily="34" charset="0"/>
              <a:cs typeface="Arial" panose="020B0604020202020204" pitchFamily="34" charset="0"/>
            </a:rPr>
            <a:t>Nguồn</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năng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lượng</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tái</a:t>
          </a:r>
          <a:r>
            <a:rPr lang="en-US" sz="2800" kern="1200" dirty="0">
              <a:latin typeface="Arial" panose="020B0604020202020204" pitchFamily="34" charset="0"/>
              <a:cs typeface="Arial" panose="020B0604020202020204" pitchFamily="34" charset="0"/>
            </a:rPr>
            <a:t> </a:t>
          </a:r>
          <a:r>
            <a:rPr lang="en-US" sz="2800" kern="1200" dirty="0" err="1">
              <a:latin typeface="Arial" panose="020B0604020202020204" pitchFamily="34" charset="0"/>
              <a:cs typeface="Arial" panose="020B0604020202020204" pitchFamily="34" charset="0"/>
            </a:rPr>
            <a:t>tạo</a:t>
          </a:r>
          <a:endParaRPr lang="en-US" sz="2800" kern="1200" dirty="0">
            <a:latin typeface="Arial" panose="020B0604020202020204" pitchFamily="34" charset="0"/>
            <a:cs typeface="Arial" panose="020B0604020202020204" pitchFamily="34" charset="0"/>
          </a:endParaRPr>
        </a:p>
      </dsp:txBody>
      <dsp:txXfrm>
        <a:off x="3967368" y="3269979"/>
        <a:ext cx="2722239" cy="1320050"/>
      </dsp:txXfrm>
    </dsp:sp>
    <dsp:sp modelId="{A59D9A66-F8A2-412F-AECF-68DC08B7A66B}">
      <dsp:nvSpPr>
        <dsp:cNvPr id="0" name=""/>
        <dsp:cNvSpPr/>
      </dsp:nvSpPr>
      <dsp:spPr>
        <a:xfrm rot="20308164">
          <a:off x="6688598" y="3687684"/>
          <a:ext cx="1206079" cy="42011"/>
        </a:xfrm>
        <a:custGeom>
          <a:avLst/>
          <a:gdLst/>
          <a:ahLst/>
          <a:cxnLst/>
          <a:rect l="0" t="0" r="0" b="0"/>
          <a:pathLst>
            <a:path>
              <a:moveTo>
                <a:pt x="0" y="21005"/>
              </a:moveTo>
              <a:lnTo>
                <a:pt x="1206079" y="210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Arial" panose="020B0604020202020204" pitchFamily="34" charset="0"/>
            <a:cs typeface="Arial" panose="020B0604020202020204" pitchFamily="34" charset="0"/>
          </a:endParaRPr>
        </a:p>
      </dsp:txBody>
      <dsp:txXfrm>
        <a:off x="7261486" y="3678538"/>
        <a:ext cx="60303" cy="60303"/>
      </dsp:txXfrm>
    </dsp:sp>
    <dsp:sp modelId="{FF533B28-CD30-44DC-997B-B229596D0745}">
      <dsp:nvSpPr>
        <dsp:cNvPr id="0" name=""/>
        <dsp:cNvSpPr/>
      </dsp:nvSpPr>
      <dsp:spPr>
        <a:xfrm>
          <a:off x="7852599" y="3117598"/>
          <a:ext cx="2804377" cy="7395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Năng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lượng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sinh</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học</a:t>
          </a:r>
          <a:endParaRPr lang="en-US" sz="2400" kern="1200" dirty="0">
            <a:latin typeface="Arial" panose="020B0604020202020204" pitchFamily="34" charset="0"/>
            <a:cs typeface="Arial" panose="020B0604020202020204" pitchFamily="34" charset="0"/>
          </a:endParaRPr>
        </a:p>
      </dsp:txBody>
      <dsp:txXfrm>
        <a:off x="7874260" y="3139259"/>
        <a:ext cx="2761055" cy="696234"/>
      </dsp:txXfrm>
    </dsp:sp>
    <dsp:sp modelId="{1BD8F20A-9854-4C18-89DF-9E09E3A4B408}">
      <dsp:nvSpPr>
        <dsp:cNvPr id="0" name=""/>
        <dsp:cNvSpPr/>
      </dsp:nvSpPr>
      <dsp:spPr>
        <a:xfrm>
          <a:off x="7852599" y="4083762"/>
          <a:ext cx="2804377" cy="7478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latin typeface="Arial" panose="020B0604020202020204" pitchFamily="34" charset="0"/>
              <a:cs typeface="Arial" panose="020B0604020202020204" pitchFamily="34" charset="0"/>
            </a:rPr>
            <a:t>Bức</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xạ</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mặt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trời</a:t>
          </a:r>
          <a:endParaRPr lang="en-US" sz="2400" kern="1200" dirty="0">
            <a:latin typeface="Arial" panose="020B0604020202020204" pitchFamily="34" charset="0"/>
            <a:cs typeface="Arial" panose="020B0604020202020204" pitchFamily="34" charset="0"/>
          </a:endParaRPr>
        </a:p>
      </dsp:txBody>
      <dsp:txXfrm>
        <a:off x="7874503" y="4105666"/>
        <a:ext cx="2760569" cy="7040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DE0CD-F8DB-4C1E-A6EE-48A5F389F818}" type="datetimeFigureOut">
              <a:rPr lang="en-US" smtClean="0"/>
              <a:t>14/05/2023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F51EF-6913-4AA2-B6B3-24783B314FC4}" type="slidenum">
              <a:rPr lang="en-US" smtClean="0"/>
              <a:t>‹#›</a:t>
            </a:fld>
            <a:endParaRPr lang="en-US"/>
          </a:p>
        </p:txBody>
      </p:sp>
    </p:spTree>
    <p:extLst>
      <p:ext uri="{BB962C8B-B14F-4D97-AF65-F5344CB8AC3E}">
        <p14:creationId xmlns:p14="http://schemas.microsoft.com/office/powerpoint/2010/main" val="2916000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50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49906D-F2A8-4801-ACAA-E5D1F20AC684}" type="datetimeFigureOut">
              <a:rPr lang="en-US" smtClean="0"/>
              <a:t>14/05/2023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151280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9906D-F2A8-4801-ACAA-E5D1F20AC684}" type="datetimeFigureOut">
              <a:rPr lang="en-US" smtClean="0"/>
              <a:t>14/05/2023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1158084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9906D-F2A8-4801-ACAA-E5D1F20AC684}" type="datetimeFigureOut">
              <a:rPr lang="en-US" smtClean="0"/>
              <a:t>14/05/2023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238289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FFBAA7-C0AD-4998-8001-845603DCAD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840C2571-2322-44BF-B1FF-68AA2511C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98E801B1-6CA2-4C0E-8D29-D2E3C5BFD1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 xmlns:a16="http://schemas.microsoft.com/office/drawing/2014/main" id="{AAAC6A86-E4D9-44AA-944B-FCAF81B538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 xmlns:a16="http://schemas.microsoft.com/office/drawing/2014/main" id="{E42F94CC-BB44-43EF-BA4E-AE49C16090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1445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655722-E1CE-488D-BD31-312871E710A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733FDE6-5E22-41D8-9F6A-6AE5CF1F3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A4EAE4A6-FB83-4E7B-AFD9-E07B42DFD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 xmlns:a16="http://schemas.microsoft.com/office/drawing/2014/main" id="{7FD97477-F248-4AC1-93BD-13CEAA1B4B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 xmlns:a16="http://schemas.microsoft.com/office/drawing/2014/main" id="{F76CC01B-53F8-4A7E-95BD-EC0C831D1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8139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8FC261-DF59-428A-8ABB-6578986B43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E4273084-2094-4871-8A80-E4B223501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CF21135-367A-4AB6-9C4B-E8E9A9F512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 xmlns:a16="http://schemas.microsoft.com/office/drawing/2014/main" id="{79B83D0F-778F-4D10-914D-D180374204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 xmlns:a16="http://schemas.microsoft.com/office/drawing/2014/main" id="{79EFC26E-162E-4B1E-AFFD-B150230EC8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819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01842A-6CC9-43F8-9DCF-8C85D5AB7DD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5AF250C-FC52-45C1-BB64-5074CEA597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9249A0EC-6621-47DF-87A2-A613A10DF5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008EB113-5E5F-431B-81D8-934595D522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 xmlns:a16="http://schemas.microsoft.com/office/drawing/2014/main" id="{280602F8-5A52-41B9-B922-82547120B3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 xmlns:a16="http://schemas.microsoft.com/office/drawing/2014/main" id="{51AA4BB5-E10B-43CB-9F02-F6C8617D42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2837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E2680B-1EA7-4B09-A6BE-B468C7A8051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FD7A3D2-A390-47E6-9261-9047F8DB7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88A349E-ABAF-44A2-8A11-BF4ACBE526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685DF7FE-172F-40B7-A43A-B6DE295F0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BCDF95B-D18E-4CE7-AB85-A90CAD4EC4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F412590C-2293-4BC2-B04E-3B5293036C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 xmlns:a16="http://schemas.microsoft.com/office/drawing/2014/main" id="{E8D2C950-A4BA-413F-9E70-DB95B5879E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 xmlns:a16="http://schemas.microsoft.com/office/drawing/2014/main" id="{46ADDAE4-50E5-477C-9906-6C817BA5B6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285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EA1ED7-F9AA-44C6-9BE2-5C75EF7FD2C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B09BEEF8-EA1E-4CF4-AB53-9EBDF89397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 xmlns:a16="http://schemas.microsoft.com/office/drawing/2014/main" id="{B6ECFBF7-96A5-4FA9-A338-2C9F011EF1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 xmlns:a16="http://schemas.microsoft.com/office/drawing/2014/main" id="{E0D6FFA4-0E70-4537-AE2B-A52317E9D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0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E0A8C72-71CA-4AF6-9C67-0A55BBEE55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 xmlns:a16="http://schemas.microsoft.com/office/drawing/2014/main" id="{AAB2CF96-4C01-4A2A-A05A-D43127AF5A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 xmlns:a16="http://schemas.microsoft.com/office/drawing/2014/main" id="{E661533A-344E-4909-BF81-3F1675DCB2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5119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73E70A-9BD0-4C5E-AC80-0C904A725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199DAF94-CCBF-498D-8448-FBDF06D16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437AF373-ED28-4B51-BF31-A87370627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E4FD04D-AAF0-4131-B478-B58F921CE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 xmlns:a16="http://schemas.microsoft.com/office/drawing/2014/main" id="{162DAAB5-87FE-42DC-9A4A-F927F6A404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 xmlns:a16="http://schemas.microsoft.com/office/drawing/2014/main" id="{2E066DCA-DF0E-4EC2-B16C-76FBB2FD46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725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49906D-F2A8-4801-ACAA-E5D1F20AC684}" type="datetimeFigureOut">
              <a:rPr lang="en-US" smtClean="0"/>
              <a:t>14/05/2023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08762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6CC550-6118-4950-9806-9035F023F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54D78F40-3657-43DC-AE60-05A28301B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AC42C5A0-AA9F-404E-8507-4F89215EC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D73C2C7-DF76-4F0C-8701-375B4B7DE3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 xmlns:a16="http://schemas.microsoft.com/office/drawing/2014/main" id="{FA0B9B7A-736A-4289-BAE2-818584FAC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 xmlns:a16="http://schemas.microsoft.com/office/drawing/2014/main" id="{684711EF-8F20-4164-86E0-9D79154C28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0246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E987CD-06B7-45AE-A0DB-484C7AAC869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CA4CF03A-F461-4A5C-9818-605C3F289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E6E61EB-CE51-483F-9561-AC9F7FCAE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 xmlns:a16="http://schemas.microsoft.com/office/drawing/2014/main" id="{FD577879-57FB-4804-880F-2C8B237A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 xmlns:a16="http://schemas.microsoft.com/office/drawing/2014/main" id="{1C65C4C7-7A80-4ABF-A19B-1506B0FE71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7174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6D94CB6-8E8C-483A-8D6D-0DF4F1B569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A2F98FBA-E23C-4ECD-B82F-FA687CF1F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0B5D7E8-A5A7-4850-B6F2-B4148683F2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 xmlns:a16="http://schemas.microsoft.com/office/drawing/2014/main" id="{275498EE-000A-4A53-8C35-104753DF00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 xmlns:a16="http://schemas.microsoft.com/office/drawing/2014/main" id="{F4CF59B9-EA01-4AA7-BE39-AB59EE359A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4867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12192000" cy="6876400"/>
          </a:xfrm>
          <a:prstGeom prst="frame">
            <a:avLst>
              <a:gd name="adj1" fmla="val 7929"/>
            </a:avLst>
          </a:pr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276;p11"/>
          <p:cNvSpPr/>
          <p:nvPr/>
        </p:nvSpPr>
        <p:spPr>
          <a:xfrm>
            <a:off x="-666948" y="-735873"/>
            <a:ext cx="1405600" cy="1405600"/>
          </a:xfrm>
          <a:prstGeom prst="ellipse">
            <a:avLst/>
          </a:prstGeom>
          <a:solidFill>
            <a:srgbClr val="02BDC7">
              <a:alpha val="796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277;p11"/>
          <p:cNvSpPr/>
          <p:nvPr/>
        </p:nvSpPr>
        <p:spPr>
          <a:xfrm>
            <a:off x="563800" y="-150287"/>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278;p11"/>
          <p:cNvSpPr/>
          <p:nvPr/>
        </p:nvSpPr>
        <p:spPr>
          <a:xfrm>
            <a:off x="701637" y="487327"/>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279;p11"/>
          <p:cNvSpPr/>
          <p:nvPr/>
        </p:nvSpPr>
        <p:spPr>
          <a:xfrm>
            <a:off x="279800" y="719876"/>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286;p11"/>
          <p:cNvSpPr/>
          <p:nvPr/>
        </p:nvSpPr>
        <p:spPr>
          <a:xfrm>
            <a:off x="38593" y="836813"/>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8" name="Google Shape;288;p11"/>
          <p:cNvGrpSpPr/>
          <p:nvPr/>
        </p:nvGrpSpPr>
        <p:grpSpPr>
          <a:xfrm>
            <a:off x="10856501" y="5970098"/>
            <a:ext cx="678468" cy="63828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0633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17309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877639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594645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672215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772636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183594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49906D-F2A8-4801-ACAA-E5D1F20AC684}" type="datetimeFigureOut">
              <a:rPr lang="en-US" smtClean="0"/>
              <a:t>14/05/2023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045016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4272485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5CBFC2"/>
                </a:solidFill>
                <a:effectLst/>
                <a:uLnTx/>
                <a:uFillTx/>
                <a:latin typeface="Arial"/>
                <a:ea typeface="+mn-ea"/>
                <a:cs typeface="+mn-cs"/>
              </a:endParaRPr>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66310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3128997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2818774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84395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1124814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717777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759430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59317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414663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49906D-F2A8-4801-ACAA-E5D1F20AC684}" type="datetimeFigureOut">
              <a:rPr lang="en-US" smtClean="0"/>
              <a:t>14/05/2023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3732507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28688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804666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4D4848"/>
                </a:solidFill>
                <a:effectLst/>
                <a:uLnTx/>
                <a:uFillTx/>
                <a:latin typeface="Nunito"/>
                <a:ea typeface="Nunito"/>
                <a:cs typeface="Nunito"/>
                <a:sym typeface="Nunito"/>
              </a:rPr>
              <a:t>CREDITS: This presentation template was created</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a:t>
            </a:r>
            <a:r>
              <a:rPr kumimoji="0" lang="en" sz="1600" b="1" i="0" u="none" strike="noStrike" kern="1200" cap="none" spc="0" normalizeH="0" baseline="0" noProof="0">
                <a:ln>
                  <a:noFill/>
                </a:ln>
                <a:solidFill>
                  <a:srgbClr val="4D4848"/>
                </a:solidFill>
                <a:effectLst/>
                <a:uLnTx/>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by Slidesgo,</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a:t>
            </a:r>
            <a:r>
              <a:rPr kumimoji="0" lang="en" sz="1600" b="0" i="0" u="none" strike="noStrike" kern="1200" cap="none" spc="0" normalizeH="0" baseline="0" noProof="0">
                <a:ln>
                  <a:noFill/>
                </a:ln>
                <a:solidFill>
                  <a:srgbClr val="4D4848"/>
                </a:solidFill>
                <a:effectLst/>
                <a:uLnTx/>
                <a:uFillTx/>
                <a:latin typeface="Nunito"/>
                <a:ea typeface="Nunito"/>
                <a:cs typeface="Nunito"/>
                <a:sym typeface="Nunito"/>
              </a:rPr>
              <a:t>including icons</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a:t>
            </a:r>
            <a:r>
              <a:rPr kumimoji="0" lang="en" sz="1600" b="1" i="0" u="none" strike="noStrike" kern="1200" cap="none" spc="0" normalizeH="0" baseline="0" noProof="0">
                <a:ln>
                  <a:noFill/>
                </a:ln>
                <a:solidFill>
                  <a:srgbClr val="4D4848"/>
                </a:solidFill>
                <a:effectLst/>
                <a:uLnTx/>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by Flaticon,</a:t>
            </a:r>
            <a:r>
              <a:rPr kumimoji="0" lang="en" sz="1600" b="1" i="0" u="none" strike="noStrike" kern="1200" cap="none" spc="0" normalizeH="0" baseline="0" noProof="0">
                <a:ln>
                  <a:noFill/>
                </a:ln>
                <a:solidFill>
                  <a:srgbClr val="4D4848"/>
                </a:solidFill>
                <a:effectLst/>
                <a:uLnTx/>
                <a:uFillTx/>
                <a:latin typeface="Nunito"/>
                <a:ea typeface="Nunito"/>
                <a:cs typeface="Nunito"/>
                <a:sym typeface="Nunito"/>
              </a:rPr>
              <a:t> i</a:t>
            </a:r>
            <a:r>
              <a:rPr kumimoji="0" lang="en" sz="1600" b="0" i="0" u="none" strike="noStrike" kern="1200" cap="none" spc="0" normalizeH="0" baseline="0" noProof="0">
                <a:ln>
                  <a:noFill/>
                </a:ln>
                <a:solidFill>
                  <a:srgbClr val="4D4848"/>
                </a:solidFill>
                <a:effectLst/>
                <a:uLnTx/>
                <a:uFillTx/>
                <a:latin typeface="Nunito"/>
                <a:ea typeface="Nunito"/>
                <a:cs typeface="Nunito"/>
                <a:sym typeface="Nunito"/>
              </a:rPr>
              <a:t>nfographics &amp; images </a:t>
            </a:r>
            <a:r>
              <a:rPr kumimoji="0" lang="en" sz="1600" b="1" i="0" u="none" strike="noStrike" kern="1200" cap="none" spc="0" normalizeH="0" baseline="0" noProof="0">
                <a:ln>
                  <a:noFill/>
                </a:ln>
                <a:solidFill>
                  <a:srgbClr val="4D4848"/>
                </a:solidFill>
                <a:effectLst/>
                <a:uLnTx/>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by Freepik</a:t>
            </a:r>
            <a:endParaRPr kumimoji="0" sz="1600" b="1" i="0" u="none" strike="noStrike" kern="1200" cap="none" spc="0" normalizeH="0" baseline="0" noProof="0">
              <a:ln>
                <a:noFill/>
              </a:ln>
              <a:solidFill>
                <a:srgbClr val="4D4848"/>
              </a:solidFill>
              <a:effectLst/>
              <a:uLnTx/>
              <a:uFillTx/>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9078929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65019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3775666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301578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53183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3183010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16972864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33703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49906D-F2A8-4801-ACAA-E5D1F20AC684}" type="datetimeFigureOut">
              <a:rPr lang="en-US" smtClean="0"/>
              <a:t>14/05/2023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4094951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342156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836025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Tree>
    <p:extLst>
      <p:ext uri="{BB962C8B-B14F-4D97-AF65-F5344CB8AC3E}">
        <p14:creationId xmlns:p14="http://schemas.microsoft.com/office/powerpoint/2010/main" val="2383071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0928540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Tree>
    <p:extLst>
      <p:ext uri="{BB962C8B-B14F-4D97-AF65-F5344CB8AC3E}">
        <p14:creationId xmlns:p14="http://schemas.microsoft.com/office/powerpoint/2010/main" val="2313538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CBFC2"/>
              </a:solidFill>
              <a:effectLst/>
              <a:uLnTx/>
              <a:uFillTx/>
              <a:latin typeface="Arial"/>
              <a:ea typeface="+mn-ea"/>
              <a:cs typeface="+mn-cs"/>
            </a:endParaRPr>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980278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296525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FF8F5FF-506E-4093-88E4-B6335DFC8E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C3ECB38B-AEBD-499C-AE7B-5F6085F640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C9F8A1FD-F559-44C6-9C31-56C1B1BC04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524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BCF2DA-1CD5-433D-8597-AD8A0A551C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2CAD618-837E-4107-AE34-36BB1D980F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6C747F4-25AF-4FFF-81AB-FAFC091C45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322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34FE59E-42BB-431F-B6DD-E7837926D2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F4778F29-8DAD-4F66-9A9F-07BF23F319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2524F01A-1056-4DDB-85AB-180AEEA14A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21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49906D-F2A8-4801-ACAA-E5D1F20AC684}" type="datetimeFigureOut">
              <a:rPr lang="en-US" smtClean="0"/>
              <a:t>14/05/2023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1056394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AD7488A-DC32-4854-92FA-E1C67D4D77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803EB1F2-1F80-4C49-ACC5-D166A8E4A5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A33158AA-AED6-4347-8E80-69F1CA77D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027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7C7E667-D97F-4B74-A5F8-3D3F775E5F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CF10FA65-DB34-4462-8479-733096EAEA4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18B1572C-B771-4677-BC85-6BFCACCE3A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732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5986D1C-A2CD-40AE-A45A-6F3973464C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83AC07C9-B8D9-45A8-99FC-2AC9ED734B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CD5A4D27-9D6C-4811-8F2D-6712C8550B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747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52FFB9D-1CF4-446E-8DFD-DC02C2D53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2608C77E-9C22-43AA-B179-0C3C69476B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C04FACC6-65C2-4A6A-937D-AF68F54A07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978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FEB7696-0AAA-4E5A-89B9-FE591AB80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FE5AE5D0-34CD-413E-BD2E-091DF24A11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2388E662-FEDD-47BA-BEA8-E108B936B4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8079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1E374EA-1756-4EAA-BFC5-D0F7B61E31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5FB0CC2F-DB2A-4976-9DC1-7C1DBF46EC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758B8417-9F8B-4609-8B23-ACF9B08668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7863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0564130-D43C-4C8C-A12F-3DE1D20983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1B259756-8432-4456-88F5-6345E3053D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DB978EF2-FDDE-41E0-9ECA-20FA235B46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8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30E5B2-D5F2-443F-BA61-0F871C6A6F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8D3AD875-7D32-4D5F-A51B-F8694B3174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4E60F68A-15C9-4184-9377-52EEABB4EF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2171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481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43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9906D-F2A8-4801-ACAA-E5D1F20AC684}" type="datetimeFigureOut">
              <a:rPr lang="en-US" smtClean="0"/>
              <a:t>14/05/2023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2847624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871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9493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69069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4750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331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1922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35784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7172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0919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866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9906D-F2A8-4801-ACAA-E5D1F20AC684}" type="datetimeFigureOut">
              <a:rPr lang="en-US" smtClean="0"/>
              <a:t>14/05/2023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3603246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7048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1605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630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2455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0504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289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62376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66203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0869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168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49906D-F2A8-4801-ACAA-E5D1F20AC684}" type="datetimeFigureOut">
              <a:rPr lang="en-US" smtClean="0"/>
              <a:t>14/05/2023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FAE3A-8437-4B35-8F77-CA48303684F0}" type="slidenum">
              <a:rPr lang="en-US" smtClean="0"/>
              <a:t>‹#›</a:t>
            </a:fld>
            <a:endParaRPr lang="en-US"/>
          </a:p>
        </p:txBody>
      </p:sp>
    </p:spTree>
    <p:extLst>
      <p:ext uri="{BB962C8B-B14F-4D97-AF65-F5344CB8AC3E}">
        <p14:creationId xmlns:p14="http://schemas.microsoft.com/office/powerpoint/2010/main" val="624892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34"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9906D-F2A8-4801-ACAA-E5D1F20AC684}" type="datetimeFigureOut">
              <a:rPr lang="en-US" smtClean="0"/>
              <a:t>14/05/2023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FAE3A-8437-4B35-8F77-CA48303684F0}" type="slidenum">
              <a:rPr lang="en-US" smtClean="0"/>
              <a:t>‹#›</a:t>
            </a:fld>
            <a:endParaRPr lang="en-US"/>
          </a:p>
        </p:txBody>
      </p:sp>
    </p:spTree>
    <p:extLst>
      <p:ext uri="{BB962C8B-B14F-4D97-AF65-F5344CB8AC3E}">
        <p14:creationId xmlns:p14="http://schemas.microsoft.com/office/powerpoint/2010/main" val="1551448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C28868B-E734-456E-AD8D-F1BCECACC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8A7C85AA-3D3E-4176-A6B2-33F0FD49D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0E0E5F7F-9FA1-4296-A1C5-ED636A7230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E36502-40D9-4DED-AB80-9F49960D7E40}"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 xmlns:a16="http://schemas.microsoft.com/office/drawing/2014/main" id="{15F03613-269D-48C0-A65A-AA6498E0D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 xmlns:a16="http://schemas.microsoft.com/office/drawing/2014/main" id="{E5530C40-F2BD-48DC-A98B-98E3E43CA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87E010-47A0-42C4-BFBC-89E69F3CDF43}"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372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63872903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581DF2-B961-4A43-8B93-FE9979AA9AC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6506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35582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1A2381-B563-4F09-922B-CF4B20ADD68C}" type="datetimeFigureOut">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14/05/2023</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069C5E-03E4-4C4A-873D-BE45CF80516A}" type="slidenum">
              <a:rPr kumimoji="0" lang="en-US" sz="213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13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04084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5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png"/><Relationship Id="rId3" Type="http://schemas.openxmlformats.org/officeDocument/2006/relationships/slideLayout" Target="../slideLayouts/slideLayout68.xml"/><Relationship Id="rId7" Type="http://schemas.openxmlformats.org/officeDocument/2006/relationships/image" Target="../media/image56.gif"/><Relationship Id="rId12"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gif"/><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notesSlide" Target="../notesSlides/notesSlide1.xml"/><Relationship Id="rId9" Type="http://schemas.openxmlformats.org/officeDocument/2006/relationships/image" Target="../media/image58.gif"/></Relationships>
</file>

<file path=ppt/slides/_rels/slide42.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3.png"/><Relationship Id="rId3" Type="http://schemas.openxmlformats.org/officeDocument/2006/relationships/slideLayout" Target="../slideLayouts/slideLayout79.xml"/><Relationship Id="rId7" Type="http://schemas.openxmlformats.org/officeDocument/2006/relationships/image" Target="../media/image55.gif"/><Relationship Id="rId12" Type="http://schemas.openxmlformats.org/officeDocument/2006/relationships/image" Target="../media/image6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audio" Target="../media/audio2.wav"/><Relationship Id="rId15" Type="http://schemas.openxmlformats.org/officeDocument/2006/relationships/image" Target="../media/image65.png"/><Relationship Id="rId10" Type="http://schemas.openxmlformats.org/officeDocument/2006/relationships/image" Target="../media/image58.gif"/><Relationship Id="rId4" Type="http://schemas.openxmlformats.org/officeDocument/2006/relationships/audio" Target="../media/audio1.wav"/><Relationship Id="rId9" Type="http://schemas.openxmlformats.org/officeDocument/2006/relationships/image" Target="../media/image57.gif"/><Relationship Id="rId14" Type="http://schemas.openxmlformats.org/officeDocument/2006/relationships/image" Target="../media/image64.png"/></Relationships>
</file>

<file path=ppt/slides/_rels/slide43.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3.png"/><Relationship Id="rId3" Type="http://schemas.openxmlformats.org/officeDocument/2006/relationships/slideLayout" Target="../slideLayouts/slideLayout79.xml"/><Relationship Id="rId7" Type="http://schemas.openxmlformats.org/officeDocument/2006/relationships/image" Target="../media/image55.gif"/><Relationship Id="rId12" Type="http://schemas.openxmlformats.org/officeDocument/2006/relationships/image" Target="../media/image6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audio" Target="../media/audio2.wav"/><Relationship Id="rId15" Type="http://schemas.openxmlformats.org/officeDocument/2006/relationships/image" Target="../media/image65.png"/><Relationship Id="rId10" Type="http://schemas.openxmlformats.org/officeDocument/2006/relationships/image" Target="../media/image58.gif"/><Relationship Id="rId4" Type="http://schemas.openxmlformats.org/officeDocument/2006/relationships/audio" Target="../media/audio1.wav"/><Relationship Id="rId9" Type="http://schemas.openxmlformats.org/officeDocument/2006/relationships/image" Target="../media/image57.gif"/><Relationship Id="rId1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3.png"/><Relationship Id="rId3" Type="http://schemas.openxmlformats.org/officeDocument/2006/relationships/slideLayout" Target="../slideLayouts/slideLayout79.xml"/><Relationship Id="rId7" Type="http://schemas.openxmlformats.org/officeDocument/2006/relationships/image" Target="../media/image55.gif"/><Relationship Id="rId12" Type="http://schemas.openxmlformats.org/officeDocument/2006/relationships/image" Target="../media/image6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audio" Target="../media/audio2.wav"/><Relationship Id="rId15" Type="http://schemas.openxmlformats.org/officeDocument/2006/relationships/image" Target="../media/image65.png"/><Relationship Id="rId10" Type="http://schemas.openxmlformats.org/officeDocument/2006/relationships/image" Target="../media/image58.gif"/><Relationship Id="rId4" Type="http://schemas.openxmlformats.org/officeDocument/2006/relationships/audio" Target="../media/audio1.wav"/><Relationship Id="rId9" Type="http://schemas.openxmlformats.org/officeDocument/2006/relationships/image" Target="../media/image57.gif"/><Relationship Id="rId1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3.png"/><Relationship Id="rId3" Type="http://schemas.openxmlformats.org/officeDocument/2006/relationships/slideLayout" Target="../slideLayouts/slideLayout79.xml"/><Relationship Id="rId7" Type="http://schemas.openxmlformats.org/officeDocument/2006/relationships/image" Target="../media/image55.gif"/><Relationship Id="rId12" Type="http://schemas.openxmlformats.org/officeDocument/2006/relationships/image" Target="../media/image6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audio" Target="../media/audio2.wav"/><Relationship Id="rId15" Type="http://schemas.openxmlformats.org/officeDocument/2006/relationships/image" Target="../media/image65.png"/><Relationship Id="rId10" Type="http://schemas.openxmlformats.org/officeDocument/2006/relationships/image" Target="../media/image58.gif"/><Relationship Id="rId4" Type="http://schemas.openxmlformats.org/officeDocument/2006/relationships/audio" Target="../media/audio1.wav"/><Relationship Id="rId9" Type="http://schemas.openxmlformats.org/officeDocument/2006/relationships/image" Target="../media/image57.gif"/><Relationship Id="rId1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3.png"/><Relationship Id="rId3" Type="http://schemas.openxmlformats.org/officeDocument/2006/relationships/slideLayout" Target="../slideLayouts/slideLayout79.xml"/><Relationship Id="rId7" Type="http://schemas.openxmlformats.org/officeDocument/2006/relationships/image" Target="../media/image55.gif"/><Relationship Id="rId12" Type="http://schemas.openxmlformats.org/officeDocument/2006/relationships/image" Target="../media/image6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audio" Target="../media/audio2.wav"/><Relationship Id="rId15" Type="http://schemas.openxmlformats.org/officeDocument/2006/relationships/image" Target="../media/image65.png"/><Relationship Id="rId10" Type="http://schemas.openxmlformats.org/officeDocument/2006/relationships/image" Target="../media/image58.gif"/><Relationship Id="rId4" Type="http://schemas.openxmlformats.org/officeDocument/2006/relationships/audio" Target="../media/audio1.wav"/><Relationship Id="rId9" Type="http://schemas.openxmlformats.org/officeDocument/2006/relationships/image" Target="../media/image57.gif"/><Relationship Id="rId1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3.png"/><Relationship Id="rId3" Type="http://schemas.openxmlformats.org/officeDocument/2006/relationships/slideLayout" Target="../slideLayouts/slideLayout79.xml"/><Relationship Id="rId7" Type="http://schemas.openxmlformats.org/officeDocument/2006/relationships/image" Target="../media/image55.gif"/><Relationship Id="rId12" Type="http://schemas.openxmlformats.org/officeDocument/2006/relationships/image" Target="../media/image6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audio" Target="../media/audio2.wav"/><Relationship Id="rId15" Type="http://schemas.openxmlformats.org/officeDocument/2006/relationships/image" Target="../media/image65.png"/><Relationship Id="rId10" Type="http://schemas.openxmlformats.org/officeDocument/2006/relationships/image" Target="../media/image58.gif"/><Relationship Id="rId4" Type="http://schemas.openxmlformats.org/officeDocument/2006/relationships/audio" Target="../media/audio1.wav"/><Relationship Id="rId9" Type="http://schemas.openxmlformats.org/officeDocument/2006/relationships/image" Target="../media/image57.gif"/><Relationship Id="rId1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8" descr="n27 Fb Phuong Ny Chu">
            <a:extLst>
              <a:ext uri="{FF2B5EF4-FFF2-40B4-BE49-F238E27FC236}">
                <a16:creationId xmlns="" xmlns:a16="http://schemas.microsoft.com/office/drawing/2014/main" id="{0606D91E-EB45-4F4F-A889-4322EFACF6BB}"/>
              </a:ext>
            </a:extLst>
          </p:cNvPr>
          <p:cNvSpPr/>
          <p:nvPr/>
        </p:nvSpPr>
        <p:spPr>
          <a:xfrm>
            <a:off x="622227" y="242934"/>
            <a:ext cx="11395602" cy="1363797"/>
          </a:xfrm>
          <a:prstGeom prst="wedgeRoundRectCallout">
            <a:avLst/>
          </a:prstGeom>
          <a:solidFill>
            <a:srgbClr val="FFFFFF"/>
          </a:solidFill>
          <a:ln w="50800" cap="flat" cmpd="sng" algn="ctr">
            <a:solidFill>
              <a:srgbClr val="FF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C00000"/>
                </a:solidFill>
                <a:latin typeface="Arial" panose="020B0604020202020204" pitchFamily="34" charset="0"/>
                <a:ea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mn-cs"/>
              </a:rPr>
              <a:t>NHÀ</a:t>
            </a:r>
            <a:r>
              <a:rPr kumimoji="0" lang="en-US" sz="3600" b="1" i="0" u="none" strike="noStrike" kern="1200" cap="none" spc="0" normalizeH="0" noProof="0" dirty="0">
                <a:ln>
                  <a:noFill/>
                </a:ln>
                <a:solidFill>
                  <a:srgbClr val="C00000"/>
                </a:solidFill>
                <a:effectLst/>
                <a:uLnTx/>
                <a:uFillTx/>
                <a:latin typeface="Arial" panose="020B0604020202020204" pitchFamily="34" charset="0"/>
                <a:ea typeface="Times New Roman" panose="02020603050405020304" pitchFamily="18" charset="0"/>
                <a:cs typeface="+mn-cs"/>
              </a:rPr>
              <a:t> PHÂN TÍCH CÔNG NGHỆ TƯƠNG LAI</a:t>
            </a:r>
            <a:endPar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mn-cs"/>
            </a:endParaRPr>
          </a:p>
        </p:txBody>
      </p:sp>
      <p:pic>
        <p:nvPicPr>
          <p:cNvPr id="3" name="Picture 2" descr="n27 Fb Phuong Ny Chu"/>
          <p:cNvPicPr>
            <a:picLocks noChangeAspect="1"/>
          </p:cNvPicPr>
          <p:nvPr/>
        </p:nvPicPr>
        <p:blipFill>
          <a:blip r:embed="rId2"/>
          <a:stretch>
            <a:fillRect/>
          </a:stretch>
        </p:blipFill>
        <p:spPr>
          <a:xfrm>
            <a:off x="137762" y="1962149"/>
            <a:ext cx="3442414" cy="2191567"/>
          </a:xfrm>
          <a:prstGeom prst="rect">
            <a:avLst/>
          </a:prstGeom>
        </p:spPr>
      </p:pic>
      <p:pic>
        <p:nvPicPr>
          <p:cNvPr id="4" name="Picture 3" descr="n27 Fb Phuong Ny Chu"/>
          <p:cNvPicPr>
            <a:picLocks noChangeAspect="1"/>
          </p:cNvPicPr>
          <p:nvPr/>
        </p:nvPicPr>
        <p:blipFill>
          <a:blip r:embed="rId3"/>
          <a:stretch>
            <a:fillRect/>
          </a:stretch>
        </p:blipFill>
        <p:spPr>
          <a:xfrm>
            <a:off x="4399597" y="1777550"/>
            <a:ext cx="3673249" cy="2376167"/>
          </a:xfrm>
          <a:prstGeom prst="rect">
            <a:avLst/>
          </a:prstGeom>
        </p:spPr>
      </p:pic>
      <p:pic>
        <p:nvPicPr>
          <p:cNvPr id="5" name="Picture 4" descr="n27 Fb Phuong Ny Chu"/>
          <p:cNvPicPr>
            <a:picLocks noChangeAspect="1"/>
          </p:cNvPicPr>
          <p:nvPr/>
        </p:nvPicPr>
        <p:blipFill>
          <a:blip r:embed="rId4"/>
          <a:stretch>
            <a:fillRect/>
          </a:stretch>
        </p:blipFill>
        <p:spPr>
          <a:xfrm>
            <a:off x="137762" y="4174345"/>
            <a:ext cx="3683863" cy="2381712"/>
          </a:xfrm>
          <a:prstGeom prst="rect">
            <a:avLst/>
          </a:prstGeom>
        </p:spPr>
      </p:pic>
      <p:pic>
        <p:nvPicPr>
          <p:cNvPr id="6" name="Picture 5" descr="n27 Fb Phuong Ny Chu"/>
          <p:cNvPicPr>
            <a:picLocks noChangeAspect="1"/>
          </p:cNvPicPr>
          <p:nvPr/>
        </p:nvPicPr>
        <p:blipFill>
          <a:blip r:embed="rId5"/>
          <a:stretch>
            <a:fillRect/>
          </a:stretch>
        </p:blipFill>
        <p:spPr>
          <a:xfrm>
            <a:off x="4451984" y="4245602"/>
            <a:ext cx="3503296" cy="2310456"/>
          </a:xfrm>
          <a:prstGeom prst="rect">
            <a:avLst/>
          </a:prstGeom>
        </p:spPr>
      </p:pic>
      <p:sp>
        <p:nvSpPr>
          <p:cNvPr id="11" name="Rounded Rectangular Callout 28" descr="n27 Fb Phuong Ny Chu">
            <a:extLst>
              <a:ext uri="{FF2B5EF4-FFF2-40B4-BE49-F238E27FC236}">
                <a16:creationId xmlns="" xmlns:a16="http://schemas.microsoft.com/office/drawing/2014/main" id="{F23A5467-C332-4717-9603-BF4A74FC2EA7}"/>
              </a:ext>
            </a:extLst>
          </p:cNvPr>
          <p:cNvSpPr/>
          <p:nvPr/>
        </p:nvSpPr>
        <p:spPr>
          <a:xfrm rot="21229019">
            <a:off x="3902305" y="3090508"/>
            <a:ext cx="7250422" cy="1889737"/>
          </a:xfrm>
          <a:prstGeom prst="wedgeRoundRectCallout">
            <a:avLst/>
          </a:prstGeom>
          <a:solidFill>
            <a:srgbClr val="FFFFFF"/>
          </a:solidFill>
          <a:ln w="50800" cap="flat" cmpd="sng" algn="ctr">
            <a:solidFill>
              <a:srgbClr val="FF0000"/>
            </a:solidFill>
            <a:prstDash val="sysDash"/>
            <a:miter lim="800000"/>
          </a:ln>
          <a:effectLst/>
        </p:spPr>
        <p:txBody>
          <a:bodyPr rtlCol="0" anchor="ctr"/>
          <a:lstStyle/>
          <a:p>
            <a:pPr lvl="0" algn="just">
              <a:defRPr/>
            </a:pPr>
            <a:r>
              <a:rPr lang="pt-BR" sz="2800" dirty="0">
                <a:solidFill>
                  <a:srgbClr val="002060"/>
                </a:solidFill>
                <a:latin typeface="+mj-lt"/>
              </a:rPr>
              <a:t>So sánh về ưu điểm và nhược điểm sử dụng các phương tiện đường bộ, đường không dùng năng lượng mặt trời và năng lượng hóa thạch.</a:t>
            </a:r>
            <a:endParaRPr kumimoji="0" lang="vi-VN" sz="4000" b="1" i="0" u="none" strike="noStrike" kern="1200" cap="none" spc="0" normalizeH="0" baseline="0" noProof="0" dirty="0">
              <a:ln>
                <a:noFill/>
              </a:ln>
              <a:solidFill>
                <a:srgbClr val="002060"/>
              </a:solidFill>
              <a:effectLst/>
              <a:uLnTx/>
              <a:uFillTx/>
              <a:latin typeface="+mj-lt"/>
              <a:ea typeface="Times New Roman" panose="02020603050405020304" pitchFamily="18" charset="0"/>
            </a:endParaRPr>
          </a:p>
        </p:txBody>
      </p:sp>
    </p:spTree>
    <p:extLst>
      <p:ext uri="{BB962C8B-B14F-4D97-AF65-F5344CB8AC3E}">
        <p14:creationId xmlns:p14="http://schemas.microsoft.com/office/powerpoint/2010/main" val="62621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graphicFrame>
        <p:nvGraphicFramePr>
          <p:cNvPr id="5" name="Diagram 4" descr="n27 Fb Phuong Ny Chu"/>
          <p:cNvGraphicFramePr/>
          <p:nvPr>
            <p:extLst>
              <p:ext uri="{D42A27DB-BD31-4B8C-83A1-F6EECF244321}">
                <p14:modId xmlns:p14="http://schemas.microsoft.com/office/powerpoint/2010/main" val="4179199049"/>
              </p:ext>
            </p:extLst>
          </p:nvPr>
        </p:nvGraphicFramePr>
        <p:xfrm>
          <a:off x="389964" y="134470"/>
          <a:ext cx="10656977" cy="6007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descr="n27 Fb Phuong Ny Chu"/>
          <p:cNvCxnSpPr/>
          <p:nvPr/>
        </p:nvCxnSpPr>
        <p:spPr>
          <a:xfrm>
            <a:off x="6205817" y="3931920"/>
            <a:ext cx="2110280" cy="8007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35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5" name="Rounded Rectangular Callout 4" descr="n27 Fb Phuong Ny Chu"/>
          <p:cNvSpPr/>
          <p:nvPr/>
        </p:nvSpPr>
        <p:spPr>
          <a:xfrm>
            <a:off x="7844629" y="853664"/>
            <a:ext cx="4177041" cy="1575995"/>
          </a:xfrm>
          <a:prstGeom prst="wedgeRoundRectCallout">
            <a:avLst>
              <a:gd name="adj1" fmla="val -42000"/>
              <a:gd name="adj2" fmla="val 81888"/>
              <a:gd name="adj3" fmla="val 16667"/>
            </a:avLst>
          </a:prstGeom>
          <a:solidFill>
            <a:srgbClr val="FF0000">
              <a:alpha val="2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Hãy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thảo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luận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nhóm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phân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biệt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tạo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tạo</a:t>
            </a:r>
            <a:r>
              <a:rPr lang="en-US" sz="2800" dirty="0">
                <a:solidFill>
                  <a:srgbClr val="C00000"/>
                </a:solidFill>
                <a:latin typeface="Times New Roman" panose="02020603050405020304" pitchFamily="18" charset="0"/>
                <a:cs typeface="Times New Roman" panose="02020603050405020304" pitchFamily="18" charset="0"/>
              </a:rPr>
              <a:t>.</a:t>
            </a:r>
          </a:p>
        </p:txBody>
      </p:sp>
      <p:graphicFrame>
        <p:nvGraphicFramePr>
          <p:cNvPr id="6" name="Table 5" descr="n27 Fb Phuong Ny Chu"/>
          <p:cNvGraphicFramePr>
            <a:graphicFrameLocks noGrp="1"/>
          </p:cNvGraphicFramePr>
          <p:nvPr>
            <p:extLst>
              <p:ext uri="{D42A27DB-BD31-4B8C-83A1-F6EECF244321}">
                <p14:modId xmlns:p14="http://schemas.microsoft.com/office/powerpoint/2010/main" val="2778178947"/>
              </p:ext>
            </p:extLst>
          </p:nvPr>
        </p:nvGraphicFramePr>
        <p:xfrm>
          <a:off x="529044" y="670752"/>
          <a:ext cx="11353545" cy="6341645"/>
        </p:xfrm>
        <a:graphic>
          <a:graphicData uri="http://schemas.openxmlformats.org/drawingml/2006/table">
            <a:tbl>
              <a:tblPr firstRow="1" bandRow="1">
                <a:tableStyleId>{5C22544A-7EE6-4342-B048-85BDC9FD1C3A}</a:tableStyleId>
              </a:tblPr>
              <a:tblGrid>
                <a:gridCol w="2227219">
                  <a:extLst>
                    <a:ext uri="{9D8B030D-6E8A-4147-A177-3AD203B41FA5}">
                      <a16:colId xmlns="" xmlns:a16="http://schemas.microsoft.com/office/drawing/2014/main" val="3165819939"/>
                    </a:ext>
                  </a:extLst>
                </a:gridCol>
                <a:gridCol w="4480560">
                  <a:extLst>
                    <a:ext uri="{9D8B030D-6E8A-4147-A177-3AD203B41FA5}">
                      <a16:colId xmlns="" xmlns:a16="http://schemas.microsoft.com/office/drawing/2014/main" val="261784027"/>
                    </a:ext>
                  </a:extLst>
                </a:gridCol>
                <a:gridCol w="424366">
                  <a:extLst>
                    <a:ext uri="{9D8B030D-6E8A-4147-A177-3AD203B41FA5}">
                      <a16:colId xmlns="" xmlns:a16="http://schemas.microsoft.com/office/drawing/2014/main" val="382036821"/>
                    </a:ext>
                  </a:extLst>
                </a:gridCol>
                <a:gridCol w="4221400">
                  <a:extLst>
                    <a:ext uri="{9D8B030D-6E8A-4147-A177-3AD203B41FA5}">
                      <a16:colId xmlns="" xmlns:a16="http://schemas.microsoft.com/office/drawing/2014/main" val="781933689"/>
                    </a:ext>
                  </a:extLst>
                </a:gridCol>
              </a:tblGrid>
              <a:tr h="564924">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2800" b="1" kern="1200" dirty="0" err="1">
                          <a:solidFill>
                            <a:schemeClr val="lt1"/>
                          </a:solidFill>
                          <a:effectLst/>
                          <a:latin typeface="Arial" panose="020B0604020202020204" pitchFamily="34" charset="0"/>
                          <a:ea typeface="+mn-ea"/>
                          <a:cs typeface="Arial" panose="020B0604020202020204" pitchFamily="34" charset="0"/>
                        </a:rPr>
                        <a:t>Năng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lượng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tái</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tạo</a:t>
                      </a: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2800" b="1" kern="1200" dirty="0" err="1">
                          <a:solidFill>
                            <a:schemeClr val="lt1"/>
                          </a:solidFill>
                          <a:effectLst/>
                          <a:latin typeface="Arial" panose="020B0604020202020204" pitchFamily="34" charset="0"/>
                          <a:ea typeface="+mn-ea"/>
                          <a:cs typeface="Arial" panose="020B0604020202020204" pitchFamily="34" charset="0"/>
                        </a:rPr>
                        <a:t>Năng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lượng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không</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tái</a:t>
                      </a:r>
                      <a:r>
                        <a:rPr lang="en-US" sz="2800" b="1" kern="1200" dirty="0">
                          <a:solidFill>
                            <a:schemeClr val="lt1"/>
                          </a:solidFill>
                          <a:effectLst/>
                          <a:latin typeface="Arial" panose="020B0604020202020204" pitchFamily="34" charset="0"/>
                          <a:ea typeface="+mn-ea"/>
                          <a:cs typeface="Arial" panose="020B0604020202020204" pitchFamily="34" charset="0"/>
                        </a:rPr>
                        <a:t> </a:t>
                      </a:r>
                      <a:r>
                        <a:rPr lang="en-US" sz="2800" b="1" kern="1200" dirty="0" err="1">
                          <a:solidFill>
                            <a:schemeClr val="lt1"/>
                          </a:solidFill>
                          <a:effectLst/>
                          <a:latin typeface="Arial" panose="020B0604020202020204" pitchFamily="34" charset="0"/>
                          <a:ea typeface="+mn-ea"/>
                          <a:cs typeface="Arial" panose="020B0604020202020204" pitchFamily="34" charset="0"/>
                        </a:rPr>
                        <a:t>tạo</a:t>
                      </a:r>
                      <a:endParaRPr lang="en-US" sz="2800" dirty="0">
                        <a:latin typeface="Arial" panose="020B0604020202020204" pitchFamily="34" charset="0"/>
                        <a:cs typeface="Arial" panose="020B0604020202020204" pitchFamily="34" charset="0"/>
                      </a:endParaRP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726330359"/>
                  </a:ext>
                </a:extLst>
              </a:tr>
              <a:tr h="573451">
                <a:tc>
                  <a:txBody>
                    <a:bodyPr/>
                    <a:lstStyle/>
                    <a:p>
                      <a:r>
                        <a:rPr lang="en-US" sz="2800" b="1" kern="1200" dirty="0" err="1">
                          <a:solidFill>
                            <a:schemeClr val="dk1"/>
                          </a:solidFill>
                          <a:effectLst/>
                          <a:latin typeface="Arial" panose="020B0604020202020204" pitchFamily="34" charset="0"/>
                          <a:ea typeface="+mn-ea"/>
                          <a:cs typeface="Arial" panose="020B0604020202020204" pitchFamily="34" charset="0"/>
                        </a:rPr>
                        <a:t>Giống</a:t>
                      </a:r>
                      <a:r>
                        <a:rPr lang="en-US" sz="2800" b="1" kern="1200" dirty="0">
                          <a:solidFill>
                            <a:schemeClr val="dk1"/>
                          </a:solidFill>
                          <a:effectLst/>
                          <a:latin typeface="Arial" panose="020B0604020202020204" pitchFamily="34" charset="0"/>
                          <a:ea typeface="+mn-ea"/>
                          <a:cs typeface="Arial" panose="020B0604020202020204" pitchFamily="34" charset="0"/>
                        </a:rPr>
                        <a:t> </a:t>
                      </a:r>
                      <a:r>
                        <a:rPr lang="en-US" sz="2800" b="1" kern="1200" dirty="0" err="1">
                          <a:solidFill>
                            <a:schemeClr val="dk1"/>
                          </a:solidFill>
                          <a:effectLst/>
                          <a:latin typeface="Arial" panose="020B0604020202020204" pitchFamily="34" charset="0"/>
                          <a:ea typeface="+mn-ea"/>
                          <a:cs typeface="Arial" panose="020B0604020202020204" pitchFamily="34" charset="0"/>
                        </a:rPr>
                        <a:t>nhau</a:t>
                      </a:r>
                      <a:endParaRPr lang="en-US" sz="2800" dirty="0">
                        <a:latin typeface="Arial" panose="020B0604020202020204" pitchFamily="34" charset="0"/>
                        <a:cs typeface="Arial" panose="020B0604020202020204" pitchFamily="34" charset="0"/>
                      </a:endParaRPr>
                    </a:p>
                  </a:txBody>
                  <a:tcPr/>
                </a:tc>
                <a:tc gridSpan="3">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86855659"/>
                  </a:ext>
                </a:extLst>
              </a:tr>
              <a:tr h="502719">
                <a:tc>
                  <a:txBody>
                    <a:bodyPr/>
                    <a:lstStyle/>
                    <a:p>
                      <a:r>
                        <a:rPr lang="en-US" sz="2400" b="1" kern="1200" dirty="0" err="1">
                          <a:solidFill>
                            <a:schemeClr val="dk1"/>
                          </a:solidFill>
                          <a:effectLst/>
                          <a:latin typeface="Arial" panose="020B0604020202020204" pitchFamily="34" charset="0"/>
                          <a:ea typeface="+mn-ea"/>
                          <a:cs typeface="Arial" panose="020B0604020202020204" pitchFamily="34" charset="0"/>
                        </a:rPr>
                        <a:t>Khác</a:t>
                      </a:r>
                      <a:r>
                        <a:rPr lang="en-US" sz="2400" b="1" kern="1200" dirty="0">
                          <a:solidFill>
                            <a:schemeClr val="dk1"/>
                          </a:solidFill>
                          <a:effectLst/>
                          <a:latin typeface="Arial" panose="020B0604020202020204" pitchFamily="34" charset="0"/>
                          <a:ea typeface="+mn-ea"/>
                          <a:cs typeface="Arial" panose="020B0604020202020204" pitchFamily="34" charset="0"/>
                        </a:rPr>
                        <a:t> </a:t>
                      </a:r>
                      <a:r>
                        <a:rPr lang="en-US" sz="2400" b="1" kern="1200" dirty="0" err="1">
                          <a:solidFill>
                            <a:schemeClr val="dk1"/>
                          </a:solidFill>
                          <a:effectLst/>
                          <a:latin typeface="Arial" panose="020B0604020202020204" pitchFamily="34" charset="0"/>
                          <a:ea typeface="+mn-ea"/>
                          <a:cs typeface="Arial" panose="020B0604020202020204" pitchFamily="34" charset="0"/>
                        </a:rPr>
                        <a:t>nhau</a:t>
                      </a:r>
                      <a:endParaRPr lang="en-US" sz="2400" dirty="0">
                        <a:latin typeface="Arial" panose="020B0604020202020204" pitchFamily="34" charset="0"/>
                        <a:cs typeface="Arial" panose="020B0604020202020204" pitchFamily="34" charset="0"/>
                      </a:endParaRPr>
                    </a:p>
                  </a:txBody>
                  <a:tcPr/>
                </a:tc>
                <a:tc gridSpan="2">
                  <a:txBody>
                    <a:bodyPr/>
                    <a:lstStyle/>
                    <a:p>
                      <a:pPr algn="ctr"/>
                      <a:endParaRPr lang="en-US" sz="24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pPr algn="ctr"/>
                      <a:endParaRPr lang="en-US" sz="2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367122946"/>
                  </a:ext>
                </a:extLst>
              </a:tr>
              <a:tr h="573451">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Trữ</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lượng</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375211531"/>
                  </a:ext>
                </a:extLst>
              </a:tr>
              <a:tr h="1045705">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Thời</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gian</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sử</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dụng</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773411791"/>
                  </a:ext>
                </a:extLst>
              </a:tr>
              <a:tr h="573451">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Giá</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thành</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419398495"/>
                  </a:ext>
                </a:extLst>
              </a:tr>
              <a:tr h="1491398">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Ưu</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điểm</a:t>
                      </a:r>
                      <a:endParaRPr lang="en-US" sz="2400" b="1" kern="1200" dirty="0">
                        <a:solidFill>
                          <a:srgbClr val="0070C0"/>
                        </a:solidFill>
                        <a:effectLst/>
                        <a:latin typeface="Arial" panose="020B0604020202020204" pitchFamily="34" charset="0"/>
                        <a:ea typeface="+mn-ea"/>
                        <a:cs typeface="Arial" panose="020B0604020202020204" pitchFamily="34" charset="0"/>
                      </a:endParaRPr>
                    </a:p>
                    <a:p>
                      <a:endParaRPr lang="en-US" sz="2400" b="1" kern="1200" dirty="0">
                        <a:solidFill>
                          <a:srgbClr val="0070C0"/>
                        </a:solidFill>
                        <a:effectLst/>
                        <a:latin typeface="Arial" panose="020B0604020202020204" pitchFamily="34" charset="0"/>
                        <a:ea typeface="+mn-ea"/>
                        <a:cs typeface="Arial" panose="020B0604020202020204" pitchFamily="34" charset="0"/>
                      </a:endParaRPr>
                    </a:p>
                    <a:p>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599353352"/>
                  </a:ext>
                </a:extLst>
              </a:tr>
              <a:tr h="1016546">
                <a:tc>
                  <a:txBody>
                    <a:bodyPr/>
                    <a:lstStyle/>
                    <a:p>
                      <a:r>
                        <a:rPr lang="en-US" sz="2400" b="1" kern="1200" dirty="0" err="1">
                          <a:solidFill>
                            <a:srgbClr val="0070C0"/>
                          </a:solidFill>
                          <a:effectLst/>
                          <a:latin typeface="Arial" panose="020B0604020202020204" pitchFamily="34" charset="0"/>
                          <a:ea typeface="+mn-ea"/>
                          <a:cs typeface="Arial" panose="020B0604020202020204" pitchFamily="34" charset="0"/>
                        </a:rPr>
                        <a:t>Nhược</a:t>
                      </a:r>
                      <a:r>
                        <a:rPr lang="en-US" sz="2400" b="1" kern="1200" dirty="0">
                          <a:solidFill>
                            <a:srgbClr val="0070C0"/>
                          </a:solidFill>
                          <a:effectLst/>
                          <a:latin typeface="Arial" panose="020B0604020202020204" pitchFamily="34" charset="0"/>
                          <a:ea typeface="+mn-ea"/>
                          <a:cs typeface="Arial" panose="020B0604020202020204" pitchFamily="34" charset="0"/>
                        </a:rPr>
                        <a:t> </a:t>
                      </a:r>
                      <a:r>
                        <a:rPr lang="en-US" sz="2400" b="1" kern="1200" dirty="0" err="1">
                          <a:solidFill>
                            <a:srgbClr val="0070C0"/>
                          </a:solidFill>
                          <a:effectLst/>
                          <a:latin typeface="Arial" panose="020B0604020202020204" pitchFamily="34" charset="0"/>
                          <a:ea typeface="+mn-ea"/>
                          <a:cs typeface="Arial" panose="020B0604020202020204" pitchFamily="34" charset="0"/>
                        </a:rPr>
                        <a:t>điểm</a:t>
                      </a:r>
                      <a:endParaRPr lang="en-US" sz="2400" dirty="0">
                        <a:solidFill>
                          <a:srgbClr val="0070C0"/>
                        </a:solidFill>
                        <a:latin typeface="Arial" panose="020B0604020202020204" pitchFamily="34" charset="0"/>
                        <a:cs typeface="Arial" panose="020B0604020202020204" pitchFamily="34" charset="0"/>
                      </a:endParaRPr>
                    </a:p>
                  </a:txBody>
                  <a:tcPr/>
                </a:tc>
                <a:tc gridSpan="2">
                  <a:txBody>
                    <a:bodyPr/>
                    <a:lstStyle/>
                    <a:p>
                      <a:endParaRPr lang="en-US" sz="2800" dirty="0">
                        <a:latin typeface="Arial" panose="020B0604020202020204" pitchFamily="34" charset="0"/>
                        <a:cs typeface="Arial" panose="020B0604020202020204" pitchFamily="34" charset="0"/>
                      </a:endParaRPr>
                    </a:p>
                  </a:txBody>
                  <a:tcPr/>
                </a:tc>
                <a:tc hMerge="1">
                  <a:txBody>
                    <a:bodyPr/>
                    <a:lstStyle/>
                    <a:p>
                      <a:endParaRPr lang="en-US"/>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87465840"/>
                  </a:ext>
                </a:extLst>
              </a:tr>
            </a:tbl>
          </a:graphicData>
        </a:graphic>
      </p:graphicFrame>
      <p:sp>
        <p:nvSpPr>
          <p:cNvPr id="2" name="TextBox 1" descr="n27 Fb Phuong Ny Chu"/>
          <p:cNvSpPr txBox="1"/>
          <p:nvPr/>
        </p:nvSpPr>
        <p:spPr>
          <a:xfrm>
            <a:off x="2927741" y="1241551"/>
            <a:ext cx="8414941" cy="400110"/>
          </a:xfrm>
          <a:prstGeom prst="rect">
            <a:avLst/>
          </a:prstGeom>
          <a:solidFill>
            <a:srgbClr val="00B0F0"/>
          </a:solidFill>
        </p:spPr>
        <p:txBody>
          <a:bodyPr wrap="square" rtlCol="0">
            <a:spAutoFit/>
          </a:bodyPr>
          <a:lstStyle/>
          <a:p>
            <a:r>
              <a:rPr lang="en-US" sz="2000" dirty="0" err="1">
                <a:latin typeface="Arial" panose="020B0604020202020204" pitchFamily="34" charset="0"/>
                <a:cs typeface="Arial" panose="020B0604020202020204" pitchFamily="34" charset="0"/>
              </a:rPr>
              <a:t>Cung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con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a:t>
            </a:r>
          </a:p>
        </p:txBody>
      </p:sp>
      <p:sp>
        <p:nvSpPr>
          <p:cNvPr id="3" name="TextBox 2" descr="n27 Fb Phuong Ny Chu"/>
          <p:cNvSpPr txBox="1"/>
          <p:nvPr/>
        </p:nvSpPr>
        <p:spPr>
          <a:xfrm>
            <a:off x="3025247" y="2368752"/>
            <a:ext cx="4193542" cy="400110"/>
          </a:xfrm>
          <a:prstGeom prst="rect">
            <a:avLst/>
          </a:prstGeom>
          <a:solidFill>
            <a:srgbClr val="FFC000"/>
          </a:solidFill>
        </p:spPr>
        <p:txBody>
          <a:bodyPr wrap="square" rtlCol="0">
            <a:spAutoFit/>
          </a:bodyPr>
          <a:lstStyle/>
          <a:p>
            <a:r>
              <a:rPr lang="en-US" sz="2000" dirty="0" err="1">
                <a:latin typeface="Arial" panose="020B0604020202020204" pitchFamily="34" charset="0"/>
                <a:cs typeface="Arial" panose="020B0604020202020204" pitchFamily="34" charset="0"/>
              </a:rPr>
              <a:t>Vô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hạn</a:t>
            </a:r>
            <a:endParaRPr lang="en-US" sz="2000" dirty="0">
              <a:latin typeface="Arial" panose="020B0604020202020204" pitchFamily="34" charset="0"/>
              <a:cs typeface="Arial" panose="020B0604020202020204" pitchFamily="34" charset="0"/>
            </a:endParaRPr>
          </a:p>
        </p:txBody>
      </p:sp>
      <p:sp>
        <p:nvSpPr>
          <p:cNvPr id="7" name="TextBox 6" descr="n27 Fb Phuong Ny Chu"/>
          <p:cNvSpPr txBox="1"/>
          <p:nvPr/>
        </p:nvSpPr>
        <p:spPr>
          <a:xfrm>
            <a:off x="7954717" y="2331935"/>
            <a:ext cx="2458995"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hạn</a:t>
            </a:r>
            <a:endParaRPr lang="en-US" sz="2000" dirty="0">
              <a:latin typeface="Arial" panose="020B0604020202020204" pitchFamily="34" charset="0"/>
              <a:cs typeface="Arial" panose="020B0604020202020204" pitchFamily="34" charset="0"/>
            </a:endParaRPr>
          </a:p>
        </p:txBody>
      </p:sp>
      <p:sp>
        <p:nvSpPr>
          <p:cNvPr id="8" name="TextBox 7" descr="n27 Fb Phuong Ny Chu"/>
          <p:cNvSpPr txBox="1"/>
          <p:nvPr/>
        </p:nvSpPr>
        <p:spPr>
          <a:xfrm>
            <a:off x="3179278" y="3221116"/>
            <a:ext cx="2817342"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giờ</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kiệt</a:t>
            </a:r>
            <a:endParaRPr lang="en-US" sz="2000" dirty="0">
              <a:latin typeface="Arial" panose="020B0604020202020204" pitchFamily="34" charset="0"/>
              <a:cs typeface="Arial" panose="020B0604020202020204" pitchFamily="34" charset="0"/>
            </a:endParaRPr>
          </a:p>
        </p:txBody>
      </p:sp>
      <p:sp>
        <p:nvSpPr>
          <p:cNvPr id="9" name="TextBox 8" descr="n27 Fb Phuong Ny Chu"/>
          <p:cNvSpPr txBox="1"/>
          <p:nvPr/>
        </p:nvSpPr>
        <p:spPr>
          <a:xfrm>
            <a:off x="7661190" y="2908076"/>
            <a:ext cx="4211682" cy="1015663"/>
          </a:xfrm>
          <a:prstGeom prst="rect">
            <a:avLst/>
          </a:prstGeom>
          <a:solidFill>
            <a:srgbClr val="FF31FF"/>
          </a:solidFill>
        </p:spPr>
        <p:txBody>
          <a:bodyPr wrap="square" rtlCol="0">
            <a:spAutoFit/>
          </a:bodyPr>
          <a:lstStyle/>
          <a:p>
            <a:r>
              <a:rPr lang="en-US" sz="2000" dirty="0" err="1">
                <a:latin typeface="Arial" panose="020B0604020202020204" pitchFamily="34" charset="0"/>
                <a:cs typeface="Arial" panose="020B0604020202020204" pitchFamily="34" charset="0"/>
              </a:rPr>
              <a:t>Sẽ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endParaRPr lang="en-US" sz="2000" dirty="0">
              <a:latin typeface="Arial" panose="020B0604020202020204" pitchFamily="34" charset="0"/>
              <a:cs typeface="Arial" panose="020B0604020202020204" pitchFamily="34" charset="0"/>
            </a:endParaRPr>
          </a:p>
        </p:txBody>
      </p:sp>
      <p:sp>
        <p:nvSpPr>
          <p:cNvPr id="10" name="TextBox 9" descr="n27 Fb Phuong Ny Chu"/>
          <p:cNvSpPr txBox="1"/>
          <p:nvPr/>
        </p:nvSpPr>
        <p:spPr>
          <a:xfrm>
            <a:off x="2883063" y="4014368"/>
            <a:ext cx="4193542" cy="400110"/>
          </a:xfrm>
          <a:prstGeom prst="rect">
            <a:avLst/>
          </a:prstGeom>
          <a:solidFill>
            <a:srgbClr val="FFC000"/>
          </a:solidFill>
        </p:spPr>
        <p:txBody>
          <a:bodyPr wrap="square" rtlCol="0">
            <a:spAutoFit/>
          </a:bodyPr>
          <a:lstStyle/>
          <a:p>
            <a:r>
              <a:rPr lang="en-US" sz="2000" dirty="0">
                <a:latin typeface="Arial" panose="020B0604020202020204" pitchFamily="34" charset="0"/>
                <a:cs typeface="Arial" panose="020B0604020202020204" pitchFamily="34" charset="0"/>
              </a:rPr>
              <a:t>Cao</a:t>
            </a:r>
          </a:p>
        </p:txBody>
      </p:sp>
      <p:sp>
        <p:nvSpPr>
          <p:cNvPr id="11" name="TextBox 10" descr="n27 Fb Phuong Ny Chu"/>
          <p:cNvSpPr txBox="1"/>
          <p:nvPr/>
        </p:nvSpPr>
        <p:spPr>
          <a:xfrm>
            <a:off x="7954717" y="3943413"/>
            <a:ext cx="2458995"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cao</a:t>
            </a:r>
            <a:endParaRPr lang="en-US" sz="2000" dirty="0">
              <a:latin typeface="Arial" panose="020B0604020202020204" pitchFamily="34" charset="0"/>
              <a:cs typeface="Arial" panose="020B0604020202020204" pitchFamily="34" charset="0"/>
            </a:endParaRPr>
          </a:p>
        </p:txBody>
      </p:sp>
      <p:sp>
        <p:nvSpPr>
          <p:cNvPr id="12" name="TextBox 11" descr="n27 Fb Phuong Ny Chu"/>
          <p:cNvSpPr txBox="1"/>
          <p:nvPr/>
        </p:nvSpPr>
        <p:spPr>
          <a:xfrm>
            <a:off x="2708697" y="4506833"/>
            <a:ext cx="4941807"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tiềm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hậu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endParaRPr lang="en-US" dirty="0">
              <a:latin typeface="Arial" panose="020B0604020202020204" pitchFamily="34" charset="0"/>
              <a:cs typeface="Arial" panose="020B0604020202020204" pitchFamily="34" charset="0"/>
            </a:endParaRPr>
          </a:p>
        </p:txBody>
      </p:sp>
      <p:sp>
        <p:nvSpPr>
          <p:cNvPr id="13" name="TextBox 12" descr="n27 Fb Phuong Ny Chu"/>
          <p:cNvSpPr txBox="1"/>
          <p:nvPr/>
        </p:nvSpPr>
        <p:spPr>
          <a:xfrm>
            <a:off x="7675118" y="4485134"/>
            <a:ext cx="4037960" cy="1477328"/>
          </a:xfrm>
          <a:prstGeom prst="rect">
            <a:avLst/>
          </a:prstGeom>
          <a:solidFill>
            <a:srgbClr val="FF31FF"/>
          </a:solid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ngày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Chi </a:t>
            </a:r>
            <a:r>
              <a:rPr lang="en-US" dirty="0" err="1">
                <a:latin typeface="Arial" panose="020B0604020202020204" pitchFamily="34" charset="0"/>
                <a:cs typeface="Arial" panose="020B0604020202020204" pitchFamily="34" charset="0"/>
              </a:rPr>
              <a:t>phí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a:t>
            </a:r>
          </a:p>
        </p:txBody>
      </p:sp>
      <p:sp>
        <p:nvSpPr>
          <p:cNvPr id="14" name="TextBox 13" descr="n27 Fb Phuong Ny Chu"/>
          <p:cNvSpPr txBox="1"/>
          <p:nvPr/>
        </p:nvSpPr>
        <p:spPr>
          <a:xfrm>
            <a:off x="2858673" y="6070899"/>
            <a:ext cx="4217932" cy="830997"/>
          </a:xfrm>
          <a:prstGeom prst="rect">
            <a:avLst/>
          </a:prstGeom>
          <a:solidFill>
            <a:srgbClr val="FFC000"/>
          </a:solidFill>
        </p:spPr>
        <p:txBody>
          <a:bodyPr wrap="square" rtlCol="0">
            <a:spAutoFit/>
          </a:bodyPr>
          <a:lstStyle/>
          <a:p>
            <a:r>
              <a:rPr lang="en-US" sz="1600" dirty="0" err="1">
                <a:latin typeface="Arial" panose="020B0604020202020204" pitchFamily="34" charset="0"/>
                <a:cs typeface="Arial" panose="020B0604020202020204" pitchFamily="34" charset="0"/>
              </a:rPr>
              <a:t>Không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ổn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định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còn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phụ</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thuộc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tiết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vị</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máy</a:t>
            </a:r>
            <a:r>
              <a:rPr lang="en-US" sz="1600" dirty="0">
                <a:latin typeface="Arial" panose="020B0604020202020204" pitchFamily="34" charset="0"/>
                <a:cs typeface="Arial" panose="020B0604020202020204" pitchFamily="34" charset="0"/>
              </a:rPr>
              <a:t> chi </a:t>
            </a:r>
            <a:r>
              <a:rPr lang="en-US" sz="1600" dirty="0" err="1">
                <a:latin typeface="Arial" panose="020B0604020202020204" pitchFamily="34" charset="0"/>
                <a:cs typeface="Arial" panose="020B0604020202020204" pitchFamily="34" charset="0"/>
              </a:rPr>
              <a:t>phí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khai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cao</a:t>
            </a:r>
            <a:endParaRPr lang="en-US" sz="1600" dirty="0">
              <a:latin typeface="Arial" panose="020B0604020202020204" pitchFamily="34" charset="0"/>
              <a:cs typeface="Arial" panose="020B0604020202020204" pitchFamily="34" charset="0"/>
            </a:endParaRPr>
          </a:p>
        </p:txBody>
      </p:sp>
      <p:sp>
        <p:nvSpPr>
          <p:cNvPr id="15" name="TextBox 14" descr="n27 Fb Phuong Ny Chu"/>
          <p:cNvSpPr txBox="1"/>
          <p:nvPr/>
        </p:nvSpPr>
        <p:spPr>
          <a:xfrm>
            <a:off x="7684835" y="6223250"/>
            <a:ext cx="4028243" cy="584775"/>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Sinh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những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thải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tạo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ứng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kính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gây</a:t>
            </a:r>
            <a:r>
              <a:rPr lang="en-US" sz="1600" dirty="0">
                <a:latin typeface="Arial" panose="020B0604020202020204" pitchFamily="34" charset="0"/>
                <a:cs typeface="Arial" panose="020B0604020202020204" pitchFamily="34" charset="0"/>
              </a:rPr>
              <a:t> ô </a:t>
            </a:r>
            <a:r>
              <a:rPr lang="en-US" sz="1600" dirty="0" err="1">
                <a:latin typeface="Arial" panose="020B0604020202020204" pitchFamily="34" charset="0"/>
                <a:cs typeface="Arial" panose="020B0604020202020204" pitchFamily="34" charset="0"/>
              </a:rPr>
              <a:t>nhiễm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r>
              <a:rPr lang="en-US" sz="1600" dirty="0">
                <a:latin typeface="Arial" panose="020B0604020202020204" pitchFamily="34" charset="0"/>
                <a:cs typeface="Arial" panose="020B0604020202020204" pitchFamily="34" charset="0"/>
              </a:rPr>
              <a:t>.</a:t>
            </a:r>
          </a:p>
        </p:txBody>
      </p:sp>
      <p:sp>
        <p:nvSpPr>
          <p:cNvPr id="16" name="TextBox 15"/>
          <p:cNvSpPr txBox="1"/>
          <p:nvPr/>
        </p:nvSpPr>
        <p:spPr>
          <a:xfrm>
            <a:off x="3378707" y="1770374"/>
            <a:ext cx="3464417" cy="461665"/>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Tái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endParaRPr lang="en-US" sz="2400" b="1" dirty="0">
              <a:latin typeface="Times New Roman" pitchFamily="18" charset="0"/>
              <a:cs typeface="Times New Roman" pitchFamily="18" charset="0"/>
            </a:endParaRPr>
          </a:p>
        </p:txBody>
      </p:sp>
      <p:sp>
        <p:nvSpPr>
          <p:cNvPr id="17" name="TextBox 16"/>
          <p:cNvSpPr txBox="1"/>
          <p:nvPr/>
        </p:nvSpPr>
        <p:spPr>
          <a:xfrm>
            <a:off x="7670948" y="1788234"/>
            <a:ext cx="3464417" cy="461665"/>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Không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a:t>
            </a:r>
            <a:r>
              <a:rPr lang="en-US" sz="2400" b="1" dirty="0" err="1" smtClean="0">
                <a:latin typeface="Times New Roman" pitchFamily="18" charset="0"/>
                <a:cs typeface="Times New Roman" pitchFamily="18" charset="0"/>
              </a:rPr>
              <a:t>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được</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9252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circle(in)">
                                      <p:cBhvr>
                                        <p:cTn id="41" dur="2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ircle(in)">
                                      <p:cBhvr>
                                        <p:cTn id="51" dur="2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ircle(in)">
                                      <p:cBhvr>
                                        <p:cTn id="56" dur="2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circle(in)">
                                      <p:cBhvr>
                                        <p:cTn id="61" dur="2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circle(in)">
                                      <p:cBhvr>
                                        <p:cTn id="66" dur="20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circle(in)">
                                      <p:cBhvr>
                                        <p:cTn id="71" dur="20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circle(in)">
                                      <p:cBhvr>
                                        <p:cTn id="76" dur="20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circle(in)">
                                      <p:cBhvr>
                                        <p:cTn id="81" dur="20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circle(in)">
                                      <p:cBhvr>
                                        <p:cTn id="8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animBg="1"/>
      <p:bldP spid="3" grpId="0" animBg="1"/>
      <p:bldP spid="7" grpId="0"/>
      <p:bldP spid="8" grpId="0"/>
      <p:bldP spid="9" grpId="0" animBg="1"/>
      <p:bldP spid="10" grpId="0" animBg="1"/>
      <p:bldP spid="11" grpId="0"/>
      <p:bldP spid="12" grpId="0"/>
      <p:bldP spid="13" grpId="0" animBg="1"/>
      <p:bldP spid="14" grpId="0" animBg="1"/>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 VAI TRÒ CỦA NĂNG LƯỢNG TÁI TẠO</a:t>
            </a:r>
          </a:p>
        </p:txBody>
      </p:sp>
      <p:sp>
        <p:nvSpPr>
          <p:cNvPr id="2" name="Oval Callout 1" descr="n27 Fb Phuong Ny Chu"/>
          <p:cNvSpPr/>
          <p:nvPr/>
        </p:nvSpPr>
        <p:spPr>
          <a:xfrm>
            <a:off x="6891494" y="1617784"/>
            <a:ext cx="5300506" cy="2978331"/>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Vai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trò</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việc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sử</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dụng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lượng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đối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sự</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triển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con </a:t>
            </a:r>
            <a:r>
              <a:rPr lang="en-US" sz="2800" dirty="0" err="1">
                <a:solidFill>
                  <a:srgbClr val="C00000"/>
                </a:solidFill>
                <a:latin typeface="Arial" panose="020B0604020202020204" pitchFamily="34" charset="0"/>
                <a:cs typeface="Arial" panose="020B0604020202020204" pitchFamily="34" charset="0"/>
              </a:rPr>
              <a:t>người</a:t>
            </a:r>
            <a:r>
              <a:rPr lang="en-US" sz="2800" dirty="0">
                <a:solidFill>
                  <a:srgbClr val="C00000"/>
                </a:solidFill>
                <a:latin typeface="Arial" panose="020B0604020202020204" pitchFamily="34" charset="0"/>
                <a:cs typeface="Arial" panose="020B0604020202020204" pitchFamily="34" charset="0"/>
              </a:rPr>
              <a:t> ?</a:t>
            </a:r>
          </a:p>
        </p:txBody>
      </p:sp>
      <p:sp>
        <p:nvSpPr>
          <p:cNvPr id="3" name="Rectangle 2" descr="n27 Fb Phuong Ny Chu"/>
          <p:cNvSpPr/>
          <p:nvPr/>
        </p:nvSpPr>
        <p:spPr>
          <a:xfrm>
            <a:off x="207084" y="1337234"/>
            <a:ext cx="11370627" cy="2554545"/>
          </a:xfrm>
          <a:prstGeom prst="rect">
            <a:avLst/>
          </a:prstGeom>
        </p:spPr>
        <p:txBody>
          <a:bodyPr wrap="square">
            <a:spAutoFit/>
          </a:bodyPr>
          <a:lstStyle/>
          <a:p>
            <a:r>
              <a:rPr lang="vi-VN" sz="3200" dirty="0">
                <a:solidFill>
                  <a:srgbClr val="002060"/>
                </a:solidFill>
                <a:cs typeface="Times New Roman" panose="02020603050405020304" pitchFamily="18" charset="0"/>
              </a:rPr>
              <a:t>+ Năng lượng tái tạo có trữ lượng vô hạn </a:t>
            </a:r>
            <a:r>
              <a:rPr lang="vi-VN" sz="3200" dirty="0">
                <a:solidFill>
                  <a:srgbClr val="002060"/>
                </a:solidFill>
                <a:cs typeface="Times New Roman" panose="02020603050405020304" pitchFamily="18" charset="0"/>
                <a:sym typeface="Symbol" panose="05050102010706020507" pitchFamily="18" charset="2"/>
              </a:rPr>
              <a:t></a:t>
            </a:r>
            <a:r>
              <a:rPr lang="en-US" sz="3200" dirty="0">
                <a:solidFill>
                  <a:srgbClr val="002060"/>
                </a:solidFill>
                <a:cs typeface="Times New Roman" panose="02020603050405020304" pitchFamily="18" charset="0"/>
                <a:sym typeface="Symbol" panose="05050102010706020507" pitchFamily="18" charset="2"/>
              </a:rPr>
              <a:t> </a:t>
            </a:r>
            <a:r>
              <a:rPr lang="vi-VN" sz="3200" dirty="0">
                <a:solidFill>
                  <a:srgbClr val="002060"/>
                </a:solidFill>
                <a:cs typeface="Times New Roman" panose="02020603050405020304" pitchFamily="18" charset="0"/>
              </a:rPr>
              <a:t>có tiềm năng thay thế các nguồn năng lượng không tái tạo như năng lượng hóa thạch năng lượng hạt nhân bởi điều này </a:t>
            </a:r>
            <a:r>
              <a:rPr lang="vi-VN" sz="3200" dirty="0">
                <a:solidFill>
                  <a:srgbClr val="FF0000"/>
                </a:solidFill>
                <a:cs typeface="Times New Roman" panose="02020603050405020304" pitchFamily="18" charset="0"/>
              </a:rPr>
              <a:t>góp phần tránh được các hậu quả có hại đến môi trường</a:t>
            </a:r>
            <a:r>
              <a:rPr lang="vi-VN" sz="3200" dirty="0">
                <a:solidFill>
                  <a:srgbClr val="002060"/>
                </a:solidFill>
                <a:cs typeface="Times New Roman" panose="02020603050405020304" pitchFamily="18" charset="0"/>
              </a:rPr>
              <a:t> </a:t>
            </a:r>
            <a:endParaRPr lang="en-US" sz="3200" dirty="0">
              <a:solidFill>
                <a:srgbClr val="002060"/>
              </a:solidFill>
              <a:cs typeface="Times New Roman" panose="02020603050405020304" pitchFamily="18" charset="0"/>
            </a:endParaRPr>
          </a:p>
          <a:p>
            <a:endParaRPr lang="en-US" sz="3200" dirty="0">
              <a:solidFill>
                <a:srgbClr val="002060"/>
              </a:solidFill>
              <a:cs typeface="Times New Roman" panose="02020603050405020304" pitchFamily="18" charset="0"/>
            </a:endParaRPr>
          </a:p>
        </p:txBody>
      </p:sp>
      <p:sp>
        <p:nvSpPr>
          <p:cNvPr id="5" name="Rectangle 4" descr="n27 Fb Phuong Ny Chu"/>
          <p:cNvSpPr/>
          <p:nvPr/>
        </p:nvSpPr>
        <p:spPr>
          <a:xfrm>
            <a:off x="389964" y="4525157"/>
            <a:ext cx="11471110" cy="2062103"/>
          </a:xfrm>
          <a:prstGeom prst="rect">
            <a:avLst/>
          </a:prstGeom>
        </p:spPr>
        <p:txBody>
          <a:bodyPr wrap="square">
            <a:spAutoFit/>
          </a:bodyPr>
          <a:lstStyle/>
          <a:p>
            <a:r>
              <a:rPr lang="en-US" sz="3200" b="1" dirty="0">
                <a:solidFill>
                  <a:srgbClr val="002060"/>
                </a:solidFill>
                <a:latin typeface="Arial" panose="020B0604020202020204" pitchFamily="34" charset="0"/>
                <a:cs typeface="Arial" panose="020B0604020202020204" pitchFamily="34" charset="0"/>
              </a:rPr>
              <a:t>V</a:t>
            </a:r>
            <a:r>
              <a:rPr lang="vi-VN" sz="3200" b="1" dirty="0">
                <a:solidFill>
                  <a:srgbClr val="002060"/>
                </a:solidFill>
                <a:latin typeface="Arial" panose="020B0604020202020204" pitchFamily="34" charset="0"/>
                <a:cs typeface="Arial" panose="020B0604020202020204" pitchFamily="34" charset="0"/>
              </a:rPr>
              <a:t>í dụ</a:t>
            </a:r>
            <a:r>
              <a:rPr lang="en-US" sz="3200" b="1" dirty="0">
                <a:solidFill>
                  <a:srgbClr val="002060"/>
                </a:solidFill>
                <a:latin typeface="Arial" panose="020B0604020202020204" pitchFamily="34" charset="0"/>
                <a:cs typeface="Arial" panose="020B0604020202020204" pitchFamily="34" charset="0"/>
              </a:rPr>
              <a:t>:</a:t>
            </a:r>
            <a:r>
              <a:rPr lang="vi-VN" sz="3200" b="1" dirty="0">
                <a:solidFill>
                  <a:srgbClr val="002060"/>
                </a:solidFill>
                <a:latin typeface="Arial" panose="020B0604020202020204" pitchFamily="34" charset="0"/>
                <a:cs typeface="Arial" panose="020B0604020202020204" pitchFamily="34" charset="0"/>
              </a:rPr>
              <a:t> </a:t>
            </a:r>
            <a:r>
              <a:rPr lang="vi-VN" sz="3200" b="1" dirty="0">
                <a:solidFill>
                  <a:srgbClr val="00B050"/>
                </a:solidFill>
                <a:latin typeface="Arial" panose="020B0604020202020204" pitchFamily="34" charset="0"/>
                <a:cs typeface="Arial" panose="020B0604020202020204" pitchFamily="34" charset="0"/>
              </a:rPr>
              <a:t>nhiên liệu sinh học</a:t>
            </a:r>
            <a:r>
              <a:rPr lang="vi-VN" sz="3200" dirty="0">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cho thấy nhiều ưu điểm vượt trội </a:t>
            </a:r>
            <a:r>
              <a:rPr lang="vi-VN" sz="3200" b="1" dirty="0">
                <a:solidFill>
                  <a:srgbClr val="FFC000"/>
                </a:solidFill>
                <a:latin typeface="Arial" panose="020B0604020202020204" pitchFamily="34" charset="0"/>
                <a:cs typeface="Arial" panose="020B0604020202020204" pitchFamily="34" charset="0"/>
              </a:rPr>
              <a:t>so với nhiên liệu hóa thạch </a:t>
            </a:r>
            <a:r>
              <a:rPr lang="vi-VN" sz="3200" dirty="0">
                <a:solidFill>
                  <a:srgbClr val="002060"/>
                </a:solidFill>
                <a:latin typeface="Arial" panose="020B0604020202020204" pitchFamily="34" charset="0"/>
                <a:cs typeface="Arial" panose="020B0604020202020204" pitchFamily="34" charset="0"/>
              </a:rPr>
              <a:t>như được chế tạo dễ dàng từ sinh khối phát triển bền vững nhờ khả năng tái tạo và phân hủy sinh học tốt.</a:t>
            </a:r>
          </a:p>
        </p:txBody>
      </p:sp>
    </p:spTree>
    <p:extLst>
      <p:ext uri="{BB962C8B-B14F-4D97-AF65-F5344CB8AC3E}">
        <p14:creationId xmlns:p14="http://schemas.microsoft.com/office/powerpoint/2010/main" val="8115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n27 Fb Phuong Ny Chu"/>
          <p:cNvSpPr/>
          <p:nvPr/>
        </p:nvSpPr>
        <p:spPr>
          <a:xfrm>
            <a:off x="98369" y="2588858"/>
            <a:ext cx="11994775" cy="1050324"/>
          </a:xfrm>
          <a:prstGeom prst="rect">
            <a:avLst/>
          </a:prstGeom>
          <a:solidFill>
            <a:srgbClr val="FF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môi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trường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dụng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 ? </a:t>
            </a:r>
          </a:p>
        </p:txBody>
      </p:sp>
      <p:sp>
        <p:nvSpPr>
          <p:cNvPr id="4" name="TextBox 3" descr="n27 Fb Phuong Ny Ch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 VAI TRÒ CỦA NĂNG LƯỢNG TÁI TẠO</a:t>
            </a:r>
          </a:p>
        </p:txBody>
      </p:sp>
      <p:sp>
        <p:nvSpPr>
          <p:cNvPr id="5" name="Rectangle 4" descr="n27 Fb Phuong Ny Chu"/>
          <p:cNvSpPr/>
          <p:nvPr/>
        </p:nvSpPr>
        <p:spPr>
          <a:xfrm>
            <a:off x="215152" y="1053787"/>
            <a:ext cx="11604812" cy="1569660"/>
          </a:xfrm>
          <a:prstGeom prst="rect">
            <a:avLst/>
          </a:prstGeom>
        </p:spPr>
        <p:txBody>
          <a:bodyPr wrap="square">
            <a:spAutoFit/>
          </a:bodyPr>
          <a:lstStyle/>
          <a:p>
            <a:r>
              <a:rPr lang="vi-VN" sz="3200" dirty="0">
                <a:solidFill>
                  <a:srgbClr val="002060"/>
                </a:solidFill>
                <a:cs typeface="Times New Roman" panose="02020603050405020304" pitchFamily="18" charset="0"/>
              </a:rPr>
              <a:t>+ Việc </a:t>
            </a:r>
            <a:r>
              <a:rPr lang="vi-VN" sz="3200" b="1" i="1" dirty="0">
                <a:solidFill>
                  <a:srgbClr val="00B050"/>
                </a:solidFill>
                <a:cs typeface="Times New Roman" panose="02020603050405020304" pitchFamily="18" charset="0"/>
              </a:rPr>
              <a:t>phát triển năng lượng tái tạo </a:t>
            </a:r>
            <a:r>
              <a:rPr lang="vi-VN" sz="3200" dirty="0">
                <a:solidFill>
                  <a:srgbClr val="002060"/>
                </a:solidFill>
                <a:cs typeface="Times New Roman" panose="02020603050405020304" pitchFamily="18" charset="0"/>
              </a:rPr>
              <a:t>được xem là bước đi </a:t>
            </a:r>
            <a:r>
              <a:rPr lang="en-US" sz="3200" dirty="0">
                <a:solidFill>
                  <a:srgbClr val="002060"/>
                </a:solidFill>
                <a:cs typeface="Times New Roman" panose="02020603050405020304" pitchFamily="18" charset="0"/>
              </a:rPr>
              <a:t>t</a:t>
            </a:r>
            <a:r>
              <a:rPr lang="vi-VN" sz="3200" dirty="0">
                <a:solidFill>
                  <a:srgbClr val="002060"/>
                </a:solidFill>
                <a:cs typeface="Times New Roman" panose="02020603050405020304" pitchFamily="18" charset="0"/>
              </a:rPr>
              <a:t>iên </a:t>
            </a:r>
            <a:r>
              <a:rPr lang="en-US" sz="3200" dirty="0">
                <a:solidFill>
                  <a:srgbClr val="002060"/>
                </a:solidFill>
                <a:cs typeface="Times New Roman" panose="02020603050405020304" pitchFamily="18" charset="0"/>
              </a:rPr>
              <a:t>p</a:t>
            </a:r>
            <a:r>
              <a:rPr lang="vi-VN" sz="3200" dirty="0">
                <a:solidFill>
                  <a:srgbClr val="002060"/>
                </a:solidFill>
                <a:cs typeface="Times New Roman" panose="02020603050405020304" pitchFamily="18" charset="0"/>
              </a:rPr>
              <a:t>hong cho </a:t>
            </a:r>
            <a:r>
              <a:rPr lang="vi-VN" sz="3200" b="1" i="1" dirty="0">
                <a:solidFill>
                  <a:srgbClr val="FF0000"/>
                </a:solidFill>
                <a:cs typeface="Times New Roman" panose="02020603050405020304" pitchFamily="18" charset="0"/>
              </a:rPr>
              <a:t>việc giảm khí thải gây ra hiệu ứng nhà kính </a:t>
            </a:r>
            <a:r>
              <a:rPr lang="vi-VN" sz="3200" dirty="0">
                <a:solidFill>
                  <a:srgbClr val="002060"/>
                </a:solidFill>
                <a:cs typeface="Times New Roman" panose="02020603050405020304" pitchFamily="18" charset="0"/>
                <a:sym typeface="Symbol" panose="05050102010706020507" pitchFamily="18" charset="2"/>
              </a:rPr>
              <a:t></a:t>
            </a:r>
            <a:r>
              <a:rPr lang="en-US" sz="3200" dirty="0">
                <a:solidFill>
                  <a:srgbClr val="002060"/>
                </a:solidFill>
                <a:cs typeface="Times New Roman" panose="02020603050405020304" pitchFamily="18" charset="0"/>
                <a:sym typeface="Symbol" panose="05050102010706020507" pitchFamily="18" charset="2"/>
              </a:rPr>
              <a:t> </a:t>
            </a:r>
            <a:r>
              <a:rPr lang="vi-VN" sz="3200" dirty="0">
                <a:solidFill>
                  <a:srgbClr val="002060"/>
                </a:solidFill>
                <a:cs typeface="Times New Roman" panose="02020603050405020304" pitchFamily="18" charset="0"/>
              </a:rPr>
              <a:t>hướng tới một nền tăng trưởng năng lượng xanh hiện đại.</a:t>
            </a:r>
          </a:p>
        </p:txBody>
      </p:sp>
      <p:pic>
        <p:nvPicPr>
          <p:cNvPr id="6" name="Picture 5" descr="n27 Fb Phuong Ny Chu"/>
          <p:cNvPicPr>
            <a:picLocks noChangeAspect="1"/>
          </p:cNvPicPr>
          <p:nvPr/>
        </p:nvPicPr>
        <p:blipFill>
          <a:blip r:embed="rId2"/>
          <a:stretch>
            <a:fillRect/>
          </a:stretch>
        </p:blipFill>
        <p:spPr>
          <a:xfrm>
            <a:off x="389964" y="2761970"/>
            <a:ext cx="5419165" cy="3732959"/>
          </a:xfrm>
          <a:prstGeom prst="rect">
            <a:avLst/>
          </a:prstGeom>
        </p:spPr>
      </p:pic>
      <p:pic>
        <p:nvPicPr>
          <p:cNvPr id="7" name="Picture 6" descr="n27 Fb Phuong Ny Chu"/>
          <p:cNvPicPr>
            <a:picLocks noChangeAspect="1"/>
          </p:cNvPicPr>
          <p:nvPr/>
        </p:nvPicPr>
        <p:blipFill>
          <a:blip r:embed="rId3"/>
          <a:stretch>
            <a:fillRect/>
          </a:stretch>
        </p:blipFill>
        <p:spPr>
          <a:xfrm>
            <a:off x="6016998" y="2865904"/>
            <a:ext cx="5429250" cy="3629025"/>
          </a:xfrm>
          <a:prstGeom prst="rect">
            <a:avLst/>
          </a:prstGeom>
        </p:spPr>
      </p:pic>
    </p:spTree>
    <p:extLst>
      <p:ext uri="{BB962C8B-B14F-4D97-AF65-F5344CB8AC3E}">
        <p14:creationId xmlns:p14="http://schemas.microsoft.com/office/powerpoint/2010/main" val="7433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 VAI TRÒ CỦA NĂNG LƯỢNG TÁI TẠO</a:t>
            </a:r>
          </a:p>
        </p:txBody>
      </p:sp>
      <p:sp>
        <p:nvSpPr>
          <p:cNvPr id="5" name="Rectangle 4" descr="n27 Fb Phuong Ny Chu"/>
          <p:cNvSpPr/>
          <p:nvPr/>
        </p:nvSpPr>
        <p:spPr>
          <a:xfrm>
            <a:off x="209006" y="1271677"/>
            <a:ext cx="11652068" cy="3046988"/>
          </a:xfrm>
          <a:prstGeom prst="rect">
            <a:avLst/>
          </a:prstGeom>
        </p:spPr>
        <p:txBody>
          <a:bodyPr wrap="square">
            <a:spAutoFit/>
          </a:bodyPr>
          <a:lstStyle/>
          <a:p>
            <a:pPr algn="just"/>
            <a:r>
              <a:rPr lang="vi-VN" sz="3200" dirty="0">
                <a:solidFill>
                  <a:srgbClr val="002060"/>
                </a:solidFill>
                <a:cs typeface="Times New Roman" panose="02020603050405020304" pitchFamily="18" charset="0"/>
              </a:rPr>
              <a:t>+ Việc sử dụng nguồn năng lượng tái tạo là </a:t>
            </a:r>
            <a:r>
              <a:rPr lang="vi-VN" sz="3200" b="1" dirty="0">
                <a:solidFill>
                  <a:srgbClr val="FF0000"/>
                </a:solidFill>
                <a:cs typeface="Times New Roman" panose="02020603050405020304" pitchFamily="18" charset="0"/>
              </a:rPr>
              <a:t>chiến lược phù hợp quan trọng</a:t>
            </a:r>
            <a:r>
              <a:rPr lang="vi-VN" sz="3200" dirty="0">
                <a:cs typeface="Times New Roman" panose="02020603050405020304" pitchFamily="18" charset="0"/>
              </a:rPr>
              <a:t> </a:t>
            </a:r>
            <a:r>
              <a:rPr lang="vi-VN" sz="3200" dirty="0">
                <a:solidFill>
                  <a:srgbClr val="002060"/>
                </a:solidFill>
                <a:cs typeface="Times New Roman" panose="02020603050405020304" pitchFamily="18" charset="0"/>
              </a:rPr>
              <a:t>vì </a:t>
            </a:r>
            <a:r>
              <a:rPr lang="en-US" sz="3200" dirty="0" err="1">
                <a:solidFill>
                  <a:srgbClr val="002060"/>
                </a:solidFill>
                <a:cs typeface="Times New Roman" panose="02020603050405020304" pitchFamily="18" charset="0"/>
              </a:rPr>
              <a:t>ít</a:t>
            </a:r>
            <a:r>
              <a:rPr lang="vi-VN" sz="3200" dirty="0">
                <a:solidFill>
                  <a:srgbClr val="002060"/>
                </a:solidFill>
                <a:cs typeface="Times New Roman" panose="02020603050405020304" pitchFamily="18" charset="0"/>
              </a:rPr>
              <a:t> rủi ro hơn góp phần tăng cường nguồn cung cấp trong nước giảm t</a:t>
            </a:r>
            <a:r>
              <a:rPr lang="en-US" sz="3200" dirty="0">
                <a:solidFill>
                  <a:srgbClr val="002060"/>
                </a:solidFill>
                <a:cs typeface="Times New Roman" panose="02020603050405020304" pitchFamily="18" charset="0"/>
              </a:rPr>
              <a:t>h</a:t>
            </a:r>
            <a:r>
              <a:rPr lang="vi-VN" sz="3200" dirty="0">
                <a:solidFill>
                  <a:srgbClr val="002060"/>
                </a:solidFill>
                <a:cs typeface="Times New Roman" panose="02020603050405020304" pitchFamily="18" charset="0"/>
              </a:rPr>
              <a:t>iểu sự phụ thuộc vào nguồn năng lượng nhập </a:t>
            </a:r>
            <a:r>
              <a:rPr lang="vi-VN" sz="3200" i="1" dirty="0">
                <a:solidFill>
                  <a:srgbClr val="002060"/>
                </a:solidFill>
                <a:cs typeface="Times New Roman" panose="02020603050405020304" pitchFamily="18" charset="0"/>
              </a:rPr>
              <a:t>khẩu nước ngoài</a:t>
            </a:r>
            <a:r>
              <a:rPr lang="vi-VN" sz="3200" dirty="0">
                <a:cs typeface="Times New Roman" panose="02020603050405020304" pitchFamily="18" charset="0"/>
              </a:rPr>
              <a:t> </a:t>
            </a:r>
            <a:r>
              <a:rPr lang="vi-VN" sz="3200" dirty="0">
                <a:solidFill>
                  <a:srgbClr val="002060"/>
                </a:solidFill>
                <a:cs typeface="Times New Roman" panose="02020603050405020304" pitchFamily="18" charset="0"/>
              </a:rPr>
              <a:t>đảm bảo an ninh năng lượng quốc gia đồng thời </a:t>
            </a:r>
            <a:r>
              <a:rPr lang="vi-VN" sz="3200" b="1" dirty="0">
                <a:solidFill>
                  <a:schemeClr val="accent6">
                    <a:lumMod val="75000"/>
                  </a:schemeClr>
                </a:solidFill>
                <a:cs typeface="Times New Roman" panose="02020603050405020304" pitchFamily="18" charset="0"/>
              </a:rPr>
              <a:t>giảm tác động làm biến đổi khí hậu bảo vệ môi trường</a:t>
            </a:r>
            <a:r>
              <a:rPr lang="vi-VN" sz="3200" dirty="0">
                <a:cs typeface="Times New Roman" panose="02020603050405020304" pitchFamily="18" charset="0"/>
              </a:rPr>
              <a:t>.</a:t>
            </a:r>
          </a:p>
        </p:txBody>
      </p:sp>
      <p:sp>
        <p:nvSpPr>
          <p:cNvPr id="7" name="Rectangle 6" descr="n27 Fb Phuong Ny Chu"/>
          <p:cNvSpPr/>
          <p:nvPr/>
        </p:nvSpPr>
        <p:spPr>
          <a:xfrm>
            <a:off x="0" y="4440208"/>
            <a:ext cx="11994775" cy="1046191"/>
          </a:xfrm>
          <a:prstGeom prst="rect">
            <a:avLst/>
          </a:prstGeom>
          <a:solidFill>
            <a:srgbClr val="FFFF0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môi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trường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sử</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dụng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71437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descr="n27 Fb Phuong Ny Chu"/>
          <p:cNvSpPr/>
          <p:nvPr/>
        </p:nvSpPr>
        <p:spPr>
          <a:xfrm>
            <a:off x="2782389" y="3938196"/>
            <a:ext cx="9078685" cy="2622177"/>
          </a:xfrm>
          <a:prstGeom prst="roundRect">
            <a:avLst/>
          </a:prstGeom>
          <a:solidFill>
            <a:srgbClr val="FF0000">
              <a:alpha val="28000"/>
            </a:srgbClr>
          </a:solidFill>
          <a:ln>
            <a:solidFill>
              <a:srgbClr val="FF00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638175"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hiểu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nhóm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trả</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ý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Ưu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điểm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chúng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gì</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4" name="TextBox 3" descr="n27 Fb Phuong Ny Ch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pic>
        <p:nvPicPr>
          <p:cNvPr id="7" name="Picture 6" descr="n27 Fb Phuong Ny Chu"/>
          <p:cNvPicPr>
            <a:picLocks noChangeAspect="1"/>
          </p:cNvPicPr>
          <p:nvPr/>
        </p:nvPicPr>
        <p:blipFill>
          <a:blip r:embed="rId2"/>
          <a:stretch>
            <a:fillRect/>
          </a:stretch>
        </p:blipFill>
        <p:spPr>
          <a:xfrm>
            <a:off x="389964" y="657690"/>
            <a:ext cx="9640389" cy="6052803"/>
          </a:xfrm>
          <a:prstGeom prst="rect">
            <a:avLst/>
          </a:prstGeom>
        </p:spPr>
      </p:pic>
    </p:spTree>
    <p:extLst>
      <p:ext uri="{BB962C8B-B14F-4D97-AF65-F5344CB8AC3E}">
        <p14:creationId xmlns:p14="http://schemas.microsoft.com/office/powerpoint/2010/main" val="20456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sp>
        <p:nvSpPr>
          <p:cNvPr id="5" name="Rectangle 4" descr="n27 Fb Phuong Ny Chu"/>
          <p:cNvSpPr/>
          <p:nvPr/>
        </p:nvSpPr>
        <p:spPr>
          <a:xfrm>
            <a:off x="389964" y="976589"/>
            <a:ext cx="11471110" cy="1077218"/>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6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triều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descr="n27 Fb Phuong Ny Chu"/>
          <p:cNvSpPr/>
          <p:nvPr/>
        </p:nvSpPr>
        <p:spPr>
          <a:xfrm>
            <a:off x="265497" y="5190889"/>
            <a:ext cx="11338559" cy="1077218"/>
          </a:xfrm>
          <a:prstGeom prst="rect">
            <a:avLst/>
          </a:prstGeom>
        </p:spPr>
        <p:txBody>
          <a:bodyPr wrap="square">
            <a:spAutoFit/>
          </a:bodyPr>
          <a:lstStyle/>
          <a:p>
            <a:pPr>
              <a:spcAft>
                <a:spcPts val="0"/>
              </a:spcAft>
              <a:tabLst>
                <a:tab pos="638175" algn="l"/>
              </a:tabLst>
            </a:pP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Nhược</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ổn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thuộc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vị</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chi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khai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descr="n27 Fb Phuong Ny Chu"/>
          <p:cNvSpPr/>
          <p:nvPr/>
        </p:nvSpPr>
        <p:spPr>
          <a:xfrm>
            <a:off x="315111" y="2049395"/>
            <a:ext cx="2231701" cy="584775"/>
          </a:xfrm>
          <a:prstGeom prst="rect">
            <a:avLst/>
          </a:prstGeom>
        </p:spPr>
        <p:txBody>
          <a:bodyPr wrap="none">
            <a:spAutoFit/>
          </a:bodyPr>
          <a:lstStyle/>
          <a:p>
            <a:pPr>
              <a:spcAft>
                <a:spcPts val="0"/>
              </a:spcAft>
              <a:tabLst>
                <a:tab pos="638175" algn="l"/>
              </a:tabLst>
            </a:pP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8" name="Rectangle 7" descr="n27 Fb Phuong Ny Chu"/>
          <p:cNvSpPr/>
          <p:nvPr/>
        </p:nvSpPr>
        <p:spPr>
          <a:xfrm>
            <a:off x="217488" y="2654985"/>
            <a:ext cx="11643586" cy="1077218"/>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trữ</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vô</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tiềm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9" name="Rectangle 8" descr="n27 Fb Phuong Ny Chu"/>
          <p:cNvSpPr/>
          <p:nvPr/>
        </p:nvSpPr>
        <p:spPr>
          <a:xfrm>
            <a:off x="217487" y="3753018"/>
            <a:ext cx="11434581" cy="1077218"/>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tránh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hậu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môi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trường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2793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sp>
        <p:nvSpPr>
          <p:cNvPr id="5" name="Rounded Rectangle 4" descr="n27 Fb Phuong Ny Chu"/>
          <p:cNvSpPr/>
          <p:nvPr/>
        </p:nvSpPr>
        <p:spPr>
          <a:xfrm>
            <a:off x="2782389" y="4543315"/>
            <a:ext cx="9078685" cy="633804"/>
          </a:xfrm>
          <a:prstGeom prst="roundRect">
            <a:avLst/>
          </a:prstGeom>
          <a:solidFill>
            <a:srgbClr val="FF0000">
              <a:alpha val="28000"/>
            </a:srgbClr>
          </a:solidFill>
          <a:ln>
            <a:solidFill>
              <a:srgbClr val="FF0000">
                <a:alpha val="3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638175"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6" name="Rectangle 5" descr="n27 Fb Phuong Ny Chu"/>
          <p:cNvSpPr/>
          <p:nvPr/>
        </p:nvSpPr>
        <p:spPr>
          <a:xfrm>
            <a:off x="266636" y="1837782"/>
            <a:ext cx="11215615" cy="1569660"/>
          </a:xfrm>
          <a:prstGeom prst="rect">
            <a:avLst/>
          </a:prstGeom>
        </p:spPr>
        <p:txBody>
          <a:bodyPr wrap="square">
            <a:spAutoFit/>
          </a:bodyPr>
          <a:lstStyle/>
          <a:p>
            <a:pPr algn="just">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ounded Rectangle 6" descr="n27 Fb Phuong Ny Chu"/>
          <p:cNvSpPr/>
          <p:nvPr/>
        </p:nvSpPr>
        <p:spPr>
          <a:xfrm>
            <a:off x="266636" y="943238"/>
            <a:ext cx="6454973" cy="564776"/>
          </a:xfrm>
          <a:prstGeom prst="round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được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a:t>
            </a:r>
          </a:p>
        </p:txBody>
      </p:sp>
      <p:pic>
        <p:nvPicPr>
          <p:cNvPr id="8" name="Picture 7" descr="n27 Fb Phuong Ny Chu"/>
          <p:cNvPicPr>
            <a:picLocks noChangeAspect="1"/>
          </p:cNvPicPr>
          <p:nvPr/>
        </p:nvPicPr>
        <p:blipFill>
          <a:blip r:embed="rId2"/>
          <a:stretch>
            <a:fillRect/>
          </a:stretch>
        </p:blipFill>
        <p:spPr>
          <a:xfrm>
            <a:off x="-62343" y="3349755"/>
            <a:ext cx="5174662" cy="3508245"/>
          </a:xfrm>
          <a:prstGeom prst="rect">
            <a:avLst/>
          </a:prstGeom>
        </p:spPr>
      </p:pic>
      <p:pic>
        <p:nvPicPr>
          <p:cNvPr id="9" name="Picture 8" descr="n27 Fb Phuong Ny Chu"/>
          <p:cNvPicPr>
            <a:picLocks noChangeAspect="1"/>
          </p:cNvPicPr>
          <p:nvPr/>
        </p:nvPicPr>
        <p:blipFill>
          <a:blip r:embed="rId3"/>
          <a:stretch>
            <a:fillRect/>
          </a:stretch>
        </p:blipFill>
        <p:spPr>
          <a:xfrm>
            <a:off x="4960042" y="3422996"/>
            <a:ext cx="5224509" cy="3508245"/>
          </a:xfrm>
          <a:prstGeom prst="rect">
            <a:avLst/>
          </a:prstGeom>
        </p:spPr>
      </p:pic>
    </p:spTree>
    <p:extLst>
      <p:ext uri="{BB962C8B-B14F-4D97-AF65-F5344CB8AC3E}">
        <p14:creationId xmlns:p14="http://schemas.microsoft.com/office/powerpoint/2010/main" val="14049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7 Fb Phuong Ny Chu"/>
          <p:cNvPicPr>
            <a:picLocks noChangeAspect="1"/>
          </p:cNvPicPr>
          <p:nvPr/>
        </p:nvPicPr>
        <p:blipFill>
          <a:blip r:embed="rId2"/>
          <a:stretch>
            <a:fillRect/>
          </a:stretch>
        </p:blipFill>
        <p:spPr>
          <a:xfrm>
            <a:off x="161364" y="3257572"/>
            <a:ext cx="5217460" cy="3600428"/>
          </a:xfrm>
          <a:prstGeom prst="rect">
            <a:avLst/>
          </a:prstGeom>
        </p:spPr>
      </p:pic>
      <p:pic>
        <p:nvPicPr>
          <p:cNvPr id="5" name="Picture 4" descr="n27 Fb Phuong Ny Chu"/>
          <p:cNvPicPr>
            <a:picLocks noChangeAspect="1"/>
          </p:cNvPicPr>
          <p:nvPr/>
        </p:nvPicPr>
        <p:blipFill>
          <a:blip r:embed="rId3"/>
          <a:stretch>
            <a:fillRect/>
          </a:stretch>
        </p:blipFill>
        <p:spPr>
          <a:xfrm>
            <a:off x="6635036" y="3065929"/>
            <a:ext cx="4682237" cy="3570361"/>
          </a:xfrm>
          <a:prstGeom prst="rect">
            <a:avLst/>
          </a:prstGeom>
        </p:spPr>
      </p:pic>
      <p:sp>
        <p:nvSpPr>
          <p:cNvPr id="6" name="TextBox 5" descr="n27 Fb Phuong Ny Chu"/>
          <p:cNvSpPr txBox="1"/>
          <p:nvPr/>
        </p:nvSpPr>
        <p:spPr>
          <a:xfrm>
            <a:off x="389964" y="134470"/>
            <a:ext cx="11471110"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III. CÁC LOẠI NĂNG LƯỢNG TÁI TẠO</a:t>
            </a:r>
          </a:p>
        </p:txBody>
      </p:sp>
      <p:sp>
        <p:nvSpPr>
          <p:cNvPr id="7" name="Rounded Rectangle 6" descr="n27 Fb Phuong Ny Chu"/>
          <p:cNvSpPr/>
          <p:nvPr/>
        </p:nvSpPr>
        <p:spPr>
          <a:xfrm>
            <a:off x="389963" y="965348"/>
            <a:ext cx="6481099" cy="564776"/>
          </a:xfrm>
          <a:prstGeom prst="round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Để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được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lượng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a:t>
            </a:r>
          </a:p>
        </p:txBody>
      </p:sp>
      <p:sp>
        <p:nvSpPr>
          <p:cNvPr id="8" name="Rectangle 7" descr="n27 Fb Phuong Ny Chu"/>
          <p:cNvSpPr/>
          <p:nvPr/>
        </p:nvSpPr>
        <p:spPr>
          <a:xfrm>
            <a:off x="266636" y="1837782"/>
            <a:ext cx="11764255" cy="1569660"/>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9370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5" name="TextBox 4" descr="n27 Fb Phuong Ny Chu"/>
          <p:cNvSpPr txBox="1"/>
          <p:nvPr/>
        </p:nvSpPr>
        <p:spPr>
          <a:xfrm>
            <a:off x="389964" y="1114849"/>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6" name="TextBox 5" descr="n27 Fb Phuong Ny Chu"/>
          <p:cNvSpPr txBox="1"/>
          <p:nvPr/>
        </p:nvSpPr>
        <p:spPr>
          <a:xfrm>
            <a:off x="1021977" y="1531128"/>
            <a:ext cx="7678270"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Nguyên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lý</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endParaRPr lang="en-US" sz="3200" dirty="0">
              <a:solidFill>
                <a:srgbClr val="002060"/>
              </a:solidFill>
              <a:latin typeface="Arial" panose="020B0604020202020204" pitchFamily="34" charset="0"/>
              <a:cs typeface="Arial" panose="020B0604020202020204" pitchFamily="34" charset="0"/>
            </a:endParaRPr>
          </a:p>
        </p:txBody>
      </p:sp>
      <p:pic>
        <p:nvPicPr>
          <p:cNvPr id="7" name="Picture 6" descr="n27 Fb Phuong Ny Chu"/>
          <p:cNvPicPr>
            <a:picLocks noChangeAspect="1"/>
          </p:cNvPicPr>
          <p:nvPr/>
        </p:nvPicPr>
        <p:blipFill rotWithShape="1">
          <a:blip r:embed="rId2"/>
          <a:srcRect b="9358"/>
          <a:stretch/>
        </p:blipFill>
        <p:spPr>
          <a:xfrm>
            <a:off x="3644152" y="2115903"/>
            <a:ext cx="8511986" cy="4298344"/>
          </a:xfrm>
          <a:prstGeom prst="rect">
            <a:avLst/>
          </a:prstGeom>
        </p:spPr>
      </p:pic>
    </p:spTree>
    <p:extLst>
      <p:ext uri="{BB962C8B-B14F-4D97-AF65-F5344CB8AC3E}">
        <p14:creationId xmlns:p14="http://schemas.microsoft.com/office/powerpoint/2010/main" val="20783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n27 Fb Phuong Ny Chu"/>
          <p:cNvGraphicFramePr>
            <a:graphicFrameLocks noGrp="1"/>
          </p:cNvGraphicFramePr>
          <p:nvPr>
            <p:extLst>
              <p:ext uri="{D42A27DB-BD31-4B8C-83A1-F6EECF244321}">
                <p14:modId xmlns:p14="http://schemas.microsoft.com/office/powerpoint/2010/main" val="1295288774"/>
              </p:ext>
            </p:extLst>
          </p:nvPr>
        </p:nvGraphicFramePr>
        <p:xfrm>
          <a:off x="98474" y="0"/>
          <a:ext cx="12093525" cy="7067336"/>
        </p:xfrm>
        <a:graphic>
          <a:graphicData uri="http://schemas.openxmlformats.org/drawingml/2006/table">
            <a:tbl>
              <a:tblPr firstRow="1" bandRow="1">
                <a:tableStyleId>{5C22544A-7EE6-4342-B048-85BDC9FD1C3A}</a:tableStyleId>
              </a:tblPr>
              <a:tblGrid>
                <a:gridCol w="4031175">
                  <a:extLst>
                    <a:ext uri="{9D8B030D-6E8A-4147-A177-3AD203B41FA5}">
                      <a16:colId xmlns="" xmlns:a16="http://schemas.microsoft.com/office/drawing/2014/main" val="3554982271"/>
                    </a:ext>
                  </a:extLst>
                </a:gridCol>
                <a:gridCol w="4031175">
                  <a:extLst>
                    <a:ext uri="{9D8B030D-6E8A-4147-A177-3AD203B41FA5}">
                      <a16:colId xmlns="" xmlns:a16="http://schemas.microsoft.com/office/drawing/2014/main" val="3591599229"/>
                    </a:ext>
                  </a:extLst>
                </a:gridCol>
                <a:gridCol w="4031175">
                  <a:extLst>
                    <a:ext uri="{9D8B030D-6E8A-4147-A177-3AD203B41FA5}">
                      <a16:colId xmlns="" xmlns:a16="http://schemas.microsoft.com/office/drawing/2014/main" val="3760351973"/>
                    </a:ext>
                  </a:extLst>
                </a:gridCol>
              </a:tblGrid>
              <a:tr h="1588984">
                <a:tc>
                  <a:txBody>
                    <a:bodyPr/>
                    <a:lstStyle/>
                    <a:p>
                      <a:pPr algn="ctr"/>
                      <a:r>
                        <a:rPr lang="en-US" sz="2800" dirty="0" err="1">
                          <a:solidFill>
                            <a:srgbClr val="C00000"/>
                          </a:solidFill>
                          <a:latin typeface="Arial" panose="020B0604020202020204" pitchFamily="34" charset="0"/>
                          <a:cs typeface="Arial" panose="020B0604020202020204" pitchFamily="34" charset="0"/>
                        </a:rPr>
                        <a:t>Phương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tiện</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giao</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thông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đường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bộ</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đường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không</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sử</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dụng</a:t>
                      </a:r>
                      <a:endParaRPr lang="en-US" sz="2800"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vi-VN" sz="2800" dirty="0">
                          <a:solidFill>
                            <a:srgbClr val="C00000"/>
                          </a:solidFill>
                          <a:latin typeface="Arial" panose="020B0604020202020204" pitchFamily="34" charset="0"/>
                          <a:cs typeface="Arial" panose="020B0604020202020204" pitchFamily="34" charset="0"/>
                        </a:rPr>
                        <a:t>Ư</a:t>
                      </a:r>
                      <a:r>
                        <a:rPr lang="en-US" sz="2800" dirty="0">
                          <a:solidFill>
                            <a:srgbClr val="C00000"/>
                          </a:solidFill>
                          <a:latin typeface="Arial" panose="020B0604020202020204" pitchFamily="34" charset="0"/>
                          <a:cs typeface="Arial" panose="020B0604020202020204" pitchFamily="34" charset="0"/>
                        </a:rPr>
                        <a:t>u</a:t>
                      </a:r>
                      <a:r>
                        <a:rPr lang="en-US" sz="2800" baseline="0" dirty="0">
                          <a:solidFill>
                            <a:srgbClr val="C00000"/>
                          </a:solidFill>
                          <a:latin typeface="Arial" panose="020B0604020202020204" pitchFamily="34" charset="0"/>
                          <a:cs typeface="Arial" panose="020B0604020202020204" pitchFamily="34" charset="0"/>
                        </a:rPr>
                        <a:t> </a:t>
                      </a:r>
                      <a:r>
                        <a:rPr lang="en-US" sz="2800" baseline="0" dirty="0" err="1">
                          <a:solidFill>
                            <a:srgbClr val="C00000"/>
                          </a:solidFill>
                          <a:latin typeface="Arial" panose="020B0604020202020204" pitchFamily="34" charset="0"/>
                          <a:cs typeface="Arial" panose="020B0604020202020204" pitchFamily="34" charset="0"/>
                        </a:rPr>
                        <a:t>điểm</a:t>
                      </a:r>
                      <a:endParaRPr lang="en-US" sz="2800" dirty="0">
                        <a:solidFill>
                          <a:srgbClr val="C00000"/>
                        </a:solidFill>
                        <a:latin typeface="Arial" panose="020B0604020202020204" pitchFamily="34" charset="0"/>
                        <a:cs typeface="Arial" panose="020B0604020202020204" pitchFamily="34" charset="0"/>
                      </a:endParaRPr>
                    </a:p>
                  </a:txBody>
                  <a:tcPr anchor="ctr"/>
                </a:tc>
                <a:tc>
                  <a:txBody>
                    <a:bodyPr/>
                    <a:lstStyle/>
                    <a:p>
                      <a:pPr algn="ctr"/>
                      <a:r>
                        <a:rPr lang="en-US" sz="2800" dirty="0" err="1">
                          <a:solidFill>
                            <a:srgbClr val="C00000"/>
                          </a:solidFill>
                          <a:latin typeface="Arial" panose="020B0604020202020204" pitchFamily="34" charset="0"/>
                          <a:cs typeface="Arial" panose="020B0604020202020204" pitchFamily="34" charset="0"/>
                        </a:rPr>
                        <a:t>Nhược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điểm</a:t>
                      </a:r>
                      <a:endParaRPr lang="en-US" sz="2800" dirty="0">
                        <a:solidFill>
                          <a:srgbClr val="C00000"/>
                        </a:solidFill>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556720338"/>
                  </a:ext>
                </a:extLst>
              </a:tr>
              <a:tr h="3185682">
                <a:tc>
                  <a:txBody>
                    <a:bodyPr/>
                    <a:lstStyle/>
                    <a:p>
                      <a:pPr algn="ctr"/>
                      <a:r>
                        <a:rPr lang="en-US" sz="2800" dirty="0" err="1">
                          <a:latin typeface="Arial" panose="020B0604020202020204" pitchFamily="34" charset="0"/>
                          <a:cs typeface="Arial" panose="020B0604020202020204" pitchFamily="34" charset="0"/>
                        </a:rPr>
                        <a:t>Năng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lượng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mặt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trời</a:t>
                      </a:r>
                      <a:endParaRPr lang="en-US" sz="2800" baseline="0" dirty="0">
                        <a:latin typeface="Arial" panose="020B0604020202020204" pitchFamily="34" charset="0"/>
                        <a:cs typeface="Arial" panose="020B0604020202020204" pitchFamily="34" charset="0"/>
                      </a:endParaRPr>
                    </a:p>
                    <a:p>
                      <a:pPr algn="ct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hình</a:t>
                      </a:r>
                      <a:r>
                        <a:rPr lang="en-US" sz="2800" baseline="0" dirty="0">
                          <a:latin typeface="Arial" panose="020B0604020202020204" pitchFamily="34" charset="0"/>
                          <a:cs typeface="Arial" panose="020B0604020202020204" pitchFamily="34" charset="0"/>
                        </a:rPr>
                        <a:t> a, c)</a:t>
                      </a:r>
                    </a:p>
                    <a:p>
                      <a:pPr algn="ctr"/>
                      <a:endParaRPr lang="en-US" sz="2800" baseline="0" dirty="0">
                        <a:latin typeface="Arial" panose="020B0604020202020204" pitchFamily="34" charset="0"/>
                        <a:cs typeface="Arial" panose="020B0604020202020204" pitchFamily="34" charset="0"/>
                      </a:endParaRPr>
                    </a:p>
                  </a:txBody>
                  <a:tcPr anchor="ctr"/>
                </a:tc>
                <a:tc>
                  <a:txBody>
                    <a:bodyPr/>
                    <a:lstStyle/>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4083906746"/>
                  </a:ext>
                </a:extLst>
              </a:tr>
              <a:tr h="2083334">
                <a:tc>
                  <a:txBody>
                    <a:bodyPr/>
                    <a:lstStyle/>
                    <a:p>
                      <a:pPr algn="ctr"/>
                      <a:r>
                        <a:rPr lang="en-US" sz="2800" dirty="0" err="1">
                          <a:latin typeface="Arial" panose="020B0604020202020204" pitchFamily="34" charset="0"/>
                          <a:cs typeface="Arial" panose="020B0604020202020204" pitchFamily="34" charset="0"/>
                        </a:rPr>
                        <a:t>Năng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lượng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hóa</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thạch</a:t>
                      </a:r>
                      <a:endParaRPr lang="en-US" sz="2800" baseline="0" dirty="0">
                        <a:latin typeface="Arial" panose="020B0604020202020204" pitchFamily="34" charset="0"/>
                        <a:cs typeface="Arial" panose="020B0604020202020204" pitchFamily="34" charset="0"/>
                      </a:endParaRPr>
                    </a:p>
                    <a:p>
                      <a:pPr algn="ct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hình</a:t>
                      </a:r>
                      <a:r>
                        <a:rPr lang="en-US" sz="2800" baseline="0" dirty="0">
                          <a:latin typeface="Arial" panose="020B0604020202020204" pitchFamily="34" charset="0"/>
                          <a:cs typeface="Arial" panose="020B0604020202020204" pitchFamily="34" charset="0"/>
                        </a:rPr>
                        <a:t> b, d)</a:t>
                      </a:r>
                      <a:endParaRPr lang="en-US" sz="2800" dirty="0">
                        <a:latin typeface="Arial" panose="020B0604020202020204" pitchFamily="34" charset="0"/>
                        <a:cs typeface="Arial" panose="020B0604020202020204" pitchFamily="34" charset="0"/>
                      </a:endParaRPr>
                    </a:p>
                  </a:txBody>
                  <a:tcPr anchor="ctr"/>
                </a:tc>
                <a:tc>
                  <a:txBody>
                    <a:bodyPr/>
                    <a:lstStyle/>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884628198"/>
                  </a:ext>
                </a:extLst>
              </a:tr>
            </a:tbl>
          </a:graphicData>
        </a:graphic>
      </p:graphicFrame>
    </p:spTree>
    <p:extLst>
      <p:ext uri="{BB962C8B-B14F-4D97-AF65-F5344CB8AC3E}">
        <p14:creationId xmlns:p14="http://schemas.microsoft.com/office/powerpoint/2010/main" val="6817856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389964" y="1114849"/>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4" name="TextBox 3" descr="n27 Fb Phuong Ny Chu"/>
          <p:cNvSpPr txBox="1"/>
          <p:nvPr/>
        </p:nvSpPr>
        <p:spPr>
          <a:xfrm>
            <a:off x="1021977" y="1531128"/>
            <a:ext cx="7678270"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cs typeface="Arial" panose="020B0604020202020204" pitchFamily="34" charset="0"/>
              </a:rPr>
              <a:t>Nguyên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lý</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endParaRPr lang="en-US" sz="3200" dirty="0">
              <a:solidFill>
                <a:srgbClr val="002060"/>
              </a:solidFill>
              <a:latin typeface="Arial" panose="020B0604020202020204" pitchFamily="34" charset="0"/>
              <a:cs typeface="Arial" panose="020B0604020202020204" pitchFamily="34" charset="0"/>
            </a:endParaRPr>
          </a:p>
        </p:txBody>
      </p:sp>
      <p:sp>
        <p:nvSpPr>
          <p:cNvPr id="5" name="TextBox 4" descr="n27 Fb Phuong Ny Chu"/>
          <p:cNvSpPr txBox="1"/>
          <p:nvPr/>
        </p:nvSpPr>
        <p:spPr>
          <a:xfrm>
            <a:off x="389964" y="2886891"/>
            <a:ext cx="11340482" cy="2554545"/>
          </a:xfrm>
          <a:prstGeom prst="rect">
            <a:avLst/>
          </a:prstGeom>
          <a:solidFill>
            <a:srgbClr val="92D050"/>
          </a:solidFill>
        </p:spPr>
        <p:txBody>
          <a:bodyPr wrap="square" rtlCol="0">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trữ</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đập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song </a:t>
            </a:r>
            <a:r>
              <a:rPr lang="en-US" sz="3200" dirty="0" err="1">
                <a:solidFill>
                  <a:srgbClr val="002060"/>
                </a:solidFill>
                <a:latin typeface="Arial" panose="020B0604020202020204" pitchFamily="34" charset="0"/>
                <a:cs typeface="Arial" panose="020B0604020202020204" pitchFamily="34" charset="0"/>
              </a:rPr>
              <a:t>hoặc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a:t>
            </a:r>
            <a:r>
              <a:rPr lang="en-US" sz="3200" dirty="0">
                <a:solidFill>
                  <a:srgbClr val="002060"/>
                </a:solidFill>
                <a:latin typeface="Arial" panose="020B0604020202020204" pitchFamily="34" charset="0"/>
                <a:cs typeface="Arial" panose="020B0604020202020204" pitchFamily="34" charset="0"/>
              </a:rPr>
              <a:t> do con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tạo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ra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dòng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cao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xuống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thông</a:t>
            </a:r>
            <a:r>
              <a:rPr lang="en-US" sz="3200" dirty="0">
                <a:solidFill>
                  <a:srgbClr val="002060"/>
                </a:solidFill>
                <a:latin typeface="Arial" panose="020B0604020202020204" pitchFamily="34" charset="0"/>
                <a:cs typeface="Arial" panose="020B0604020202020204" pitchFamily="34" charset="0"/>
              </a:rPr>
              <a:t> qua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ống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làm</a:t>
            </a:r>
            <a:r>
              <a:rPr lang="en-US" sz="3200" dirty="0">
                <a:solidFill>
                  <a:srgbClr val="002060"/>
                </a:solidFill>
                <a:latin typeface="Arial" panose="020B0604020202020204" pitchFamily="34" charset="0"/>
                <a:cs typeface="Arial" panose="020B0604020202020204" pitchFamily="34" charset="0"/>
              </a:rPr>
              <a:t> quay </a:t>
            </a:r>
            <a:r>
              <a:rPr lang="en-US" sz="3200" dirty="0" err="1">
                <a:solidFill>
                  <a:srgbClr val="002060"/>
                </a:solidFill>
                <a:latin typeface="Arial" panose="020B0604020202020204" pitchFamily="34" charset="0"/>
                <a:cs typeface="Arial" panose="020B0604020202020204" pitchFamily="34" charset="0"/>
              </a:rPr>
              <a:t>tuabin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a:t>
            </a:r>
          </a:p>
          <a:p>
            <a:pPr algn="just"/>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Máy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chuyển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thành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5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5" name="Rectangle 4" descr="n27 Fb Phuong Ny Chu"/>
          <p:cNvSpPr/>
          <p:nvPr/>
        </p:nvSpPr>
        <p:spPr>
          <a:xfrm>
            <a:off x="389964" y="3519277"/>
            <a:ext cx="11471110" cy="3046988"/>
          </a:xfrm>
          <a:prstGeom prst="rect">
            <a:avLst/>
          </a:prstGeom>
          <a:noFill/>
          <a:ln>
            <a:solidFill>
              <a:srgbClr val="FF0000"/>
            </a:solidFill>
          </a:ln>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hiểu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Nam:</a:t>
            </a:r>
          </a:p>
          <a:p>
            <a:pPr>
              <a:spcAft>
                <a:spcPts val="0"/>
              </a:spcAft>
              <a:tabLst>
                <a:tab pos="638175" algn="l"/>
              </a:tabLst>
            </a:pPr>
            <a:endPar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tabLst>
                <a:tab pos="638175" algn="l"/>
              </a:tabLst>
            </a:pP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Nhận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xét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lợi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mang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cân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do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chủ</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yếu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miền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núi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n27 Fb Phuong Ny Chu">
            <a:hlinkClick r:id="rId2"/>
            <a:extLst>
              <a:ext uri="{FF2B5EF4-FFF2-40B4-BE49-F238E27FC236}">
                <a16:creationId xmlns="" xmlns:a16="http://schemas.microsoft.com/office/drawing/2014/main" id="{5EC3E064-D03B-4370-9AF7-95A421DB7E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74" y="3604443"/>
            <a:ext cx="616922" cy="8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descr="n27 Fb Phuong Ny Chu"/>
          <p:cNvSpPr txBox="1"/>
          <p:nvPr/>
        </p:nvSpPr>
        <p:spPr>
          <a:xfrm>
            <a:off x="516574" y="1263402"/>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10" name="Rectangle 9" descr="n27 Fb Phuong Ny Chu"/>
          <p:cNvSpPr/>
          <p:nvPr/>
        </p:nvSpPr>
        <p:spPr>
          <a:xfrm>
            <a:off x="516574" y="1868119"/>
            <a:ext cx="11514317" cy="1569660"/>
          </a:xfrm>
          <a:prstGeom prst="rect">
            <a:avLst/>
          </a:prstGeom>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Ba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Nam: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Sơn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La (2400 MW);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Hòa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( 1920 MW);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Lai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Châu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( 1200 MW).</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descr="n27 Fb Phuong Ny Chu"/>
          <p:cNvPicPr>
            <a:picLocks noChangeAspect="1"/>
          </p:cNvPicPr>
          <p:nvPr/>
        </p:nvPicPr>
        <p:blipFill>
          <a:blip r:embed="rId4"/>
          <a:stretch>
            <a:fillRect/>
          </a:stretch>
        </p:blipFill>
        <p:spPr>
          <a:xfrm>
            <a:off x="454538" y="3405788"/>
            <a:ext cx="3370218" cy="3273965"/>
          </a:xfrm>
          <a:prstGeom prst="rect">
            <a:avLst/>
          </a:prstGeom>
        </p:spPr>
      </p:pic>
      <p:pic>
        <p:nvPicPr>
          <p:cNvPr id="12" name="Picture 11" descr="n27 Fb Phuong Ny Chu"/>
          <p:cNvPicPr>
            <a:picLocks noChangeAspect="1"/>
          </p:cNvPicPr>
          <p:nvPr/>
        </p:nvPicPr>
        <p:blipFill>
          <a:blip r:embed="rId5"/>
          <a:stretch>
            <a:fillRect/>
          </a:stretch>
        </p:blipFill>
        <p:spPr>
          <a:xfrm>
            <a:off x="3592286" y="3161211"/>
            <a:ext cx="3970174" cy="3550533"/>
          </a:xfrm>
          <a:prstGeom prst="rect">
            <a:avLst/>
          </a:prstGeom>
        </p:spPr>
      </p:pic>
      <p:pic>
        <p:nvPicPr>
          <p:cNvPr id="13" name="Picture 12" descr="n27 Fb Phuong Ny Chu"/>
          <p:cNvPicPr>
            <a:picLocks noChangeAspect="1"/>
          </p:cNvPicPr>
          <p:nvPr/>
        </p:nvPicPr>
        <p:blipFill>
          <a:blip r:embed="rId6"/>
          <a:stretch>
            <a:fillRect/>
          </a:stretch>
        </p:blipFill>
        <p:spPr>
          <a:xfrm>
            <a:off x="7562460" y="3282489"/>
            <a:ext cx="4104049" cy="3307975"/>
          </a:xfrm>
          <a:prstGeom prst="rect">
            <a:avLst/>
          </a:prstGeom>
        </p:spPr>
      </p:pic>
    </p:spTree>
    <p:extLst>
      <p:ext uri="{BB962C8B-B14F-4D97-AF65-F5344CB8AC3E}">
        <p14:creationId xmlns:p14="http://schemas.microsoft.com/office/powerpoint/2010/main" val="126221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5" name="Rectangle 4" descr="n27 Fb Phuong Ny Chu"/>
          <p:cNvSpPr/>
          <p:nvPr/>
        </p:nvSpPr>
        <p:spPr>
          <a:xfrm>
            <a:off x="357053" y="1961447"/>
            <a:ext cx="11834947" cy="2062103"/>
          </a:xfrm>
          <a:prstGeom prst="rect">
            <a:avLst/>
          </a:prstGeom>
        </p:spPr>
        <p:txBody>
          <a:bodyPr wrap="square">
            <a:spAutoFit/>
          </a:bodyPr>
          <a:lstStyle/>
          <a:p>
            <a:pPr algn="just">
              <a:spcAft>
                <a:spcPts val="0"/>
              </a:spcAft>
              <a:tabLst>
                <a:tab pos="638175" algn="l"/>
              </a:tabLst>
            </a:pP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Lợi</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ích</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các</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nhà</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máy</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thủy</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B050"/>
                </a:solidFill>
                <a:latin typeface="Arial" panose="020B0604020202020204" pitchFamily="34" charset="0"/>
                <a:ea typeface="Times New Roman" panose="02020603050405020304" pitchFamily="18" charset="0"/>
                <a:cs typeface="Arial" panose="020B0604020202020204" pitchFamily="34" charset="0"/>
              </a:rPr>
              <a:t>điện</a:t>
            </a:r>
            <a:r>
              <a:rPr lang="en-US" sz="32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vụ</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thạch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ô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nhiễm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6" name="Rectangle 5" descr="n27 Fb Phuong Ny Chu"/>
          <p:cNvSpPr/>
          <p:nvPr/>
        </p:nvSpPr>
        <p:spPr>
          <a:xfrm>
            <a:off x="389964" y="4009483"/>
            <a:ext cx="11129554" cy="2554545"/>
          </a:xfrm>
          <a:prstGeom prst="rect">
            <a:avLst/>
          </a:prstGeom>
        </p:spPr>
        <p:txBody>
          <a:bodyPr wrap="square">
            <a:spAutoFit/>
          </a:bodyPr>
          <a:lstStyle/>
          <a:p>
            <a:pPr algn="just">
              <a:spcAft>
                <a:spcPts val="0"/>
              </a:spcAft>
              <a:tabLst>
                <a:tab pos="638175" algn="l"/>
              </a:tabLst>
            </a:pP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Nguy</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cơ</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gây</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mất</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cân</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bằng</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của</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hệ</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sinh</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thái</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xung</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EF7589"/>
                </a:solidFill>
                <a:latin typeface="Arial" panose="020B0604020202020204" pitchFamily="34" charset="0"/>
                <a:ea typeface="Times New Roman" panose="02020603050405020304" pitchFamily="18" charset="0"/>
                <a:cs typeface="Arial" panose="020B0604020202020204" pitchFamily="34" charset="0"/>
              </a:rPr>
              <a:t>quanh</a:t>
            </a:r>
            <a:r>
              <a:rPr lang="en-US" sz="3200" b="1" dirty="0">
                <a:solidFill>
                  <a:srgbClr val="EF7589"/>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tích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trữ</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khăn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nghiệp</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thay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dòng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cực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đến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thái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3730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318695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THỦY ĐIỆN</a:t>
            </a:r>
          </a:p>
        </p:txBody>
      </p:sp>
      <p:sp>
        <p:nvSpPr>
          <p:cNvPr id="4" name="Rectangle 3" descr="n27 Fb Phuong Ny Chu"/>
          <p:cNvSpPr/>
          <p:nvPr/>
        </p:nvSpPr>
        <p:spPr>
          <a:xfrm>
            <a:off x="453269" y="2054327"/>
            <a:ext cx="11344500" cy="2062103"/>
          </a:xfrm>
          <a:prstGeom prst="rect">
            <a:avLst/>
          </a:prstGeom>
        </p:spPr>
        <p:txBody>
          <a:bodyPr wrap="square">
            <a:spAutoFit/>
          </a:bodyPr>
          <a:lstStyle/>
          <a:p>
            <a:pPr>
              <a:spcAft>
                <a:spcPts val="0"/>
              </a:spcAft>
              <a:tabLst>
                <a:tab pos="638175" algn="l"/>
              </a:tabLst>
            </a:pP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Nhà</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máy</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thủy</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điện</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chủ</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yếu</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xây</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dựng</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ở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miền</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C000"/>
                </a:solidFill>
                <a:latin typeface="Arial" panose="020B0604020202020204" pitchFamily="34" charset="0"/>
                <a:ea typeface="Times New Roman" panose="02020603050405020304" pitchFamily="18" charset="0"/>
                <a:cs typeface="Arial" panose="020B0604020202020204" pitchFamily="34" charset="0"/>
              </a:rPr>
              <a:t>núi</a:t>
            </a:r>
            <a:r>
              <a:rPr lang="en-US" sz="3200" b="1" dirty="0">
                <a:solidFill>
                  <a:srgbClr val="FFC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xây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dựng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vùng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dòng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chảy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xuống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thông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ống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quay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tuabin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máy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phát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điện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descr="n27 Fb Phuong Ny Chu"/>
          <p:cNvSpPr txBox="1"/>
          <p:nvPr/>
        </p:nvSpPr>
        <p:spPr>
          <a:xfrm>
            <a:off x="453269" y="4454434"/>
            <a:ext cx="11407805"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just"/>
            <a:r>
              <a:rPr lang="en-US" sz="3200" b="1" dirty="0" err="1">
                <a:solidFill>
                  <a:srgbClr val="C00000"/>
                </a:solidFill>
                <a:latin typeface="Arial" panose="020B0604020202020204" pitchFamily="34" charset="0"/>
                <a:cs typeface="Arial" panose="020B0604020202020204" pitchFamily="34" charset="0"/>
              </a:rPr>
              <a:t>Tuy</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nhiên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việc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khó</a:t>
            </a:r>
            <a:r>
              <a:rPr lang="en-US" sz="3200" dirty="0">
                <a:latin typeface="Arial" panose="020B0604020202020204" pitchFamily="34" charset="0"/>
                <a:cs typeface="Arial" panose="020B0604020202020204" pitchFamily="34" charset="0"/>
              </a:rPr>
              <a:t> khan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nghiệp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thủy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quanh</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2492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pic>
        <p:nvPicPr>
          <p:cNvPr id="7" name="Picture 6" descr="n27 Fb Phuong Ny Chu"/>
          <p:cNvPicPr>
            <a:picLocks noChangeAspect="1"/>
          </p:cNvPicPr>
          <p:nvPr/>
        </p:nvPicPr>
        <p:blipFill>
          <a:blip r:embed="rId2"/>
          <a:stretch>
            <a:fillRect/>
          </a:stretch>
        </p:blipFill>
        <p:spPr>
          <a:xfrm>
            <a:off x="989229" y="3397450"/>
            <a:ext cx="583032" cy="822573"/>
          </a:xfrm>
          <a:prstGeom prst="rect">
            <a:avLst/>
          </a:prstGeom>
        </p:spPr>
      </p:pic>
      <p:sp>
        <p:nvSpPr>
          <p:cNvPr id="8" name="Rectangle 7" descr="n27 Fb Phuong Ny Chu"/>
          <p:cNvSpPr/>
          <p:nvPr/>
        </p:nvSpPr>
        <p:spPr>
          <a:xfrm>
            <a:off x="1090184" y="3501566"/>
            <a:ext cx="10542687" cy="2554545"/>
          </a:xfrm>
          <a:prstGeom prst="rect">
            <a:avLst/>
          </a:prstGeom>
          <a:noFill/>
          <a:ln w="19050">
            <a:solidFill>
              <a:srgbClr val="0070C0"/>
            </a:solidFill>
          </a:ln>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tìm</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hiểu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thảo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luận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nghệ</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Chu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sản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xuất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thiết</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kế</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công</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trình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nhỏ</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hiện</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descr="n27 Fb Phuong Ny Chu"/>
          <p:cNvSpPr/>
          <p:nvPr/>
        </p:nvSpPr>
        <p:spPr>
          <a:xfrm>
            <a:off x="389964" y="1937161"/>
            <a:ext cx="11471109" cy="2554545"/>
          </a:xfrm>
          <a:prstGeom prst="rect">
            <a:avLst/>
          </a:prstGeom>
          <a:solidFill>
            <a:srgbClr val="92D050">
              <a:alpha val="37000"/>
            </a:srgbClr>
          </a:solidFill>
        </p:spPr>
        <p:txBody>
          <a:bodyPr wrap="square">
            <a:spAutoFit/>
          </a:bodyPr>
          <a:lstStyle/>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bắt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quá</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chuyển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hữu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dễ</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hủy</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gốc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nhờ</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chuyển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lỏng</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479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sp>
        <p:nvSpPr>
          <p:cNvPr id="4" name="TextBox 3" descr="n27 Fb Phuong Ny Chu"/>
          <p:cNvSpPr txBox="1"/>
          <p:nvPr/>
        </p:nvSpPr>
        <p:spPr>
          <a:xfrm>
            <a:off x="603491" y="1786622"/>
            <a:ext cx="11044055" cy="1569660"/>
          </a:xfrm>
          <a:prstGeom prst="rect">
            <a:avLst/>
          </a:prstGeom>
          <a:solidFill>
            <a:srgbClr val="92D050"/>
          </a:solidFill>
        </p:spPr>
        <p:txBody>
          <a:bodyPr wrap="square" rtlCol="0">
            <a:spAutoFit/>
          </a:bodyPr>
          <a:lstStyle/>
          <a:p>
            <a:pPr algn="just"/>
            <a:r>
              <a:rPr lang="en-US" sz="3200" dirty="0" err="1">
                <a:solidFill>
                  <a:srgbClr val="002060"/>
                </a:solidFill>
                <a:latin typeface="Arial" panose="020B0604020202020204" pitchFamily="34" charset="0"/>
                <a:cs typeface="Arial" panose="020B0604020202020204" pitchFamily="34" charset="0"/>
              </a:rPr>
              <a:t>Sinh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khối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chất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hữu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dễ</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phân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hủy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nguồn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gốc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thực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r>
              <a:rPr lang="en-US" sz="3200" dirty="0">
                <a:solidFill>
                  <a:srgbClr val="002060"/>
                </a:solidFill>
                <a:latin typeface="Arial" panose="020B0604020202020204" pitchFamily="34" charset="0"/>
                <a:cs typeface="Arial" panose="020B0604020202020204" pitchFamily="34" charset="0"/>
              </a:rPr>
              <a:t> hay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như</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gỗ</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trồng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nghiệp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chất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hữu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endParaRPr lang="en-US" sz="3200" dirty="0">
              <a:solidFill>
                <a:srgbClr val="002060"/>
              </a:solidFill>
              <a:latin typeface="Arial" panose="020B0604020202020204" pitchFamily="34" charset="0"/>
              <a:cs typeface="Arial" panose="020B0604020202020204" pitchFamily="34" charset="0"/>
            </a:endParaRPr>
          </a:p>
        </p:txBody>
      </p:sp>
      <p:pic>
        <p:nvPicPr>
          <p:cNvPr id="5" name="Picture 4" descr="n27 Fb Phuong Ny Chu"/>
          <p:cNvPicPr>
            <a:picLocks noChangeAspect="1"/>
          </p:cNvPicPr>
          <p:nvPr/>
        </p:nvPicPr>
        <p:blipFill>
          <a:blip r:embed="rId2"/>
          <a:stretch>
            <a:fillRect/>
          </a:stretch>
        </p:blipFill>
        <p:spPr>
          <a:xfrm>
            <a:off x="4188655" y="2948375"/>
            <a:ext cx="7458891" cy="3909625"/>
          </a:xfrm>
          <a:prstGeom prst="rect">
            <a:avLst/>
          </a:prstGeom>
        </p:spPr>
      </p:pic>
    </p:spTree>
    <p:extLst>
      <p:ext uri="{BB962C8B-B14F-4D97-AF65-F5344CB8AC3E}">
        <p14:creationId xmlns:p14="http://schemas.microsoft.com/office/powerpoint/2010/main" val="35321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sp>
        <p:nvSpPr>
          <p:cNvPr id="5" name="Rectangle 4" descr="n27 Fb Phuong Ny Chu"/>
          <p:cNvSpPr/>
          <p:nvPr/>
        </p:nvSpPr>
        <p:spPr>
          <a:xfrm>
            <a:off x="453269" y="1971520"/>
            <a:ext cx="11344500" cy="4401205"/>
          </a:xfrm>
          <a:prstGeom prst="rect">
            <a:avLst/>
          </a:prstGeom>
          <a:solidFill>
            <a:srgbClr val="00B0F0">
              <a:alpha val="18000"/>
            </a:srgbClr>
          </a:solidFill>
        </p:spPr>
        <p:txBody>
          <a:bodyPr wrap="square">
            <a:spAutoFit/>
          </a:bodyPr>
          <a:lstStyle/>
          <a:p>
            <a:pPr algn="just">
              <a:spcAft>
                <a:spcPts val="0"/>
              </a:spcAft>
              <a:tabLst>
                <a:tab pos="638175" algn="l"/>
              </a:tabLst>
            </a:pP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Thiết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bị</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hoạt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động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theo</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chế</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độ</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nạp</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liệu</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bổ</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sung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thường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xuyên</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hàng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ngày</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Thiết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bị</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gồm</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5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bộ</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phận</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1.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kỵ</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yếu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thiết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2.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Yêu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3.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nạp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bổ</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sung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4.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lấy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nhường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chổ</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62749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NHIÊN LIỆU SINH HỌC</a:t>
            </a:r>
          </a:p>
        </p:txBody>
      </p:sp>
      <p:sp>
        <p:nvSpPr>
          <p:cNvPr id="4" name="Rectangle 3" descr="n27 Fb Phuong Ny Chu"/>
          <p:cNvSpPr/>
          <p:nvPr/>
        </p:nvSpPr>
        <p:spPr>
          <a:xfrm>
            <a:off x="661182" y="2125457"/>
            <a:ext cx="11199892" cy="3970318"/>
          </a:xfrm>
          <a:prstGeom prst="rect">
            <a:avLst/>
          </a:prstGeom>
          <a:solidFill>
            <a:srgbClr val="00B0F0">
              <a:alpha val="30000"/>
            </a:srgbClr>
          </a:solidFill>
        </p:spPr>
        <p:txBody>
          <a:bodyPr wrap="square">
            <a:spAutoFit/>
          </a:bodyPr>
          <a:lstStyle/>
          <a:p>
            <a:pPr algn="just">
              <a:spcAft>
                <a:spcPts val="0"/>
              </a:spcAft>
            </a:pP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yêu</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cầu</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thiết</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kế</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công</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trình</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khí</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sinh</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nhỏ</a:t>
            </a:r>
            <a:r>
              <a:rPr lang="en-US" sz="28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Áp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suất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dày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lấp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vòm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huỷ</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thiết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nắp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cố</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tính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toán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vòm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nứt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chịu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trọng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di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bằng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200 kg/m</a:t>
            </a:r>
            <a:r>
              <a:rPr lang="en-US" sz="2800" baseline="30000" dirty="0">
                <a:solidFill>
                  <a:srgbClr val="002060"/>
                </a:solidFill>
                <a:latin typeface="Arial" panose="020B0604020202020204" pitchFamily="34" charset="0"/>
                <a:ea typeface="Times New Roman" panose="02020603050405020304" pitchFamily="18" charset="0"/>
                <a:cs typeface="Arial" panose="020B0604020202020204" pitchFamily="34" charset="0"/>
              </a:rPr>
              <a:t>2</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Tỉ</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9 - 10%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20 - 22%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nhỏ</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tương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qui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598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 CÔNG NGHỆ THU NĂNG LƯỢNG MẶT TRỜI</a:t>
            </a:r>
          </a:p>
        </p:txBody>
      </p:sp>
      <p:sp>
        <p:nvSpPr>
          <p:cNvPr id="6" name="Oval Callout 5" descr="n27 Fb Phuong Ny Chu"/>
          <p:cNvSpPr/>
          <p:nvPr/>
        </p:nvSpPr>
        <p:spPr>
          <a:xfrm>
            <a:off x="6560568" y="1786622"/>
            <a:ext cx="5300506" cy="2781221"/>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Mặt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Trời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quá</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chuyển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hóa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ánh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Mặt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trời</a:t>
            </a:r>
            <a:r>
              <a:rPr lang="en-US" sz="2800" dirty="0">
                <a:solidFill>
                  <a:srgbClr val="C00000"/>
                </a:solidFill>
                <a:latin typeface="Times New Roman" panose="02020603050405020304" pitchFamily="18" charset="0"/>
                <a:cs typeface="Times New Roman" panose="02020603050405020304" pitchFamily="18" charset="0"/>
              </a:rPr>
              <a:t> sang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nào</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7" name="TextBox 6" descr="n27 Fb Phuong Ny Chu"/>
          <p:cNvSpPr txBox="1"/>
          <p:nvPr/>
        </p:nvSpPr>
        <p:spPr>
          <a:xfrm>
            <a:off x="516574" y="2128648"/>
            <a:ext cx="11488192" cy="18158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chuyển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hóa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sang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dạng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dụng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nhiệt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sưởi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ấm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bằng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a:t>
            </a:r>
          </a:p>
        </p:txBody>
      </p:sp>
      <p:sp>
        <p:nvSpPr>
          <p:cNvPr id="8" name="Oval Callout 7" descr="n27 Fb Phuong Ny Chu"/>
          <p:cNvSpPr/>
          <p:nvPr/>
        </p:nvSpPr>
        <p:spPr>
          <a:xfrm>
            <a:off x="7334418" y="4060628"/>
            <a:ext cx="4167803" cy="2410519"/>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Liệt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kê</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một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số</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thiết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bị</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sử</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mặt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trời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em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biết</a:t>
            </a:r>
            <a:r>
              <a:rPr lang="en-US" sz="2800" dirty="0">
                <a:solidFill>
                  <a:srgbClr val="C00000"/>
                </a:solidFill>
                <a:latin typeface="Times New Roman" panose="02020603050405020304" pitchFamily="18" charset="0"/>
                <a:cs typeface="Times New Roman" panose="02020603050405020304" pitchFamily="18" charset="0"/>
              </a:rPr>
              <a:t> ?</a:t>
            </a:r>
          </a:p>
        </p:txBody>
      </p:sp>
      <p:sp>
        <p:nvSpPr>
          <p:cNvPr id="9" name="TextBox 8" descr="n27 Fb Phuong Ny Chu"/>
          <p:cNvSpPr txBox="1"/>
          <p:nvPr/>
        </p:nvSpPr>
        <p:spPr>
          <a:xfrm>
            <a:off x="501990" y="4217371"/>
            <a:ext cx="11502776" cy="95410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8900000" scaled="1"/>
            <a:tileRect/>
          </a:grad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nghệ</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máy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6220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 CÔNG NGHỆ THU NĂNG LƯỢNG MẶT TRỜI</a:t>
            </a:r>
          </a:p>
        </p:txBody>
      </p:sp>
      <p:pic>
        <p:nvPicPr>
          <p:cNvPr id="5" name="Picture 4" descr="n27 Fb Phuong Ny Chu"/>
          <p:cNvPicPr>
            <a:picLocks noChangeAspect="1"/>
          </p:cNvPicPr>
          <p:nvPr/>
        </p:nvPicPr>
        <p:blipFill>
          <a:blip r:embed="rId2"/>
          <a:stretch>
            <a:fillRect/>
          </a:stretch>
        </p:blipFill>
        <p:spPr>
          <a:xfrm>
            <a:off x="516574" y="1961447"/>
            <a:ext cx="4855169" cy="3108626"/>
          </a:xfrm>
          <a:prstGeom prst="rect">
            <a:avLst/>
          </a:prstGeom>
        </p:spPr>
      </p:pic>
      <p:pic>
        <p:nvPicPr>
          <p:cNvPr id="6" name="Picture 5" descr="n27 Fb Phuong Ny Chu"/>
          <p:cNvPicPr>
            <a:picLocks noChangeAspect="1"/>
          </p:cNvPicPr>
          <p:nvPr/>
        </p:nvPicPr>
        <p:blipFill>
          <a:blip r:embed="rId3"/>
          <a:stretch>
            <a:fillRect/>
          </a:stretch>
        </p:blipFill>
        <p:spPr>
          <a:xfrm>
            <a:off x="5371743" y="1786622"/>
            <a:ext cx="4742420" cy="4251088"/>
          </a:xfrm>
          <a:prstGeom prst="rect">
            <a:avLst/>
          </a:prstGeom>
        </p:spPr>
      </p:pic>
    </p:spTree>
    <p:extLst>
      <p:ext uri="{BB962C8B-B14F-4D97-AF65-F5344CB8AC3E}">
        <p14:creationId xmlns:p14="http://schemas.microsoft.com/office/powerpoint/2010/main" val="37529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descr="n27 Fb Phuong Ny Chu">
            <a:extLst>
              <a:ext uri="{FF2B5EF4-FFF2-40B4-BE49-F238E27FC236}">
                <a16:creationId xmlns=""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Khởi</a:t>
              </a:r>
              <a:r>
                <a:rPr kumimoji="0" lang="en-US" sz="2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6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động</a:t>
              </a:r>
              <a:endParaRPr kumimoji="0" lang="en-US" sz="2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1" name="Rectangle: Rounded Corners 10" descr="n27 Fb Phuong Ny Chu">
            <a:extLst>
              <a:ext uri="{FF2B5EF4-FFF2-40B4-BE49-F238E27FC236}">
                <a16:creationId xmlns="" xmlns:a16="http://schemas.microsoft.com/office/drawing/2014/main" id="{2C509900-4AC3-45EA-A45F-EC1B97DE1172}"/>
              </a:ext>
            </a:extLst>
          </p:cNvPr>
          <p:cNvSpPr/>
          <p:nvPr/>
        </p:nvSpPr>
        <p:spPr>
          <a:xfrm>
            <a:off x="524245" y="863139"/>
            <a:ext cx="11169278" cy="187478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2" name="Text Box 29" descr="n27 Fb Phuong Ny Chu">
            <a:extLst>
              <a:ext uri="{FF2B5EF4-FFF2-40B4-BE49-F238E27FC236}">
                <a16:creationId xmlns="" xmlns:a16="http://schemas.microsoft.com/office/drawing/2014/main" id="{189C30EA-1D33-48C1-A547-C2D77244DE37}"/>
              </a:ext>
            </a:extLst>
          </p:cNvPr>
          <p:cNvSpPr txBox="1">
            <a:spLocks noChangeArrowheads="1"/>
          </p:cNvSpPr>
          <p:nvPr/>
        </p:nvSpPr>
        <p:spPr bwMode="auto">
          <a:xfrm>
            <a:off x="537577" y="863139"/>
            <a:ext cx="11195046" cy="1738938"/>
          </a:xfrm>
          <a:prstGeom prst="rect">
            <a:avLst/>
          </a:prstGeom>
          <a:noFill/>
          <a:ln>
            <a:noFill/>
          </a:ln>
          <a:effectLst/>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phát</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triển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kinh</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tế</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hội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đòi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hỏi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càng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kéo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biến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khí</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hậu</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ô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nhiễm</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đang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tang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theo.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Ngày</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càng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xuất</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nhiều</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dự</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án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tái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thế</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khái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thác</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nguồn</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tái</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tạo</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thay</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thế</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hóa</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500" b="0" i="0" u="none" strike="noStrike" kern="1200" cap="none" spc="0" normalizeH="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thạch</a:t>
            </a:r>
            <a:r>
              <a:rPr kumimoji="0" lang="en-US" sz="2500" b="0" i="0" u="none" strike="noStrike" kern="1200" cap="none" spc="0" normalizeH="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500" b="0" i="0" u="none" strike="noStrike" kern="1200" cap="none" spc="0" normalizeH="0" baseline="0" noProof="0" dirty="0">
              <a:ln>
                <a:noFill/>
              </a:ln>
              <a:solidFill>
                <a:srgbClr val="002060"/>
              </a:solidFill>
              <a:effectLst/>
              <a:uLnTx/>
              <a:uFillTx/>
              <a:latin typeface="Arial" panose="020B0604020202020204" pitchFamily="34" charset="0"/>
              <a:ea typeface="游明朝" panose="02020400000000000000" pitchFamily="18" charset="-128"/>
              <a:cs typeface="Arial" panose="020B0604020202020204" pitchFamily="34" charset="0"/>
            </a:endParaRPr>
          </a:p>
        </p:txBody>
      </p:sp>
      <p:pic>
        <p:nvPicPr>
          <p:cNvPr id="13" name="Picture 12" descr="n27 Fb Phuong Ny Chu">
            <a:extLst>
              <a:ext uri="{FF2B5EF4-FFF2-40B4-BE49-F238E27FC236}">
                <a16:creationId xmlns="" xmlns:a16="http://schemas.microsoft.com/office/drawing/2014/main" id="{85DF560F-AAC5-486B-9A0A-5FCE4FB07E8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52823" y="214884"/>
            <a:ext cx="1177798" cy="889892"/>
          </a:xfrm>
          <a:prstGeom prst="rect">
            <a:avLst/>
          </a:prstGeom>
        </p:spPr>
      </p:pic>
      <p:sp>
        <p:nvSpPr>
          <p:cNvPr id="4" name="TextBox 3" descr="n27 Fb Phuong Ny Chu">
            <a:extLst>
              <a:ext uri="{FF2B5EF4-FFF2-40B4-BE49-F238E27FC236}">
                <a16:creationId xmlns="" xmlns:a16="http://schemas.microsoft.com/office/drawing/2014/main" id="{60CF66A3-1551-A086-DEBD-8E2DB5FE4E42}"/>
              </a:ext>
            </a:extLst>
          </p:cNvPr>
          <p:cNvSpPr txBox="1"/>
          <p:nvPr/>
        </p:nvSpPr>
        <p:spPr>
          <a:xfrm>
            <a:off x="157543" y="6121539"/>
            <a:ext cx="488211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2200" b="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dự</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án</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tái</a:t>
            </a:r>
            <a:r>
              <a:rPr kumimoji="0" lang="en-US" sz="2200" b="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200" b="0" u="none" strike="noStrike" kern="1200" cap="none" spc="0" normalizeH="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tạo</a:t>
            </a:r>
            <a:endParaRPr kumimoji="0" lang="en-US" sz="2200" b="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extBox 4" descr="n27 Fb Phuong Ny Chu">
            <a:extLst>
              <a:ext uri="{FF2B5EF4-FFF2-40B4-BE49-F238E27FC236}">
                <a16:creationId xmlns="" xmlns:a16="http://schemas.microsoft.com/office/drawing/2014/main" id="{F682B191-7053-4BA1-271B-BFD76F7D984C}"/>
              </a:ext>
            </a:extLst>
          </p:cNvPr>
          <p:cNvSpPr txBox="1"/>
          <p:nvPr/>
        </p:nvSpPr>
        <p:spPr>
          <a:xfrm>
            <a:off x="5536312" y="5359134"/>
            <a:ext cx="2769765" cy="43088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200" dirty="0">
                <a:solidFill>
                  <a:srgbClr val="FF0000"/>
                </a:solidFill>
                <a:latin typeface="Arial" panose="020B0604020202020204" pitchFamily="34" charset="0"/>
                <a:cs typeface="Arial" panose="020B0604020202020204" pitchFamily="34" charset="0"/>
              </a:rPr>
              <a:t>Ô </a:t>
            </a:r>
            <a:r>
              <a:rPr lang="en-US" sz="2200" dirty="0" err="1">
                <a:solidFill>
                  <a:srgbClr val="FF0000"/>
                </a:solidFill>
                <a:latin typeface="Arial" panose="020B0604020202020204" pitchFamily="34" charset="0"/>
                <a:cs typeface="Arial" panose="020B0604020202020204" pitchFamily="34" charset="0"/>
              </a:rPr>
              <a:t>nhiễm</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môi</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trường</a:t>
            </a:r>
            <a:endParaRPr kumimoji="0" lang="en-US" sz="220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descr="n27 Fb Phuong Ny Chu"/>
          <p:cNvPicPr>
            <a:picLocks noChangeAspect="1"/>
          </p:cNvPicPr>
          <p:nvPr/>
        </p:nvPicPr>
        <p:blipFill>
          <a:blip r:embed="rId4"/>
          <a:stretch>
            <a:fillRect/>
          </a:stretch>
        </p:blipFill>
        <p:spPr>
          <a:xfrm>
            <a:off x="52823" y="2776577"/>
            <a:ext cx="5069143" cy="3342123"/>
          </a:xfrm>
          <a:prstGeom prst="rect">
            <a:avLst/>
          </a:prstGeom>
        </p:spPr>
      </p:pic>
      <p:pic>
        <p:nvPicPr>
          <p:cNvPr id="3" name="Picture 2" descr="n27 Fb Phuong Ny Chu"/>
          <p:cNvPicPr>
            <a:picLocks noChangeAspect="1"/>
          </p:cNvPicPr>
          <p:nvPr/>
        </p:nvPicPr>
        <p:blipFill>
          <a:blip r:embed="rId5"/>
          <a:stretch>
            <a:fillRect/>
          </a:stretch>
        </p:blipFill>
        <p:spPr>
          <a:xfrm>
            <a:off x="5121966" y="2785892"/>
            <a:ext cx="3436988" cy="2244564"/>
          </a:xfrm>
          <a:prstGeom prst="rect">
            <a:avLst/>
          </a:prstGeom>
        </p:spPr>
      </p:pic>
      <p:pic>
        <p:nvPicPr>
          <p:cNvPr id="9" name="Picture 8" descr="n27 Fb Phuong Ny Chu"/>
          <p:cNvPicPr>
            <a:picLocks noChangeAspect="1"/>
          </p:cNvPicPr>
          <p:nvPr/>
        </p:nvPicPr>
        <p:blipFill>
          <a:blip r:embed="rId6"/>
          <a:stretch>
            <a:fillRect/>
          </a:stretch>
        </p:blipFill>
        <p:spPr>
          <a:xfrm>
            <a:off x="8558954" y="2785892"/>
            <a:ext cx="3210078" cy="2061684"/>
          </a:xfrm>
          <a:prstGeom prst="rect">
            <a:avLst/>
          </a:prstGeom>
        </p:spPr>
      </p:pic>
      <p:pic>
        <p:nvPicPr>
          <p:cNvPr id="14" name="Picture 13" descr="n27 Fb Phuong Ny Chu"/>
          <p:cNvPicPr>
            <a:picLocks noChangeAspect="1"/>
          </p:cNvPicPr>
          <p:nvPr/>
        </p:nvPicPr>
        <p:blipFill>
          <a:blip r:embed="rId7"/>
          <a:stretch>
            <a:fillRect/>
          </a:stretch>
        </p:blipFill>
        <p:spPr>
          <a:xfrm>
            <a:off x="8223768" y="4847576"/>
            <a:ext cx="3469755" cy="2010424"/>
          </a:xfrm>
          <a:prstGeom prst="rect">
            <a:avLst/>
          </a:prstGeom>
        </p:spPr>
      </p:pic>
    </p:spTree>
    <p:extLst>
      <p:ext uri="{BB962C8B-B14F-4D97-AF65-F5344CB8AC3E}">
        <p14:creationId xmlns:p14="http://schemas.microsoft.com/office/powerpoint/2010/main" val="270843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3. CÔNG NGHỆ NHIÊN LIỆU MẶT TRỜI</a:t>
            </a:r>
          </a:p>
        </p:txBody>
      </p:sp>
      <p:pic>
        <p:nvPicPr>
          <p:cNvPr id="4" name="Picture 3" descr="n27 Fb Phuong Ny Chu"/>
          <p:cNvPicPr>
            <a:picLocks noChangeAspect="1"/>
          </p:cNvPicPr>
          <p:nvPr/>
        </p:nvPicPr>
        <p:blipFill>
          <a:blip r:embed="rId2"/>
          <a:stretch>
            <a:fillRect/>
          </a:stretch>
        </p:blipFill>
        <p:spPr>
          <a:xfrm>
            <a:off x="516574" y="1961447"/>
            <a:ext cx="3969523" cy="2573483"/>
          </a:xfrm>
          <a:prstGeom prst="rect">
            <a:avLst/>
          </a:prstGeom>
        </p:spPr>
      </p:pic>
      <p:pic>
        <p:nvPicPr>
          <p:cNvPr id="5" name="Picture 4" descr="n27 Fb Phuong Ny Chu"/>
          <p:cNvPicPr>
            <a:picLocks noChangeAspect="1"/>
          </p:cNvPicPr>
          <p:nvPr/>
        </p:nvPicPr>
        <p:blipFill>
          <a:blip r:embed="rId3"/>
          <a:stretch>
            <a:fillRect/>
          </a:stretch>
        </p:blipFill>
        <p:spPr>
          <a:xfrm>
            <a:off x="4486097" y="1917298"/>
            <a:ext cx="3486150" cy="3820040"/>
          </a:xfrm>
          <a:prstGeom prst="rect">
            <a:avLst/>
          </a:prstGeom>
        </p:spPr>
      </p:pic>
      <p:pic>
        <p:nvPicPr>
          <p:cNvPr id="6" name="Picture 5" descr="n27 Fb Phuong Ny Chu"/>
          <p:cNvPicPr>
            <a:picLocks noChangeAspect="1"/>
          </p:cNvPicPr>
          <p:nvPr/>
        </p:nvPicPr>
        <p:blipFill>
          <a:blip r:embed="rId4"/>
          <a:stretch>
            <a:fillRect/>
          </a:stretch>
        </p:blipFill>
        <p:spPr>
          <a:xfrm>
            <a:off x="7950005" y="1917298"/>
            <a:ext cx="4133850" cy="3820040"/>
          </a:xfrm>
          <a:prstGeom prst="rect">
            <a:avLst/>
          </a:prstGeom>
        </p:spPr>
      </p:pic>
    </p:spTree>
    <p:extLst>
      <p:ext uri="{BB962C8B-B14F-4D97-AF65-F5344CB8AC3E}">
        <p14:creationId xmlns:p14="http://schemas.microsoft.com/office/powerpoint/2010/main" val="27237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714283" y="1171938"/>
            <a:ext cx="8901746"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 CÔNG NGHỆ THU NĂNG LƯỢNG MẶT TRỜI</a:t>
            </a:r>
          </a:p>
        </p:txBody>
      </p:sp>
      <p:grpSp>
        <p:nvGrpSpPr>
          <p:cNvPr id="6" name="Group 5" descr="n27 Fb Phuong Ny Chu"/>
          <p:cNvGrpSpPr/>
          <p:nvPr/>
        </p:nvGrpSpPr>
        <p:grpSpPr>
          <a:xfrm>
            <a:off x="1344181" y="4463552"/>
            <a:ext cx="10516893" cy="2084967"/>
            <a:chOff x="2320365" y="3302017"/>
            <a:chExt cx="9760425" cy="2084967"/>
          </a:xfrm>
        </p:grpSpPr>
        <p:pic>
          <p:nvPicPr>
            <p:cNvPr id="4" name="Picture 3"/>
            <p:cNvPicPr>
              <a:picLocks noChangeAspect="1"/>
            </p:cNvPicPr>
            <p:nvPr/>
          </p:nvPicPr>
          <p:blipFill>
            <a:blip r:embed="rId2"/>
            <a:stretch>
              <a:fillRect/>
            </a:stretch>
          </p:blipFill>
          <p:spPr>
            <a:xfrm>
              <a:off x="2320365" y="3302017"/>
              <a:ext cx="615749" cy="871804"/>
            </a:xfrm>
            <a:prstGeom prst="rect">
              <a:avLst/>
            </a:prstGeom>
          </p:spPr>
        </p:pic>
        <p:sp>
          <p:nvSpPr>
            <p:cNvPr id="5" name="TextBox 4"/>
            <p:cNvSpPr txBox="1"/>
            <p:nvPr/>
          </p:nvSpPr>
          <p:spPr>
            <a:xfrm>
              <a:off x="2320365" y="3571102"/>
              <a:ext cx="9760425" cy="1815882"/>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Hãy</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tìm</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hiểu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thảo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luận</a:t>
              </a:r>
              <a:r>
                <a:rPr lang="en-US" sz="2800" b="1" dirty="0">
                  <a:solidFill>
                    <a:srgbClr val="FF0000"/>
                  </a:solidFill>
                  <a:latin typeface="Arial" panose="020B0604020202020204" pitchFamily="34" charset="0"/>
                  <a:cs typeface="Arial" panose="020B0604020202020204" pitchFamily="34" charset="0"/>
                </a:rPr>
                <a:t>:</a:t>
              </a:r>
            </a:p>
            <a:p>
              <a:pPr marL="514350" indent="-514350">
                <a:buAutoNum type="arabicPeriod"/>
              </a:pP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máy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a:t>
              </a:r>
            </a:p>
            <a:p>
              <a:pPr marL="514350" indent="-514350">
                <a:buFontTx/>
                <a:buAutoNum type="arabicPeriod"/>
              </a:pP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Trời</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Việt</a:t>
              </a:r>
              <a:r>
                <a:rPr lang="en-US" sz="2800" dirty="0">
                  <a:latin typeface="Arial" panose="020B0604020202020204" pitchFamily="34" charset="0"/>
                  <a:cs typeface="Arial" panose="020B0604020202020204" pitchFamily="34" charset="0"/>
                </a:rPr>
                <a:t> Nam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nhiều</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miền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miền</a:t>
              </a:r>
              <a:r>
                <a:rPr lang="en-US" sz="2800" dirty="0">
                  <a:latin typeface="Arial" panose="020B0604020202020204" pitchFamily="34" charset="0"/>
                  <a:cs typeface="Arial" panose="020B0604020202020204" pitchFamily="34" charset="0"/>
                </a:rPr>
                <a:t> Nam. </a:t>
              </a:r>
            </a:p>
          </p:txBody>
        </p:sp>
      </p:grpSp>
      <p:sp>
        <p:nvSpPr>
          <p:cNvPr id="7" name="Rectangle 6" descr="n27 Fb Phuong Ny Chu"/>
          <p:cNvSpPr/>
          <p:nvPr/>
        </p:nvSpPr>
        <p:spPr>
          <a:xfrm>
            <a:off x="182880" y="1964243"/>
            <a:ext cx="12192000" cy="2246769"/>
          </a:xfrm>
          <a:prstGeom prst="rect">
            <a:avLst/>
          </a:prstGeom>
          <a:solidFill>
            <a:srgbClr val="FFFF00">
              <a:alpha val="34000"/>
            </a:srgbClr>
          </a:solidFill>
        </p:spPr>
        <p:txBody>
          <a:bodyPr wrap="square">
            <a:spAutoFit/>
          </a:bodyPr>
          <a:lstStyle/>
          <a:p>
            <a:pPr>
              <a:spcAft>
                <a:spcPts val="0"/>
              </a:spcAft>
              <a:tabLst>
                <a:tab pos="638175" algn="l"/>
              </a:tabLst>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1.Lợi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ích</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nhà</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máy</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mang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ích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kính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spcAft>
                <a:spcPts val="0"/>
              </a:spcAft>
              <a:tabLst>
                <a:tab pos="638175" algn="l"/>
              </a:tabLst>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2.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Phần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dự</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án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điện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Mặt</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trời</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Việt</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Nam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tập</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nhiều</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ở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miền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miền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Nam: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nắng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miền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Bắc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878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72681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CÔNG NGHỆ THU NĂNG LƯỢNG GIÓ</a:t>
            </a:r>
          </a:p>
        </p:txBody>
      </p:sp>
      <p:sp>
        <p:nvSpPr>
          <p:cNvPr id="7" name="Oval Callout 6" descr="n27 Fb Phuong Ny Chu"/>
          <p:cNvSpPr/>
          <p:nvPr/>
        </p:nvSpPr>
        <p:spPr>
          <a:xfrm>
            <a:off x="7470342" y="1263402"/>
            <a:ext cx="3984371" cy="1771761"/>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lượng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gió</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được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sử</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dụng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để</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gì</a:t>
            </a:r>
            <a:r>
              <a:rPr lang="en-US" sz="2800" dirty="0">
                <a:solidFill>
                  <a:srgbClr val="C00000"/>
                </a:solidFill>
                <a:latin typeface="Arial" panose="020B0604020202020204" pitchFamily="34" charset="0"/>
                <a:cs typeface="Arial" panose="020B0604020202020204" pitchFamily="34" charset="0"/>
              </a:rPr>
              <a:t>?</a:t>
            </a:r>
          </a:p>
        </p:txBody>
      </p:sp>
      <p:sp>
        <p:nvSpPr>
          <p:cNvPr id="8" name="Oval Callout 7" descr="n27 Fb Phuong Ny Chu"/>
          <p:cNvSpPr/>
          <p:nvPr/>
        </p:nvSpPr>
        <p:spPr>
          <a:xfrm>
            <a:off x="7470342" y="3356293"/>
            <a:ext cx="4167803" cy="2410519"/>
          </a:xfrm>
          <a:prstGeom prst="wedgeEllipseCallout">
            <a:avLst/>
          </a:prstGeom>
          <a:solidFill>
            <a:srgbClr val="FF0000">
              <a:alpha val="26000"/>
            </a:srgbClr>
          </a:solidFill>
          <a:ln>
            <a:solidFill>
              <a:srgbClr val="FF0000">
                <a:alpha val="2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Nguyên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lý</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hoạt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tuabin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gió</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9" name="TextBox 8" descr="n27 Fb Phuong Ny Chu"/>
          <p:cNvSpPr txBox="1"/>
          <p:nvPr/>
        </p:nvSpPr>
        <p:spPr>
          <a:xfrm>
            <a:off x="131265" y="1769158"/>
            <a:ext cx="10703361" cy="954107"/>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sản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xuất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 qua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p>
        </p:txBody>
      </p:sp>
      <p:sp>
        <p:nvSpPr>
          <p:cNvPr id="10" name="TextBox 9" descr="n27 Fb Phuong Ny Chu"/>
          <p:cNvSpPr txBox="1"/>
          <p:nvPr/>
        </p:nvSpPr>
        <p:spPr>
          <a:xfrm>
            <a:off x="131265" y="2944167"/>
            <a:ext cx="7234154" cy="3108543"/>
          </a:xfrm>
          <a:prstGeom prst="rect">
            <a:avLst/>
          </a:prstGeom>
          <a:noFill/>
        </p:spPr>
        <p:txBody>
          <a:bodyPr wrap="square" rtlCol="0">
            <a:spAutoFit/>
          </a:bodyPr>
          <a:lstStyle/>
          <a:p>
            <a:r>
              <a:rPr lang="en-US" sz="2800" dirty="0" err="1">
                <a:solidFill>
                  <a:schemeClr val="accent6">
                    <a:lumMod val="75000"/>
                  </a:schemeClr>
                </a:solidFill>
                <a:latin typeface="Arial" panose="020B0604020202020204" pitchFamily="34" charset="0"/>
                <a:cs typeface="Arial" panose="020B0604020202020204" pitchFamily="34" charset="0"/>
              </a:rPr>
              <a:t>Các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hoạt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động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sẽ</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tác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dụng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chuyển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hóa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động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của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thành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điện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được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đặt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trên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trụ</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cao</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để</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đón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lượng</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giúp</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tốc</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độ</a:t>
            </a:r>
            <a:r>
              <a:rPr lang="en-US" sz="2800" dirty="0">
                <a:solidFill>
                  <a:schemeClr val="accent6">
                    <a:lumMod val="75000"/>
                  </a:schemeClr>
                </a:solidFill>
                <a:latin typeface="Arial" panose="020B0604020202020204" pitchFamily="34" charset="0"/>
                <a:cs typeface="Arial" panose="020B0604020202020204" pitchFamily="34" charset="0"/>
              </a:rPr>
              <a:t> quay </a:t>
            </a:r>
            <a:r>
              <a:rPr lang="en-US" sz="2800" dirty="0" err="1">
                <a:solidFill>
                  <a:schemeClr val="accent6">
                    <a:lumMod val="75000"/>
                  </a:schemeClr>
                </a:solidFill>
                <a:latin typeface="Arial" panose="020B0604020202020204" pitchFamily="34" charset="0"/>
                <a:cs typeface="Arial" panose="020B0604020202020204" pitchFamily="34" charset="0"/>
              </a:rPr>
              <a:t>của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nhanh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hơn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Khi</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gió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cánh</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quạt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sẽ</a:t>
            </a:r>
            <a:r>
              <a:rPr lang="en-US" sz="2800" dirty="0">
                <a:solidFill>
                  <a:schemeClr val="accent6">
                    <a:lumMod val="75000"/>
                  </a:schemeClr>
                </a:solidFill>
                <a:latin typeface="Arial" panose="020B0604020202020204" pitchFamily="34" charset="0"/>
                <a:cs typeface="Arial" panose="020B0604020202020204" pitchFamily="34" charset="0"/>
              </a:rPr>
              <a:t> quay </a:t>
            </a:r>
            <a:r>
              <a:rPr lang="en-US" sz="2800" dirty="0" err="1">
                <a:solidFill>
                  <a:schemeClr val="accent6">
                    <a:lumMod val="75000"/>
                  </a:schemeClr>
                </a:solidFill>
                <a:latin typeface="Arial" panose="020B0604020202020204" pitchFamily="34" charset="0"/>
                <a:cs typeface="Arial" panose="020B0604020202020204" pitchFamily="34" charset="0"/>
              </a:rPr>
              <a:t>làm</a:t>
            </a:r>
            <a:r>
              <a:rPr lang="en-US" sz="2800" dirty="0">
                <a:solidFill>
                  <a:schemeClr val="accent6">
                    <a:lumMod val="75000"/>
                  </a:schemeClr>
                </a:solidFill>
                <a:latin typeface="Arial" panose="020B0604020202020204" pitchFamily="34" charset="0"/>
                <a:cs typeface="Arial" panose="020B0604020202020204" pitchFamily="34" charset="0"/>
              </a:rPr>
              <a:t> quay </a:t>
            </a:r>
            <a:r>
              <a:rPr lang="en-US" sz="2800" dirty="0" err="1">
                <a:solidFill>
                  <a:schemeClr val="accent6">
                    <a:lumMod val="75000"/>
                  </a:schemeClr>
                </a:solidFill>
                <a:latin typeface="Arial" panose="020B0604020202020204" pitchFamily="34" charset="0"/>
                <a:cs typeface="Arial" panose="020B0604020202020204" pitchFamily="34" charset="0"/>
              </a:rPr>
              <a:t>tuabin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máy</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phát</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điện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nhờ</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đó</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tạo</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ra</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điện</a:t>
            </a:r>
            <a:r>
              <a:rPr lang="en-US" sz="2800" dirty="0">
                <a:solidFill>
                  <a:schemeClr val="accent6">
                    <a:lumMod val="75000"/>
                  </a:schemeClr>
                </a:solidFill>
                <a:latin typeface="Arial" panose="020B0604020202020204" pitchFamily="34" charset="0"/>
                <a:cs typeface="Arial" panose="020B0604020202020204" pitchFamily="34" charset="0"/>
              </a:rPr>
              <a:t> </a:t>
            </a:r>
            <a:r>
              <a:rPr lang="en-US" sz="2800" dirty="0" err="1">
                <a:solidFill>
                  <a:schemeClr val="accent6">
                    <a:lumMod val="75000"/>
                  </a:schemeClr>
                </a:solidFill>
                <a:latin typeface="Arial" panose="020B0604020202020204" pitchFamily="34" charset="0"/>
                <a:cs typeface="Arial" panose="020B0604020202020204" pitchFamily="34" charset="0"/>
              </a:rPr>
              <a:t>năng</a:t>
            </a:r>
            <a:r>
              <a:rPr lang="en-US" sz="2800" dirty="0">
                <a:solidFill>
                  <a:schemeClr val="accent6">
                    <a:lumMod val="75000"/>
                  </a:schemeClr>
                </a:solidFill>
                <a:latin typeface="Arial" panose="020B0604020202020204" pitchFamily="34" charset="0"/>
                <a:cs typeface="Arial" panose="020B0604020202020204" pitchFamily="34" charset="0"/>
              </a:rPr>
              <a:t>.</a:t>
            </a:r>
          </a:p>
        </p:txBody>
      </p:sp>
      <p:pic>
        <p:nvPicPr>
          <p:cNvPr id="11" name="Picture 10" descr="n27 Fb Phuong Ny Chu"/>
          <p:cNvPicPr>
            <a:picLocks noChangeAspect="1"/>
          </p:cNvPicPr>
          <p:nvPr/>
        </p:nvPicPr>
        <p:blipFill>
          <a:blip r:embed="rId2"/>
          <a:stretch>
            <a:fillRect/>
          </a:stretch>
        </p:blipFill>
        <p:spPr>
          <a:xfrm>
            <a:off x="7260496" y="3238601"/>
            <a:ext cx="4404062" cy="3164728"/>
          </a:xfrm>
          <a:prstGeom prst="rect">
            <a:avLst/>
          </a:prstGeom>
        </p:spPr>
      </p:pic>
    </p:spTree>
    <p:extLst>
      <p:ext uri="{BB962C8B-B14F-4D97-AF65-F5344CB8AC3E}">
        <p14:creationId xmlns:p14="http://schemas.microsoft.com/office/powerpoint/2010/main" val="66259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8"/>
                                        </p:tgtEl>
                                        <p:attrNameLst>
                                          <p:attrName>ppt_x</p:attrName>
                                        </p:attrNameLst>
                                      </p:cBhvr>
                                      <p:tavLst>
                                        <p:tav tm="0">
                                          <p:val>
                                            <p:strVal val="ppt_x"/>
                                          </p:val>
                                        </p:tav>
                                        <p:tav tm="100000">
                                          <p:val>
                                            <p:strVal val="ppt_x"/>
                                          </p:val>
                                        </p:tav>
                                      </p:tavLst>
                                    </p:anim>
                                    <p:anim calcmode="lin" valueType="num">
                                      <p:cBhvr additive="base">
                                        <p:cTn id="28" dur="500"/>
                                        <p:tgtEl>
                                          <p:spTgt spid="8"/>
                                        </p:tgtEl>
                                        <p:attrNameLst>
                                          <p:attrName>ppt_y</p:attrName>
                                        </p:attrNameLst>
                                      </p:cBhvr>
                                      <p:tavLst>
                                        <p:tav tm="0">
                                          <p:val>
                                            <p:strVal val="ppt_y"/>
                                          </p:val>
                                        </p:tav>
                                        <p:tav tm="100000">
                                          <p:val>
                                            <p:strVal val="1+ppt_h/2"/>
                                          </p:val>
                                        </p:tav>
                                      </p:tavLst>
                                    </p:anim>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72681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 CÔNG NGHỆ THU NĂNG LƯỢNG GIÓ</a:t>
            </a:r>
          </a:p>
        </p:txBody>
      </p:sp>
      <p:grpSp>
        <p:nvGrpSpPr>
          <p:cNvPr id="4" name="Group 3" descr="n27 Fb Phuong Ny Chu"/>
          <p:cNvGrpSpPr/>
          <p:nvPr/>
        </p:nvGrpSpPr>
        <p:grpSpPr>
          <a:xfrm>
            <a:off x="988541" y="5066934"/>
            <a:ext cx="10872533" cy="1779746"/>
            <a:chOff x="1990306" y="3176351"/>
            <a:chExt cx="10090484" cy="1779746"/>
          </a:xfrm>
        </p:grpSpPr>
        <p:pic>
          <p:nvPicPr>
            <p:cNvPr id="5" name="Picture 4"/>
            <p:cNvPicPr>
              <a:picLocks noChangeAspect="1"/>
            </p:cNvPicPr>
            <p:nvPr/>
          </p:nvPicPr>
          <p:blipFill>
            <a:blip r:embed="rId2"/>
            <a:stretch>
              <a:fillRect/>
            </a:stretch>
          </p:blipFill>
          <p:spPr>
            <a:xfrm>
              <a:off x="1990306" y="3176351"/>
              <a:ext cx="615749" cy="871804"/>
            </a:xfrm>
            <a:prstGeom prst="rect">
              <a:avLst/>
            </a:prstGeom>
          </p:spPr>
        </p:pic>
        <p:sp>
          <p:nvSpPr>
            <p:cNvPr id="6" name="TextBox 5"/>
            <p:cNvSpPr txBox="1"/>
            <p:nvPr/>
          </p:nvSpPr>
          <p:spPr>
            <a:xfrm>
              <a:off x="1990306" y="3571102"/>
              <a:ext cx="10090484" cy="1384995"/>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Tìm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hiểu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mô</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hình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quạt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tuabin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xét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nhược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của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tuabin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đứng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tuabin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gió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ngang</a:t>
              </a:r>
              <a:r>
                <a:rPr lang="en-US" sz="2800" dirty="0">
                  <a:solidFill>
                    <a:srgbClr val="FF0000"/>
                  </a:solidFill>
                  <a:latin typeface="Arial" panose="020B0604020202020204" pitchFamily="34" charset="0"/>
                  <a:cs typeface="Arial" panose="020B0604020202020204" pitchFamily="34" charset="0"/>
                </a:rPr>
                <a:t>.</a:t>
              </a:r>
            </a:p>
          </p:txBody>
        </p:sp>
      </p:grpSp>
      <p:sp>
        <p:nvSpPr>
          <p:cNvPr id="7" name="TextBox 6" descr="n27 Fb Phuong Ny Chu"/>
          <p:cNvSpPr txBox="1"/>
          <p:nvPr/>
        </p:nvSpPr>
        <p:spPr>
          <a:xfrm>
            <a:off x="389964" y="1844407"/>
            <a:ext cx="10960444" cy="1815882"/>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Kích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kế</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quạt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yếu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tuabin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vẫn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tiếp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tục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triển</a:t>
            </a:r>
            <a:r>
              <a:rPr lang="en-US" sz="2800" dirty="0">
                <a:solidFill>
                  <a:srgbClr val="002060"/>
                </a:solidFill>
                <a:latin typeface="Arial" panose="020B0604020202020204" pitchFamily="34" charset="0"/>
                <a:cs typeface="Arial" panose="020B0604020202020204" pitchFamily="34" charset="0"/>
              </a:rPr>
              <a:t>.</a:t>
            </a:r>
          </a:p>
        </p:txBody>
      </p:sp>
      <p:pic>
        <p:nvPicPr>
          <p:cNvPr id="8" name="Picture 7" descr="n27 Fb Phuong Ny Chu"/>
          <p:cNvPicPr>
            <a:picLocks noChangeAspect="1"/>
          </p:cNvPicPr>
          <p:nvPr/>
        </p:nvPicPr>
        <p:blipFill>
          <a:blip r:embed="rId3"/>
          <a:stretch>
            <a:fillRect/>
          </a:stretch>
        </p:blipFill>
        <p:spPr>
          <a:xfrm>
            <a:off x="249325" y="3198767"/>
            <a:ext cx="5151408" cy="2563321"/>
          </a:xfrm>
          <a:prstGeom prst="rect">
            <a:avLst/>
          </a:prstGeom>
        </p:spPr>
      </p:pic>
      <p:pic>
        <p:nvPicPr>
          <p:cNvPr id="9" name="Picture 8" descr="n27 Fb Phuong Ny Chu"/>
          <p:cNvPicPr>
            <a:picLocks noChangeAspect="1"/>
          </p:cNvPicPr>
          <p:nvPr/>
        </p:nvPicPr>
        <p:blipFill>
          <a:blip r:embed="rId4"/>
          <a:stretch>
            <a:fillRect/>
          </a:stretch>
        </p:blipFill>
        <p:spPr>
          <a:xfrm>
            <a:off x="7977382" y="3412469"/>
            <a:ext cx="3644102" cy="3308929"/>
          </a:xfrm>
          <a:prstGeom prst="rect">
            <a:avLst/>
          </a:prstGeom>
        </p:spPr>
      </p:pic>
      <p:pic>
        <p:nvPicPr>
          <p:cNvPr id="10" name="Picture 9" descr="n27 Fb Phuong Ny Chu"/>
          <p:cNvPicPr>
            <a:picLocks noChangeAspect="1"/>
          </p:cNvPicPr>
          <p:nvPr/>
        </p:nvPicPr>
        <p:blipFill>
          <a:blip r:embed="rId5"/>
          <a:stretch>
            <a:fillRect/>
          </a:stretch>
        </p:blipFill>
        <p:spPr>
          <a:xfrm>
            <a:off x="4872232" y="3239773"/>
            <a:ext cx="3105150" cy="3876675"/>
          </a:xfrm>
          <a:prstGeom prst="rect">
            <a:avLst/>
          </a:prstGeom>
        </p:spPr>
      </p:pic>
    </p:spTree>
    <p:extLst>
      <p:ext uri="{BB962C8B-B14F-4D97-AF65-F5344CB8AC3E}">
        <p14:creationId xmlns:p14="http://schemas.microsoft.com/office/powerpoint/2010/main" val="10547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7 Fb Phuong Ny Chu"/>
          <p:cNvSpPr txBox="1"/>
          <p:nvPr/>
        </p:nvSpPr>
        <p:spPr>
          <a:xfrm>
            <a:off x="751353" y="0"/>
            <a:ext cx="72681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4. CÔNG NGHỆ THU NĂNG LƯỢNG GIÓ</a:t>
            </a:r>
          </a:p>
        </p:txBody>
      </p:sp>
      <p:graphicFrame>
        <p:nvGraphicFramePr>
          <p:cNvPr id="11" name="Table 10" descr="n27 Fb Phuong Ny Chu"/>
          <p:cNvGraphicFramePr>
            <a:graphicFrameLocks noGrp="1"/>
          </p:cNvGraphicFramePr>
          <p:nvPr>
            <p:extLst>
              <p:ext uri="{D42A27DB-BD31-4B8C-83A1-F6EECF244321}">
                <p14:modId xmlns:p14="http://schemas.microsoft.com/office/powerpoint/2010/main" val="3605516892"/>
              </p:ext>
            </p:extLst>
          </p:nvPr>
        </p:nvGraphicFramePr>
        <p:xfrm>
          <a:off x="877330" y="719666"/>
          <a:ext cx="10219038" cy="4394200"/>
        </p:xfrm>
        <a:graphic>
          <a:graphicData uri="http://schemas.openxmlformats.org/drawingml/2006/table">
            <a:tbl>
              <a:tblPr firstRow="1" bandRow="1">
                <a:tableStyleId>{5C22544A-7EE6-4342-B048-85BDC9FD1C3A}</a:tableStyleId>
              </a:tblPr>
              <a:tblGrid>
                <a:gridCol w="2666230">
                  <a:extLst>
                    <a:ext uri="{9D8B030D-6E8A-4147-A177-3AD203B41FA5}">
                      <a16:colId xmlns="" xmlns:a16="http://schemas.microsoft.com/office/drawing/2014/main" val="528986471"/>
                    </a:ext>
                  </a:extLst>
                </a:gridCol>
                <a:gridCol w="4570177">
                  <a:extLst>
                    <a:ext uri="{9D8B030D-6E8A-4147-A177-3AD203B41FA5}">
                      <a16:colId xmlns="" xmlns:a16="http://schemas.microsoft.com/office/drawing/2014/main" val="1769182152"/>
                    </a:ext>
                  </a:extLst>
                </a:gridCol>
                <a:gridCol w="2982631">
                  <a:extLst>
                    <a:ext uri="{9D8B030D-6E8A-4147-A177-3AD203B41FA5}">
                      <a16:colId xmlns="" xmlns:a16="http://schemas.microsoft.com/office/drawing/2014/main" val="1634879629"/>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sz="1800" b="1" kern="1200" dirty="0" err="1">
                          <a:solidFill>
                            <a:schemeClr val="lt1"/>
                          </a:solidFill>
                          <a:effectLst/>
                          <a:latin typeface="Arial" panose="020B0604020202020204" pitchFamily="34" charset="0"/>
                          <a:ea typeface="+mn-ea"/>
                          <a:cs typeface="Arial" panose="020B0604020202020204" pitchFamily="34" charset="0"/>
                        </a:rPr>
                        <a:t>Ưu</a:t>
                      </a:r>
                      <a:r>
                        <a:rPr lang="en-US" sz="1800" b="1" kern="1200" dirty="0">
                          <a:solidFill>
                            <a:schemeClr val="lt1"/>
                          </a:solidFill>
                          <a:effectLst/>
                          <a:latin typeface="Arial" panose="020B0604020202020204" pitchFamily="34" charset="0"/>
                          <a:ea typeface="+mn-ea"/>
                          <a:cs typeface="Arial" panose="020B0604020202020204" pitchFamily="34" charset="0"/>
                        </a:rPr>
                        <a:t> </a:t>
                      </a:r>
                      <a:r>
                        <a:rPr lang="en-US" sz="1800" b="1" kern="1200" dirty="0" err="1">
                          <a:solidFill>
                            <a:schemeClr val="lt1"/>
                          </a:solidFill>
                          <a:effectLst/>
                          <a:latin typeface="Arial" panose="020B0604020202020204" pitchFamily="34" charset="0"/>
                          <a:ea typeface="+mn-ea"/>
                          <a:cs typeface="Arial" panose="020B0604020202020204" pitchFamily="34" charset="0"/>
                        </a:rPr>
                        <a:t>điểm</a:t>
                      </a:r>
                      <a:endParaRPr lang="en-US" b="1" dirty="0">
                        <a:latin typeface="Arial" panose="020B0604020202020204" pitchFamily="34" charset="0"/>
                        <a:cs typeface="Arial" panose="020B0604020202020204" pitchFamily="34" charset="0"/>
                      </a:endParaRPr>
                    </a:p>
                  </a:txBody>
                  <a:tcPr/>
                </a:tc>
                <a:tc>
                  <a:txBody>
                    <a:bodyPr/>
                    <a:lstStyle/>
                    <a:p>
                      <a:pPr algn="ctr"/>
                      <a:r>
                        <a:rPr lang="en-US" sz="1800" b="1" kern="1200" dirty="0" err="1">
                          <a:solidFill>
                            <a:schemeClr val="lt1"/>
                          </a:solidFill>
                          <a:effectLst/>
                          <a:latin typeface="Arial" panose="020B0604020202020204" pitchFamily="34" charset="0"/>
                          <a:ea typeface="+mn-ea"/>
                          <a:cs typeface="Arial" panose="020B0604020202020204" pitchFamily="34" charset="0"/>
                        </a:rPr>
                        <a:t>Nhược</a:t>
                      </a:r>
                      <a:r>
                        <a:rPr lang="en-US" sz="1800" b="1" kern="1200" dirty="0">
                          <a:solidFill>
                            <a:schemeClr val="lt1"/>
                          </a:solidFill>
                          <a:effectLst/>
                          <a:latin typeface="Arial" panose="020B0604020202020204" pitchFamily="34" charset="0"/>
                          <a:ea typeface="+mn-ea"/>
                          <a:cs typeface="Arial" panose="020B0604020202020204" pitchFamily="34" charset="0"/>
                        </a:rPr>
                        <a:t> </a:t>
                      </a:r>
                      <a:r>
                        <a:rPr lang="en-US" sz="1800" b="1" kern="1200" dirty="0" err="1">
                          <a:solidFill>
                            <a:schemeClr val="lt1"/>
                          </a:solidFill>
                          <a:effectLst/>
                          <a:latin typeface="Arial" panose="020B0604020202020204" pitchFamily="34" charset="0"/>
                          <a:ea typeface="+mn-ea"/>
                          <a:cs typeface="Arial" panose="020B0604020202020204" pitchFamily="34" charset="0"/>
                        </a:rPr>
                        <a:t>điểm</a:t>
                      </a:r>
                      <a:endParaRPr lang="en-US" b="1"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914679205"/>
                  </a:ext>
                </a:extLst>
              </a:tr>
              <a:tr h="370840">
                <a:tc>
                  <a:txBody>
                    <a:bodyPr/>
                    <a:lstStyle/>
                    <a:p>
                      <a:pPr algn="ctr"/>
                      <a:r>
                        <a:rPr lang="en-US" sz="1800" b="1" kern="1200" dirty="0" err="1">
                          <a:solidFill>
                            <a:schemeClr val="dk1"/>
                          </a:solidFill>
                          <a:effectLst/>
                          <a:latin typeface="Arial" panose="020B0604020202020204" pitchFamily="34" charset="0"/>
                          <a:ea typeface="+mn-ea"/>
                          <a:cs typeface="Arial" panose="020B0604020202020204" pitchFamily="34" charset="0"/>
                        </a:rPr>
                        <a:t>Tuabin</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gió</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trục</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đứng</a:t>
                      </a: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751734271"/>
                  </a:ext>
                </a:extLst>
              </a:tr>
              <a:tr h="370840">
                <a:tc>
                  <a:txBody>
                    <a:bodyPr/>
                    <a:lstStyle/>
                    <a:p>
                      <a:pPr algn="ctr"/>
                      <a:r>
                        <a:rPr lang="en-US" sz="1800" b="1" kern="1200" dirty="0" err="1">
                          <a:solidFill>
                            <a:schemeClr val="dk1"/>
                          </a:solidFill>
                          <a:effectLst/>
                          <a:latin typeface="Arial" panose="020B0604020202020204" pitchFamily="34" charset="0"/>
                          <a:ea typeface="+mn-ea"/>
                          <a:cs typeface="Arial" panose="020B0604020202020204" pitchFamily="34" charset="0"/>
                        </a:rPr>
                        <a:t>Tuabin</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gió</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trục</a:t>
                      </a:r>
                      <a:r>
                        <a:rPr lang="en-US" sz="1800" b="1" kern="1200" dirty="0">
                          <a:solidFill>
                            <a:schemeClr val="dk1"/>
                          </a:solidFill>
                          <a:effectLst/>
                          <a:latin typeface="Arial" panose="020B0604020202020204" pitchFamily="34" charset="0"/>
                          <a:ea typeface="+mn-ea"/>
                          <a:cs typeface="Arial" panose="020B0604020202020204" pitchFamily="34" charset="0"/>
                        </a:rPr>
                        <a:t> </a:t>
                      </a:r>
                      <a:r>
                        <a:rPr lang="en-US" sz="1800" b="1" kern="1200" dirty="0" err="1">
                          <a:solidFill>
                            <a:schemeClr val="dk1"/>
                          </a:solidFill>
                          <a:effectLst/>
                          <a:latin typeface="Arial" panose="020B0604020202020204" pitchFamily="34" charset="0"/>
                          <a:ea typeface="+mn-ea"/>
                          <a:cs typeface="Arial" panose="020B0604020202020204" pitchFamily="34" charset="0"/>
                        </a:rPr>
                        <a:t>ngang</a:t>
                      </a: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sz="1800" b="1" kern="1200" dirty="0">
                        <a:solidFill>
                          <a:schemeClr val="dk1"/>
                        </a:solidFill>
                        <a:effectLst/>
                        <a:latin typeface="Arial" panose="020B0604020202020204" pitchFamily="34" charset="0"/>
                        <a:ea typeface="+mn-ea"/>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227657883"/>
                  </a:ext>
                </a:extLst>
              </a:tr>
            </a:tbl>
          </a:graphicData>
        </a:graphic>
      </p:graphicFrame>
      <p:sp>
        <p:nvSpPr>
          <p:cNvPr id="12" name="TextBox 11" descr="n27 Fb Phuong Ny Chu"/>
          <p:cNvSpPr txBox="1"/>
          <p:nvPr/>
        </p:nvSpPr>
        <p:spPr>
          <a:xfrm>
            <a:off x="3546388" y="1099753"/>
            <a:ext cx="4584358" cy="2031325"/>
          </a:xfrm>
          <a:prstGeom prst="rect">
            <a:avLst/>
          </a:prstGeom>
          <a:solidFill>
            <a:srgbClr val="9999FF"/>
          </a:solid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thuộc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hướng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gió</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trọng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tâm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ổn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an </a:t>
            </a:r>
            <a:r>
              <a:rPr lang="en-US" dirty="0" err="1">
                <a:latin typeface="Arial" panose="020B0604020202020204" pitchFamily="34" charset="0"/>
                <a:cs typeface="Arial" panose="020B0604020202020204" pitchFamily="34" charset="0"/>
              </a:rPr>
              <a:t>toàn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lật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nhỏ</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nơi</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nhỏ</a:t>
            </a:r>
            <a:r>
              <a:rPr lang="en-US" dirty="0">
                <a:latin typeface="Arial" panose="020B0604020202020204" pitchFamily="34" charset="0"/>
                <a:cs typeface="Arial" panose="020B0604020202020204" pitchFamily="34" charset="0"/>
              </a:rPr>
              <a:t>.</a:t>
            </a:r>
          </a:p>
        </p:txBody>
      </p:sp>
      <p:sp>
        <p:nvSpPr>
          <p:cNvPr id="13" name="TextBox 12" descr="n27 Fb Phuong Ny Chu"/>
          <p:cNvSpPr txBox="1"/>
          <p:nvPr/>
        </p:nvSpPr>
        <p:spPr>
          <a:xfrm>
            <a:off x="8130746" y="1099753"/>
            <a:ext cx="2965622"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Chi </a:t>
            </a:r>
            <a:r>
              <a:rPr lang="en-US" dirty="0" err="1">
                <a:latin typeface="Arial" panose="020B0604020202020204" pitchFamily="34" charset="0"/>
                <a:cs typeface="Arial" panose="020B0604020202020204" pitchFamily="34" charset="0"/>
              </a:rPr>
              <a:t>phí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lắt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ban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a:t>
            </a:r>
          </a:p>
        </p:txBody>
      </p:sp>
      <p:sp>
        <p:nvSpPr>
          <p:cNvPr id="14" name="TextBox 13" descr="n27 Fb Phuong Ny Chu"/>
          <p:cNvSpPr txBox="1"/>
          <p:nvPr/>
        </p:nvSpPr>
        <p:spPr>
          <a:xfrm>
            <a:off x="3645244" y="3306367"/>
            <a:ext cx="3830594"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lắp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a:t>
            </a:r>
            <a:r>
              <a:rPr lang="en-US" dirty="0">
                <a:latin typeface="Arial" panose="020B0604020202020204" pitchFamily="34" charset="0"/>
                <a:cs typeface="Arial" panose="020B0604020202020204" pitchFamily="34" charset="0"/>
              </a:rPr>
              <a:t>.</a:t>
            </a:r>
          </a:p>
        </p:txBody>
      </p:sp>
      <p:sp>
        <p:nvSpPr>
          <p:cNvPr id="15" name="TextBox 14" descr="n27 Fb Phuong Ny Chu"/>
          <p:cNvSpPr txBox="1"/>
          <p:nvPr/>
        </p:nvSpPr>
        <p:spPr>
          <a:xfrm>
            <a:off x="8130746" y="3088764"/>
            <a:ext cx="2965622" cy="1754326"/>
          </a:xfrm>
          <a:prstGeom prst="rect">
            <a:avLst/>
          </a:prstGeom>
          <a:solidFill>
            <a:srgbClr val="0066FF"/>
          </a:solidFill>
        </p:spPr>
        <p:txBody>
          <a:bodyPr wrap="square" rtlCol="0">
            <a:spAutoFit/>
          </a:bodyPr>
          <a:lstStyle/>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ồn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lớn</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lắp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lật</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lớn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9748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5377599"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5. NĂNG LƯỢNG ĐẠI DƯƠNG</a:t>
            </a:r>
          </a:p>
        </p:txBody>
      </p:sp>
      <p:pic>
        <p:nvPicPr>
          <p:cNvPr id="11" name="Picture 10" descr="n27 Fb Phuong Ny Chu"/>
          <p:cNvPicPr>
            <a:picLocks noChangeAspect="1"/>
          </p:cNvPicPr>
          <p:nvPr/>
        </p:nvPicPr>
        <p:blipFill>
          <a:blip r:embed="rId2"/>
          <a:stretch>
            <a:fillRect/>
          </a:stretch>
        </p:blipFill>
        <p:spPr>
          <a:xfrm>
            <a:off x="6376155" y="1786622"/>
            <a:ext cx="4828978" cy="3477356"/>
          </a:xfrm>
          <a:prstGeom prst="rect">
            <a:avLst/>
          </a:prstGeom>
        </p:spPr>
      </p:pic>
      <p:sp>
        <p:nvSpPr>
          <p:cNvPr id="12" name="Rectangle 11" descr="n27 Fb Phuong Ny Chu"/>
          <p:cNvSpPr/>
          <p:nvPr/>
        </p:nvSpPr>
        <p:spPr>
          <a:xfrm>
            <a:off x="269439" y="1786622"/>
            <a:ext cx="7654660" cy="523220"/>
          </a:xfrm>
          <a:prstGeom prst="rect">
            <a:avLst/>
          </a:prstGeom>
        </p:spPr>
        <p:txBody>
          <a:bodyPr wrap="none">
            <a:spAutoFit/>
          </a:bodyPr>
          <a:lstStyle/>
          <a:p>
            <a:r>
              <a:rPr lang="vi-VN" sz="2800" dirty="0">
                <a:solidFill>
                  <a:srgbClr val="002060"/>
                </a:solidFill>
                <a:cs typeface="Times New Roman" panose="02020603050405020304" pitchFamily="18" charset="0"/>
              </a:rPr>
              <a:t>Nguồn năng lượng từ các đại dương bao gồm</a:t>
            </a:r>
            <a:r>
              <a:rPr lang="en-US" sz="2800" dirty="0">
                <a:solidFill>
                  <a:srgbClr val="002060"/>
                </a:solidFill>
                <a:cs typeface="Times New Roman" panose="02020603050405020304" pitchFamily="18" charset="0"/>
              </a:rPr>
              <a:t>:</a:t>
            </a:r>
          </a:p>
        </p:txBody>
      </p:sp>
      <p:sp>
        <p:nvSpPr>
          <p:cNvPr id="13" name="Rectangle 12" descr="n27 Fb Phuong Ny Chu"/>
          <p:cNvSpPr/>
          <p:nvPr/>
        </p:nvSpPr>
        <p:spPr>
          <a:xfrm>
            <a:off x="269439" y="2484667"/>
            <a:ext cx="6096000" cy="2677656"/>
          </a:xfrm>
          <a:prstGeom prst="rect">
            <a:avLst/>
          </a:prstGeom>
        </p:spPr>
        <p:txBody>
          <a:bodyPr>
            <a:spAutoFit/>
          </a:bodyPr>
          <a:lstStyle/>
          <a:p>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N</a:t>
            </a:r>
            <a:r>
              <a:rPr lang="vi-VN" sz="2400" b="1" dirty="0">
                <a:solidFill>
                  <a:srgbClr val="FF0000"/>
                </a:solidFill>
                <a:latin typeface="Arial" panose="020B0604020202020204" pitchFamily="34" charset="0"/>
                <a:cs typeface="Arial" panose="020B0604020202020204" pitchFamily="34" charset="0"/>
              </a:rPr>
              <a:t>ăng lượng thủy triều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năng lượng tiềm năng liên quan tới các triều cường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có thể được khai thác </a:t>
            </a:r>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ằng cách xây dựng xây dựng đập hoặc các công trình xây dựng khác ngang qua cửa sông để tạo thành dòng nước có thể làm quay tua</a:t>
            </a:r>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in máy phát điện</a:t>
            </a:r>
            <a:endParaRPr lang="en-US" sz="2400" dirty="0">
              <a:solidFill>
                <a:srgbClr val="002060"/>
              </a:solidFill>
              <a:latin typeface="Arial" panose="020B0604020202020204" pitchFamily="34" charset="0"/>
              <a:cs typeface="Arial" panose="020B0604020202020204" pitchFamily="34" charset="0"/>
            </a:endParaRPr>
          </a:p>
        </p:txBody>
      </p:sp>
      <p:sp>
        <p:nvSpPr>
          <p:cNvPr id="14" name="Rectangle 13" descr="n27 Fb Phuong Ny Chu"/>
          <p:cNvSpPr/>
          <p:nvPr/>
        </p:nvSpPr>
        <p:spPr>
          <a:xfrm>
            <a:off x="269439" y="5251621"/>
            <a:ext cx="10890045" cy="830997"/>
          </a:xfrm>
          <a:prstGeom prst="rect">
            <a:avLst/>
          </a:prstGeom>
        </p:spPr>
        <p:txBody>
          <a:bodyPr wrap="square">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chemeClr val="accent6">
                    <a:lumMod val="75000"/>
                  </a:schemeClr>
                </a:solidFill>
                <a:latin typeface="Arial" panose="020B0604020202020204" pitchFamily="34" charset="0"/>
                <a:cs typeface="Arial" panose="020B0604020202020204" pitchFamily="34" charset="0"/>
              </a:rPr>
              <a:t>Các dòng thủy triều</a:t>
            </a:r>
            <a:r>
              <a:rPr lang="en-US" sz="2400" dirty="0">
                <a:solidFill>
                  <a:schemeClr val="accent6">
                    <a:lumMod val="75000"/>
                  </a:schemeClr>
                </a:solidFill>
                <a:latin typeface="Arial" panose="020B0604020202020204" pitchFamily="34" charset="0"/>
                <a:cs typeface="Arial" panose="020B0604020202020204" pitchFamily="34" charset="0"/>
              </a:rPr>
              <a:t>:</a:t>
            </a:r>
            <a:r>
              <a:rPr lang="vi-VN"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động năng của các dòng thủy triều có thể được sử dụng để làm quay tua</a:t>
            </a:r>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in máy phát điện</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05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5377599"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5. NĂNG LƯỢNG ĐẠI DƯƠNG</a:t>
            </a:r>
          </a:p>
        </p:txBody>
      </p:sp>
      <p:pic>
        <p:nvPicPr>
          <p:cNvPr id="11" name="Picture 10" descr="n27 Fb Phuong Ny Chu"/>
          <p:cNvPicPr>
            <a:picLocks noChangeAspect="1"/>
          </p:cNvPicPr>
          <p:nvPr/>
        </p:nvPicPr>
        <p:blipFill>
          <a:blip r:embed="rId2"/>
          <a:stretch>
            <a:fillRect/>
          </a:stretch>
        </p:blipFill>
        <p:spPr>
          <a:xfrm>
            <a:off x="6376155" y="1786622"/>
            <a:ext cx="4828978" cy="3477356"/>
          </a:xfrm>
          <a:prstGeom prst="rect">
            <a:avLst/>
          </a:prstGeom>
        </p:spPr>
      </p:pic>
      <p:sp>
        <p:nvSpPr>
          <p:cNvPr id="12" name="Rectangle 11" descr="n27 Fb Phuong Ny Chu"/>
          <p:cNvSpPr/>
          <p:nvPr/>
        </p:nvSpPr>
        <p:spPr>
          <a:xfrm>
            <a:off x="269439" y="1786622"/>
            <a:ext cx="7654660" cy="523220"/>
          </a:xfrm>
          <a:prstGeom prst="rect">
            <a:avLst/>
          </a:prstGeom>
        </p:spPr>
        <p:txBody>
          <a:bodyPr wrap="none">
            <a:spAutoFit/>
          </a:bodyPr>
          <a:lstStyle/>
          <a:p>
            <a:r>
              <a:rPr lang="vi-VN" sz="2800" dirty="0">
                <a:solidFill>
                  <a:srgbClr val="002060"/>
                </a:solidFill>
                <a:cs typeface="Times New Roman" panose="02020603050405020304" pitchFamily="18" charset="0"/>
              </a:rPr>
              <a:t>Nguồn năng lượng từ các đại dương bao gồm</a:t>
            </a:r>
            <a:r>
              <a:rPr lang="en-US" sz="2800" dirty="0">
                <a:solidFill>
                  <a:srgbClr val="002060"/>
                </a:solidFill>
                <a:cs typeface="Times New Roman" panose="02020603050405020304" pitchFamily="18" charset="0"/>
              </a:rPr>
              <a:t>:</a:t>
            </a:r>
          </a:p>
        </p:txBody>
      </p:sp>
      <p:sp>
        <p:nvSpPr>
          <p:cNvPr id="4" name="Rectangle 3" descr="n27 Fb Phuong Ny Chu"/>
          <p:cNvSpPr/>
          <p:nvPr/>
        </p:nvSpPr>
        <p:spPr>
          <a:xfrm>
            <a:off x="280155" y="2800665"/>
            <a:ext cx="6096000" cy="1200329"/>
          </a:xfrm>
          <a:prstGeom prst="rect">
            <a:avLst/>
          </a:prstGeom>
        </p:spPr>
        <p:txBody>
          <a:bodyPr>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chemeClr val="accent6">
                    <a:lumMod val="75000"/>
                  </a:schemeClr>
                </a:solidFill>
                <a:latin typeface="Arial" panose="020B0604020202020204" pitchFamily="34" charset="0"/>
                <a:cs typeface="Arial" panose="020B0604020202020204" pitchFamily="34" charset="0"/>
              </a:rPr>
              <a:t>Năng lượng song</a:t>
            </a:r>
            <a:r>
              <a:rPr lang="en-US" sz="2400" dirty="0">
                <a:solidFill>
                  <a:schemeClr val="accent6">
                    <a:lumMod val="75000"/>
                  </a:schemeClr>
                </a:solidFill>
                <a:latin typeface="Arial" panose="020B0604020202020204" pitchFamily="34" charset="0"/>
                <a:cs typeface="Arial" panose="020B0604020202020204" pitchFamily="34" charset="0"/>
              </a:rPr>
              <a:t>:</a:t>
            </a:r>
            <a:r>
              <a:rPr lang="vi-VN" sz="2400" dirty="0">
                <a:solidFill>
                  <a:schemeClr val="accent6">
                    <a:lumMod val="75000"/>
                  </a:schemeClr>
                </a:solidFill>
                <a:latin typeface="Arial" panose="020B0604020202020204" pitchFamily="34" charset="0"/>
                <a:cs typeface="Arial" panose="020B0604020202020204" pitchFamily="34" charset="0"/>
              </a:rPr>
              <a:t> động năng và thế năng của sóng đại dương có thể được khai thác để sản xuất điện</a:t>
            </a:r>
            <a:r>
              <a:rPr lang="en-US" sz="2400" dirty="0">
                <a:solidFill>
                  <a:schemeClr val="accent6">
                    <a:lumMod val="75000"/>
                  </a:schemeClr>
                </a:solidFill>
                <a:latin typeface="Arial" panose="020B0604020202020204" pitchFamily="34" charset="0"/>
                <a:cs typeface="Arial" panose="020B0604020202020204" pitchFamily="34" charset="0"/>
              </a:rPr>
              <a:t>.</a:t>
            </a:r>
          </a:p>
        </p:txBody>
      </p:sp>
      <p:sp>
        <p:nvSpPr>
          <p:cNvPr id="5" name="Rectangle 4" descr="n27 Fb Phuong Ny Chu"/>
          <p:cNvSpPr/>
          <p:nvPr/>
        </p:nvSpPr>
        <p:spPr>
          <a:xfrm>
            <a:off x="269439" y="5187033"/>
            <a:ext cx="10688558" cy="1200329"/>
          </a:xfrm>
          <a:prstGeom prst="rect">
            <a:avLst/>
          </a:prstGeom>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Năng lượng nhiệt đại dương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nhiệt độ giữa bề mặt nước biển và nước sâu có sự chênh lệch</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có thể được khai thác để chuyển đổi năng lượng nhiệt </a:t>
            </a:r>
            <a:r>
              <a:rPr lang="en-US" sz="2400" dirty="0">
                <a:solidFill>
                  <a:srgbClr val="002060"/>
                </a:solidFill>
                <a:latin typeface="Arial" panose="020B0604020202020204" pitchFamily="34" charset="0"/>
                <a:cs typeface="Arial" panose="020B0604020202020204" pitchFamily="34" charset="0"/>
              </a:rPr>
              <a:t>đ</a:t>
            </a:r>
            <a:r>
              <a:rPr lang="vi-VN" sz="2400" dirty="0">
                <a:solidFill>
                  <a:srgbClr val="002060"/>
                </a:solidFill>
                <a:latin typeface="Arial" panose="020B0604020202020204" pitchFamily="34" charset="0"/>
                <a:cs typeface="Arial" panose="020B0604020202020204" pitchFamily="34" charset="0"/>
              </a:rPr>
              <a:t>ại </a:t>
            </a:r>
            <a:r>
              <a:rPr lang="en-US" sz="2400" dirty="0">
                <a:solidFill>
                  <a:srgbClr val="002060"/>
                </a:solidFill>
                <a:latin typeface="Arial" panose="020B0604020202020204" pitchFamily="34" charset="0"/>
                <a:cs typeface="Arial" panose="020B0604020202020204" pitchFamily="34" charset="0"/>
              </a:rPr>
              <a:t>d</a:t>
            </a:r>
            <a:r>
              <a:rPr lang="vi-VN" sz="2400" dirty="0">
                <a:solidFill>
                  <a:srgbClr val="002060"/>
                </a:solidFill>
                <a:latin typeface="Arial" panose="020B0604020202020204" pitchFamily="34" charset="0"/>
                <a:cs typeface="Arial" panose="020B0604020202020204" pitchFamily="34" charset="0"/>
              </a:rPr>
              <a:t>ương thành điện năng</a:t>
            </a:r>
            <a:r>
              <a:rPr lang="en-US" sz="24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8176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389964" y="134470"/>
            <a:ext cx="11471110" cy="954107"/>
          </a:xfrm>
          <a:prstGeom prst="rect">
            <a:avLst/>
          </a:prstGeom>
          <a:solidFill>
            <a:srgbClr val="00B050">
              <a:alpha val="20000"/>
            </a:srgbClr>
          </a:solidFill>
        </p:spPr>
        <p:txBody>
          <a:bodyPr wrap="square" rtlCol="0">
            <a:spAutoFit/>
          </a:bodyPr>
          <a:lstStyle/>
          <a:p>
            <a:pPr algn="ctr"/>
            <a:r>
              <a:rPr lang="en-US" sz="2800" b="1" dirty="0">
                <a:solidFill>
                  <a:srgbClr val="C00000"/>
                </a:solidFill>
                <a:latin typeface="Arial" panose="020B0604020202020204" pitchFamily="34" charset="0"/>
                <a:cs typeface="Arial" panose="020B0604020202020204" pitchFamily="34" charset="0"/>
              </a:rPr>
              <a:t>VI. MỘT SỐ CÔNG NGHỆ CƠ BẢN THU ĐƯỢC NĂNG LƯỢNG TÁI TẠO</a:t>
            </a:r>
          </a:p>
        </p:txBody>
      </p:sp>
      <p:sp>
        <p:nvSpPr>
          <p:cNvPr id="3" name="TextBox 2" descr="n27 Fb Phuong Ny Chu"/>
          <p:cNvSpPr txBox="1"/>
          <p:nvPr/>
        </p:nvSpPr>
        <p:spPr>
          <a:xfrm>
            <a:off x="516574" y="1263402"/>
            <a:ext cx="8182583"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6. CÔNG NGHỆ THU NĂNG LƯỢNG ĐỊA NHIỆT</a:t>
            </a:r>
          </a:p>
        </p:txBody>
      </p:sp>
      <p:pic>
        <p:nvPicPr>
          <p:cNvPr id="4" name="Picture 3" descr="n27 Fb Phuong Ny Chu"/>
          <p:cNvPicPr>
            <a:picLocks noChangeAspect="1"/>
          </p:cNvPicPr>
          <p:nvPr/>
        </p:nvPicPr>
        <p:blipFill>
          <a:blip r:embed="rId2"/>
          <a:stretch>
            <a:fillRect/>
          </a:stretch>
        </p:blipFill>
        <p:spPr>
          <a:xfrm>
            <a:off x="6313082" y="1786622"/>
            <a:ext cx="5376410" cy="3459708"/>
          </a:xfrm>
          <a:prstGeom prst="rect">
            <a:avLst/>
          </a:prstGeom>
        </p:spPr>
      </p:pic>
      <p:sp>
        <p:nvSpPr>
          <p:cNvPr id="5" name="Rectangle 4" descr="n27 Fb Phuong Ny Chu"/>
          <p:cNvSpPr/>
          <p:nvPr/>
        </p:nvSpPr>
        <p:spPr>
          <a:xfrm>
            <a:off x="366828" y="2004924"/>
            <a:ext cx="6096000" cy="1200329"/>
          </a:xfrm>
          <a:prstGeom prst="rect">
            <a:avLst/>
          </a:prstGeom>
        </p:spPr>
        <p:txBody>
          <a:bodyPr>
            <a:spAutoFit/>
          </a:bodyPr>
          <a:lstStyle/>
          <a:p>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Năng lượng </a:t>
            </a:r>
            <a:r>
              <a:rPr lang="en-US" sz="2400" dirty="0" err="1">
                <a:solidFill>
                  <a:srgbClr val="002060"/>
                </a:solidFill>
                <a:latin typeface="Arial" panose="020B0604020202020204" pitchFamily="34" charset="0"/>
                <a:cs typeface="Arial" panose="020B0604020202020204" pitchFamily="34" charset="0"/>
              </a:rPr>
              <a:t>địa</a:t>
            </a:r>
            <a:r>
              <a:rPr lang="vi-VN" sz="2400" dirty="0">
                <a:solidFill>
                  <a:srgbClr val="002060"/>
                </a:solidFill>
                <a:latin typeface="Arial" panose="020B0604020202020204" pitchFamily="34" charset="0"/>
                <a:cs typeface="Arial" panose="020B0604020202020204" pitchFamily="34" charset="0"/>
              </a:rPr>
              <a:t> nhiệt từ các nguồn đá nóng</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nước nóng ngầm dưới đất như núi lửa</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suối nước nóng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hồ nước nóng</a:t>
            </a:r>
            <a:r>
              <a:rPr lang="en-US" sz="2400" dirty="0">
                <a:solidFill>
                  <a:srgbClr val="002060"/>
                </a:solidFill>
                <a:latin typeface="Arial" panose="020B0604020202020204" pitchFamily="34" charset="0"/>
                <a:cs typeface="Arial" panose="020B0604020202020204" pitchFamily="34" charset="0"/>
              </a:rPr>
              <a:t>……</a:t>
            </a:r>
          </a:p>
        </p:txBody>
      </p:sp>
      <p:sp>
        <p:nvSpPr>
          <p:cNvPr id="6" name="Rectangle 5" descr="n27 Fb Phuong Ny Chu"/>
          <p:cNvSpPr/>
          <p:nvPr/>
        </p:nvSpPr>
        <p:spPr>
          <a:xfrm>
            <a:off x="291955" y="3423555"/>
            <a:ext cx="6096000" cy="1569660"/>
          </a:xfrm>
          <a:prstGeom prst="rect">
            <a:avLst/>
          </a:prstGeom>
        </p:spPr>
        <p:txBody>
          <a:bodyPr>
            <a:spAutoFit/>
          </a:bodyPr>
          <a:lstStyle/>
          <a:p>
            <a:r>
              <a:rPr lang="en-US" sz="2400" dirty="0">
                <a:solidFill>
                  <a:schemeClr val="accent6">
                    <a:lumMod val="75000"/>
                  </a:schemeClr>
                </a:solidFill>
                <a:latin typeface="Arial" panose="020B0604020202020204" pitchFamily="34" charset="0"/>
                <a:cs typeface="Arial" panose="020B0604020202020204" pitchFamily="34" charset="0"/>
              </a:rPr>
              <a:t>+ </a:t>
            </a:r>
            <a:r>
              <a:rPr lang="vi-VN" sz="2400" dirty="0">
                <a:solidFill>
                  <a:schemeClr val="accent6">
                    <a:lumMod val="75000"/>
                  </a:schemeClr>
                </a:solidFill>
                <a:latin typeface="Arial" panose="020B0604020202020204" pitchFamily="34" charset="0"/>
                <a:cs typeface="Arial" panose="020B0604020202020204" pitchFamily="34" charset="0"/>
              </a:rPr>
              <a:t>Việc sử dụng những suối nước nóng được biết đến từ thời cổ đại</a:t>
            </a:r>
            <a:r>
              <a:rPr lang="en-US" sz="2400" dirty="0">
                <a:solidFill>
                  <a:schemeClr val="accent6">
                    <a:lumMod val="75000"/>
                  </a:schemeClr>
                </a:solidFill>
                <a:latin typeface="Arial" panose="020B0604020202020204" pitchFamily="34" charset="0"/>
                <a:cs typeface="Arial" panose="020B0604020202020204" pitchFamily="34" charset="0"/>
              </a:rPr>
              <a:t>,</a:t>
            </a:r>
            <a:r>
              <a:rPr lang="vi-VN" sz="2400" dirty="0">
                <a:solidFill>
                  <a:schemeClr val="accent6">
                    <a:lumMod val="75000"/>
                  </a:schemeClr>
                </a:solidFill>
                <a:latin typeface="Arial" panose="020B0604020202020204" pitchFamily="34" charset="0"/>
                <a:cs typeface="Arial" panose="020B0604020202020204" pitchFamily="34" charset="0"/>
              </a:rPr>
              <a:t> việc sử dụng đi</a:t>
            </a:r>
            <a:r>
              <a:rPr lang="en-US" sz="2400" dirty="0">
                <a:solidFill>
                  <a:schemeClr val="accent6">
                    <a:lumMod val="75000"/>
                  </a:schemeClr>
                </a:solidFill>
                <a:latin typeface="Arial" panose="020B0604020202020204" pitchFamily="34" charset="0"/>
                <a:cs typeface="Arial" panose="020B0604020202020204" pitchFamily="34" charset="0"/>
              </a:rPr>
              <a:t>ạ</a:t>
            </a:r>
            <a:r>
              <a:rPr lang="vi-VN" sz="2400" dirty="0">
                <a:solidFill>
                  <a:schemeClr val="accent6">
                    <a:lumMod val="75000"/>
                  </a:schemeClr>
                </a:solidFill>
                <a:latin typeface="Arial" panose="020B0604020202020204" pitchFamily="34" charset="0"/>
                <a:cs typeface="Arial" panose="020B0604020202020204" pitchFamily="34" charset="0"/>
              </a:rPr>
              <a:t> nhiệt cho mục đích công nghiệp được bắt đầu vào đầu thế kỷ 19 ở Italia</a:t>
            </a:r>
            <a:r>
              <a:rPr lang="en-US" sz="2400" dirty="0">
                <a:solidFill>
                  <a:schemeClr val="accent6">
                    <a:lumMod val="75000"/>
                  </a:schemeClr>
                </a:solidFill>
                <a:latin typeface="Arial" panose="020B0604020202020204" pitchFamily="34" charset="0"/>
                <a:cs typeface="Arial" panose="020B0604020202020204" pitchFamily="34" charset="0"/>
              </a:rPr>
              <a:t>.</a:t>
            </a:r>
          </a:p>
        </p:txBody>
      </p:sp>
      <p:sp>
        <p:nvSpPr>
          <p:cNvPr id="7" name="Rectangle 6" descr="n27 Fb Phuong Ny Chu"/>
          <p:cNvSpPr/>
          <p:nvPr/>
        </p:nvSpPr>
        <p:spPr>
          <a:xfrm>
            <a:off x="291954" y="5344210"/>
            <a:ext cx="6887321" cy="1200329"/>
          </a:xfrm>
          <a:prstGeom prst="rect">
            <a:avLst/>
          </a:prstGeom>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Vào thế kỷ 20</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FF0000"/>
                </a:solidFill>
                <a:latin typeface="Arial" panose="020B0604020202020204" pitchFamily="34" charset="0"/>
                <a:cs typeface="Arial" panose="020B0604020202020204" pitchFamily="34" charset="0"/>
              </a:rPr>
              <a:t>việc sử dụng năng lượng địa nhiệt để sản xuất điện đã đạt được những thành công nhất định</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6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n27 Fb Phuong Ny Chu"/>
          <p:cNvGrpSpPr/>
          <p:nvPr/>
        </p:nvGrpSpPr>
        <p:grpSpPr>
          <a:xfrm>
            <a:off x="1106416" y="204165"/>
            <a:ext cx="5844746" cy="600075"/>
            <a:chOff x="3059843" y="1009473"/>
            <a:chExt cx="5844746" cy="600075"/>
          </a:xfrm>
        </p:grpSpPr>
        <p:sp>
          <p:nvSpPr>
            <p:cNvPr id="3" name="TextBox 2"/>
            <p:cNvSpPr txBox="1"/>
            <p:nvPr/>
          </p:nvSpPr>
          <p:spPr>
            <a:xfrm>
              <a:off x="3059843" y="1072334"/>
              <a:ext cx="5844746" cy="461665"/>
            </a:xfrm>
            <a:prstGeom prst="rect">
              <a:avLst/>
            </a:prstGeom>
            <a:solidFill>
              <a:srgbClr val="FFC000"/>
            </a:solidFill>
          </p:spPr>
          <p:txBody>
            <a:bodyPr wrap="square" rtlCol="0">
              <a:spAutoFit/>
            </a:bodyPr>
            <a:lstStyle/>
            <a:p>
              <a:r>
                <a:rPr lang="en-US" sz="2400" dirty="0">
                  <a:latin typeface="Arial" panose="020B0604020202020204" pitchFamily="34" charset="0"/>
                  <a:cs typeface="Arial" panose="020B0604020202020204" pitchFamily="34" charset="0"/>
                </a:rPr>
                <a:t>          EM CÓ BIẾT?</a:t>
              </a:r>
            </a:p>
          </p:txBody>
        </p:sp>
        <p:pic>
          <p:nvPicPr>
            <p:cNvPr id="2" name="Picture 1"/>
            <p:cNvPicPr>
              <a:picLocks noChangeAspect="1"/>
            </p:cNvPicPr>
            <p:nvPr/>
          </p:nvPicPr>
          <p:blipFill>
            <a:blip r:embed="rId2"/>
            <a:stretch>
              <a:fillRect/>
            </a:stretch>
          </p:blipFill>
          <p:spPr>
            <a:xfrm>
              <a:off x="3059843" y="1009473"/>
              <a:ext cx="723900" cy="600075"/>
            </a:xfrm>
            <a:prstGeom prst="rect">
              <a:avLst/>
            </a:prstGeom>
          </p:spPr>
        </p:pic>
      </p:grpSp>
      <p:sp>
        <p:nvSpPr>
          <p:cNvPr id="5" name="Rectangle 4" descr="n27 Fb Phuong Ny Chu"/>
          <p:cNvSpPr/>
          <p:nvPr/>
        </p:nvSpPr>
        <p:spPr>
          <a:xfrm>
            <a:off x="790833" y="906290"/>
            <a:ext cx="10107826" cy="1200329"/>
          </a:xfrm>
          <a:prstGeom prst="rect">
            <a:avLst/>
          </a:prstGeom>
          <a:solidFill>
            <a:schemeClr val="accent4">
              <a:lumMod val="20000"/>
              <a:lumOff val="80000"/>
            </a:schemeClr>
          </a:solidFill>
        </p:spPr>
        <p:txBody>
          <a:bodyPr wrap="square">
            <a:spAutoFit/>
          </a:bodyPr>
          <a:lstStyle/>
          <a:p>
            <a:r>
              <a:rPr lang="vi-VN" sz="2400" dirty="0">
                <a:solidFill>
                  <a:srgbClr val="002060"/>
                </a:solidFill>
                <a:cs typeface="Times New Roman" panose="02020603050405020304" pitchFamily="18" charset="0"/>
              </a:rPr>
              <a:t>Việc sử dụng năng lượng tái tạo được coi là phương pháp hữu hiệu giúp con người từng bước giảm sự lệ thuộc vào các loại nhiên liệu hóa thạch và giảm ô nhiễm môi trường</a:t>
            </a:r>
            <a:r>
              <a:rPr lang="en-US" sz="2400" dirty="0">
                <a:solidFill>
                  <a:srgbClr val="002060"/>
                </a:solidFill>
                <a:cs typeface="Times New Roman" panose="02020603050405020304" pitchFamily="18" charset="0"/>
              </a:rPr>
              <a:t>.</a:t>
            </a:r>
          </a:p>
        </p:txBody>
      </p:sp>
      <p:sp>
        <p:nvSpPr>
          <p:cNvPr id="6" name="Rectangle 5" descr="n27 Fb Phuong Ny Chu"/>
          <p:cNvSpPr/>
          <p:nvPr/>
        </p:nvSpPr>
        <p:spPr>
          <a:xfrm>
            <a:off x="790833" y="2245029"/>
            <a:ext cx="10107826" cy="1569660"/>
          </a:xfrm>
          <a:prstGeom prst="rect">
            <a:avLst/>
          </a:prstGeom>
          <a:solidFill>
            <a:schemeClr val="accent4">
              <a:lumMod val="20000"/>
              <a:lumOff val="80000"/>
            </a:schemeClr>
          </a:solidFill>
        </p:spPr>
        <p:txBody>
          <a:bodyPr wrap="square">
            <a:spAutoFit/>
          </a:bodyPr>
          <a:lstStyle/>
          <a:p>
            <a:r>
              <a:rPr lang="vi-VN" sz="2400" dirty="0">
                <a:solidFill>
                  <a:srgbClr val="002060"/>
                </a:solidFill>
                <a:cs typeface="Times New Roman" panose="02020603050405020304" pitchFamily="18" charset="0"/>
              </a:rPr>
              <a:t>Các nhà khoa học đã chỉ ra rằng lắp đặt các nhà máy điện gió và năng lượng mặt trời tại sa mạc Sahara ở châu Phi không chỉ làm chậm quá trình nóng lên của </a:t>
            </a:r>
            <a:r>
              <a:rPr lang="en-US" sz="2400" dirty="0">
                <a:solidFill>
                  <a:srgbClr val="002060"/>
                </a:solidFill>
                <a:cs typeface="Times New Roman" panose="02020603050405020304" pitchFamily="18" charset="0"/>
              </a:rPr>
              <a:t>T</a:t>
            </a:r>
            <a:r>
              <a:rPr lang="vi-VN" sz="2400" dirty="0">
                <a:solidFill>
                  <a:srgbClr val="002060"/>
                </a:solidFill>
                <a:cs typeface="Times New Roman" panose="02020603050405020304" pitchFamily="18" charset="0"/>
              </a:rPr>
              <a:t>rái </a:t>
            </a:r>
            <a:r>
              <a:rPr lang="en-US" sz="2400" dirty="0">
                <a:solidFill>
                  <a:srgbClr val="002060"/>
                </a:solidFill>
                <a:cs typeface="Times New Roman" panose="02020603050405020304" pitchFamily="18" charset="0"/>
              </a:rPr>
              <a:t>Đ</a:t>
            </a:r>
            <a:r>
              <a:rPr lang="vi-VN" sz="2400" dirty="0">
                <a:solidFill>
                  <a:srgbClr val="002060"/>
                </a:solidFill>
                <a:cs typeface="Times New Roman" panose="02020603050405020304" pitchFamily="18" charset="0"/>
              </a:rPr>
              <a:t>ất mà còn giúp tăng lượng mưa dù nhỏ xong mang lại nhiều lợi ích đối với khu vực khô nóng của châu lục này</a:t>
            </a:r>
            <a:r>
              <a:rPr lang="en-US" sz="2400"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92301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7 Fb Phuong Ny Chu"/>
          <p:cNvSpPr txBox="1"/>
          <p:nvPr/>
        </p:nvSpPr>
        <p:spPr>
          <a:xfrm>
            <a:off x="952882" y="245017"/>
            <a:ext cx="9706410" cy="1384995"/>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TUY NHIÊN,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a:t>
            </a:r>
          </a:p>
        </p:txBody>
      </p:sp>
      <p:sp>
        <p:nvSpPr>
          <p:cNvPr id="3" name="Rectangle 2" descr="n27 Fb Phuong Ny Chu"/>
          <p:cNvSpPr/>
          <p:nvPr/>
        </p:nvSpPr>
        <p:spPr>
          <a:xfrm>
            <a:off x="744581" y="4638211"/>
            <a:ext cx="10829109" cy="954107"/>
          </a:xfrm>
          <a:prstGeom prst="rect">
            <a:avLst/>
          </a:prstGeom>
        </p:spPr>
        <p:txBody>
          <a:bodyPr wrap="square">
            <a:spAutoFit/>
          </a:bodyPr>
          <a:lstStyle/>
          <a:p>
            <a:r>
              <a:rPr lang="en-US" sz="2800" dirty="0" err="1">
                <a:solidFill>
                  <a:srgbClr val="002060"/>
                </a:solidFill>
                <a:latin typeface="Arial" panose="020B0604020202020204" pitchFamily="34" charset="0"/>
                <a:cs typeface="Arial" panose="020B0604020202020204" pitchFamily="34" charset="0"/>
              </a:rPr>
              <a:t>Quá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đập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xâm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chiếm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rừng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giảm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xanh</a:t>
            </a:r>
            <a:r>
              <a:rPr lang="en-US" sz="2800" dirty="0">
                <a:solidFill>
                  <a:srgbClr val="002060"/>
                </a:solidFill>
                <a:latin typeface="Arial" panose="020B0604020202020204" pitchFamily="34" charset="0"/>
                <a:cs typeface="Arial" panose="020B0604020202020204" pitchFamily="34" charset="0"/>
              </a:rPr>
              <a:t>.</a:t>
            </a:r>
          </a:p>
        </p:txBody>
      </p:sp>
      <p:sp>
        <p:nvSpPr>
          <p:cNvPr id="4" name="Rectangle 3" descr="n27 Fb Phuong Ny Chu"/>
          <p:cNvSpPr/>
          <p:nvPr/>
        </p:nvSpPr>
        <p:spPr>
          <a:xfrm>
            <a:off x="744581" y="5721461"/>
            <a:ext cx="10881359" cy="1384995"/>
          </a:xfrm>
          <a:prstGeom prst="rect">
            <a:avLst/>
          </a:prstGeom>
        </p:spPr>
        <p:txBody>
          <a:bodyPr wrap="square">
            <a:spAutoFit/>
          </a:bodyPr>
          <a:lstStyle/>
          <a:p>
            <a:r>
              <a:rPr lang="vi-VN" sz="2800" dirty="0">
                <a:solidFill>
                  <a:schemeClr val="accent6">
                    <a:lumMod val="75000"/>
                  </a:schemeClr>
                </a:solidFill>
                <a:latin typeface="Arial" panose="020B0604020202020204" pitchFamily="34" charset="0"/>
                <a:cs typeface="Arial" panose="020B0604020202020204" pitchFamily="34" charset="0"/>
              </a:rPr>
              <a:t>Vùng </a:t>
            </a:r>
            <a:r>
              <a:rPr lang="en-US" sz="2800" dirty="0" err="1">
                <a:solidFill>
                  <a:schemeClr val="accent6">
                    <a:lumMod val="75000"/>
                  </a:schemeClr>
                </a:solidFill>
                <a:latin typeface="Arial" panose="020B0604020202020204" pitchFamily="34" charset="0"/>
                <a:cs typeface="Arial" panose="020B0604020202020204" pitchFamily="34" charset="0"/>
              </a:rPr>
              <a:t>hạ</a:t>
            </a:r>
            <a:r>
              <a:rPr lang="vi-VN" sz="2800" dirty="0">
                <a:solidFill>
                  <a:schemeClr val="accent6">
                    <a:lumMod val="75000"/>
                  </a:schemeClr>
                </a:solidFill>
                <a:latin typeface="Arial" panose="020B0604020202020204" pitchFamily="34" charset="0"/>
                <a:cs typeface="Arial" panose="020B0604020202020204" pitchFamily="34" charset="0"/>
              </a:rPr>
              <a:t> </a:t>
            </a:r>
            <a:r>
              <a:rPr lang="en-US" sz="2800" dirty="0">
                <a:solidFill>
                  <a:schemeClr val="accent6">
                    <a:lumMod val="75000"/>
                  </a:schemeClr>
                </a:solidFill>
                <a:latin typeface="Arial" panose="020B0604020202020204" pitchFamily="34" charset="0"/>
                <a:cs typeface="Arial" panose="020B0604020202020204" pitchFamily="34" charset="0"/>
              </a:rPr>
              <a:t>l</a:t>
            </a:r>
            <a:r>
              <a:rPr lang="vi-VN" sz="2800" dirty="0">
                <a:solidFill>
                  <a:schemeClr val="accent6">
                    <a:lumMod val="75000"/>
                  </a:schemeClr>
                </a:solidFill>
                <a:latin typeface="Arial" panose="020B0604020202020204" pitchFamily="34" charset="0"/>
                <a:cs typeface="Arial" panose="020B0604020202020204" pitchFamily="34" charset="0"/>
              </a:rPr>
              <a:t>ưu lũ lụt vào mùa mưa</a:t>
            </a:r>
            <a:r>
              <a:rPr lang="en-US" sz="2800" dirty="0">
                <a:solidFill>
                  <a:schemeClr val="accent6">
                    <a:lumMod val="75000"/>
                  </a:schemeClr>
                </a:solidFill>
                <a:latin typeface="Arial" panose="020B0604020202020204" pitchFamily="34" charset="0"/>
                <a:cs typeface="Arial" panose="020B0604020202020204" pitchFamily="34" charset="0"/>
              </a:rPr>
              <a:t>,</a:t>
            </a:r>
            <a:r>
              <a:rPr lang="vi-VN" sz="2800" dirty="0">
                <a:solidFill>
                  <a:schemeClr val="accent6">
                    <a:lumMod val="75000"/>
                  </a:schemeClr>
                </a:solidFill>
                <a:latin typeface="Arial" panose="020B0604020202020204" pitchFamily="34" charset="0"/>
                <a:cs typeface="Arial" panose="020B0604020202020204" pitchFamily="34" charset="0"/>
              </a:rPr>
              <a:t> thiếu nước vào mùa khô do v</a:t>
            </a:r>
            <a:r>
              <a:rPr lang="en-US" sz="2800" dirty="0" err="1">
                <a:solidFill>
                  <a:schemeClr val="accent6">
                    <a:lumMod val="75000"/>
                  </a:schemeClr>
                </a:solidFill>
                <a:latin typeface="Arial" panose="020B0604020202020204" pitchFamily="34" charset="0"/>
                <a:cs typeface="Arial" panose="020B0604020202020204" pitchFamily="34" charset="0"/>
              </a:rPr>
              <a:t>iệc</a:t>
            </a:r>
            <a:r>
              <a:rPr lang="vi-VN" sz="2800" dirty="0">
                <a:solidFill>
                  <a:schemeClr val="accent6">
                    <a:lumMod val="75000"/>
                  </a:schemeClr>
                </a:solidFill>
                <a:latin typeface="Arial" panose="020B0604020202020204" pitchFamily="34" charset="0"/>
                <a:cs typeface="Arial" panose="020B0604020202020204" pitchFamily="34" charset="0"/>
              </a:rPr>
              <a:t> xả nước và tích nước của đập thủy điện</a:t>
            </a:r>
            <a:r>
              <a:rPr lang="en-US" sz="2800" dirty="0">
                <a:solidFill>
                  <a:schemeClr val="accent6">
                    <a:lumMod val="75000"/>
                  </a:schemeClr>
                </a:solidFill>
                <a:latin typeface="Arial" panose="020B0604020202020204" pitchFamily="34" charset="0"/>
                <a:cs typeface="Arial" panose="020B0604020202020204" pitchFamily="34" charset="0"/>
              </a:rPr>
              <a:t>,</a:t>
            </a:r>
            <a:r>
              <a:rPr lang="vi-VN" sz="2800" dirty="0">
                <a:solidFill>
                  <a:schemeClr val="accent6">
                    <a:lumMod val="75000"/>
                  </a:schemeClr>
                </a:solidFill>
                <a:latin typeface="Arial" panose="020B0604020202020204" pitchFamily="34" charset="0"/>
                <a:cs typeface="Arial" panose="020B0604020202020204" pitchFamily="34" charset="0"/>
              </a:rPr>
              <a:t> ảnh hưởng đến thảm thực vật xung quanh</a:t>
            </a:r>
            <a:r>
              <a:rPr lang="en-US" sz="2800" dirty="0">
                <a:solidFill>
                  <a:schemeClr val="accent6">
                    <a:lumMod val="75000"/>
                  </a:schemeClr>
                </a:solidFill>
                <a:latin typeface="Arial" panose="020B0604020202020204" pitchFamily="34" charset="0"/>
                <a:cs typeface="Arial" panose="020B0604020202020204" pitchFamily="34" charset="0"/>
              </a:rPr>
              <a:t>.</a:t>
            </a:r>
          </a:p>
        </p:txBody>
      </p:sp>
      <p:pic>
        <p:nvPicPr>
          <p:cNvPr id="5" name="Picture 4" descr="n27 Fb Phuong Ny Chu"/>
          <p:cNvPicPr>
            <a:picLocks noChangeAspect="1"/>
          </p:cNvPicPr>
          <p:nvPr/>
        </p:nvPicPr>
        <p:blipFill>
          <a:blip r:embed="rId2"/>
          <a:stretch>
            <a:fillRect/>
          </a:stretch>
        </p:blipFill>
        <p:spPr>
          <a:xfrm>
            <a:off x="952882" y="241722"/>
            <a:ext cx="5044729" cy="4267345"/>
          </a:xfrm>
          <a:prstGeom prst="rect">
            <a:avLst/>
          </a:prstGeom>
        </p:spPr>
      </p:pic>
      <p:pic>
        <p:nvPicPr>
          <p:cNvPr id="6" name="Picture 5" descr="n27 Fb Phuong Ny Chu"/>
          <p:cNvPicPr>
            <a:picLocks noChangeAspect="1"/>
          </p:cNvPicPr>
          <p:nvPr/>
        </p:nvPicPr>
        <p:blipFill>
          <a:blip r:embed="rId3"/>
          <a:stretch>
            <a:fillRect/>
          </a:stretch>
        </p:blipFill>
        <p:spPr>
          <a:xfrm>
            <a:off x="5718082" y="241722"/>
            <a:ext cx="5366056" cy="4396488"/>
          </a:xfrm>
          <a:prstGeom prst="rect">
            <a:avLst/>
          </a:prstGeom>
        </p:spPr>
      </p:pic>
    </p:spTree>
    <p:extLst>
      <p:ext uri="{BB962C8B-B14F-4D97-AF65-F5344CB8AC3E}">
        <p14:creationId xmlns:p14="http://schemas.microsoft.com/office/powerpoint/2010/main" val="28380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7 Fb Phuong Ny Chu"/>
          <p:cNvPicPr>
            <a:picLocks noChangeAspect="1"/>
          </p:cNvPicPr>
          <p:nvPr/>
        </p:nvPicPr>
        <p:blipFill>
          <a:blip r:embed="rId2"/>
          <a:stretch>
            <a:fillRect/>
          </a:stretch>
        </p:blipFill>
        <p:spPr>
          <a:xfrm>
            <a:off x="287383" y="177625"/>
            <a:ext cx="11403876" cy="4812387"/>
          </a:xfrm>
          <a:prstGeom prst="rect">
            <a:avLst/>
          </a:prstGeom>
        </p:spPr>
      </p:pic>
      <p:sp>
        <p:nvSpPr>
          <p:cNvPr id="4" name="TextBox 3" descr="n27 Fb Phuong Ny Chu"/>
          <p:cNvSpPr txBox="1"/>
          <p:nvPr/>
        </p:nvSpPr>
        <p:spPr>
          <a:xfrm>
            <a:off x="718457" y="5290457"/>
            <a:ext cx="11312434" cy="1077218"/>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BÀI 10. NĂNG LƯỢNG TÁI TẠO VÀ MỘT SỐ CÔNG NGHỆ THU NĂNG LƯỢNG TÁI TẠO</a:t>
            </a:r>
          </a:p>
        </p:txBody>
      </p:sp>
    </p:spTree>
    <p:extLst>
      <p:ext uri="{BB962C8B-B14F-4D97-AF65-F5344CB8AC3E}">
        <p14:creationId xmlns:p14="http://schemas.microsoft.com/office/powerpoint/2010/main" val="86475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n27 Fb Phuong Ny Chu"/>
          <p:cNvSpPr/>
          <p:nvPr/>
        </p:nvSpPr>
        <p:spPr>
          <a:xfrm>
            <a:off x="600891" y="273708"/>
            <a:ext cx="11338560" cy="1815882"/>
          </a:xfrm>
          <a:prstGeom prst="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lin ang="13500000" scaled="1"/>
            <a:tileRect/>
          </a:gradFill>
        </p:spPr>
        <p:txBody>
          <a:bodyPr wrap="square">
            <a:spAutoFit/>
          </a:bodyPr>
          <a:lstStyle/>
          <a:p>
            <a:r>
              <a:rPr lang="vi-VN" sz="2800" b="1" dirty="0">
                <a:solidFill>
                  <a:srgbClr val="FF0000"/>
                </a:solidFill>
                <a:latin typeface="Arial" panose="020B0604020202020204" pitchFamily="34" charset="0"/>
                <a:cs typeface="Arial" panose="020B0604020202020204" pitchFamily="34" charset="0"/>
              </a:rPr>
              <a:t>Thủy điện có tạo ra khí làm tăng hiệu ứng nhà kính</a:t>
            </a:r>
            <a:r>
              <a:rPr lang="en-US" sz="2800" b="1" dirty="0">
                <a:solidFill>
                  <a:srgbClr val="FF0000"/>
                </a:solidFill>
                <a:latin typeface="Arial" panose="020B0604020202020204" pitchFamily="34" charset="0"/>
                <a:cs typeface="Arial" panose="020B0604020202020204" pitchFamily="34" charset="0"/>
              </a:rPr>
              <a:t>:</a:t>
            </a:r>
            <a:r>
              <a:rPr lang="vi-VN" sz="2800" b="1" dirty="0">
                <a:solidFill>
                  <a:srgbClr val="FF000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xác động vật và thực vật khi chìm dưới lòng hồ của đập thủy điện trong thời gian dài sẽ phân hủy trong môi trường yếm khí sinh</a:t>
            </a:r>
            <a:r>
              <a:rPr lang="en-US" sz="2800" dirty="0">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 ra một lượng lớn khí metan và khí cacbonic làm tăng phát thải khí nhà kính</a:t>
            </a:r>
            <a:r>
              <a:rPr lang="en-US" sz="2800" dirty="0">
                <a:latin typeface="Arial" panose="020B0604020202020204" pitchFamily="34" charset="0"/>
                <a:cs typeface="Arial" panose="020B0604020202020204" pitchFamily="34" charset="0"/>
              </a:rPr>
              <a:t>.</a:t>
            </a:r>
          </a:p>
        </p:txBody>
      </p:sp>
      <p:sp>
        <p:nvSpPr>
          <p:cNvPr id="4" name="Rectangle 3" descr="n27 Fb Phuong Ny Chu"/>
          <p:cNvSpPr/>
          <p:nvPr/>
        </p:nvSpPr>
        <p:spPr>
          <a:xfrm>
            <a:off x="91441" y="4611231"/>
            <a:ext cx="12100560" cy="2246769"/>
          </a:xfrm>
          <a:prstGeom prst="rect">
            <a:avLst/>
          </a:prstGeom>
          <a:gradFill flip="none" rotWithShape="1">
            <a:gsLst>
              <a:gs pos="0">
                <a:srgbClr val="CC00FF">
                  <a:tint val="66000"/>
                  <a:satMod val="160000"/>
                </a:srgbClr>
              </a:gs>
              <a:gs pos="50000">
                <a:srgbClr val="CC00FF">
                  <a:tint val="44500"/>
                  <a:satMod val="160000"/>
                </a:srgbClr>
              </a:gs>
              <a:gs pos="100000">
                <a:srgbClr val="CC00FF">
                  <a:tint val="23500"/>
                  <a:satMod val="160000"/>
                </a:srgbClr>
              </a:gs>
            </a:gsLst>
            <a:lin ang="18900000" scaled="1"/>
            <a:tileRect/>
          </a:gradFill>
        </p:spPr>
        <p:txBody>
          <a:bodyPr wrap="square">
            <a:spAutoFit/>
          </a:bodyPr>
          <a:lstStyle/>
          <a:p>
            <a:r>
              <a:rPr lang="vi-VN" sz="2800" b="1" dirty="0">
                <a:solidFill>
                  <a:srgbClr val="7030A0"/>
                </a:solidFill>
                <a:latin typeface="Arial" panose="020B0604020202020204" pitchFamily="34" charset="0"/>
                <a:cs typeface="Arial" panose="020B0604020202020204" pitchFamily="34" charset="0"/>
              </a:rPr>
              <a:t>Điện mặt trời </a:t>
            </a:r>
            <a:r>
              <a:rPr lang="vi-VN" sz="2800" dirty="0">
                <a:solidFill>
                  <a:srgbClr val="002060"/>
                </a:solidFill>
                <a:latin typeface="Arial" panose="020B0604020202020204" pitchFamily="34" charset="0"/>
                <a:cs typeface="Arial" panose="020B0604020202020204" pitchFamily="34" charset="0"/>
              </a:rPr>
              <a:t>là nguồn nhiên liệu thiên nhiên vô tận cùng với điều kiện thuận lợi và khí hậu năng lượng mặt trời sẽ mang lại hiệu quả kinh tế cao Nếu được khai thác triệt để</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Tuy nhiên</a:t>
            </a:r>
            <a:r>
              <a:rPr lang="en-US" sz="2800" dirty="0">
                <a:solidFill>
                  <a:srgbClr val="002060"/>
                </a:solidFill>
                <a:latin typeface="Arial" panose="020B0604020202020204" pitchFamily="34" charset="0"/>
                <a:cs typeface="Arial" panose="020B0604020202020204" pitchFamily="34" charset="0"/>
              </a:rPr>
              <a:t>,</a:t>
            </a:r>
            <a:r>
              <a:rPr lang="vi-VN" sz="2800" dirty="0">
                <a:solidFill>
                  <a:srgbClr val="002060"/>
                </a:solidFill>
                <a:latin typeface="Arial" panose="020B0604020202020204" pitchFamily="34" charset="0"/>
                <a:cs typeface="Arial" panose="020B0604020202020204" pitchFamily="34" charset="0"/>
              </a:rPr>
              <a:t> các tấm pin năng lượng mặt trời có tuổi thọ chỉ khoảng 15</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latin typeface="Arial" panose="020B0604020202020204" pitchFamily="34" charset="0"/>
                <a:cs typeface="Arial" panose="020B0604020202020204" pitchFamily="34" charset="0"/>
              </a:rPr>
              <a:t>20 năm và giá thành sản xuất còn khá cao cùng với việc xử lý lượng rác thải công nghệ này là vấn đề đáng quan tâm</a:t>
            </a:r>
            <a:endParaRPr lang="en-US" sz="2800" dirty="0">
              <a:solidFill>
                <a:srgbClr val="002060"/>
              </a:solidFill>
              <a:latin typeface="Arial" panose="020B0604020202020204" pitchFamily="34" charset="0"/>
              <a:cs typeface="Arial" panose="020B0604020202020204" pitchFamily="34" charset="0"/>
            </a:endParaRPr>
          </a:p>
        </p:txBody>
      </p:sp>
      <p:pic>
        <p:nvPicPr>
          <p:cNvPr id="5" name="Picture 4" descr="n27 Fb Phuong Ny Chu"/>
          <p:cNvPicPr>
            <a:picLocks noChangeAspect="1"/>
          </p:cNvPicPr>
          <p:nvPr/>
        </p:nvPicPr>
        <p:blipFill>
          <a:blip r:embed="rId2"/>
          <a:stretch>
            <a:fillRect/>
          </a:stretch>
        </p:blipFill>
        <p:spPr>
          <a:xfrm>
            <a:off x="600891" y="591282"/>
            <a:ext cx="5393463" cy="4029159"/>
          </a:xfrm>
          <a:prstGeom prst="rect">
            <a:avLst/>
          </a:prstGeom>
        </p:spPr>
      </p:pic>
      <p:pic>
        <p:nvPicPr>
          <p:cNvPr id="6" name="Picture 5" descr="n27 Fb Phuong Ny Chu"/>
          <p:cNvPicPr>
            <a:picLocks noChangeAspect="1"/>
          </p:cNvPicPr>
          <p:nvPr/>
        </p:nvPicPr>
        <p:blipFill>
          <a:blip r:embed="rId3"/>
          <a:stretch>
            <a:fillRect/>
          </a:stretch>
        </p:blipFill>
        <p:spPr>
          <a:xfrm>
            <a:off x="6153217" y="591282"/>
            <a:ext cx="5786233" cy="4029158"/>
          </a:xfrm>
          <a:prstGeom prst="rect">
            <a:avLst/>
          </a:prstGeom>
        </p:spPr>
      </p:pic>
    </p:spTree>
    <p:extLst>
      <p:ext uri="{BB962C8B-B14F-4D97-AF65-F5344CB8AC3E}">
        <p14:creationId xmlns:p14="http://schemas.microsoft.com/office/powerpoint/2010/main" val="36675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descr="n27 Fb Phuong Ny Chu">
            <a:extLst>
              <a:ext uri="{FF2B5EF4-FFF2-40B4-BE49-F238E27FC236}">
                <a16:creationId xmlns=""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 Fb Phuong Ny Chu">
            <a:extLst>
              <a:ext uri="{FF2B5EF4-FFF2-40B4-BE49-F238E27FC236}">
                <a16:creationId xmlns=""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 Fb Phuong Ny Chu">
            <a:extLst>
              <a:ext uri="{FF2B5EF4-FFF2-40B4-BE49-F238E27FC236}">
                <a16:creationId xmlns=""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 Fb Phuong Ny Chu">
            <a:extLst>
              <a:ext uri="{FF2B5EF4-FFF2-40B4-BE49-F238E27FC236}">
                <a16:creationId xmlns=""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 Fb Phuong Ny Chu"/>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 Fb Phuong Ny Chu"/>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 Fb Phuong Ny Ch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pic>
        <p:nvPicPr>
          <p:cNvPr id="18" name="Picture 17" descr="n27 Fb Phuong Ny Chu"/>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02875" y="5793398"/>
            <a:ext cx="1563744" cy="975361"/>
          </a:xfrm>
          <a:prstGeom prst="rect">
            <a:avLst/>
          </a:prstGeom>
        </p:spPr>
      </p:pic>
      <p:sp>
        <p:nvSpPr>
          <p:cNvPr id="7" name="TextBox 6" descr="n27 Fb Phuong Ny Chu"/>
          <p:cNvSpPr txBox="1"/>
          <p:nvPr/>
        </p:nvSpPr>
        <p:spPr>
          <a:xfrm>
            <a:off x="220396" y="597463"/>
            <a:ext cx="5752353"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Mỗi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câu</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hỏi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trả</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lời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trong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1</a:t>
            </a:r>
            <a:r>
              <a:rPr kumimoji="0" lang="en-US" sz="2400" b="1" i="0" u="none" strike="noStrike" kern="1200" cap="none" spc="0" normalizeH="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phút</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các</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đội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giơ</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bảng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trả</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lời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Đúng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câu</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được</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Mỗi</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con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cá</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mang</a:t>
            </a:r>
            <a:r>
              <a:rPr kumimoji="0" lang="en-US"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 9 </a:t>
            </a:r>
            <a:r>
              <a:rPr kumimoji="0" lang="en-US" sz="2400" b="1" i="0" u="none" strike="noStrike" kern="1200" cap="none" spc="0" normalizeH="0" baseline="0" noProof="0" dirty="0" err="1">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rPr>
              <a:t>điểm</a:t>
            </a:r>
            <a:endParaRPr kumimoji="0" lang="vi-VN" sz="2400" b="1" i="0" u="none" strike="noStrike" kern="1200" cap="none" spc="0" normalizeH="0" baseline="0" noProof="0" dirty="0">
              <a:ln>
                <a:noFill/>
              </a:ln>
              <a:solidFill>
                <a:prstClr val="white"/>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43" name="Picture 42" descr="n27 Fb Phuong Ny Chu">
            <a:extLst>
              <a:ext uri="{FF2B5EF4-FFF2-40B4-BE49-F238E27FC236}">
                <a16:creationId xmlns=""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0"/>
            <a:ext cx="1563744" cy="975361"/>
          </a:xfrm>
          <a:prstGeom prst="rect">
            <a:avLst/>
          </a:prstGeom>
        </p:spPr>
      </p:pic>
      <p:pic>
        <p:nvPicPr>
          <p:cNvPr id="46" name="Picture 45" descr="n27 Fb Phuong Ny Chu">
            <a:extLst>
              <a:ext uri="{FF2B5EF4-FFF2-40B4-BE49-F238E27FC236}">
                <a16:creationId xmlns=""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2589847" y="4180840"/>
            <a:ext cx="1563744" cy="975361"/>
          </a:xfrm>
          <a:prstGeom prst="rect">
            <a:avLst/>
          </a:prstGeom>
        </p:spPr>
      </p:pic>
      <p:pic>
        <p:nvPicPr>
          <p:cNvPr id="49" name="Picture 48" descr="n27 Fb Phuong Ny Chu">
            <a:extLst>
              <a:ext uri="{FF2B5EF4-FFF2-40B4-BE49-F238E27FC236}">
                <a16:creationId xmlns=""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4"/>
            <a:ext cx="1563744" cy="975361"/>
          </a:xfrm>
          <a:prstGeom prst="rect">
            <a:avLst/>
          </a:prstGeom>
        </p:spPr>
      </p:pic>
      <p:sp>
        <p:nvSpPr>
          <p:cNvPr id="2" name="Arrow: Pentagon 1" descr="n27 Fb Phuong Ny Chu">
            <a:extLst>
              <a:ext uri="{FF2B5EF4-FFF2-40B4-BE49-F238E27FC236}">
                <a16:creationId xmlns="" xmlns:a16="http://schemas.microsoft.com/office/drawing/2014/main" id="{D1155387-879E-40B6-9945-AA291C540A15}"/>
              </a:ext>
            </a:extLst>
          </p:cNvPr>
          <p:cNvSpPr/>
          <p:nvPr/>
        </p:nvSpPr>
        <p:spPr>
          <a:xfrm>
            <a:off x="3860801"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Calibri"/>
                <a:ea typeface="+mn-ea"/>
                <a:cs typeface="+mn-cs"/>
              </a:rPr>
              <a:t>GO</a:t>
            </a:r>
          </a:p>
        </p:txBody>
      </p:sp>
      <p:pic>
        <p:nvPicPr>
          <p:cNvPr id="3" name="introcauca" descr="n27 Fb Phuong Ny Chu">
            <a:hlinkClick r:id="" action="ppaction://media"/>
            <a:extLst>
              <a:ext uri="{FF2B5EF4-FFF2-40B4-BE49-F238E27FC236}">
                <a16:creationId xmlns=""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2664" y="-980963"/>
            <a:ext cx="812800" cy="812800"/>
          </a:xfrm>
          <a:prstGeom prst="rect">
            <a:avLst/>
          </a:prstGeom>
        </p:spPr>
      </p:pic>
      <p:sp>
        <p:nvSpPr>
          <p:cNvPr id="19" name="Google Shape;439;p20" descr="n27 Fb Phuong Ny Chu">
            <a:extLst>
              <a:ext uri="{FF2B5EF4-FFF2-40B4-BE49-F238E27FC236}">
                <a16:creationId xmlns="" xmlns:a16="http://schemas.microsoft.com/office/drawing/2014/main" id="{8C656CFA-958C-49FD-8657-A983C8413436}"/>
              </a:ext>
            </a:extLst>
          </p:cNvPr>
          <p:cNvSpPr/>
          <p:nvPr/>
        </p:nvSpPr>
        <p:spPr>
          <a:xfrm>
            <a:off x="7967079" y="172210"/>
            <a:ext cx="2989900" cy="1808977"/>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rgbClr val="44546A"/>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descr="n27 Fb Phuong Ny Chu">
            <a:extLst>
              <a:ext uri="{FF2B5EF4-FFF2-40B4-BE49-F238E27FC236}">
                <a16:creationId xmlns="" xmlns:a16="http://schemas.microsoft.com/office/drawing/2014/main" id="{E6B25480-3E91-4C2A-8549-11106ED3DF0F}"/>
              </a:ext>
            </a:extLst>
          </p:cNvPr>
          <p:cNvSpPr txBox="1"/>
          <p:nvPr/>
        </p:nvSpPr>
        <p:spPr>
          <a:xfrm rot="21064838">
            <a:off x="8131463" y="708827"/>
            <a:ext cx="27778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C000">
                    <a:lumMod val="60000"/>
                    <a:lumOff val="40000"/>
                  </a:srgbClr>
                </a:solidFill>
                <a:effectLst/>
                <a:uLnTx/>
                <a:uFillTx/>
                <a:latin typeface="#9Slide07 SVNAppleberry" panose="02040603050506020204" pitchFamily="18" charset="0"/>
                <a:ea typeface="+mn-ea"/>
                <a:cs typeface="+mn-cs"/>
              </a:rPr>
              <a:t>NHIỆM VỤ</a:t>
            </a:r>
            <a:endParaRPr kumimoji="0" lang="en-US" sz="4800" b="1" i="0" u="none" strike="noStrike" kern="1200" cap="none" spc="0" normalizeH="0" baseline="0" noProof="0" dirty="0">
              <a:ln>
                <a:noFill/>
              </a:ln>
              <a:solidFill>
                <a:srgbClr val="FFC000">
                  <a:lumMod val="60000"/>
                  <a:lumOff val="40000"/>
                </a:srgbClr>
              </a:solidFill>
              <a:effectLst/>
              <a:uLnTx/>
              <a:uFillTx/>
              <a:latin typeface="#9Slide07 SVNAppleberry" panose="02040603050506020204" pitchFamily="18" charset="0"/>
              <a:ea typeface="+mn-ea"/>
              <a:cs typeface="+mn-cs"/>
            </a:endParaRPr>
          </a:p>
        </p:txBody>
      </p:sp>
      <p:pic>
        <p:nvPicPr>
          <p:cNvPr id="21" name="Picture 20" descr="n27 Fb Phuong Ny Chu">
            <a:extLst>
              <a:ext uri="{FF2B5EF4-FFF2-40B4-BE49-F238E27FC236}">
                <a16:creationId xmlns="" xmlns:a16="http://schemas.microsoft.com/office/drawing/2014/main" id="{8268847B-EE9F-4501-BDDA-DB07E1319C1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27469" y="245787"/>
            <a:ext cx="787142" cy="787142"/>
          </a:xfrm>
          <a:prstGeom prst="rect">
            <a:avLst/>
          </a:prstGeom>
        </p:spPr>
      </p:pic>
    </p:spTree>
    <p:extLst>
      <p:ext uri="{BB962C8B-B14F-4D97-AF65-F5344CB8AC3E}">
        <p14:creationId xmlns:p14="http://schemas.microsoft.com/office/powerpoint/2010/main" val="5807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81481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par>
                                <p:cTn id="48" presetID="21" presetClass="entr" presetSubtype="1"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heel(1)">
                                      <p:cBhvr>
                                        <p:cTn id="50"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 Fb Phuong Ny Chu">
            <a:extLst>
              <a:ext uri="{FF2B5EF4-FFF2-40B4-BE49-F238E27FC236}">
                <a16:creationId xmlns=""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 Fb Phuong Ny Chu">
            <a:extLst>
              <a:ext uri="{FF2B5EF4-FFF2-40B4-BE49-F238E27FC236}">
                <a16:creationId xmlns=""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 Fb Phuong Ny Chu">
            <a:extLst>
              <a:ext uri="{FF2B5EF4-FFF2-40B4-BE49-F238E27FC236}">
                <a16:creationId xmlns=""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 Fb Phuong Ny Chu">
            <a:extLst>
              <a:ext uri="{FF2B5EF4-FFF2-40B4-BE49-F238E27FC236}">
                <a16:creationId xmlns=""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 Fb Phuong Ny Ch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 Fb Phuong Ny C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 Fb Phuong Ny Chu">
            <a:extLst>
              <a:ext uri="{FF2B5EF4-FFF2-40B4-BE49-F238E27FC236}">
                <a16:creationId xmlns="" xmlns:a16="http://schemas.microsoft.com/office/drawing/2014/main" id="{39C23D9B-84DE-4B7A-911F-1878CD20446D}"/>
              </a:ext>
            </a:extLst>
          </p:cNvPr>
          <p:cNvGrpSpPr/>
          <p:nvPr/>
        </p:nvGrpSpPr>
        <p:grpSpPr>
          <a:xfrm>
            <a:off x="213098" y="5372094"/>
            <a:ext cx="2844800" cy="1485558"/>
            <a:chOff x="-2274642" y="2284355"/>
            <a:chExt cx="2133600" cy="1114168"/>
          </a:xfrm>
        </p:grpSpPr>
        <p:sp>
          <p:nvSpPr>
            <p:cNvPr id="3" name="Speech Bubble: Rectangle with Corners Rounded 2">
              <a:extLst>
                <a:ext uri="{FF2B5EF4-FFF2-40B4-BE49-F238E27FC236}">
                  <a16:creationId xmlns="" xmlns:a16="http://schemas.microsoft.com/office/drawing/2014/main" id="{C80D90BE-243B-4CC2-9897-DC2567470CDA}"/>
                </a:ext>
              </a:extLst>
            </p:cNvPr>
            <p:cNvSpPr/>
            <p:nvPr/>
          </p:nvSpPr>
          <p:spPr>
            <a:xfrm>
              <a:off x="-2274642" y="2284355"/>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triệu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 Fb Phuong Ny C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 Fb Phuong Ny Chu"/>
          <p:cNvSpPr txBox="1"/>
          <p:nvPr/>
        </p:nvSpPr>
        <p:spPr>
          <a:xfrm>
            <a:off x="428590" y="508960"/>
            <a:ext cx="51816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Thời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gian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thành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của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nhiên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liệu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hóa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thạch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là</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 Fb Phuong Ny Chu">
            <a:extLst>
              <a:ext uri="{FF2B5EF4-FFF2-40B4-BE49-F238E27FC236}">
                <a16:creationId xmlns="" xmlns:a16="http://schemas.microsoft.com/office/drawing/2014/main" id="{EA94EE4C-DC84-4124-A9D4-9D6529BF4EDC}"/>
              </a:ext>
            </a:extLst>
          </p:cNvPr>
          <p:cNvGrpSpPr/>
          <p:nvPr/>
        </p:nvGrpSpPr>
        <p:grpSpPr>
          <a:xfrm flipH="1">
            <a:off x="7274560" y="419097"/>
            <a:ext cx="2340087" cy="1035052"/>
            <a:chOff x="-1933560" y="2265304"/>
            <a:chExt cx="1755065" cy="776289"/>
          </a:xfrm>
        </p:grpSpPr>
        <p:sp>
          <p:nvSpPr>
            <p:cNvPr id="37" name="Speech Bubble: Rectangle with Corners Rounded 36">
              <a:extLst>
                <a:ext uri="{FF2B5EF4-FFF2-40B4-BE49-F238E27FC236}">
                  <a16:creationId xmlns="" xmlns:a16="http://schemas.microsoft.com/office/drawing/2014/main" id="{8464420B-B920-4317-BE91-1D08964D7B72}"/>
                </a:ext>
              </a:extLst>
            </p:cNvPr>
            <p:cNvSpPr/>
            <p:nvPr/>
          </p:nvSpPr>
          <p:spPr>
            <a:xfrm>
              <a:off x="-1933560" y="2265304"/>
              <a:ext cx="1755065"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triệu</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 Fb Phuong Ny Chu">
            <a:extLst>
              <a:ext uri="{FF2B5EF4-FFF2-40B4-BE49-F238E27FC236}">
                <a16:creationId xmlns="" xmlns:a16="http://schemas.microsoft.com/office/drawing/2014/main" id="{98418B5F-CE4A-4DBA-A4BC-305D0001CD6E}"/>
              </a:ext>
            </a:extLst>
          </p:cNvPr>
          <p:cNvGrpSpPr/>
          <p:nvPr/>
        </p:nvGrpSpPr>
        <p:grpSpPr>
          <a:xfrm>
            <a:off x="-2547716" y="2866212"/>
            <a:ext cx="2844800" cy="1510959"/>
            <a:chOff x="-2312095" y="2265304"/>
            <a:chExt cx="2133600" cy="1133219"/>
          </a:xfrm>
        </p:grpSpPr>
        <p:sp>
          <p:nvSpPr>
            <p:cNvPr id="40" name="Speech Bubble: Rectangle with Corners Rounded 39">
              <a:extLst>
                <a:ext uri="{FF2B5EF4-FFF2-40B4-BE49-F238E27FC236}">
                  <a16:creationId xmlns=""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1 -2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 Fb Phuong Ny Chu">
            <a:extLst>
              <a:ext uri="{FF2B5EF4-FFF2-40B4-BE49-F238E27FC236}">
                <a16:creationId xmlns=""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10 – 50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 Fb Phuong Ny Chu">
            <a:extLst>
              <a:ext uri="{FF2B5EF4-FFF2-40B4-BE49-F238E27FC236}">
                <a16:creationId xmlns=""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50 – 100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 Fb Phuong Ny Chu">
            <a:hlinkClick r:id="" action="ppaction://media"/>
            <a:extLst>
              <a:ext uri="{FF2B5EF4-FFF2-40B4-BE49-F238E27FC236}">
                <a16:creationId xmlns=""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7821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 Fb Phuong Ny Chu">
            <a:extLst>
              <a:ext uri="{FF2B5EF4-FFF2-40B4-BE49-F238E27FC236}">
                <a16:creationId xmlns=""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 Fb Phuong Ny Chu">
            <a:extLst>
              <a:ext uri="{FF2B5EF4-FFF2-40B4-BE49-F238E27FC236}">
                <a16:creationId xmlns=""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 Fb Phuong Ny Chu">
            <a:extLst>
              <a:ext uri="{FF2B5EF4-FFF2-40B4-BE49-F238E27FC236}">
                <a16:creationId xmlns=""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 Fb Phuong Ny Chu">
            <a:extLst>
              <a:ext uri="{FF2B5EF4-FFF2-40B4-BE49-F238E27FC236}">
                <a16:creationId xmlns=""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 Fb Phuong Ny Ch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 Fb Phuong Ny C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 Fb Phuong Ny Chu">
            <a:extLst>
              <a:ext uri="{FF2B5EF4-FFF2-40B4-BE49-F238E27FC236}">
                <a16:creationId xmlns="" xmlns:a16="http://schemas.microsoft.com/office/drawing/2014/main" id="{39C23D9B-84DE-4B7A-911F-1878CD20446D}"/>
              </a:ext>
            </a:extLst>
          </p:cNvPr>
          <p:cNvGrpSpPr/>
          <p:nvPr/>
        </p:nvGrpSpPr>
        <p:grpSpPr>
          <a:xfrm>
            <a:off x="-2844802" y="5156201"/>
            <a:ext cx="3808811" cy="1510959"/>
            <a:chOff x="-2312096" y="2265304"/>
            <a:chExt cx="2856608" cy="1133219"/>
          </a:xfrm>
        </p:grpSpPr>
        <p:sp>
          <p:nvSpPr>
            <p:cNvPr id="3" name="Speech Bubble: Rectangle with Corners Rounded 2">
              <a:extLst>
                <a:ext uri="{FF2B5EF4-FFF2-40B4-BE49-F238E27FC236}">
                  <a16:creationId xmlns="" xmlns:a16="http://schemas.microsoft.com/office/drawing/2014/main" id="{C80D90BE-243B-4CC2-9897-DC2567470CDA}"/>
                </a:ext>
              </a:extLst>
            </p:cNvPr>
            <p:cNvSpPr/>
            <p:nvPr/>
          </p:nvSpPr>
          <p:spPr>
            <a:xfrm>
              <a:off x="-2312096" y="2265304"/>
              <a:ext cx="2856608"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B, C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 Fb Phuong Ny C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 Fb Phuong Ny Chu"/>
          <p:cNvSpPr txBox="1"/>
          <p:nvPr/>
        </p:nvSpPr>
        <p:spPr>
          <a:xfrm>
            <a:off x="428590" y="508960"/>
            <a:ext cx="51816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Dạng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năn</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g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lượng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hóa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thạch</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mà</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chúng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ta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sử</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dụng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hàng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này</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là</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 Fb Phuong Ny Chu">
            <a:extLst>
              <a:ext uri="{FF2B5EF4-FFF2-40B4-BE49-F238E27FC236}">
                <a16:creationId xmlns="" xmlns:a16="http://schemas.microsoft.com/office/drawing/2014/main" id="{EA94EE4C-DC84-4124-A9D4-9D6529BF4EDC}"/>
              </a:ext>
            </a:extLst>
          </p:cNvPr>
          <p:cNvGrpSpPr/>
          <p:nvPr/>
        </p:nvGrpSpPr>
        <p:grpSpPr>
          <a:xfrm flipH="1">
            <a:off x="7274560" y="419097"/>
            <a:ext cx="2833032" cy="1035052"/>
            <a:chOff x="-2303269" y="2265304"/>
            <a:chExt cx="2124774" cy="776289"/>
          </a:xfrm>
        </p:grpSpPr>
        <p:sp>
          <p:nvSpPr>
            <p:cNvPr id="37" name="Speech Bubble: Rectangle with Corners Rounded 36">
              <a:extLst>
                <a:ext uri="{FF2B5EF4-FFF2-40B4-BE49-F238E27FC236}">
                  <a16:creationId xmlns="" xmlns:a16="http://schemas.microsoft.com/office/drawing/2014/main" id="{8464420B-B920-4317-BE91-1D08964D7B72}"/>
                </a:ext>
              </a:extLst>
            </p:cNvPr>
            <p:cNvSpPr/>
            <p:nvPr/>
          </p:nvSpPr>
          <p:spPr>
            <a:xfrm>
              <a:off x="-2303269" y="2265304"/>
              <a:ext cx="2124774"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B, C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đều</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 Fb Phuong Ny Chu">
            <a:extLst>
              <a:ext uri="{FF2B5EF4-FFF2-40B4-BE49-F238E27FC236}">
                <a16:creationId xmlns=""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Than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 Fb Phuong Ny Chu">
            <a:extLst>
              <a:ext uri="{FF2B5EF4-FFF2-40B4-BE49-F238E27FC236}">
                <a16:creationId xmlns=""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gas</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 Fb Phuong Ny Chu">
            <a:extLst>
              <a:ext uri="{FF2B5EF4-FFF2-40B4-BE49-F238E27FC236}">
                <a16:creationId xmlns="" xmlns:a16="http://schemas.microsoft.com/office/drawing/2014/main" id="{7055A351-8018-43CC-AF85-72E9B10CD70C}"/>
              </a:ext>
            </a:extLst>
          </p:cNvPr>
          <p:cNvGrpSpPr/>
          <p:nvPr/>
        </p:nvGrpSpPr>
        <p:grpSpPr>
          <a:xfrm flipH="1">
            <a:off x="12206515" y="5156201"/>
            <a:ext cx="2844800" cy="1510959"/>
            <a:chOff x="-2312095" y="2265304"/>
            <a:chExt cx="2133600" cy="1133219"/>
          </a:xfrm>
        </p:grpSpPr>
        <p:sp>
          <p:nvSpPr>
            <p:cNvPr id="48" name="Speech Bubble: Rectangle with Corners Rounded 47">
              <a:extLst>
                <a:ext uri="{FF2B5EF4-FFF2-40B4-BE49-F238E27FC236}">
                  <a16:creationId xmlns=""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mỏ</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 Fb Phuong Ny Chu">
            <a:hlinkClick r:id="" action="ppaction://media"/>
            <a:extLst>
              <a:ext uri="{FF2B5EF4-FFF2-40B4-BE49-F238E27FC236}">
                <a16:creationId xmlns=""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14205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 Fb Phuong Ny Chu">
            <a:extLst>
              <a:ext uri="{FF2B5EF4-FFF2-40B4-BE49-F238E27FC236}">
                <a16:creationId xmlns=""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 Fb Phuong Ny Chu">
            <a:extLst>
              <a:ext uri="{FF2B5EF4-FFF2-40B4-BE49-F238E27FC236}">
                <a16:creationId xmlns=""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 Fb Phuong Ny Chu">
            <a:extLst>
              <a:ext uri="{FF2B5EF4-FFF2-40B4-BE49-F238E27FC236}">
                <a16:creationId xmlns=""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 Fb Phuong Ny Chu">
            <a:extLst>
              <a:ext uri="{FF2B5EF4-FFF2-40B4-BE49-F238E27FC236}">
                <a16:creationId xmlns=""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 Fb Phuong Ny Ch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 Fb Phuong Ny C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 Fb Phuong Ny Chu">
            <a:extLst>
              <a:ext uri="{FF2B5EF4-FFF2-40B4-BE49-F238E27FC236}">
                <a16:creationId xmlns="" xmlns:a16="http://schemas.microsoft.com/office/drawing/2014/main" id="{39C23D9B-84DE-4B7A-911F-1878CD20446D}"/>
              </a:ext>
            </a:extLst>
          </p:cNvPr>
          <p:cNvGrpSpPr/>
          <p:nvPr/>
        </p:nvGrpSpPr>
        <p:grpSpPr>
          <a:xfrm>
            <a:off x="-2844800" y="5156201"/>
            <a:ext cx="2844800" cy="1510959"/>
            <a:chOff x="-2312095" y="2265304"/>
            <a:chExt cx="2133600" cy="1133219"/>
          </a:xfrm>
        </p:grpSpPr>
        <p:sp>
          <p:nvSpPr>
            <p:cNvPr id="3" name="Speech Bubble: Rectangle with Corners Rounded 2">
              <a:extLst>
                <a:ext uri="{FF2B5EF4-FFF2-40B4-BE49-F238E27FC236}">
                  <a16:creationId xmlns=""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4</a:t>
              </a: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 Fb Phuong Ny C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 Fb Phuong Ny Chu"/>
          <p:cNvSpPr txBox="1"/>
          <p:nvPr/>
        </p:nvSpPr>
        <p:spPr>
          <a:xfrm>
            <a:off x="428590" y="508960"/>
            <a:ext cx="518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Hiện</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nay,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có</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bao</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nhiêu</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dạng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năng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lượng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tái</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tạo</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được</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sử</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dụng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rộng</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r>
              <a:rPr lang="en-US" sz="2400" b="1" dirty="0" err="1">
                <a:solidFill>
                  <a:prstClr val="white"/>
                </a:solidFill>
                <a:latin typeface="Arial" panose="020B0604020202020204" pitchFamily="34" charset="0"/>
                <a:ea typeface="Tahoma" panose="020B0604030504040204" pitchFamily="34" charset="0"/>
                <a:cs typeface="Tahoma" panose="020B0604030504040204" pitchFamily="34" charset="0"/>
              </a:rPr>
              <a:t>rãi</a:t>
            </a:r>
            <a:r>
              <a:rPr lang="en-US" sz="2400" b="1" dirty="0">
                <a:solidFill>
                  <a:prstClr val="white"/>
                </a:solidFill>
                <a:latin typeface="Arial" panose="020B0604020202020204" pitchFamily="34" charset="0"/>
                <a:ea typeface="Tahoma" panose="020B0604030504040204" pitchFamily="34" charset="0"/>
                <a:cs typeface="Tahoma" panose="020B0604030504040204" pitchFamily="34" charset="0"/>
              </a:rPr>
              <a:t> ?</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 Fb Phuong Ny Chu">
            <a:extLst>
              <a:ext uri="{FF2B5EF4-FFF2-40B4-BE49-F238E27FC236}">
                <a16:creationId xmlns=""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 Fb Phuong Ny Chu">
            <a:extLst>
              <a:ext uri="{FF2B5EF4-FFF2-40B4-BE49-F238E27FC236}">
                <a16:creationId xmlns=""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C.3</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 Fb Phuong Ny Chu">
            <a:extLst>
              <a:ext uri="{FF2B5EF4-FFF2-40B4-BE49-F238E27FC236}">
                <a16:creationId xmlns=""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5</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 Fb Phuong Ny Chu">
            <a:extLst>
              <a:ext uri="{FF2B5EF4-FFF2-40B4-BE49-F238E27FC236}">
                <a16:creationId xmlns=""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7</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 Fb Phuong Ny Chu">
            <a:hlinkClick r:id="" action="ppaction://media"/>
            <a:extLst>
              <a:ext uri="{FF2B5EF4-FFF2-40B4-BE49-F238E27FC236}">
                <a16:creationId xmlns=""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337335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 Fb Phuong Ny Chu">
            <a:extLst>
              <a:ext uri="{FF2B5EF4-FFF2-40B4-BE49-F238E27FC236}">
                <a16:creationId xmlns=""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 Fb Phuong Ny Chu">
            <a:extLst>
              <a:ext uri="{FF2B5EF4-FFF2-40B4-BE49-F238E27FC236}">
                <a16:creationId xmlns=""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 Fb Phuong Ny Chu">
            <a:extLst>
              <a:ext uri="{FF2B5EF4-FFF2-40B4-BE49-F238E27FC236}">
                <a16:creationId xmlns=""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 Fb Phuong Ny Chu">
            <a:extLst>
              <a:ext uri="{FF2B5EF4-FFF2-40B4-BE49-F238E27FC236}">
                <a16:creationId xmlns=""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 Fb Phuong Ny Ch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 Fb Phuong Ny C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 Fb Phuong Ny Chu">
            <a:extLst>
              <a:ext uri="{FF2B5EF4-FFF2-40B4-BE49-F238E27FC236}">
                <a16:creationId xmlns="" xmlns:a16="http://schemas.microsoft.com/office/drawing/2014/main" id="{39C23D9B-84DE-4B7A-911F-1878CD20446D}"/>
              </a:ext>
            </a:extLst>
          </p:cNvPr>
          <p:cNvGrpSpPr/>
          <p:nvPr/>
        </p:nvGrpSpPr>
        <p:grpSpPr>
          <a:xfrm>
            <a:off x="-2844800" y="5156201"/>
            <a:ext cx="3019612" cy="1510959"/>
            <a:chOff x="-2312095" y="2265304"/>
            <a:chExt cx="2264709" cy="1133219"/>
          </a:xfrm>
        </p:grpSpPr>
        <p:sp>
          <p:nvSpPr>
            <p:cNvPr id="3" name="Speech Bubble: Rectangle with Corners Rounded 2">
              <a:extLst>
                <a:ext uri="{FF2B5EF4-FFF2-40B4-BE49-F238E27FC236}">
                  <a16:creationId xmlns="" xmlns:a16="http://schemas.microsoft.com/office/drawing/2014/main" id="{C80D90BE-243B-4CC2-9897-DC2567470CDA}"/>
                </a:ext>
              </a:extLst>
            </p:cNvPr>
            <p:cNvSpPr/>
            <p:nvPr/>
          </p:nvSpPr>
          <p:spPr>
            <a:xfrm>
              <a:off x="-2312095" y="2265304"/>
              <a:ext cx="2264709"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Sơn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 Fb Phuong Ny C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 Fb Phuong Ny Chu"/>
          <p:cNvSpPr txBox="1"/>
          <p:nvPr/>
        </p:nvSpPr>
        <p:spPr>
          <a:xfrm>
            <a:off x="428590" y="508960"/>
            <a:ext cx="51816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Nhà</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máy</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thủy</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điện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có</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công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suất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lớn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nhất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nước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ta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là</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 Fb Phuong Ny Chu">
            <a:extLst>
              <a:ext uri="{FF2B5EF4-FFF2-40B4-BE49-F238E27FC236}">
                <a16:creationId xmlns="" xmlns:a16="http://schemas.microsoft.com/office/drawing/2014/main" id="{EA94EE4C-DC84-4124-A9D4-9D6529BF4EDC}"/>
              </a:ext>
            </a:extLst>
          </p:cNvPr>
          <p:cNvGrpSpPr/>
          <p:nvPr/>
        </p:nvGrpSpPr>
        <p:grpSpPr>
          <a:xfrm flipH="1">
            <a:off x="7274559" y="419097"/>
            <a:ext cx="2366981" cy="1035052"/>
            <a:chOff x="-1953730" y="2265304"/>
            <a:chExt cx="1775236" cy="776289"/>
          </a:xfrm>
        </p:grpSpPr>
        <p:sp>
          <p:nvSpPr>
            <p:cNvPr id="37" name="Speech Bubble: Rectangle with Corners Rounded 36">
              <a:extLst>
                <a:ext uri="{FF2B5EF4-FFF2-40B4-BE49-F238E27FC236}">
                  <a16:creationId xmlns="" xmlns:a16="http://schemas.microsoft.com/office/drawing/2014/main" id="{8464420B-B920-4317-BE91-1D08964D7B72}"/>
                </a:ext>
              </a:extLst>
            </p:cNvPr>
            <p:cNvSpPr/>
            <p:nvPr/>
          </p:nvSpPr>
          <p:spPr>
            <a:xfrm>
              <a:off x="-1953730" y="2265304"/>
              <a:ext cx="1775236"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Sơn</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 Fb Phuong Ny Chu">
            <a:extLst>
              <a:ext uri="{FF2B5EF4-FFF2-40B4-BE49-F238E27FC236}">
                <a16:creationId xmlns="" xmlns:a16="http://schemas.microsoft.com/office/drawing/2014/main" id="{98418B5F-CE4A-4DBA-A4BC-305D0001CD6E}"/>
              </a:ext>
            </a:extLst>
          </p:cNvPr>
          <p:cNvGrpSpPr/>
          <p:nvPr/>
        </p:nvGrpSpPr>
        <p:grpSpPr>
          <a:xfrm>
            <a:off x="-2844800" y="2889762"/>
            <a:ext cx="3635160" cy="1510959"/>
            <a:chOff x="-2312095" y="2265304"/>
            <a:chExt cx="2726370" cy="1133219"/>
          </a:xfrm>
        </p:grpSpPr>
        <p:sp>
          <p:nvSpPr>
            <p:cNvPr id="40" name="Speech Bubble: Rectangle with Corners Rounded 39">
              <a:extLst>
                <a:ext uri="{FF2B5EF4-FFF2-40B4-BE49-F238E27FC236}">
                  <a16:creationId xmlns="" xmlns:a16="http://schemas.microsoft.com/office/drawing/2014/main" id="{2461C522-FF0F-436E-8533-BD3D2DC10B53}"/>
                </a:ext>
              </a:extLst>
            </p:cNvPr>
            <p:cNvSpPr/>
            <p:nvPr/>
          </p:nvSpPr>
          <p:spPr>
            <a:xfrm>
              <a:off x="-2312095" y="2265304"/>
              <a:ext cx="272637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Hòa</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Bình</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 Fb Phuong Ny Chu">
            <a:extLst>
              <a:ext uri="{FF2B5EF4-FFF2-40B4-BE49-F238E27FC236}">
                <a16:creationId xmlns="" xmlns:a16="http://schemas.microsoft.com/office/drawing/2014/main" id="{C8AC982F-5F1C-4DBD-AD2A-FFDC19ED0C2B}"/>
              </a:ext>
            </a:extLst>
          </p:cNvPr>
          <p:cNvGrpSpPr/>
          <p:nvPr/>
        </p:nvGrpSpPr>
        <p:grpSpPr>
          <a:xfrm flipH="1">
            <a:off x="11551024" y="3645242"/>
            <a:ext cx="3500291" cy="1510959"/>
            <a:chOff x="-2312095" y="2265304"/>
            <a:chExt cx="2625218" cy="1133219"/>
          </a:xfrm>
        </p:grpSpPr>
        <p:sp>
          <p:nvSpPr>
            <p:cNvPr id="45" name="Speech Bubble: Rectangle with Corners Rounded 44">
              <a:extLst>
                <a:ext uri="{FF2B5EF4-FFF2-40B4-BE49-F238E27FC236}">
                  <a16:creationId xmlns="" xmlns:a16="http://schemas.microsoft.com/office/drawing/2014/main" id="{FA301BAE-EABF-4823-A77C-08256DF60184}"/>
                </a:ext>
              </a:extLst>
            </p:cNvPr>
            <p:cNvSpPr/>
            <p:nvPr/>
          </p:nvSpPr>
          <p:spPr>
            <a:xfrm>
              <a:off x="-2312095" y="2265304"/>
              <a:ext cx="2625218"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Lai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Châu</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 Fb Phuong Ny Chu">
            <a:extLst>
              <a:ext uri="{FF2B5EF4-FFF2-40B4-BE49-F238E27FC236}">
                <a16:creationId xmlns="" xmlns:a16="http://schemas.microsoft.com/office/drawing/2014/main" id="{7055A351-8018-43CC-AF85-72E9B10CD70C}"/>
              </a:ext>
            </a:extLst>
          </p:cNvPr>
          <p:cNvGrpSpPr/>
          <p:nvPr/>
        </p:nvGrpSpPr>
        <p:grpSpPr>
          <a:xfrm flipH="1">
            <a:off x="11551024" y="5136776"/>
            <a:ext cx="3587370" cy="1543424"/>
            <a:chOff x="-2377404" y="2240955"/>
            <a:chExt cx="2690527" cy="1157568"/>
          </a:xfrm>
        </p:grpSpPr>
        <p:sp>
          <p:nvSpPr>
            <p:cNvPr id="48" name="Speech Bubble: Rectangle with Corners Rounded 47">
              <a:extLst>
                <a:ext uri="{FF2B5EF4-FFF2-40B4-BE49-F238E27FC236}">
                  <a16:creationId xmlns="" xmlns:a16="http://schemas.microsoft.com/office/drawing/2014/main" id="{8759F8F5-EA73-4ECF-8396-C55219BE69C7}"/>
                </a:ext>
              </a:extLst>
            </p:cNvPr>
            <p:cNvSpPr/>
            <p:nvPr/>
          </p:nvSpPr>
          <p:spPr>
            <a:xfrm>
              <a:off x="-2377404" y="2240955"/>
              <a:ext cx="2690527"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 Fb Phuong Ny Chu">
            <a:hlinkClick r:id="" action="ppaction://media"/>
            <a:extLst>
              <a:ext uri="{FF2B5EF4-FFF2-40B4-BE49-F238E27FC236}">
                <a16:creationId xmlns=""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29549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 Fb Phuong Ny Chu">
            <a:extLst>
              <a:ext uri="{FF2B5EF4-FFF2-40B4-BE49-F238E27FC236}">
                <a16:creationId xmlns=""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 Fb Phuong Ny Chu">
            <a:extLst>
              <a:ext uri="{FF2B5EF4-FFF2-40B4-BE49-F238E27FC236}">
                <a16:creationId xmlns=""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 Fb Phuong Ny Chu">
            <a:extLst>
              <a:ext uri="{FF2B5EF4-FFF2-40B4-BE49-F238E27FC236}">
                <a16:creationId xmlns=""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 Fb Phuong Ny Chu">
            <a:extLst>
              <a:ext uri="{FF2B5EF4-FFF2-40B4-BE49-F238E27FC236}">
                <a16:creationId xmlns=""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 Fb Phuong Ny Ch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 Fb Phuong Ny C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 Fb Phuong Ny Chu">
            <a:extLst>
              <a:ext uri="{FF2B5EF4-FFF2-40B4-BE49-F238E27FC236}">
                <a16:creationId xmlns="" xmlns:a16="http://schemas.microsoft.com/office/drawing/2014/main" id="{39C23D9B-84DE-4B7A-911F-1878CD20446D}"/>
              </a:ext>
            </a:extLst>
          </p:cNvPr>
          <p:cNvGrpSpPr/>
          <p:nvPr/>
        </p:nvGrpSpPr>
        <p:grpSpPr>
          <a:xfrm>
            <a:off x="-2844800" y="5156201"/>
            <a:ext cx="2844800" cy="1510959"/>
            <a:chOff x="-2312095" y="2265304"/>
            <a:chExt cx="2133600" cy="1133219"/>
          </a:xfrm>
        </p:grpSpPr>
        <p:sp>
          <p:nvSpPr>
            <p:cNvPr id="3" name="Speech Bubble: Rectangle with Corners Rounded 2">
              <a:extLst>
                <a:ext uri="{FF2B5EF4-FFF2-40B4-BE49-F238E27FC236}">
                  <a16:creationId xmlns=""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Mỹ</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 Fb Phuong Ny C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 Fb Phuong Ny Chu"/>
          <p:cNvSpPr txBox="1"/>
          <p:nvPr/>
        </p:nvSpPr>
        <p:spPr>
          <a:xfrm>
            <a:off x="428590" y="508960"/>
            <a:ext cx="518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Vào</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cuối</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thế</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kỷ</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XIX,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hệ</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thống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cung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cấp</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nước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nóng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đầu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tiên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đã</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động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quốc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gia</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nào</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 Fb Phuong Ny Chu">
            <a:extLst>
              <a:ext uri="{FF2B5EF4-FFF2-40B4-BE49-F238E27FC236}">
                <a16:creationId xmlns="" xmlns:a16="http://schemas.microsoft.com/office/drawing/2014/main" id="{EA94EE4C-DC84-4124-A9D4-9D6529BF4EDC}"/>
              </a:ext>
            </a:extLst>
          </p:cNvPr>
          <p:cNvGrpSpPr/>
          <p:nvPr/>
        </p:nvGrpSpPr>
        <p:grpSpPr>
          <a:xfrm flipH="1">
            <a:off x="7274560" y="419097"/>
            <a:ext cx="2072640" cy="1035052"/>
            <a:chOff x="-1732975" y="2265304"/>
            <a:chExt cx="1554480" cy="776289"/>
          </a:xfrm>
        </p:grpSpPr>
        <p:sp>
          <p:nvSpPr>
            <p:cNvPr id="37" name="Speech Bubble: Rectangle with Corners Rounded 36">
              <a:extLst>
                <a:ext uri="{FF2B5EF4-FFF2-40B4-BE49-F238E27FC236}">
                  <a16:creationId xmlns=""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Mỹ</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 Fb Phuong Ny Chu">
            <a:extLst>
              <a:ext uri="{FF2B5EF4-FFF2-40B4-BE49-F238E27FC236}">
                <a16:creationId xmlns="" xmlns:a16="http://schemas.microsoft.com/office/drawing/2014/main" id="{98418B5F-CE4A-4DBA-A4BC-305D0001CD6E}"/>
              </a:ext>
            </a:extLst>
          </p:cNvPr>
          <p:cNvGrpSpPr/>
          <p:nvPr/>
        </p:nvGrpSpPr>
        <p:grpSpPr>
          <a:xfrm>
            <a:off x="-2844800" y="2889762"/>
            <a:ext cx="2844800" cy="1510959"/>
            <a:chOff x="-2312095" y="2265304"/>
            <a:chExt cx="2133600" cy="1133219"/>
          </a:xfrm>
        </p:grpSpPr>
        <p:sp>
          <p:nvSpPr>
            <p:cNvPr id="40" name="Speech Bubble: Rectangle with Corners Rounded 39">
              <a:extLst>
                <a:ext uri="{FF2B5EF4-FFF2-40B4-BE49-F238E27FC236}">
                  <a16:creationId xmlns=""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 Fb Phuong Ny Chu">
            <a:extLst>
              <a:ext uri="{FF2B5EF4-FFF2-40B4-BE49-F238E27FC236}">
                <a16:creationId xmlns=""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lang="en-US" sz="2400" b="1" dirty="0" err="1">
                  <a:solidFill>
                    <a:srgbClr val="FF0000"/>
                  </a:solidFill>
                  <a:latin typeface="Times New Roman" panose="02020603050405020304" pitchFamily="18" charset="0"/>
                  <a:cs typeface="Times New Roman" panose="02020603050405020304" pitchFamily="18" charset="0"/>
                </a:rPr>
                <a:t>Đức</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 Fb Phuong Ny Chu">
            <a:extLst>
              <a:ext uri="{FF2B5EF4-FFF2-40B4-BE49-F238E27FC236}">
                <a16:creationId xmlns=""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 Fb Phuong Ny Chu">
            <a:hlinkClick r:id="" action="ppaction://media"/>
            <a:extLst>
              <a:ext uri="{FF2B5EF4-FFF2-40B4-BE49-F238E27FC236}">
                <a16:creationId xmlns=""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23188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1" name="Picture 50" descr="n27 Fb Phuong Ny Chu">
            <a:extLst>
              <a:ext uri="{FF2B5EF4-FFF2-40B4-BE49-F238E27FC236}">
                <a16:creationId xmlns="" xmlns:a16="http://schemas.microsoft.com/office/drawing/2014/main" id="{5987BEA9-8605-4CA8-B8EC-0F737B0F4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descr="n27 Fb Phuong Ny Chu">
            <a:extLst>
              <a:ext uri="{FF2B5EF4-FFF2-40B4-BE49-F238E27FC236}">
                <a16:creationId xmlns="" xmlns:a16="http://schemas.microsoft.com/office/drawing/2014/main" id="{F2F4CCD3-90FD-40BD-9EE1-F3B4C9278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descr="n27 Fb Phuong Ny Chu">
            <a:extLst>
              <a:ext uri="{FF2B5EF4-FFF2-40B4-BE49-F238E27FC236}">
                <a16:creationId xmlns="" xmlns:a16="http://schemas.microsoft.com/office/drawing/2014/main" id="{AD4BB4CF-F8A2-44BC-9235-55243A937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descr="n27 Fb Phuong Ny Chu">
            <a:extLst>
              <a:ext uri="{FF2B5EF4-FFF2-40B4-BE49-F238E27FC236}">
                <a16:creationId xmlns="" xmlns:a16="http://schemas.microsoft.com/office/drawing/2014/main" id="{15FA170F-2335-42D7-A9B3-594DAC8D67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descr="n27 Fb Phuong Ny Ch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descr="n27 Fb Phuong Ny Ch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descr="n27 Fb Phuong Ny C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descr="n27 Fb Phuong Ny Chu">
            <a:extLst>
              <a:ext uri="{FF2B5EF4-FFF2-40B4-BE49-F238E27FC236}">
                <a16:creationId xmlns="" xmlns:a16="http://schemas.microsoft.com/office/drawing/2014/main" id="{39C23D9B-84DE-4B7A-911F-1878CD20446D}"/>
              </a:ext>
            </a:extLst>
          </p:cNvPr>
          <p:cNvGrpSpPr/>
          <p:nvPr/>
        </p:nvGrpSpPr>
        <p:grpSpPr>
          <a:xfrm>
            <a:off x="-2844800" y="5156201"/>
            <a:ext cx="3273391" cy="1510959"/>
            <a:chOff x="-2312095" y="2265304"/>
            <a:chExt cx="2455043" cy="1133219"/>
          </a:xfrm>
        </p:grpSpPr>
        <p:sp>
          <p:nvSpPr>
            <p:cNvPr id="3" name="Speech Bubble: Rectangle with Corners Rounded 2">
              <a:extLst>
                <a:ext uri="{FF2B5EF4-FFF2-40B4-BE49-F238E27FC236}">
                  <a16:creationId xmlns="" xmlns:a16="http://schemas.microsoft.com/office/drawing/2014/main" id="{C80D90BE-243B-4CC2-9897-DC2567470CDA}"/>
                </a:ext>
              </a:extLst>
            </p:cNvPr>
            <p:cNvSpPr/>
            <p:nvPr/>
          </p:nvSpPr>
          <p:spPr>
            <a:xfrm>
              <a:off x="-2312095" y="2265304"/>
              <a:ext cx="2455043"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descr="n27 Fb Phuong Ny C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descr="n27 Fb Phuong Ny Chu"/>
          <p:cNvSpPr txBox="1"/>
          <p:nvPr/>
        </p:nvSpPr>
        <p:spPr>
          <a:xfrm>
            <a:off x="428590" y="508960"/>
            <a:ext cx="5181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04190" algn="l"/>
                <a:tab pos="574675" algn="l"/>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Tại</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sao</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phần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lớn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các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dự</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án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điện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Mặt</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trời</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nước</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ta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đều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tập</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trung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nhiều</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ở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miền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Trung</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và</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miền</a:t>
            </a:r>
            <a:r>
              <a:rPr kumimoji="0" lang="en-US" sz="24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Tahoma" panose="020B0604030504040204" pitchFamily="34" charset="0"/>
              </a:rPr>
              <a:t> Nam?</a:t>
            </a:r>
            <a:endPar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anose="02020603050405020304" pitchFamily="18" charset="0"/>
            </a:endParaRPr>
          </a:p>
        </p:txBody>
      </p:sp>
      <p:grpSp>
        <p:nvGrpSpPr>
          <p:cNvPr id="36" name="Group 35" descr="n27 Fb Phuong Ny Chu">
            <a:extLst>
              <a:ext uri="{FF2B5EF4-FFF2-40B4-BE49-F238E27FC236}">
                <a16:creationId xmlns="" xmlns:a16="http://schemas.microsoft.com/office/drawing/2014/main" id="{EA94EE4C-DC84-4124-A9D4-9D6529BF4EDC}"/>
              </a:ext>
            </a:extLst>
          </p:cNvPr>
          <p:cNvGrpSpPr/>
          <p:nvPr/>
        </p:nvGrpSpPr>
        <p:grpSpPr>
          <a:xfrm flipH="1">
            <a:off x="7274560" y="419097"/>
            <a:ext cx="2568687" cy="1035052"/>
            <a:chOff x="-2105010" y="2265304"/>
            <a:chExt cx="1926515" cy="776289"/>
          </a:xfrm>
        </p:grpSpPr>
        <p:sp>
          <p:nvSpPr>
            <p:cNvPr id="37" name="Speech Bubble: Rectangle with Corners Rounded 36">
              <a:extLst>
                <a:ext uri="{FF2B5EF4-FFF2-40B4-BE49-F238E27FC236}">
                  <a16:creationId xmlns="" xmlns:a16="http://schemas.microsoft.com/office/drawing/2014/main" id="{8464420B-B920-4317-BE91-1D08964D7B72}"/>
                </a:ext>
              </a:extLst>
            </p:cNvPr>
            <p:cNvSpPr/>
            <p:nvPr/>
          </p:nvSpPr>
          <p:spPr>
            <a:xfrm>
              <a:off x="-2105010" y="2265304"/>
              <a:ext cx="1926515"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1867"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nắng</a:t>
              </a:r>
              <a:r>
                <a:rPr kumimoji="0" lang="en-US" sz="1867"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endParaRPr kumimoji="0" lang="vi-VN" sz="1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8" name="Picture 37">
              <a:extLst>
                <a:ext uri="{FF2B5EF4-FFF2-40B4-BE49-F238E27FC236}">
                  <a16:creationId xmlns="" xmlns:a16="http://schemas.microsoft.com/office/drawing/2014/main" id="{43CE51CF-BBF3-4E8C-8C2F-C00E7D8E85C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descr="n27 Fb Phuong Ny Chu">
            <a:extLst>
              <a:ext uri="{FF2B5EF4-FFF2-40B4-BE49-F238E27FC236}">
                <a16:creationId xmlns="" xmlns:a16="http://schemas.microsoft.com/office/drawing/2014/main" id="{98418B5F-CE4A-4DBA-A4BC-305D0001CD6E}"/>
              </a:ext>
            </a:extLst>
          </p:cNvPr>
          <p:cNvGrpSpPr/>
          <p:nvPr/>
        </p:nvGrpSpPr>
        <p:grpSpPr>
          <a:xfrm>
            <a:off x="-2844800" y="2889762"/>
            <a:ext cx="3635160" cy="1510959"/>
            <a:chOff x="-2312095" y="2265304"/>
            <a:chExt cx="2726370" cy="1133219"/>
          </a:xfrm>
        </p:grpSpPr>
        <p:sp>
          <p:nvSpPr>
            <p:cNvPr id="40" name="Speech Bubble: Rectangle with Corners Rounded 39">
              <a:extLst>
                <a:ext uri="{FF2B5EF4-FFF2-40B4-BE49-F238E27FC236}">
                  <a16:creationId xmlns="" xmlns:a16="http://schemas.microsoft.com/office/drawing/2014/main" id="{2461C522-FF0F-436E-8533-BD3D2DC10B53}"/>
                </a:ext>
              </a:extLst>
            </p:cNvPr>
            <p:cNvSpPr/>
            <p:nvPr/>
          </p:nvSpPr>
          <p:spPr>
            <a:xfrm>
              <a:off x="-2312095" y="2265304"/>
              <a:ext cx="272637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Do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cao</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a:extLst>
                <a:ext uri="{FF2B5EF4-FFF2-40B4-BE49-F238E27FC236}">
                  <a16:creationId xmlns="" xmlns:a16="http://schemas.microsoft.com/office/drawing/2014/main" id="{E17C6954-6503-488C-A8E6-1D7D180268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descr="n27 Fb Phuong Ny Chu">
            <a:extLst>
              <a:ext uri="{FF2B5EF4-FFF2-40B4-BE49-F238E27FC236}">
                <a16:creationId xmlns="" xmlns:a16="http://schemas.microsoft.com/office/drawing/2014/main" id="{C8AC982F-5F1C-4DBD-AD2A-FFDC19ED0C2B}"/>
              </a:ext>
            </a:extLst>
          </p:cNvPr>
          <p:cNvGrpSpPr/>
          <p:nvPr/>
        </p:nvGrpSpPr>
        <p:grpSpPr>
          <a:xfrm flipH="1">
            <a:off x="12206515" y="3645242"/>
            <a:ext cx="2844800" cy="1510959"/>
            <a:chOff x="-2312095" y="2265304"/>
            <a:chExt cx="2133600" cy="1133219"/>
          </a:xfrm>
        </p:grpSpPr>
        <p:sp>
          <p:nvSpPr>
            <p:cNvPr id="45" name="Speech Bubble: Rectangle with Corners Rounded 44">
              <a:extLst>
                <a:ext uri="{FF2B5EF4-FFF2-40B4-BE49-F238E27FC236}">
                  <a16:creationId xmlns=""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Do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địa</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dốc</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extLst>
                <a:ext uri="{FF2B5EF4-FFF2-40B4-BE49-F238E27FC236}">
                  <a16:creationId xmlns="" xmlns:a16="http://schemas.microsoft.com/office/drawing/2014/main" id="{B215FB51-700D-412C-896C-8DEB74DD47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descr="n27 Fb Phuong Ny Chu">
            <a:extLst>
              <a:ext uri="{FF2B5EF4-FFF2-40B4-BE49-F238E27FC236}">
                <a16:creationId xmlns="" xmlns:a16="http://schemas.microsoft.com/office/drawing/2014/main" id="{7055A351-8018-43CC-AF85-72E9B10CD70C}"/>
              </a:ext>
            </a:extLst>
          </p:cNvPr>
          <p:cNvGrpSpPr/>
          <p:nvPr/>
        </p:nvGrpSpPr>
        <p:grpSpPr>
          <a:xfrm flipH="1">
            <a:off x="12206515" y="5169242"/>
            <a:ext cx="2844800" cy="1510959"/>
            <a:chOff x="-2312095" y="2265304"/>
            <a:chExt cx="2133600" cy="1133219"/>
          </a:xfrm>
        </p:grpSpPr>
        <p:sp>
          <p:nvSpPr>
            <p:cNvPr id="48" name="Speech Bubble: Rectangle with Corners Rounded 47">
              <a:extLst>
                <a:ext uri="{FF2B5EF4-FFF2-40B4-BE49-F238E27FC236}">
                  <a16:creationId xmlns=""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Do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mật</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thấp</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48">
              <a:extLst>
                <a:ext uri="{FF2B5EF4-FFF2-40B4-BE49-F238E27FC236}">
                  <a16:creationId xmlns="" xmlns:a16="http://schemas.microsoft.com/office/drawing/2014/main" id="{AFE27EEE-BB8A-44DE-B860-6F6B339BB1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9" name="60 giây đếm ngược  nhạc sôi động (1 minute countdown with music)" descr="n27 Fb Phuong Ny Chu">
            <a:hlinkClick r:id="" action="ppaction://media"/>
            <a:extLst>
              <a:ext uri="{FF2B5EF4-FFF2-40B4-BE49-F238E27FC236}">
                <a16:creationId xmlns="" xmlns:a16="http://schemas.microsoft.com/office/drawing/2014/main" id="{2290C0D0-6934-43AA-A951-8BAD30AA2DD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957740" y="5676290"/>
            <a:ext cx="2233308" cy="1256236"/>
          </a:xfrm>
          <a:prstGeom prst="rect">
            <a:avLst/>
          </a:prstGeom>
        </p:spPr>
      </p:pic>
    </p:spTree>
    <p:extLst>
      <p:ext uri="{BB962C8B-B14F-4D97-AF65-F5344CB8AC3E}">
        <p14:creationId xmlns:p14="http://schemas.microsoft.com/office/powerpoint/2010/main" val="9788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par>
                                <p:cTn id="34" presetID="1" presetClass="mediacall" presetSubtype="0" fill="hold" nodeType="withEffect">
                                  <p:stCondLst>
                                    <p:cond delay="0"/>
                                  </p:stCondLst>
                                  <p:childTnLst>
                                    <p:cmd type="call" cmd="playFrom(0.0)">
                                      <p:cBhvr>
                                        <p:cTn id="35" dur="6722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50"/>
                                        <p:tgtEl>
                                          <p:spTgt spid="27"/>
                                        </p:tgtEl>
                                      </p:cBhvr>
                                    </p:animEffect>
                                    <p:set>
                                      <p:cBhvr>
                                        <p:cTn id="41" dur="1" fill="hold">
                                          <p:stCondLst>
                                            <p:cond delay="24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
                                        <p:tgtEl>
                                          <p:spTgt spid="6"/>
                                        </p:tgtEl>
                                      </p:cBhvr>
                                    </p:animEffect>
                                    <p:set>
                                      <p:cBhvr>
                                        <p:cTn id="44" dur="1" fill="hold">
                                          <p:stCondLst>
                                            <p:cond delay="9"/>
                                          </p:stCondLst>
                                        </p:cTn>
                                        <p:tgtEl>
                                          <p:spTgt spid="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subTnLst>
                                    <p:audio>
                                      <p:cMediaNode>
                                        <p:cTn display="0" masterRel="sameClick">
                                          <p:stCondLst>
                                            <p:cond evt="begin" delay="0">
                                              <p:tn val="48"/>
                                            </p:cond>
                                          </p:stCondLst>
                                          <p:endCondLst>
                                            <p:cond evt="onStopAudio" delay="0">
                                              <p:tgtEl>
                                                <p:sldTgt/>
                                              </p:tgtEl>
                                            </p:cond>
                                          </p:endCondLst>
                                        </p:cTn>
                                        <p:tgtEl>
                                          <p:sndTgt r:embed="rId4" name="yeeh.wav"/>
                                        </p:tgtEl>
                                      </p:cMediaNode>
                                    </p:audio>
                                  </p:subTnLst>
                                </p:cTn>
                              </p:par>
                              <p:par>
                                <p:cTn id="51" presetID="32" presetClass="emph" presetSubtype="0" repeatCount="indefinite" fill="hold"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39"/>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39"/>
                                        </p:tgtEl>
                                        <p:attrNameLst>
                                          <p:attrName>r</p:attrName>
                                        </p:attrNameLst>
                                      </p:cBhvr>
                                    </p:animRot>
                                    <p:animRot by="-240000">
                                      <p:cBhvr>
                                        <p:cTn id="62" dur="200" fill="hold">
                                          <p:stCondLst>
                                            <p:cond delay="200"/>
                                          </p:stCondLst>
                                        </p:cTn>
                                        <p:tgtEl>
                                          <p:spTgt spid="39"/>
                                        </p:tgtEl>
                                        <p:attrNameLst>
                                          <p:attrName>r</p:attrName>
                                        </p:attrNameLst>
                                      </p:cBhvr>
                                    </p:animRot>
                                    <p:animRot by="240000">
                                      <p:cBhvr>
                                        <p:cTn id="63" dur="200" fill="hold">
                                          <p:stCondLst>
                                            <p:cond delay="400"/>
                                          </p:stCondLst>
                                        </p:cTn>
                                        <p:tgtEl>
                                          <p:spTgt spid="39"/>
                                        </p:tgtEl>
                                        <p:attrNameLst>
                                          <p:attrName>r</p:attrName>
                                        </p:attrNameLst>
                                      </p:cBhvr>
                                    </p:animRot>
                                    <p:animRot by="-240000">
                                      <p:cBhvr>
                                        <p:cTn id="64" dur="200" fill="hold">
                                          <p:stCondLst>
                                            <p:cond delay="600"/>
                                          </p:stCondLst>
                                        </p:cTn>
                                        <p:tgtEl>
                                          <p:spTgt spid="39"/>
                                        </p:tgtEl>
                                        <p:attrNameLst>
                                          <p:attrName>r</p:attrName>
                                        </p:attrNameLst>
                                      </p:cBhvr>
                                    </p:animRot>
                                    <p:animRot by="120000">
                                      <p:cBhvr>
                                        <p:cTn id="65" dur="200" fill="hold">
                                          <p:stCondLst>
                                            <p:cond delay="800"/>
                                          </p:stCondLst>
                                        </p:cTn>
                                        <p:tgtEl>
                                          <p:spTgt spid="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4"/>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32" presetClass="emph" presetSubtype="0" fill="hold" nodeType="clickEffect">
                                  <p:stCondLst>
                                    <p:cond delay="0"/>
                                  </p:stCondLst>
                                  <p:childTnLst>
                                    <p:animRot by="120000">
                                      <p:cBhvr>
                                        <p:cTn id="79" dur="100" fill="hold">
                                          <p:stCondLst>
                                            <p:cond delay="0"/>
                                          </p:stCondLst>
                                        </p:cTn>
                                        <p:tgtEl>
                                          <p:spTgt spid="47"/>
                                        </p:tgtEl>
                                        <p:attrNameLst>
                                          <p:attrName>r</p:attrName>
                                        </p:attrNameLst>
                                      </p:cBhvr>
                                    </p:animRot>
                                    <p:animRot by="-240000">
                                      <p:cBhvr>
                                        <p:cTn id="80" dur="200" fill="hold">
                                          <p:stCondLst>
                                            <p:cond delay="200"/>
                                          </p:stCondLst>
                                        </p:cTn>
                                        <p:tgtEl>
                                          <p:spTgt spid="47"/>
                                        </p:tgtEl>
                                        <p:attrNameLst>
                                          <p:attrName>r</p:attrName>
                                        </p:attrNameLst>
                                      </p:cBhvr>
                                    </p:animRot>
                                    <p:animRot by="240000">
                                      <p:cBhvr>
                                        <p:cTn id="81" dur="200" fill="hold">
                                          <p:stCondLst>
                                            <p:cond delay="400"/>
                                          </p:stCondLst>
                                        </p:cTn>
                                        <p:tgtEl>
                                          <p:spTgt spid="47"/>
                                        </p:tgtEl>
                                        <p:attrNameLst>
                                          <p:attrName>r</p:attrName>
                                        </p:attrNameLst>
                                      </p:cBhvr>
                                    </p:animRot>
                                    <p:animRot by="-240000">
                                      <p:cBhvr>
                                        <p:cTn id="82" dur="200" fill="hold">
                                          <p:stCondLst>
                                            <p:cond delay="600"/>
                                          </p:stCondLst>
                                        </p:cTn>
                                        <p:tgtEl>
                                          <p:spTgt spid="47"/>
                                        </p:tgtEl>
                                        <p:attrNameLst>
                                          <p:attrName>r</p:attrName>
                                        </p:attrNameLst>
                                      </p:cBhvr>
                                    </p:animRot>
                                    <p:animRot by="120000">
                                      <p:cBhvr>
                                        <p:cTn id="83" dur="200" fill="hold">
                                          <p:stCondLst>
                                            <p:cond delay="800"/>
                                          </p:stCondLst>
                                        </p:cTn>
                                        <p:tgtEl>
                                          <p:spTgt spid="4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withEffect">
                                  <p:stCondLst>
                                    <p:cond delay="0"/>
                                  </p:stCondLst>
                                  <p:childTnLst>
                                    <p:cmd type="call" cmd="togglePause">
                                      <p:cBhvr>
                                        <p:cTn id="88" dur="1" fill="hold"/>
                                        <p:tgtEl>
                                          <p:spTgt spid="29"/>
                                        </p:tgtEl>
                                      </p:cBhvr>
                                    </p:cmd>
                                  </p:childTnLst>
                                </p:cTn>
                              </p:par>
                            </p:childTnLst>
                          </p:cTn>
                        </p:par>
                      </p:childTnLst>
                    </p:cTn>
                  </p:par>
                </p:childTnLst>
              </p:cTn>
              <p:nextCondLst>
                <p:cond evt="onClick" delay="0">
                  <p:tgtEl>
                    <p:spTgt spid="29"/>
                  </p:tgtEl>
                </p:cond>
              </p:nextCondLst>
            </p:seq>
            <p:video>
              <p:cMediaNode vol="18367">
                <p:cTn id="89" fill="hold" display="0">
                  <p:stCondLst>
                    <p:cond delay="indefinite"/>
                  </p:stCondLst>
                </p:cTn>
                <p:tgtEl>
                  <p:spTgt spid="29"/>
                </p:tgtEl>
              </p:cMediaNode>
            </p:video>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descr="n27 Fb Phuong Ny Chu">
            <a:extLst>
              <a:ext uri="{FF2B5EF4-FFF2-40B4-BE49-F238E27FC236}">
                <a16:creationId xmlns="" xmlns:a16="http://schemas.microsoft.com/office/drawing/2014/main" id="{9CC727BD-BA80-4405-A9EB-D6653E2F67BA}"/>
              </a:ext>
            </a:extLst>
          </p:cNvPr>
          <p:cNvSpPr/>
          <p:nvPr/>
        </p:nvSpPr>
        <p:spPr>
          <a:xfrm>
            <a:off x="2585651" y="0"/>
            <a:ext cx="7080850" cy="1117591"/>
          </a:xfrm>
          <a:prstGeom prst="rect">
            <a:avLst/>
          </a:prstGeom>
          <a:solidFill>
            <a:srgbClr val="EF7589"/>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dirty="0">
                <a:solidFill>
                  <a:srgbClr val="7030A0"/>
                </a:solidFill>
                <a:latin typeface="Arial" panose="020B0604020202020204" pitchFamily="34" charset="0"/>
                <a:cs typeface="Arial" panose="020B0604020202020204" pitchFamily="34" charset="0"/>
              </a:rPr>
              <a:t>CỦNG CỐ VÀ GIAO NHIỆM VỤ VỀ NHÀ</a:t>
            </a:r>
          </a:p>
        </p:txBody>
      </p:sp>
      <p:sp>
        <p:nvSpPr>
          <p:cNvPr id="8" name="TextBox 7" descr="n27 Fb Phuong Ny Chu"/>
          <p:cNvSpPr txBox="1"/>
          <p:nvPr/>
        </p:nvSpPr>
        <p:spPr>
          <a:xfrm>
            <a:off x="675248" y="1110396"/>
            <a:ext cx="11296358" cy="954107"/>
          </a:xfrm>
          <a:prstGeom prst="rect">
            <a:avLst/>
          </a:prstGeom>
          <a:no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Trình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ngắn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gọn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6 </a:t>
            </a:r>
            <a:r>
              <a:rPr lang="en-US" sz="2800" dirty="0" err="1">
                <a:solidFill>
                  <a:srgbClr val="002060"/>
                </a:solidFill>
                <a:latin typeface="Arial" panose="020B0604020202020204" pitchFamily="34" charset="0"/>
                <a:cs typeface="Arial" panose="020B0604020202020204" pitchFamily="34" charset="0"/>
              </a:rPr>
              <a:t>loại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theo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nội</a:t>
            </a:r>
            <a:r>
              <a:rPr lang="en-US" sz="2800" dirty="0">
                <a:solidFill>
                  <a:srgbClr val="002060"/>
                </a:solidFill>
                <a:latin typeface="Arial" panose="020B0604020202020204" pitchFamily="34" charset="0"/>
                <a:cs typeface="Arial" panose="020B0604020202020204" pitchFamily="34" charset="0"/>
              </a:rPr>
              <a:t> dung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r>
              <a:rPr lang="en-US" sz="2800" dirty="0">
                <a:solidFill>
                  <a:srgbClr val="002060"/>
                </a:solidFill>
                <a:latin typeface="Arial" panose="020B0604020202020204" pitchFamily="34" charset="0"/>
                <a:cs typeface="Arial" panose="020B0604020202020204" pitchFamily="34" charset="0"/>
              </a:rPr>
              <a:t>:</a:t>
            </a:r>
          </a:p>
        </p:txBody>
      </p:sp>
      <p:pic>
        <p:nvPicPr>
          <p:cNvPr id="10" name="Picture 9" descr="n27 Fb Phuong Ny Chu"/>
          <p:cNvPicPr>
            <a:picLocks noChangeAspect="1"/>
          </p:cNvPicPr>
          <p:nvPr/>
        </p:nvPicPr>
        <p:blipFill>
          <a:blip r:embed="rId2"/>
          <a:stretch>
            <a:fillRect/>
          </a:stretch>
        </p:blipFill>
        <p:spPr>
          <a:xfrm>
            <a:off x="675248" y="1633616"/>
            <a:ext cx="5876925" cy="4743450"/>
          </a:xfrm>
          <a:prstGeom prst="rect">
            <a:avLst/>
          </a:prstGeom>
        </p:spPr>
      </p:pic>
      <p:sp>
        <p:nvSpPr>
          <p:cNvPr id="11" name="Flowchart: Alternate Process 10" descr="n27 Fb Phuong Ny Chu"/>
          <p:cNvSpPr/>
          <p:nvPr/>
        </p:nvSpPr>
        <p:spPr>
          <a:xfrm>
            <a:off x="7315201" y="2744012"/>
            <a:ext cx="4346916" cy="1842868"/>
          </a:xfrm>
          <a:prstGeom prst="flowChartAlternateProcess">
            <a:avLst/>
          </a:prstGeom>
          <a:solidFill>
            <a:srgbClr val="A1C6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Mỗi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nhóm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chọn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dự</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án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hoàn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thành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dự</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án</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6974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27 Fb Phuong Ny Chu">
            <a:extLst>
              <a:ext uri="{FF2B5EF4-FFF2-40B4-BE49-F238E27FC236}">
                <a16:creationId xmlns="" xmlns:a16="http://schemas.microsoft.com/office/drawing/2014/main" id="{6F92969D-27F9-4D52-BAD6-7C87640F4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21076"/>
            <a:ext cx="12009120" cy="67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descr="n27 Fb Phuong Ny Chu">
            <a:extLst>
              <a:ext uri="{FF2B5EF4-FFF2-40B4-BE49-F238E27FC236}">
                <a16:creationId xmlns="" xmlns:a16="http://schemas.microsoft.com/office/drawing/2014/main" id="{FC743C29-5B31-4A88-8D74-CF4747B708CE}"/>
              </a:ext>
            </a:extLst>
          </p:cNvPr>
          <p:cNvSpPr txBox="1">
            <a:spLocks noChangeArrowheads="1"/>
          </p:cNvSpPr>
          <p:nvPr/>
        </p:nvSpPr>
        <p:spPr bwMode="auto">
          <a:xfrm rot="219488">
            <a:off x="3011806" y="2406029"/>
            <a:ext cx="68707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Cảm </a:t>
            </a:r>
            <a:r>
              <a:rPr kumimoji="0" lang="vi-VN"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ơ</a:t>
            </a:r>
            <a:r>
              <a:rPr kumimoji="0" lang="en-US" altLang="vi-VN" sz="54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rPr>
              <a:t>n quý thầy cô và các em! </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vi-VN" sz="3200" b="1" i="0" u="none" strike="noStrike" kern="1200" cap="none" spc="0" normalizeH="0" baseline="0" noProof="0">
              <a:ln>
                <a:noFill/>
              </a:ln>
              <a:solidFill>
                <a:srgbClr val="C9160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244496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pic>
        <p:nvPicPr>
          <p:cNvPr id="5" name="Picture 4" descr="n27 Fb Phuong Ny Chu"/>
          <p:cNvPicPr>
            <a:picLocks noChangeAspect="1"/>
          </p:cNvPicPr>
          <p:nvPr/>
        </p:nvPicPr>
        <p:blipFill>
          <a:blip r:embed="rId2"/>
          <a:stretch>
            <a:fillRect/>
          </a:stretch>
        </p:blipFill>
        <p:spPr>
          <a:xfrm>
            <a:off x="389964" y="985429"/>
            <a:ext cx="3581143" cy="2522179"/>
          </a:xfrm>
          <a:prstGeom prst="rect">
            <a:avLst/>
          </a:prstGeom>
        </p:spPr>
      </p:pic>
      <p:pic>
        <p:nvPicPr>
          <p:cNvPr id="6" name="Picture 5" descr="n27 Fb Phuong Ny Chu"/>
          <p:cNvPicPr>
            <a:picLocks noChangeAspect="1"/>
          </p:cNvPicPr>
          <p:nvPr/>
        </p:nvPicPr>
        <p:blipFill>
          <a:blip r:embed="rId3"/>
          <a:stretch>
            <a:fillRect/>
          </a:stretch>
        </p:blipFill>
        <p:spPr>
          <a:xfrm>
            <a:off x="3971107" y="985428"/>
            <a:ext cx="4562309" cy="2522179"/>
          </a:xfrm>
          <a:prstGeom prst="rect">
            <a:avLst/>
          </a:prstGeom>
        </p:spPr>
      </p:pic>
      <p:pic>
        <p:nvPicPr>
          <p:cNvPr id="7" name="Picture 6" descr="n27 Fb Phuong Ny Chu"/>
          <p:cNvPicPr>
            <a:picLocks noChangeAspect="1"/>
          </p:cNvPicPr>
          <p:nvPr/>
        </p:nvPicPr>
        <p:blipFill>
          <a:blip r:embed="rId4"/>
          <a:stretch>
            <a:fillRect/>
          </a:stretch>
        </p:blipFill>
        <p:spPr>
          <a:xfrm>
            <a:off x="389964" y="3633018"/>
            <a:ext cx="4222377" cy="2586450"/>
          </a:xfrm>
          <a:prstGeom prst="rect">
            <a:avLst/>
          </a:prstGeom>
        </p:spPr>
      </p:pic>
      <p:pic>
        <p:nvPicPr>
          <p:cNvPr id="8" name="Picture 7" descr="n27 Fb Phuong Ny Chu"/>
          <p:cNvPicPr>
            <a:picLocks noChangeAspect="1"/>
          </p:cNvPicPr>
          <p:nvPr/>
        </p:nvPicPr>
        <p:blipFill>
          <a:blip r:embed="rId5"/>
          <a:stretch>
            <a:fillRect/>
          </a:stretch>
        </p:blipFill>
        <p:spPr>
          <a:xfrm>
            <a:off x="4824183" y="3592745"/>
            <a:ext cx="4077770" cy="2626723"/>
          </a:xfrm>
          <a:prstGeom prst="rect">
            <a:avLst/>
          </a:prstGeom>
        </p:spPr>
      </p:pic>
      <p:pic>
        <p:nvPicPr>
          <p:cNvPr id="9" name="Picture 8" descr="n27 Fb Phuong Ny Chu"/>
          <p:cNvPicPr>
            <a:picLocks noChangeAspect="1"/>
          </p:cNvPicPr>
          <p:nvPr/>
        </p:nvPicPr>
        <p:blipFill>
          <a:blip r:embed="rId6"/>
          <a:stretch>
            <a:fillRect/>
          </a:stretch>
        </p:blipFill>
        <p:spPr>
          <a:xfrm>
            <a:off x="8533416" y="860017"/>
            <a:ext cx="3581143" cy="2522180"/>
          </a:xfrm>
          <a:prstGeom prst="rect">
            <a:avLst/>
          </a:prstGeom>
        </p:spPr>
      </p:pic>
      <p:sp>
        <p:nvSpPr>
          <p:cNvPr id="10" name="Oval Callout 9" descr="n27 Fb Phuong Ny Chu"/>
          <p:cNvSpPr/>
          <p:nvPr/>
        </p:nvSpPr>
        <p:spPr>
          <a:xfrm>
            <a:off x="9213156" y="4028661"/>
            <a:ext cx="2978844" cy="2338252"/>
          </a:xfrm>
          <a:prstGeom prst="wedgeEllipseCallout">
            <a:avLst>
              <a:gd name="adj1" fmla="val -95252"/>
              <a:gd name="adj2" fmla="val -62639"/>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11" name="TextBox 10" descr="n27 Fb Phuong Ny Chu"/>
          <p:cNvSpPr txBox="1"/>
          <p:nvPr/>
        </p:nvSpPr>
        <p:spPr>
          <a:xfrm>
            <a:off x="798518" y="1153819"/>
            <a:ext cx="11223152" cy="954107"/>
          </a:xfrm>
          <a:prstGeom prst="rect">
            <a:avLst/>
          </a:prstGeom>
          <a:blipFill>
            <a:blip r:embed="rId7"/>
            <a:tile tx="0" ty="0" sx="100000" sy="100000" flip="none" algn="tl"/>
          </a:blip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nguồn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vô</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mặt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mưa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thủy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triều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sóng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nhiệt</a:t>
            </a:r>
            <a:r>
              <a:rPr lang="en-US" sz="2800" dirty="0">
                <a:solidFill>
                  <a:srgbClr val="002060"/>
                </a:solidFill>
                <a:latin typeface="Arial" panose="020B0604020202020204" pitchFamily="34" charset="0"/>
                <a:cs typeface="Arial" panose="020B0604020202020204" pitchFamily="34" charset="0"/>
              </a:rPr>
              <a:t>.</a:t>
            </a:r>
          </a:p>
        </p:txBody>
      </p:sp>
      <p:sp>
        <p:nvSpPr>
          <p:cNvPr id="14" name="TextBox 13" descr="n27 Fb Phuong Ny Chu"/>
          <p:cNvSpPr txBox="1"/>
          <p:nvPr/>
        </p:nvSpPr>
        <p:spPr>
          <a:xfrm>
            <a:off x="488170" y="546886"/>
            <a:ext cx="3891491" cy="523220"/>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1. </a:t>
            </a:r>
            <a:r>
              <a:rPr lang="en-US" sz="2800" b="1" dirty="0" err="1">
                <a:solidFill>
                  <a:srgbClr val="7030A0"/>
                </a:solidFill>
                <a:latin typeface="Arial" panose="020B0604020202020204" pitchFamily="34" charset="0"/>
                <a:cs typeface="Arial" panose="020B0604020202020204" pitchFamily="34" charset="0"/>
              </a:rPr>
              <a:t>Năng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lượng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tái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tạo</a:t>
            </a:r>
            <a:endParaRPr lang="en-US" sz="2800" b="1" dirty="0">
              <a:solidFill>
                <a:srgbClr val="7030A0"/>
              </a:solidFill>
              <a:latin typeface="Arial" panose="020B0604020202020204" pitchFamily="34" charset="0"/>
              <a:cs typeface="Arial" panose="020B0604020202020204" pitchFamily="34" charset="0"/>
            </a:endParaRPr>
          </a:p>
        </p:txBody>
      </p:sp>
      <p:sp>
        <p:nvSpPr>
          <p:cNvPr id="2" name="TextBox 1" descr="n27 Fb Phuong Ny Chu"/>
          <p:cNvSpPr txBox="1"/>
          <p:nvPr/>
        </p:nvSpPr>
        <p:spPr>
          <a:xfrm>
            <a:off x="3433996" y="6362159"/>
            <a:ext cx="3749039" cy="461665"/>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lượng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32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5"/>
                                        </p:tgtEl>
                                        <p:attrNameLst>
                                          <p:attrName>ppt_x</p:attrName>
                                        </p:attrNameLst>
                                      </p:cBhvr>
                                      <p:tavLst>
                                        <p:tav tm="0">
                                          <p:val>
                                            <p:strVal val="ppt_x"/>
                                          </p:val>
                                        </p:tav>
                                        <p:tav tm="100000">
                                          <p:val>
                                            <p:strVal val="ppt_x"/>
                                          </p:val>
                                        </p:tav>
                                      </p:tavLst>
                                    </p:anim>
                                    <p:anim calcmode="lin" valueType="num">
                                      <p:cBhvr additive="base">
                                        <p:cTn id="36" dur="500"/>
                                        <p:tgtEl>
                                          <p:spTgt spid="5"/>
                                        </p:tgtEl>
                                        <p:attrNameLst>
                                          <p:attrName>ppt_y</p:attrName>
                                        </p:attrNameLst>
                                      </p:cBhvr>
                                      <p:tavLst>
                                        <p:tav tm="0">
                                          <p:val>
                                            <p:strVal val="ppt_y"/>
                                          </p:val>
                                        </p:tav>
                                        <p:tav tm="100000">
                                          <p:val>
                                            <p:strVal val="1+ppt_h/2"/>
                                          </p:val>
                                        </p:tav>
                                      </p:tavLst>
                                    </p:anim>
                                    <p:set>
                                      <p:cBhvr>
                                        <p:cTn id="37" dur="1" fill="hold">
                                          <p:stCondLst>
                                            <p:cond delay="499"/>
                                          </p:stCondLst>
                                        </p:cTn>
                                        <p:tgtEl>
                                          <p:spTgt spid="5"/>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ppt_x"/>
                                          </p:val>
                                        </p:tav>
                                      </p:tavLst>
                                    </p:anim>
                                    <p:anim calcmode="lin" valueType="num">
                                      <p:cBhvr additive="base">
                                        <p:cTn id="48" dur="500"/>
                                        <p:tgtEl>
                                          <p:spTgt spid="7"/>
                                        </p:tgtEl>
                                        <p:attrNameLst>
                                          <p:attrName>ppt_y</p:attrName>
                                        </p:attrNameLst>
                                      </p:cBhvr>
                                      <p:tavLst>
                                        <p:tav tm="0">
                                          <p:val>
                                            <p:strVal val="ppt_y"/>
                                          </p:val>
                                        </p:tav>
                                        <p:tav tm="100000">
                                          <p:val>
                                            <p:strVal val="1+ppt_h/2"/>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ppt_x"/>
                                          </p:val>
                                        </p:tav>
                                      </p:tavLst>
                                    </p:anim>
                                    <p:anim calcmode="lin" valueType="num">
                                      <p:cBhvr additive="base">
                                        <p:cTn id="52" dur="500"/>
                                        <p:tgtEl>
                                          <p:spTgt spid="8"/>
                                        </p:tgtEl>
                                        <p:attrNameLst>
                                          <p:attrName>ppt_y</p:attrName>
                                        </p:attrNameLst>
                                      </p:cBhvr>
                                      <p:tavLst>
                                        <p:tav tm="0">
                                          <p:val>
                                            <p:strVal val="ppt_y"/>
                                          </p:val>
                                        </p:tav>
                                        <p:tav tm="100000">
                                          <p:val>
                                            <p:strVal val="1+ppt_h/2"/>
                                          </p:val>
                                        </p:tav>
                                      </p:tavLst>
                                    </p:anim>
                                    <p:set>
                                      <p:cBhvr>
                                        <p:cTn id="53" dur="1" fill="hold">
                                          <p:stCondLst>
                                            <p:cond delay="499"/>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ircle(in)">
                                      <p:cBhvr>
                                        <p:cTn id="58" dur="2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27 Fb Phuong Ny Ch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6" name="TextBox 5" descr="n27 Fb Phuong Ny Chu"/>
          <p:cNvSpPr txBox="1"/>
          <p:nvPr/>
        </p:nvSpPr>
        <p:spPr>
          <a:xfrm>
            <a:off x="488170" y="546886"/>
            <a:ext cx="4697784" cy="954107"/>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2. </a:t>
            </a:r>
            <a:r>
              <a:rPr lang="en-US" sz="2800" b="1" dirty="0" err="1">
                <a:solidFill>
                  <a:srgbClr val="7030A0"/>
                </a:solidFill>
                <a:latin typeface="Arial" panose="020B0604020202020204" pitchFamily="34" charset="0"/>
                <a:cs typeface="Arial" panose="020B0604020202020204" pitchFamily="34" charset="0"/>
              </a:rPr>
              <a:t>Năng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lượng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không</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tái</a:t>
            </a:r>
            <a:r>
              <a:rPr lang="en-US" sz="2800" b="1" dirty="0">
                <a:solidFill>
                  <a:srgbClr val="7030A0"/>
                </a:solidFill>
                <a:latin typeface="Arial" panose="020B0604020202020204" pitchFamily="34" charset="0"/>
                <a:cs typeface="Arial" panose="020B0604020202020204" pitchFamily="34" charset="0"/>
              </a:rPr>
              <a:t> </a:t>
            </a:r>
            <a:r>
              <a:rPr lang="en-US" sz="2800" b="1" dirty="0" err="1">
                <a:solidFill>
                  <a:srgbClr val="7030A0"/>
                </a:solidFill>
                <a:latin typeface="Arial" panose="020B0604020202020204" pitchFamily="34" charset="0"/>
                <a:cs typeface="Arial" panose="020B0604020202020204" pitchFamily="34" charset="0"/>
              </a:rPr>
              <a:t>tạo</a:t>
            </a:r>
            <a:endParaRPr lang="en-US" sz="2800" b="1" dirty="0">
              <a:solidFill>
                <a:srgbClr val="7030A0"/>
              </a:solidFill>
              <a:latin typeface="Arial" panose="020B0604020202020204" pitchFamily="34" charset="0"/>
              <a:cs typeface="Arial" panose="020B0604020202020204" pitchFamily="34" charset="0"/>
            </a:endParaRPr>
          </a:p>
        </p:txBody>
      </p:sp>
      <p:sp>
        <p:nvSpPr>
          <p:cNvPr id="4" name="Oval Callout 3" descr="n27 Fb Phuong Ny Chu"/>
          <p:cNvSpPr/>
          <p:nvPr/>
        </p:nvSpPr>
        <p:spPr>
          <a:xfrm>
            <a:off x="9213156" y="4028661"/>
            <a:ext cx="2808514" cy="2338252"/>
          </a:xfrm>
          <a:prstGeom prst="wedgeEllipseCallout">
            <a:avLst>
              <a:gd name="adj1" fmla="val -95252"/>
              <a:gd name="adj2" fmla="val -62639"/>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
        <p:nvSpPr>
          <p:cNvPr id="2" name="TextBox 1" descr="n27 Fb Phuong Ny Chu"/>
          <p:cNvSpPr txBox="1"/>
          <p:nvPr/>
        </p:nvSpPr>
        <p:spPr>
          <a:xfrm>
            <a:off x="613955" y="1070106"/>
            <a:ext cx="11407716" cy="1384995"/>
          </a:xfrm>
          <a:prstGeom prst="rect">
            <a:avLst/>
          </a:prstGeom>
          <a:blipFill>
            <a:blip r:embed="rId2"/>
            <a:tile tx="0" ty="0" sx="100000" sy="100000" flip="none" algn="tl"/>
          </a:blipFill>
        </p:spPr>
        <p:txBody>
          <a:bodyPr wrap="square" rtlCol="0">
            <a:spAutoFit/>
          </a:bodyPr>
          <a:lstStyle/>
          <a:p>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năng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lượng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khai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nguồn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nguyên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như</a:t>
            </a:r>
            <a:r>
              <a:rPr lang="en-US" sz="2800" dirty="0">
                <a:solidFill>
                  <a:srgbClr val="002060"/>
                </a:solidFill>
                <a:latin typeface="Arial" panose="020B0604020202020204" pitchFamily="34" charset="0"/>
                <a:cs typeface="Arial" panose="020B0604020202020204" pitchFamily="34" charset="0"/>
              </a:rPr>
              <a:t> than </a:t>
            </a:r>
            <a:r>
              <a:rPr lang="en-US" sz="2800" dirty="0" err="1">
                <a:solidFill>
                  <a:srgbClr val="002060"/>
                </a:solidFill>
                <a:latin typeface="Arial" panose="020B0604020202020204" pitchFamily="34" charset="0"/>
                <a:cs typeface="Arial" panose="020B0604020202020204" pitchFamily="34" charset="0"/>
              </a:rPr>
              <a:t>đá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mỏ</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thể</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bổ</a:t>
            </a:r>
            <a:r>
              <a:rPr lang="en-US" sz="2800" dirty="0">
                <a:solidFill>
                  <a:srgbClr val="002060"/>
                </a:solidFill>
                <a:latin typeface="Arial" panose="020B0604020202020204" pitchFamily="34" charset="0"/>
                <a:cs typeface="Arial" panose="020B0604020202020204" pitchFamily="34" charset="0"/>
              </a:rPr>
              <a:t> sung,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ngắn</a:t>
            </a:r>
            <a:r>
              <a:rPr lang="en-US" sz="2800" dirty="0">
                <a:solidFill>
                  <a:srgbClr val="002060"/>
                </a:solidFill>
                <a:latin typeface="Arial" panose="020B0604020202020204" pitchFamily="34" charset="0"/>
                <a:cs typeface="Arial" panose="020B0604020202020204" pitchFamily="34" charset="0"/>
              </a:rPr>
              <a:t>.</a:t>
            </a:r>
          </a:p>
        </p:txBody>
      </p:sp>
      <p:pic>
        <p:nvPicPr>
          <p:cNvPr id="7" name="Picture 6" descr="n27 Fb Phuong Ny Chu"/>
          <p:cNvPicPr>
            <a:picLocks noChangeAspect="1"/>
          </p:cNvPicPr>
          <p:nvPr/>
        </p:nvPicPr>
        <p:blipFill>
          <a:blip r:embed="rId3"/>
          <a:stretch>
            <a:fillRect/>
          </a:stretch>
        </p:blipFill>
        <p:spPr>
          <a:xfrm>
            <a:off x="2056856" y="2455101"/>
            <a:ext cx="5753100" cy="3486150"/>
          </a:xfrm>
          <a:prstGeom prst="rect">
            <a:avLst/>
          </a:prstGeom>
        </p:spPr>
      </p:pic>
      <p:sp>
        <p:nvSpPr>
          <p:cNvPr id="8" name="TextBox 7" descr="n27 Fb Phuong Ny Chu"/>
          <p:cNvSpPr txBox="1"/>
          <p:nvPr/>
        </p:nvSpPr>
        <p:spPr>
          <a:xfrm>
            <a:off x="1377747" y="6136080"/>
            <a:ext cx="7616414" cy="461665"/>
          </a:xfrm>
          <a:prstGeom prst="rect">
            <a:avLst/>
          </a:prstGeom>
          <a:noFill/>
        </p:spPr>
        <p:txBody>
          <a:bodyPr wrap="square" rtlCol="0">
            <a:spAutoFit/>
          </a:bodyPr>
          <a:lstStyle/>
          <a:p>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lượng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hóa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thạch</a:t>
            </a:r>
            <a:r>
              <a:rPr lang="en-US" sz="2400" i="1" dirty="0">
                <a:solidFill>
                  <a:srgbClr val="FF0000"/>
                </a:solidFill>
                <a:latin typeface="Arial" panose="020B0604020202020204" pitchFamily="34" charset="0"/>
                <a:cs typeface="Arial" panose="020B0604020202020204" pitchFamily="34" charset="0"/>
              </a:rPr>
              <a:t> hay </a:t>
            </a:r>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lượng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91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4"/>
                                        </p:tgtEl>
                                      </p:cBhvr>
                                    </p:animEffect>
                                    <p:anim calcmode="lin" valueType="num">
                                      <p:cBhvr>
                                        <p:cTn id="18" dur="1000"/>
                                        <p:tgtEl>
                                          <p:spTgt spid="4"/>
                                        </p:tgtEl>
                                        <p:attrNameLst>
                                          <p:attrName>ppt_x</p:attrName>
                                        </p:attrNameLst>
                                      </p:cBhvr>
                                      <p:tavLst>
                                        <p:tav tm="0">
                                          <p:val>
                                            <p:strVal val="ppt_x"/>
                                          </p:val>
                                        </p:tav>
                                        <p:tav tm="100000">
                                          <p:val>
                                            <p:strVal val="ppt_x"/>
                                          </p:val>
                                        </p:tav>
                                      </p:tavLst>
                                    </p:anim>
                                    <p:anim calcmode="lin" valueType="num">
                                      <p:cBhvr>
                                        <p:cTn id="19" dur="1000"/>
                                        <p:tgtEl>
                                          <p:spTgt spid="4"/>
                                        </p:tgtEl>
                                        <p:attrNameLst>
                                          <p:attrName>ppt_y</p:attrName>
                                        </p:attrNameLst>
                                      </p:cBhvr>
                                      <p:tavLst>
                                        <p:tav tm="0">
                                          <p:val>
                                            <p:strVal val="ppt_y"/>
                                          </p:val>
                                        </p:tav>
                                        <p:tav tm="100000">
                                          <p:val>
                                            <p:strVal val="ppt_y+.1"/>
                                          </p:val>
                                        </p:tav>
                                      </p:tavLst>
                                    </p:anim>
                                    <p:set>
                                      <p:cBhvr>
                                        <p:cTn id="20" dur="1" fill="hold">
                                          <p:stCondLst>
                                            <p:cond delay="9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5" name="Oval Callout 4" descr="n27 Fb Phuong Ny Chu"/>
          <p:cNvSpPr/>
          <p:nvPr/>
        </p:nvSpPr>
        <p:spPr>
          <a:xfrm>
            <a:off x="8307977" y="841324"/>
            <a:ext cx="3713693" cy="2338252"/>
          </a:xfrm>
          <a:prstGeom prst="wedgeEllipseCallout">
            <a:avLst>
              <a:gd name="adj1" fmla="val -76961"/>
              <a:gd name="adj2" fmla="val 42948"/>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a:t>
            </a:r>
          </a:p>
        </p:txBody>
      </p:sp>
      <p:sp>
        <p:nvSpPr>
          <p:cNvPr id="6" name="Rectangle 5" descr="n27 Fb Phuong Ny Chu"/>
          <p:cNvSpPr/>
          <p:nvPr/>
        </p:nvSpPr>
        <p:spPr>
          <a:xfrm>
            <a:off x="487679" y="1220147"/>
            <a:ext cx="11704321" cy="1815882"/>
          </a:xfrm>
          <a:prstGeom prst="rect">
            <a:avLst/>
          </a:prstGeom>
          <a:blipFill>
            <a:blip r:embed="rId2"/>
            <a:tile tx="0" ty="0" sx="100000" sy="100000" flip="none" algn="tl"/>
          </a:blipFill>
        </p:spPr>
        <p:txBody>
          <a:bodyPr wrap="square">
            <a:spAutoFit/>
          </a:bodyPr>
          <a:lstStyle/>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gốc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cung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cấp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bởi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sẵn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nhiên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giờ</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kiệt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gian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mặt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thủy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triều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descr="n27 Fb Phuong Ny Chu"/>
          <p:cNvSpPr/>
          <p:nvPr/>
        </p:nvSpPr>
        <p:spPr>
          <a:xfrm>
            <a:off x="389964" y="4290063"/>
            <a:ext cx="11510299" cy="1815882"/>
          </a:xfrm>
          <a:prstGeom prst="rect">
            <a:avLst/>
          </a:prstGeom>
          <a:blipFill>
            <a:blip r:embed="rId3"/>
            <a:tile tx="0" ty="0" sx="100000" sy="100000" flip="none" algn="tl"/>
          </a:blipFill>
        </p:spPr>
        <p:txBody>
          <a:bodyPr wrap="square">
            <a:spAutoFit/>
          </a:bodyPr>
          <a:lstStyle/>
          <a:p>
            <a:pPr>
              <a:spcAft>
                <a:spcPts val="0"/>
              </a:spcAft>
              <a:tabLst>
                <a:tab pos="638175" algn="l"/>
              </a:tabLs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gốc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tái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nhờ</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hủy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hàng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triệu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chiếm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tỉ</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lượng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sử</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dụng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271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sp>
        <p:nvSpPr>
          <p:cNvPr id="5" name="Rounded Rectangular Callout 4" descr="n27 Fb Phuong Ny Chu"/>
          <p:cNvSpPr/>
          <p:nvPr/>
        </p:nvSpPr>
        <p:spPr>
          <a:xfrm>
            <a:off x="6939450" y="1075765"/>
            <a:ext cx="5082220" cy="3421700"/>
          </a:xfrm>
          <a:prstGeom prst="wedgeRoundRectCallout">
            <a:avLst>
              <a:gd name="adj1" fmla="val -42000"/>
              <a:gd name="adj2" fmla="val 81888"/>
              <a:gd name="adj3" fmla="val 16667"/>
            </a:avLst>
          </a:prstGeom>
          <a:solidFill>
            <a:srgbClr val="FF0000">
              <a:alpha val="2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anose="020B0604020202020204" pitchFamily="34" charset="0"/>
                <a:cs typeface="Arial" panose="020B0604020202020204" pitchFamily="34" charset="0"/>
              </a:rPr>
              <a:t>Em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kể</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số</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dạng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nhiên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liệu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hóa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thạch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giải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thích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sao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nhiên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liệu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này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lượng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không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tạo</a:t>
            </a:r>
            <a:r>
              <a:rPr lang="en-US" sz="2800" dirty="0">
                <a:solidFill>
                  <a:srgbClr val="C00000"/>
                </a:solidFill>
                <a:latin typeface="Arial" panose="020B0604020202020204" pitchFamily="34" charset="0"/>
                <a:cs typeface="Arial" panose="020B0604020202020204" pitchFamily="34" charset="0"/>
              </a:rPr>
              <a:t>.</a:t>
            </a:r>
          </a:p>
          <a:p>
            <a:pPr algn="ctr"/>
            <a:r>
              <a:rPr lang="en-US" dirty="0"/>
              <a:t> </a:t>
            </a:r>
          </a:p>
        </p:txBody>
      </p:sp>
      <p:sp>
        <p:nvSpPr>
          <p:cNvPr id="6" name="TextBox 5" descr="n27 Fb Phuong Ny Chu"/>
          <p:cNvSpPr txBox="1"/>
          <p:nvPr/>
        </p:nvSpPr>
        <p:spPr>
          <a:xfrm>
            <a:off x="884577" y="4715359"/>
            <a:ext cx="5541727" cy="523220"/>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rPr>
              <a:t>Than </a:t>
            </a:r>
            <a:r>
              <a:rPr lang="en-US" sz="2800" i="1" dirty="0" err="1">
                <a:latin typeface="Arial" panose="020B0604020202020204" pitchFamily="34" charset="0"/>
                <a:cs typeface="Arial" panose="020B0604020202020204" pitchFamily="34" charset="0"/>
              </a:rPr>
              <a:t>đá</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Dầu</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mỏ,Khí</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đốt</a:t>
            </a:r>
            <a:endParaRPr lang="en-US" sz="2800" i="1" dirty="0">
              <a:latin typeface="Arial" panose="020B0604020202020204" pitchFamily="34" charset="0"/>
              <a:cs typeface="Arial" panose="020B0604020202020204" pitchFamily="34" charset="0"/>
            </a:endParaRPr>
          </a:p>
        </p:txBody>
      </p:sp>
      <p:pic>
        <p:nvPicPr>
          <p:cNvPr id="7" name="Picture 6" descr="n27 Fb Phuong Ny Chu"/>
          <p:cNvPicPr>
            <a:picLocks noChangeAspect="1"/>
          </p:cNvPicPr>
          <p:nvPr/>
        </p:nvPicPr>
        <p:blipFill>
          <a:blip r:embed="rId2"/>
          <a:stretch>
            <a:fillRect/>
          </a:stretch>
        </p:blipFill>
        <p:spPr>
          <a:xfrm>
            <a:off x="671181" y="1010251"/>
            <a:ext cx="5755123" cy="3487214"/>
          </a:xfrm>
          <a:prstGeom prst="rect">
            <a:avLst/>
          </a:prstGeom>
        </p:spPr>
      </p:pic>
    </p:spTree>
    <p:extLst>
      <p:ext uri="{BB962C8B-B14F-4D97-AF65-F5344CB8AC3E}">
        <p14:creationId xmlns:p14="http://schemas.microsoft.com/office/powerpoint/2010/main" val="317197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7 Fb Phuong Ny Chu"/>
          <p:cNvSpPr txBox="1"/>
          <p:nvPr/>
        </p:nvSpPr>
        <p:spPr>
          <a:xfrm>
            <a:off x="389964" y="134470"/>
            <a:ext cx="11631706" cy="523220"/>
          </a:xfrm>
          <a:prstGeom prst="rect">
            <a:avLst/>
          </a:prstGeom>
          <a:solidFill>
            <a:srgbClr val="00B050">
              <a:alpha val="20000"/>
            </a:srgbClr>
          </a:solid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 NĂNG LƯỢNG TÁI TẠO VÀ NĂNG LƯỢNG KHÔNG TÁI TẠO</a:t>
            </a:r>
          </a:p>
        </p:txBody>
      </p:sp>
      <p:pic>
        <p:nvPicPr>
          <p:cNvPr id="5" name="Picture 4" descr="n27 Fb Phuong Ny Chu"/>
          <p:cNvPicPr>
            <a:picLocks noChangeAspect="1"/>
          </p:cNvPicPr>
          <p:nvPr/>
        </p:nvPicPr>
        <p:blipFill>
          <a:blip r:embed="rId2"/>
          <a:stretch>
            <a:fillRect/>
          </a:stretch>
        </p:blipFill>
        <p:spPr>
          <a:xfrm>
            <a:off x="223028" y="751619"/>
            <a:ext cx="5982789" cy="4884499"/>
          </a:xfrm>
          <a:prstGeom prst="rect">
            <a:avLst/>
          </a:prstGeom>
        </p:spPr>
      </p:pic>
      <p:pic>
        <p:nvPicPr>
          <p:cNvPr id="6" name="Picture 5" descr="n27 Fb Phuong Ny Chu"/>
          <p:cNvPicPr>
            <a:picLocks noChangeAspect="1"/>
          </p:cNvPicPr>
          <p:nvPr/>
        </p:nvPicPr>
        <p:blipFill>
          <a:blip r:embed="rId3"/>
          <a:stretch>
            <a:fillRect/>
          </a:stretch>
        </p:blipFill>
        <p:spPr>
          <a:xfrm>
            <a:off x="6205817" y="849086"/>
            <a:ext cx="5461441" cy="4624251"/>
          </a:xfrm>
          <a:prstGeom prst="rect">
            <a:avLst/>
          </a:prstGeom>
        </p:spPr>
      </p:pic>
      <p:sp>
        <p:nvSpPr>
          <p:cNvPr id="7" name="TextBox 6" descr="n27 Fb Phuong Ny Chu"/>
          <p:cNvSpPr txBox="1"/>
          <p:nvPr/>
        </p:nvSpPr>
        <p:spPr>
          <a:xfrm>
            <a:off x="1097279" y="5636118"/>
            <a:ext cx="10384971" cy="954107"/>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sym typeface="Symbol" panose="05050102010706020507" pitchFamily="18" charset="2"/>
              </a:rPr>
              <a:t> </a:t>
            </a:r>
            <a:r>
              <a:rPr lang="en-US" sz="2800" i="1" dirty="0" err="1">
                <a:solidFill>
                  <a:srgbClr val="FF0000"/>
                </a:solidFill>
                <a:latin typeface="Arial" panose="020B0604020202020204" pitchFamily="34" charset="0"/>
                <a:cs typeface="Arial" panose="020B0604020202020204" pitchFamily="34" charset="0"/>
              </a:rPr>
              <a:t>Hầu</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hết</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các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quốc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gia</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phát</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triển</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đều</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phụ</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thuộc</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vào</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năng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lượng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không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tái</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tạo</a:t>
            </a:r>
            <a:r>
              <a:rPr lang="en-US" sz="2800" i="1" dirty="0">
                <a:solidFill>
                  <a:srgbClr val="FF0000"/>
                </a:solidFill>
                <a:latin typeface="Arial" panose="020B0604020202020204" pitchFamily="34" charset="0"/>
                <a:cs typeface="Arial" panose="020B0604020202020204" pitchFamily="34" charset="0"/>
              </a:rPr>
              <a:t> ( </a:t>
            </a:r>
            <a:r>
              <a:rPr lang="en-US" sz="2800" i="1" dirty="0" err="1">
                <a:solidFill>
                  <a:srgbClr val="FF0000"/>
                </a:solidFill>
                <a:latin typeface="Arial" panose="020B0604020202020204" pitchFamily="34" charset="0"/>
                <a:cs typeface="Arial" panose="020B0604020202020204" pitchFamily="34" charset="0"/>
              </a:rPr>
              <a:t>năng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lượng</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hóa</a:t>
            </a:r>
            <a:r>
              <a:rPr lang="en-US" sz="2800" i="1" dirty="0">
                <a:solidFill>
                  <a:srgbClr val="FF0000"/>
                </a:solidFill>
                <a:latin typeface="Arial" panose="020B0604020202020204" pitchFamily="34" charset="0"/>
                <a:cs typeface="Arial" panose="020B0604020202020204" pitchFamily="34" charset="0"/>
              </a:rPr>
              <a:t> </a:t>
            </a:r>
            <a:r>
              <a:rPr lang="en-US" sz="2800" i="1" dirty="0" err="1">
                <a:solidFill>
                  <a:srgbClr val="FF0000"/>
                </a:solidFill>
                <a:latin typeface="Arial" panose="020B0604020202020204" pitchFamily="34" charset="0"/>
                <a:cs typeface="Arial" panose="020B0604020202020204" pitchFamily="34" charset="0"/>
              </a:rPr>
              <a:t>thạch</a:t>
            </a:r>
            <a:r>
              <a:rPr lang="en-US" sz="2800"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773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TotalTime>
  <Words>4025</Words>
  <Application>Microsoft Office PowerPoint</Application>
  <PresentationFormat>Custom</PresentationFormat>
  <Paragraphs>262</Paragraphs>
  <Slides>49</Slides>
  <Notes>1</Notes>
  <HiddenSlides>0</HiddenSlides>
  <MMClips>7</MMClips>
  <ScaleCrop>false</ScaleCrop>
  <HeadingPairs>
    <vt:vector size="4" baseType="variant">
      <vt:variant>
        <vt:lpstr>Theme</vt:lpstr>
      </vt:variant>
      <vt:variant>
        <vt:i4>6</vt:i4>
      </vt:variant>
      <vt:variant>
        <vt:lpstr>Slide Titles</vt:lpstr>
      </vt:variant>
      <vt:variant>
        <vt:i4>49</vt:i4>
      </vt:variant>
    </vt:vector>
  </HeadingPairs>
  <TitlesOfParts>
    <vt:vector size="55" baseType="lpstr">
      <vt:lpstr>Office Theme</vt:lpstr>
      <vt:lpstr>1_Office Theme</vt:lpstr>
      <vt:lpstr>Save the Elephant Day by Slidesgo</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466</cp:revision>
  <dcterms:created xsi:type="dcterms:W3CDTF">2022-11-28T07:20:46Z</dcterms:created>
  <dcterms:modified xsi:type="dcterms:W3CDTF">2023-05-14T07:17:00Z</dcterms:modified>
</cp:coreProperties>
</file>