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7"/>
  </p:notesMasterIdLst>
  <p:sldIdLst>
    <p:sldId id="338" r:id="rId2"/>
    <p:sldId id="339" r:id="rId3"/>
    <p:sldId id="342" r:id="rId4"/>
    <p:sldId id="318" r:id="rId5"/>
    <p:sldId id="330" r:id="rId6"/>
    <p:sldId id="331" r:id="rId7"/>
    <p:sldId id="332" r:id="rId8"/>
    <p:sldId id="333" r:id="rId9"/>
    <p:sldId id="270" r:id="rId10"/>
    <p:sldId id="273" r:id="rId11"/>
    <p:sldId id="271" r:id="rId12"/>
    <p:sldId id="272" r:id="rId13"/>
    <p:sldId id="317" r:id="rId14"/>
    <p:sldId id="275" r:id="rId15"/>
    <p:sldId id="316" r:id="rId16"/>
  </p:sldIdLst>
  <p:sldSz cx="9144000" cy="6858000" type="screen4x3"/>
  <p:notesSz cx="6858000" cy="9144000"/>
  <p:embeddedFontLst>
    <p:embeddedFont>
      <p:font typeface="Calibri Light" panose="020F0302020204030204" pitchFamily="34" charset="0"/>
      <p:regular r:id="rId18"/>
      <p:italic r:id="rId19"/>
    </p:embeddedFont>
    <p:embeddedFont>
      <p:font typeface="Segoe UI" panose="020B0502040204020203" pitchFamily="34" charset="0"/>
      <p:regular r:id="rId20"/>
      <p:bold r:id="rId21"/>
      <p:italic r:id="rId22"/>
      <p:boldItalic r:id="rId23"/>
    </p:embeddedFont>
    <p:embeddedFont>
      <p:font typeface="宋体" panose="02010600030101010101" pitchFamily="2" charset="-122"/>
      <p:regular r:id="rId24"/>
    </p:embeddedFont>
    <p:embeddedFont>
      <p:font typeface="Calibri" panose="020F0502020204030204" pitchFamily="34" charset="0"/>
      <p:regular r:id="rId25"/>
      <p:bold r:id="rId26"/>
      <p:italic r:id="rId27"/>
      <p:boldItalic r:id="rId28"/>
    </p:embeddedFont>
    <p:embeddedFont>
      <p:font typeface="微软雅黑" panose="020B0503020204020204" pitchFamily="34" charset="-122"/>
      <p:regular r:id="rId29"/>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DA00DA"/>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6" d="100"/>
          <a:sy n="76" d="100"/>
        </p:scale>
        <p:origin x="126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6B2B65-482E-4CA9-AACD-963F50BD9731}" type="doc">
      <dgm:prSet loTypeId="urn:microsoft.com/office/officeart/2005/8/layout/cycle6" loCatId="cycle" qsTypeId="urn:microsoft.com/office/officeart/2005/8/quickstyle/simple1" qsCatId="simple" csTypeId="urn:microsoft.com/office/officeart/2005/8/colors/colorful5" csCatId="colorful" phldr="1"/>
      <dgm:spPr/>
      <dgm:t>
        <a:bodyPr/>
        <a:lstStyle/>
        <a:p>
          <a:endParaRPr lang="en-US"/>
        </a:p>
      </dgm:t>
    </dgm:pt>
    <dgm:pt modelId="{B4C402D0-B9EC-4E64-AAEE-FCD22674D292}">
      <dgm:prSet phldrT="[Text]" custT="1"/>
      <dgm:spPr/>
      <dgm:t>
        <a:bodyPr/>
        <a:lstStyle/>
        <a:p>
          <a:pPr>
            <a:buFont typeface="Times New Roman" panose="02020603050405020304" pitchFamily="18" charset="0"/>
            <a:buChar char="-"/>
          </a:pPr>
          <a:r>
            <a:rPr lang="en-US" sz="2400" b="1" dirty="0" err="1">
              <a:latin typeface="Times New Roman" panose="02020603050405020304" pitchFamily="18" charset="0"/>
              <a:cs typeface="Times New Roman" panose="02020603050405020304" pitchFamily="18" charset="0"/>
            </a:rPr>
            <a:t>Nhóm</a:t>
          </a:r>
          <a:r>
            <a:rPr lang="en-US" sz="2400" b="1" dirty="0">
              <a:latin typeface="Times New Roman" panose="02020603050405020304" pitchFamily="18" charset="0"/>
              <a:cs typeface="Times New Roman" panose="02020603050405020304" pitchFamily="18" charset="0"/>
            </a:rPr>
            <a:t> 1: </a:t>
          </a:r>
          <a:r>
            <a:rPr lang="en-US" sz="2400" b="1" dirty="0" err="1">
              <a:latin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thuyết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phục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điểm</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luận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điểm</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2</a:t>
          </a:r>
          <a:endParaRPr lang="en-US" sz="2400" b="1" dirty="0">
            <a:latin typeface="Times New Roman" panose="02020603050405020304" pitchFamily="18" charset="0"/>
            <a:cs typeface="Times New Roman" panose="02020603050405020304" pitchFamily="18" charset="0"/>
          </a:endParaRPr>
        </a:p>
      </dgm:t>
    </dgm:pt>
    <dgm:pt modelId="{0D9DE76A-8AA8-46C7-8A07-DC2E3E3F8A46}" type="parTrans" cxnId="{F5D62A21-CEE9-4DD4-B3EA-52E274743B31}">
      <dgm:prSet/>
      <dgm:spPr/>
      <dgm:t>
        <a:bodyPr/>
        <a:lstStyle/>
        <a:p>
          <a:endParaRPr lang="en-US"/>
        </a:p>
      </dgm:t>
    </dgm:pt>
    <dgm:pt modelId="{12740A20-CD19-499D-8115-1064205E40D0}" type="sibTrans" cxnId="{F5D62A21-CEE9-4DD4-B3EA-52E274743B31}">
      <dgm:prSet/>
      <dgm:spPr/>
      <dgm:t>
        <a:bodyPr/>
        <a:lstStyle/>
        <a:p>
          <a:endParaRPr lang="en-US"/>
        </a:p>
      </dgm:t>
    </dgm:pt>
    <dgm:pt modelId="{23DD31D2-EEA0-45D6-A2F9-577E0B155E2D}">
      <dgm:prSet phldrT="[Text]" custT="1"/>
      <dgm:spPr/>
      <dgm:t>
        <a:bodyPr/>
        <a:lstStyle/>
        <a:p>
          <a:pPr>
            <a:buFont typeface="Times New Roman" panose="02020603050405020304" pitchFamily="18" charset="0"/>
            <a:buChar char="-"/>
          </a:pPr>
          <a:r>
            <a:rPr lang="en-US" sz="2400" b="1" dirty="0" err="1">
              <a:latin typeface="Times New Roman" panose="02020603050405020304" pitchFamily="18" charset="0"/>
              <a:cs typeface="Times New Roman" panose="02020603050405020304" pitchFamily="18" charset="0"/>
            </a:rPr>
            <a:t>Nhóm</a:t>
          </a:r>
          <a:r>
            <a:rPr lang="en-US" sz="2400" b="1" dirty="0">
              <a:latin typeface="Times New Roman" panose="02020603050405020304" pitchFamily="18" charset="0"/>
              <a:cs typeface="Times New Roman" panose="02020603050405020304" pitchFamily="18" charset="0"/>
            </a:rPr>
            <a:t> 2: </a:t>
          </a:r>
          <a:r>
            <a:rPr lang="en-US" sz="2400" b="1" dirty="0" err="1">
              <a:latin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thuyết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phục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điểm</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luận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điểm</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 3</a:t>
          </a:r>
          <a:endParaRPr lang="en-US" sz="2400" b="1" dirty="0">
            <a:latin typeface="Times New Roman" panose="02020603050405020304" pitchFamily="18" charset="0"/>
            <a:cs typeface="Times New Roman" panose="02020603050405020304" pitchFamily="18" charset="0"/>
          </a:endParaRPr>
        </a:p>
      </dgm:t>
    </dgm:pt>
    <dgm:pt modelId="{88A10885-81F0-47B6-AA77-668D5224AE87}" type="parTrans" cxnId="{0AB10BF0-241B-42CE-897B-A237D4F53DFC}">
      <dgm:prSet/>
      <dgm:spPr/>
      <dgm:t>
        <a:bodyPr/>
        <a:lstStyle/>
        <a:p>
          <a:endParaRPr lang="en-US"/>
        </a:p>
      </dgm:t>
    </dgm:pt>
    <dgm:pt modelId="{D0B60D96-6E25-41E3-A825-94C0CC269D63}" type="sibTrans" cxnId="{0AB10BF0-241B-42CE-897B-A237D4F53DFC}">
      <dgm:prSet/>
      <dgm:spPr/>
      <dgm:t>
        <a:bodyPr/>
        <a:lstStyle/>
        <a:p>
          <a:endParaRPr lang="en-US"/>
        </a:p>
      </dgm:t>
    </dgm:pt>
    <dgm:pt modelId="{78E366E0-F8F2-4AAA-85B9-065993A3888D}">
      <dgm:prSet phldrT="[Text]" custT="1"/>
      <dgm:spPr/>
      <dgm:t>
        <a:bodyPr/>
        <a:lstStyle/>
        <a:p>
          <a:pPr>
            <a:buFont typeface="Times New Roman" panose="02020603050405020304" pitchFamily="18" charset="0"/>
            <a:buChar char="-"/>
          </a:pPr>
          <a:r>
            <a:rPr lang="en-US" sz="2400" b="1" dirty="0" err="1">
              <a:latin typeface="Times New Roman" panose="02020603050405020304" pitchFamily="18" charset="0"/>
              <a:cs typeface="Times New Roman" panose="02020603050405020304" pitchFamily="18" charset="0"/>
            </a:rPr>
            <a:t>Nhóm</a:t>
          </a:r>
          <a:r>
            <a:rPr lang="en-US" sz="2400" b="1" dirty="0">
              <a:latin typeface="Times New Roman" panose="02020603050405020304" pitchFamily="18" charset="0"/>
              <a:cs typeface="Times New Roman" panose="02020603050405020304" pitchFamily="18" charset="0"/>
            </a:rPr>
            <a:t> 3: </a:t>
          </a:r>
          <a:r>
            <a:rPr lang="en-US" sz="2400" b="1" dirty="0" err="1">
              <a:latin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thuyết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phục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điểm</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luận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điểm</a:t>
          </a:r>
          <a:r>
            <a:rPr lang="en-US" sz="2400" b="1" dirty="0">
              <a:latin typeface="Times New Roman" panose="02020603050405020304" pitchFamily="18" charset="0"/>
              <a:cs typeface="Times New Roman" panose="02020603050405020304" pitchFamily="18" charset="0"/>
            </a:rPr>
            <a:t> 4</a:t>
          </a:r>
        </a:p>
      </dgm:t>
    </dgm:pt>
    <dgm:pt modelId="{F8ED18F8-8CE8-4043-AD09-841CD79690AF}" type="parTrans" cxnId="{B5AE1118-0E99-4375-8120-00F31936ED6E}">
      <dgm:prSet/>
      <dgm:spPr/>
      <dgm:t>
        <a:bodyPr/>
        <a:lstStyle/>
        <a:p>
          <a:endParaRPr lang="en-US"/>
        </a:p>
      </dgm:t>
    </dgm:pt>
    <dgm:pt modelId="{41F516CE-FD77-4143-90A9-113292933B9D}" type="sibTrans" cxnId="{B5AE1118-0E99-4375-8120-00F31936ED6E}">
      <dgm:prSet/>
      <dgm:spPr/>
      <dgm:t>
        <a:bodyPr/>
        <a:lstStyle/>
        <a:p>
          <a:endParaRPr lang="en-US"/>
        </a:p>
      </dgm:t>
    </dgm:pt>
    <dgm:pt modelId="{527C6A20-0FF1-4C38-BCEF-7C73618E40B9}">
      <dgm:prSet phldrT="[Text]" custT="1"/>
      <dgm:spPr/>
      <dgm:t>
        <a:bodyPr/>
        <a:lstStyle/>
        <a:p>
          <a:pPr>
            <a:buFont typeface="Times New Roman" panose="02020603050405020304" pitchFamily="18" charset="0"/>
            <a:buChar char="-"/>
          </a:pPr>
          <a:r>
            <a:rPr lang="en-US" sz="2400" b="1" dirty="0" err="1">
              <a:latin typeface="Times New Roman" panose="02020603050405020304" pitchFamily="18" charset="0"/>
              <a:cs typeface="Times New Roman" panose="02020603050405020304" pitchFamily="18" charset="0"/>
            </a:rPr>
            <a:t>Nhóm</a:t>
          </a:r>
          <a:r>
            <a:rPr lang="en-US" sz="2400" b="1" dirty="0">
              <a:latin typeface="Times New Roman" panose="02020603050405020304" pitchFamily="18" charset="0"/>
              <a:cs typeface="Times New Roman" panose="02020603050405020304" pitchFamily="18" charset="0"/>
            </a:rPr>
            <a:t> 4: </a:t>
          </a:r>
          <a:r>
            <a:rPr lang="en-US" sz="2400" b="1" dirty="0" err="1">
              <a:latin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thuyết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phục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điểm</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luận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điểm</a:t>
          </a:r>
          <a:r>
            <a:rPr lang="en-US" sz="2400" b="1" dirty="0">
              <a:latin typeface="Times New Roman" panose="02020603050405020304" pitchFamily="18" charset="0"/>
              <a:cs typeface="Times New Roman" panose="02020603050405020304" pitchFamily="18" charset="0"/>
            </a:rPr>
            <a:t> 5</a:t>
          </a:r>
        </a:p>
      </dgm:t>
    </dgm:pt>
    <dgm:pt modelId="{1AE3678E-CC40-43A0-AB8A-9C2E8092C9F3}" type="parTrans" cxnId="{2AF6D894-8959-4DAE-8585-2F7A01D06220}">
      <dgm:prSet/>
      <dgm:spPr/>
      <dgm:t>
        <a:bodyPr/>
        <a:lstStyle/>
        <a:p>
          <a:endParaRPr lang="en-US"/>
        </a:p>
      </dgm:t>
    </dgm:pt>
    <dgm:pt modelId="{EC996232-D383-4F1D-BA56-730A135082A1}" type="sibTrans" cxnId="{2AF6D894-8959-4DAE-8585-2F7A01D06220}">
      <dgm:prSet/>
      <dgm:spPr/>
      <dgm:t>
        <a:bodyPr/>
        <a:lstStyle/>
        <a:p>
          <a:endParaRPr lang="en-US"/>
        </a:p>
      </dgm:t>
    </dgm:pt>
    <dgm:pt modelId="{6895049B-A87B-4DD2-AC08-9DE628A88BCF}" type="pres">
      <dgm:prSet presAssocID="{0F6B2B65-482E-4CA9-AACD-963F50BD9731}" presName="cycle" presStyleCnt="0">
        <dgm:presLayoutVars>
          <dgm:dir/>
          <dgm:resizeHandles val="exact"/>
        </dgm:presLayoutVars>
      </dgm:prSet>
      <dgm:spPr/>
      <dgm:t>
        <a:bodyPr/>
        <a:lstStyle/>
        <a:p>
          <a:endParaRPr lang="en-US"/>
        </a:p>
      </dgm:t>
    </dgm:pt>
    <dgm:pt modelId="{BF035116-6737-4844-AB52-B002581A3421}" type="pres">
      <dgm:prSet presAssocID="{B4C402D0-B9EC-4E64-AAEE-FCD22674D292}" presName="node" presStyleLbl="node1" presStyleIdx="0" presStyleCnt="4" custScaleX="260646" custScaleY="118093" custRadScaleRad="99609" custRadScaleInc="6818">
        <dgm:presLayoutVars>
          <dgm:bulletEnabled val="1"/>
        </dgm:presLayoutVars>
      </dgm:prSet>
      <dgm:spPr/>
      <dgm:t>
        <a:bodyPr/>
        <a:lstStyle/>
        <a:p>
          <a:endParaRPr lang="en-US"/>
        </a:p>
      </dgm:t>
    </dgm:pt>
    <dgm:pt modelId="{BA95E44A-DAF4-4621-9964-B94AA3C3ACEE}" type="pres">
      <dgm:prSet presAssocID="{B4C402D0-B9EC-4E64-AAEE-FCD22674D292}" presName="spNode" presStyleCnt="0"/>
      <dgm:spPr/>
    </dgm:pt>
    <dgm:pt modelId="{F9912330-7F37-4755-9598-2F51DBFEBBEE}" type="pres">
      <dgm:prSet presAssocID="{12740A20-CD19-499D-8115-1064205E40D0}" presName="sibTrans" presStyleLbl="sibTrans1D1" presStyleIdx="0" presStyleCnt="4"/>
      <dgm:spPr/>
      <dgm:t>
        <a:bodyPr/>
        <a:lstStyle/>
        <a:p>
          <a:endParaRPr lang="en-US"/>
        </a:p>
      </dgm:t>
    </dgm:pt>
    <dgm:pt modelId="{4EF33495-FAEA-47A0-B06F-0C96AC5AD8ED}" type="pres">
      <dgm:prSet presAssocID="{23DD31D2-EEA0-45D6-A2F9-577E0B155E2D}" presName="node" presStyleLbl="node1" presStyleIdx="1" presStyleCnt="4" custScaleX="189961" custScaleY="118093" custRadScaleRad="126486">
        <dgm:presLayoutVars>
          <dgm:bulletEnabled val="1"/>
        </dgm:presLayoutVars>
      </dgm:prSet>
      <dgm:spPr/>
      <dgm:t>
        <a:bodyPr/>
        <a:lstStyle/>
        <a:p>
          <a:endParaRPr lang="en-US"/>
        </a:p>
      </dgm:t>
    </dgm:pt>
    <dgm:pt modelId="{9C39BBBF-56BA-4910-9C74-75D93A246D10}" type="pres">
      <dgm:prSet presAssocID="{23DD31D2-EEA0-45D6-A2F9-577E0B155E2D}" presName="spNode" presStyleCnt="0"/>
      <dgm:spPr/>
    </dgm:pt>
    <dgm:pt modelId="{B017D22B-E1FA-44B3-9342-6BBB1401F11A}" type="pres">
      <dgm:prSet presAssocID="{D0B60D96-6E25-41E3-A825-94C0CC269D63}" presName="sibTrans" presStyleLbl="sibTrans1D1" presStyleIdx="1" presStyleCnt="4"/>
      <dgm:spPr/>
      <dgm:t>
        <a:bodyPr/>
        <a:lstStyle/>
        <a:p>
          <a:endParaRPr lang="en-US"/>
        </a:p>
      </dgm:t>
    </dgm:pt>
    <dgm:pt modelId="{90E6A16C-0912-429F-B697-5E208EE55102}" type="pres">
      <dgm:prSet presAssocID="{78E366E0-F8F2-4AAA-85B9-065993A3888D}" presName="node" presStyleLbl="node1" presStyleIdx="2" presStyleCnt="4" custScaleX="282388" custScaleY="118093">
        <dgm:presLayoutVars>
          <dgm:bulletEnabled val="1"/>
        </dgm:presLayoutVars>
      </dgm:prSet>
      <dgm:spPr/>
      <dgm:t>
        <a:bodyPr/>
        <a:lstStyle/>
        <a:p>
          <a:endParaRPr lang="en-US"/>
        </a:p>
      </dgm:t>
    </dgm:pt>
    <dgm:pt modelId="{A53A8C5D-F53A-4017-B18A-AA2D9320C41B}" type="pres">
      <dgm:prSet presAssocID="{78E366E0-F8F2-4AAA-85B9-065993A3888D}" presName="spNode" presStyleCnt="0"/>
      <dgm:spPr/>
    </dgm:pt>
    <dgm:pt modelId="{F788A7DE-40EB-416B-B77B-30CBAC9B1995}" type="pres">
      <dgm:prSet presAssocID="{41F516CE-FD77-4143-90A9-113292933B9D}" presName="sibTrans" presStyleLbl="sibTrans1D1" presStyleIdx="2" presStyleCnt="4"/>
      <dgm:spPr/>
      <dgm:t>
        <a:bodyPr/>
        <a:lstStyle/>
        <a:p>
          <a:endParaRPr lang="en-US"/>
        </a:p>
      </dgm:t>
    </dgm:pt>
    <dgm:pt modelId="{47CF68AC-4600-4E1B-AAF6-F9BD4EEEAD42}" type="pres">
      <dgm:prSet presAssocID="{527C6A20-0FF1-4C38-BCEF-7C73618E40B9}" presName="node" presStyleLbl="node1" presStyleIdx="3" presStyleCnt="4" custScaleX="178197" custScaleY="149158" custRadScaleRad="136822">
        <dgm:presLayoutVars>
          <dgm:bulletEnabled val="1"/>
        </dgm:presLayoutVars>
      </dgm:prSet>
      <dgm:spPr/>
      <dgm:t>
        <a:bodyPr/>
        <a:lstStyle/>
        <a:p>
          <a:endParaRPr lang="en-US"/>
        </a:p>
      </dgm:t>
    </dgm:pt>
    <dgm:pt modelId="{6BEB98EB-2BA2-426E-8B89-387E6F5D528A}" type="pres">
      <dgm:prSet presAssocID="{527C6A20-0FF1-4C38-BCEF-7C73618E40B9}" presName="spNode" presStyleCnt="0"/>
      <dgm:spPr/>
    </dgm:pt>
    <dgm:pt modelId="{64F10DD3-D97E-4DF1-9248-17AFA7F70300}" type="pres">
      <dgm:prSet presAssocID="{EC996232-D383-4F1D-BA56-730A135082A1}" presName="sibTrans" presStyleLbl="sibTrans1D1" presStyleIdx="3" presStyleCnt="4"/>
      <dgm:spPr/>
      <dgm:t>
        <a:bodyPr/>
        <a:lstStyle/>
        <a:p>
          <a:endParaRPr lang="en-US"/>
        </a:p>
      </dgm:t>
    </dgm:pt>
  </dgm:ptLst>
  <dgm:cxnLst>
    <dgm:cxn modelId="{F38A7450-FCB2-4A1E-963B-8673AB5AD1B7}" type="presOf" srcId="{0F6B2B65-482E-4CA9-AACD-963F50BD9731}" destId="{6895049B-A87B-4DD2-AC08-9DE628A88BCF}" srcOrd="0" destOrd="0" presId="urn:microsoft.com/office/officeart/2005/8/layout/cycle6"/>
    <dgm:cxn modelId="{F5D62A21-CEE9-4DD4-B3EA-52E274743B31}" srcId="{0F6B2B65-482E-4CA9-AACD-963F50BD9731}" destId="{B4C402D0-B9EC-4E64-AAEE-FCD22674D292}" srcOrd="0" destOrd="0" parTransId="{0D9DE76A-8AA8-46C7-8A07-DC2E3E3F8A46}" sibTransId="{12740A20-CD19-499D-8115-1064205E40D0}"/>
    <dgm:cxn modelId="{602ADF40-B9EF-4818-B42E-69E736D18345}" type="presOf" srcId="{41F516CE-FD77-4143-90A9-113292933B9D}" destId="{F788A7DE-40EB-416B-B77B-30CBAC9B1995}" srcOrd="0" destOrd="0" presId="urn:microsoft.com/office/officeart/2005/8/layout/cycle6"/>
    <dgm:cxn modelId="{797A35D0-D114-42C6-9481-26B5D15F071B}" type="presOf" srcId="{78E366E0-F8F2-4AAA-85B9-065993A3888D}" destId="{90E6A16C-0912-429F-B697-5E208EE55102}" srcOrd="0" destOrd="0" presId="urn:microsoft.com/office/officeart/2005/8/layout/cycle6"/>
    <dgm:cxn modelId="{7700B5CE-4E90-4C20-A7EF-A297B258FD3B}" type="presOf" srcId="{12740A20-CD19-499D-8115-1064205E40D0}" destId="{F9912330-7F37-4755-9598-2F51DBFEBBEE}" srcOrd="0" destOrd="0" presId="urn:microsoft.com/office/officeart/2005/8/layout/cycle6"/>
    <dgm:cxn modelId="{B5AE1118-0E99-4375-8120-00F31936ED6E}" srcId="{0F6B2B65-482E-4CA9-AACD-963F50BD9731}" destId="{78E366E0-F8F2-4AAA-85B9-065993A3888D}" srcOrd="2" destOrd="0" parTransId="{F8ED18F8-8CE8-4043-AD09-841CD79690AF}" sibTransId="{41F516CE-FD77-4143-90A9-113292933B9D}"/>
    <dgm:cxn modelId="{874DEB33-652C-44A0-8DB4-A18214A97B68}" type="presOf" srcId="{B4C402D0-B9EC-4E64-AAEE-FCD22674D292}" destId="{BF035116-6737-4844-AB52-B002581A3421}" srcOrd="0" destOrd="0" presId="urn:microsoft.com/office/officeart/2005/8/layout/cycle6"/>
    <dgm:cxn modelId="{CA681307-87FA-4370-8211-339630E9CD08}" type="presOf" srcId="{23DD31D2-EEA0-45D6-A2F9-577E0B155E2D}" destId="{4EF33495-FAEA-47A0-B06F-0C96AC5AD8ED}" srcOrd="0" destOrd="0" presId="urn:microsoft.com/office/officeart/2005/8/layout/cycle6"/>
    <dgm:cxn modelId="{2AF6D894-8959-4DAE-8585-2F7A01D06220}" srcId="{0F6B2B65-482E-4CA9-AACD-963F50BD9731}" destId="{527C6A20-0FF1-4C38-BCEF-7C73618E40B9}" srcOrd="3" destOrd="0" parTransId="{1AE3678E-CC40-43A0-AB8A-9C2E8092C9F3}" sibTransId="{EC996232-D383-4F1D-BA56-730A135082A1}"/>
    <dgm:cxn modelId="{7A73C26D-1598-4484-B992-940524C77E4A}" type="presOf" srcId="{EC996232-D383-4F1D-BA56-730A135082A1}" destId="{64F10DD3-D97E-4DF1-9248-17AFA7F70300}" srcOrd="0" destOrd="0" presId="urn:microsoft.com/office/officeart/2005/8/layout/cycle6"/>
    <dgm:cxn modelId="{0AB10BF0-241B-42CE-897B-A237D4F53DFC}" srcId="{0F6B2B65-482E-4CA9-AACD-963F50BD9731}" destId="{23DD31D2-EEA0-45D6-A2F9-577E0B155E2D}" srcOrd="1" destOrd="0" parTransId="{88A10885-81F0-47B6-AA77-668D5224AE87}" sibTransId="{D0B60D96-6E25-41E3-A825-94C0CC269D63}"/>
    <dgm:cxn modelId="{70314D19-BEA4-4920-9A0B-31F015FE7F18}" type="presOf" srcId="{527C6A20-0FF1-4C38-BCEF-7C73618E40B9}" destId="{47CF68AC-4600-4E1B-AAF6-F9BD4EEEAD42}" srcOrd="0" destOrd="0" presId="urn:microsoft.com/office/officeart/2005/8/layout/cycle6"/>
    <dgm:cxn modelId="{8294ED66-2045-4AEC-8BC1-A0496BEAB285}" type="presOf" srcId="{D0B60D96-6E25-41E3-A825-94C0CC269D63}" destId="{B017D22B-E1FA-44B3-9342-6BBB1401F11A}" srcOrd="0" destOrd="0" presId="urn:microsoft.com/office/officeart/2005/8/layout/cycle6"/>
    <dgm:cxn modelId="{731AB6F9-0090-4495-A247-CF556052DA50}" type="presParOf" srcId="{6895049B-A87B-4DD2-AC08-9DE628A88BCF}" destId="{BF035116-6737-4844-AB52-B002581A3421}" srcOrd="0" destOrd="0" presId="urn:microsoft.com/office/officeart/2005/8/layout/cycle6"/>
    <dgm:cxn modelId="{2318717E-ADF8-4A2A-BF9B-43F8B947E5BA}" type="presParOf" srcId="{6895049B-A87B-4DD2-AC08-9DE628A88BCF}" destId="{BA95E44A-DAF4-4621-9964-B94AA3C3ACEE}" srcOrd="1" destOrd="0" presId="urn:microsoft.com/office/officeart/2005/8/layout/cycle6"/>
    <dgm:cxn modelId="{9B46BCC2-DE82-4C7E-A234-15CEDA672CE5}" type="presParOf" srcId="{6895049B-A87B-4DD2-AC08-9DE628A88BCF}" destId="{F9912330-7F37-4755-9598-2F51DBFEBBEE}" srcOrd="2" destOrd="0" presId="urn:microsoft.com/office/officeart/2005/8/layout/cycle6"/>
    <dgm:cxn modelId="{BCBB3490-E556-45F9-BC52-A18183C4D0CD}" type="presParOf" srcId="{6895049B-A87B-4DD2-AC08-9DE628A88BCF}" destId="{4EF33495-FAEA-47A0-B06F-0C96AC5AD8ED}" srcOrd="3" destOrd="0" presId="urn:microsoft.com/office/officeart/2005/8/layout/cycle6"/>
    <dgm:cxn modelId="{6B3B95F3-44D4-44E0-AE90-123937CE476C}" type="presParOf" srcId="{6895049B-A87B-4DD2-AC08-9DE628A88BCF}" destId="{9C39BBBF-56BA-4910-9C74-75D93A246D10}" srcOrd="4" destOrd="0" presId="urn:microsoft.com/office/officeart/2005/8/layout/cycle6"/>
    <dgm:cxn modelId="{F54BC12D-9F56-4641-994F-9F8184F1F570}" type="presParOf" srcId="{6895049B-A87B-4DD2-AC08-9DE628A88BCF}" destId="{B017D22B-E1FA-44B3-9342-6BBB1401F11A}" srcOrd="5" destOrd="0" presId="urn:microsoft.com/office/officeart/2005/8/layout/cycle6"/>
    <dgm:cxn modelId="{2884FAF3-90F1-4D7B-9310-6A7EEE3986EB}" type="presParOf" srcId="{6895049B-A87B-4DD2-AC08-9DE628A88BCF}" destId="{90E6A16C-0912-429F-B697-5E208EE55102}" srcOrd="6" destOrd="0" presId="urn:microsoft.com/office/officeart/2005/8/layout/cycle6"/>
    <dgm:cxn modelId="{B865E4F0-23D7-400E-B0EC-DB0C4056950D}" type="presParOf" srcId="{6895049B-A87B-4DD2-AC08-9DE628A88BCF}" destId="{A53A8C5D-F53A-4017-B18A-AA2D9320C41B}" srcOrd="7" destOrd="0" presId="urn:microsoft.com/office/officeart/2005/8/layout/cycle6"/>
    <dgm:cxn modelId="{8FFD3A67-3422-4CF1-B2D6-FCF25B72D0A7}" type="presParOf" srcId="{6895049B-A87B-4DD2-AC08-9DE628A88BCF}" destId="{F788A7DE-40EB-416B-B77B-30CBAC9B1995}" srcOrd="8" destOrd="0" presId="urn:microsoft.com/office/officeart/2005/8/layout/cycle6"/>
    <dgm:cxn modelId="{C4AAA388-1749-4941-AF31-3CF98018B760}" type="presParOf" srcId="{6895049B-A87B-4DD2-AC08-9DE628A88BCF}" destId="{47CF68AC-4600-4E1B-AAF6-F9BD4EEEAD42}" srcOrd="9" destOrd="0" presId="urn:microsoft.com/office/officeart/2005/8/layout/cycle6"/>
    <dgm:cxn modelId="{1AB58569-6968-44B4-8C57-2657CD12F8E7}" type="presParOf" srcId="{6895049B-A87B-4DD2-AC08-9DE628A88BCF}" destId="{6BEB98EB-2BA2-426E-8B89-387E6F5D528A}" srcOrd="10" destOrd="0" presId="urn:microsoft.com/office/officeart/2005/8/layout/cycle6"/>
    <dgm:cxn modelId="{4523488D-E392-4557-A945-20A4C2E34C0B}" type="presParOf" srcId="{6895049B-A87B-4DD2-AC08-9DE628A88BCF}" destId="{64F10DD3-D97E-4DF1-9248-17AFA7F70300}"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35116-6737-4844-AB52-B002581A3421}">
      <dsp:nvSpPr>
        <dsp:cNvPr id="0" name=""/>
        <dsp:cNvSpPr/>
      </dsp:nvSpPr>
      <dsp:spPr>
        <a:xfrm>
          <a:off x="2075501" y="-88090"/>
          <a:ext cx="4350957" cy="12813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buFont typeface="Times New Roman" panose="02020603050405020304" pitchFamily="18" charset="0"/>
            <a:buChar char="-"/>
          </a:pPr>
          <a:r>
            <a:rPr lang="en-US" sz="2400" b="1" kern="1200" dirty="0" err="1">
              <a:latin typeface="Times New Roman" panose="02020603050405020304" pitchFamily="18" charset="0"/>
              <a:cs typeface="Times New Roman" panose="02020603050405020304" pitchFamily="18" charset="0"/>
            </a:rPr>
            <a:t>Nhóm</a:t>
          </a:r>
          <a:r>
            <a:rPr lang="en-US" sz="2400" b="1" kern="1200" dirty="0">
              <a:latin typeface="Times New Roman" panose="02020603050405020304" pitchFamily="18" charset="0"/>
              <a:cs typeface="Times New Roman" panose="02020603050405020304" pitchFamily="18" charset="0"/>
            </a:rPr>
            <a:t> 1: </a:t>
          </a:r>
          <a:r>
            <a:rPr lang="en-US" sz="2400" b="1" kern="1200" dirty="0" err="1">
              <a:latin typeface="Times New Roman" panose="02020603050405020304" pitchFamily="18" charset="0"/>
              <a:cs typeface="Times New Roman" panose="02020603050405020304" pitchFamily="18" charset="0"/>
            </a:rPr>
            <a:t>Phân</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tích</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sự</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thuyết</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phục</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trong</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cách</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trình</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bày</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quan</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điểm</a:t>
          </a:r>
          <a:r>
            <a:rPr lang="en-US" sz="2400" b="1" kern="1200" dirty="0">
              <a:latin typeface="Times New Roman" panose="02020603050405020304" pitchFamily="18" charset="0"/>
              <a:cs typeface="Times New Roman" panose="02020603050405020304" pitchFamily="18" charset="0"/>
            </a:rPr>
            <a:t> ở </a:t>
          </a:r>
          <a:r>
            <a:rPr lang="en-US" sz="2400" b="1" kern="1200" dirty="0" err="1">
              <a:latin typeface="Times New Roman" panose="02020603050405020304" pitchFamily="18" charset="0"/>
              <a:cs typeface="Times New Roman" panose="02020603050405020304" pitchFamily="18" charset="0"/>
            </a:rPr>
            <a:t>luận</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điểm</a:t>
          </a:r>
          <a:r>
            <a:rPr lang="en-US" sz="2400" b="1" kern="1200" dirty="0">
              <a:latin typeface="Times New Roman" panose="02020603050405020304" pitchFamily="18" charset="0"/>
              <a:cs typeface="Times New Roman" panose="02020603050405020304" pitchFamily="18" charset="0"/>
            </a:rPr>
            <a:t> </a:t>
          </a:r>
          <a:r>
            <a:rPr lang="en-US" sz="2400" b="1" kern="1200" dirty="0" smtClean="0">
              <a:latin typeface="Times New Roman" panose="02020603050405020304" pitchFamily="18" charset="0"/>
              <a:cs typeface="Times New Roman" panose="02020603050405020304" pitchFamily="18" charset="0"/>
            </a:rPr>
            <a:t>2</a:t>
          </a:r>
          <a:endParaRPr lang="en-US" sz="2400" b="1" kern="1200" dirty="0">
            <a:latin typeface="Times New Roman" panose="02020603050405020304" pitchFamily="18" charset="0"/>
            <a:cs typeface="Times New Roman" panose="02020603050405020304" pitchFamily="18" charset="0"/>
          </a:endParaRPr>
        </a:p>
      </dsp:txBody>
      <dsp:txXfrm>
        <a:off x="2138052" y="-25539"/>
        <a:ext cx="4225855" cy="1156258"/>
      </dsp:txXfrm>
    </dsp:sp>
    <dsp:sp modelId="{F9912330-7F37-4755-9598-2F51DBFEBBEE}">
      <dsp:nvSpPr>
        <dsp:cNvPr id="0" name=""/>
        <dsp:cNvSpPr/>
      </dsp:nvSpPr>
      <dsp:spPr>
        <a:xfrm>
          <a:off x="2460235" y="1010309"/>
          <a:ext cx="3585789" cy="3585789"/>
        </a:xfrm>
        <a:custGeom>
          <a:avLst/>
          <a:gdLst/>
          <a:ahLst/>
          <a:cxnLst/>
          <a:rect l="0" t="0" r="0" b="0"/>
          <a:pathLst>
            <a:path>
              <a:moveTo>
                <a:pt x="2589109" y="186497"/>
              </a:moveTo>
              <a:arcTo wR="1792894" hR="1792894" stAng="17781926" swAng="1516085"/>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EF33495-FAEA-47A0-B06F-0C96AC5AD8ED}">
      <dsp:nvSpPr>
        <dsp:cNvPr id="0" name=""/>
        <dsp:cNvSpPr/>
      </dsp:nvSpPr>
      <dsp:spPr>
        <a:xfrm>
          <a:off x="4869493" y="1696656"/>
          <a:ext cx="3171014" cy="1281360"/>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buFont typeface="Times New Roman" panose="02020603050405020304" pitchFamily="18" charset="0"/>
            <a:buChar char="-"/>
          </a:pPr>
          <a:r>
            <a:rPr lang="en-US" sz="2400" b="1" kern="1200" dirty="0" err="1">
              <a:latin typeface="Times New Roman" panose="02020603050405020304" pitchFamily="18" charset="0"/>
              <a:cs typeface="Times New Roman" panose="02020603050405020304" pitchFamily="18" charset="0"/>
            </a:rPr>
            <a:t>Nhóm</a:t>
          </a:r>
          <a:r>
            <a:rPr lang="en-US" sz="2400" b="1" kern="1200" dirty="0">
              <a:latin typeface="Times New Roman" panose="02020603050405020304" pitchFamily="18" charset="0"/>
              <a:cs typeface="Times New Roman" panose="02020603050405020304" pitchFamily="18" charset="0"/>
            </a:rPr>
            <a:t> 2: </a:t>
          </a:r>
          <a:r>
            <a:rPr lang="en-US" sz="2400" b="1" kern="1200" dirty="0" err="1">
              <a:latin typeface="Times New Roman" panose="02020603050405020304" pitchFamily="18" charset="0"/>
              <a:cs typeface="Times New Roman" panose="02020603050405020304" pitchFamily="18" charset="0"/>
            </a:rPr>
            <a:t>Phân</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tích</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sự</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thuyết</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phục</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trong</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cách</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trình</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bày</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quan</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điểm</a:t>
          </a:r>
          <a:r>
            <a:rPr lang="en-US" sz="2400" b="1" kern="1200" dirty="0">
              <a:latin typeface="Times New Roman" panose="02020603050405020304" pitchFamily="18" charset="0"/>
              <a:cs typeface="Times New Roman" panose="02020603050405020304" pitchFamily="18" charset="0"/>
            </a:rPr>
            <a:t> ở </a:t>
          </a:r>
          <a:r>
            <a:rPr lang="en-US" sz="2400" b="1" kern="1200" dirty="0" err="1">
              <a:latin typeface="Times New Roman" panose="02020603050405020304" pitchFamily="18" charset="0"/>
              <a:cs typeface="Times New Roman" panose="02020603050405020304" pitchFamily="18" charset="0"/>
            </a:rPr>
            <a:t>luận</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điểm</a:t>
          </a:r>
          <a:r>
            <a:rPr lang="en-US" sz="2400" b="1" kern="1200" dirty="0">
              <a:latin typeface="Times New Roman" panose="02020603050405020304" pitchFamily="18" charset="0"/>
              <a:cs typeface="Times New Roman" panose="02020603050405020304" pitchFamily="18" charset="0"/>
            </a:rPr>
            <a:t> </a:t>
          </a:r>
          <a:r>
            <a:rPr lang="en-US" sz="2400" b="1" kern="1200" dirty="0" smtClean="0">
              <a:latin typeface="Times New Roman" panose="02020603050405020304" pitchFamily="18" charset="0"/>
              <a:cs typeface="Times New Roman" panose="02020603050405020304" pitchFamily="18" charset="0"/>
            </a:rPr>
            <a:t> 3</a:t>
          </a:r>
          <a:endParaRPr lang="en-US" sz="2400" b="1" kern="1200" dirty="0">
            <a:latin typeface="Times New Roman" panose="02020603050405020304" pitchFamily="18" charset="0"/>
            <a:cs typeface="Times New Roman" panose="02020603050405020304" pitchFamily="18" charset="0"/>
          </a:endParaRPr>
        </a:p>
      </dsp:txBody>
      <dsp:txXfrm>
        <a:off x="4932044" y="1759207"/>
        <a:ext cx="3045912" cy="1156258"/>
      </dsp:txXfrm>
    </dsp:sp>
    <dsp:sp modelId="{B017D22B-E1FA-44B3-9342-6BBB1401F11A}">
      <dsp:nvSpPr>
        <dsp:cNvPr id="0" name=""/>
        <dsp:cNvSpPr/>
      </dsp:nvSpPr>
      <dsp:spPr>
        <a:xfrm>
          <a:off x="2446107" y="72161"/>
          <a:ext cx="3585789" cy="3585789"/>
        </a:xfrm>
        <a:custGeom>
          <a:avLst/>
          <a:gdLst/>
          <a:ahLst/>
          <a:cxnLst/>
          <a:rect l="0" t="0" r="0" b="0"/>
          <a:pathLst>
            <a:path>
              <a:moveTo>
                <a:pt x="3193387" y="2912310"/>
              </a:moveTo>
              <a:arcTo wR="1792894" hR="1792894" stAng="2318123" swAng="1564161"/>
            </a:path>
          </a:pathLst>
        </a:custGeom>
        <a:noFill/>
        <a:ln w="6350" cap="flat" cmpd="sng" algn="ctr">
          <a:solidFill>
            <a:schemeClr val="accent5">
              <a:hueOff val="-2451115"/>
              <a:satOff val="-3409"/>
              <a:lumOff val="-1307"/>
              <a:alphaOff val="0"/>
            </a:schemeClr>
          </a:solidFill>
          <a:prstDash val="solid"/>
          <a:miter lim="800000"/>
        </a:ln>
        <a:effectLst/>
      </dsp:spPr>
      <dsp:style>
        <a:lnRef idx="1">
          <a:scrgbClr r="0" g="0" b="0"/>
        </a:lnRef>
        <a:fillRef idx="0">
          <a:scrgbClr r="0" g="0" b="0"/>
        </a:fillRef>
        <a:effectRef idx="0">
          <a:scrgbClr r="0" g="0" b="0"/>
        </a:effectRef>
        <a:fontRef idx="minor"/>
      </dsp:style>
    </dsp:sp>
    <dsp:sp modelId="{90E6A16C-0912-429F-B697-5E208EE55102}">
      <dsp:nvSpPr>
        <dsp:cNvPr id="0" name=""/>
        <dsp:cNvSpPr/>
      </dsp:nvSpPr>
      <dsp:spPr>
        <a:xfrm>
          <a:off x="1830291" y="3489550"/>
          <a:ext cx="4713896" cy="1281360"/>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buFont typeface="Times New Roman" panose="02020603050405020304" pitchFamily="18" charset="0"/>
            <a:buChar char="-"/>
          </a:pPr>
          <a:r>
            <a:rPr lang="en-US" sz="2400" b="1" kern="1200" dirty="0" err="1">
              <a:latin typeface="Times New Roman" panose="02020603050405020304" pitchFamily="18" charset="0"/>
              <a:cs typeface="Times New Roman" panose="02020603050405020304" pitchFamily="18" charset="0"/>
            </a:rPr>
            <a:t>Nhóm</a:t>
          </a:r>
          <a:r>
            <a:rPr lang="en-US" sz="2400" b="1" kern="1200" dirty="0">
              <a:latin typeface="Times New Roman" panose="02020603050405020304" pitchFamily="18" charset="0"/>
              <a:cs typeface="Times New Roman" panose="02020603050405020304" pitchFamily="18" charset="0"/>
            </a:rPr>
            <a:t> 3: </a:t>
          </a:r>
          <a:r>
            <a:rPr lang="en-US" sz="2400" b="1" kern="1200" dirty="0" err="1">
              <a:latin typeface="Times New Roman" panose="02020603050405020304" pitchFamily="18" charset="0"/>
              <a:cs typeface="Times New Roman" panose="02020603050405020304" pitchFamily="18" charset="0"/>
            </a:rPr>
            <a:t>Phân</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tích</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sự</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thuyết</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phục</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trong</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cách</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trình</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bày</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quan</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điểm</a:t>
          </a:r>
          <a:r>
            <a:rPr lang="en-US" sz="2400" b="1" kern="1200" dirty="0">
              <a:latin typeface="Times New Roman" panose="02020603050405020304" pitchFamily="18" charset="0"/>
              <a:cs typeface="Times New Roman" panose="02020603050405020304" pitchFamily="18" charset="0"/>
            </a:rPr>
            <a:t> ở </a:t>
          </a:r>
          <a:r>
            <a:rPr lang="en-US" sz="2400" b="1" kern="1200" dirty="0" err="1">
              <a:latin typeface="Times New Roman" panose="02020603050405020304" pitchFamily="18" charset="0"/>
              <a:cs typeface="Times New Roman" panose="02020603050405020304" pitchFamily="18" charset="0"/>
            </a:rPr>
            <a:t>luận</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điểm</a:t>
          </a:r>
          <a:r>
            <a:rPr lang="en-US" sz="2400" b="1" kern="1200" dirty="0">
              <a:latin typeface="Times New Roman" panose="02020603050405020304" pitchFamily="18" charset="0"/>
              <a:cs typeface="Times New Roman" panose="02020603050405020304" pitchFamily="18" charset="0"/>
            </a:rPr>
            <a:t> 4</a:t>
          </a:r>
        </a:p>
      </dsp:txBody>
      <dsp:txXfrm>
        <a:off x="1892842" y="3552101"/>
        <a:ext cx="4588794" cy="1156258"/>
      </dsp:txXfrm>
    </dsp:sp>
    <dsp:sp modelId="{F788A7DE-40EB-416B-B77B-30CBAC9B1995}">
      <dsp:nvSpPr>
        <dsp:cNvPr id="0" name=""/>
        <dsp:cNvSpPr/>
      </dsp:nvSpPr>
      <dsp:spPr>
        <a:xfrm>
          <a:off x="2327049" y="96809"/>
          <a:ext cx="3585789" cy="3585789"/>
        </a:xfrm>
        <a:custGeom>
          <a:avLst/>
          <a:gdLst/>
          <a:ahLst/>
          <a:cxnLst/>
          <a:rect l="0" t="0" r="0" b="0"/>
          <a:pathLst>
            <a:path>
              <a:moveTo>
                <a:pt x="978415" y="3390109"/>
              </a:moveTo>
              <a:arcTo wR="1792894" hR="1792894" stAng="7021122" swAng="1097219"/>
            </a:path>
          </a:pathLst>
        </a:custGeom>
        <a:noFill/>
        <a:ln w="6350" cap="flat" cmpd="sng" algn="ctr">
          <a:solidFill>
            <a:schemeClr val="accent5">
              <a:hueOff val="-4902230"/>
              <a:satOff val="-6819"/>
              <a:lumOff val="-2615"/>
              <a:alphaOff val="0"/>
            </a:schemeClr>
          </a:solidFill>
          <a:prstDash val="solid"/>
          <a:miter lim="800000"/>
        </a:ln>
        <a:effectLst/>
      </dsp:spPr>
      <dsp:style>
        <a:lnRef idx="1">
          <a:scrgbClr r="0" g="0" b="0"/>
        </a:lnRef>
        <a:fillRef idx="0">
          <a:scrgbClr r="0" g="0" b="0"/>
        </a:fillRef>
        <a:effectRef idx="0">
          <a:scrgbClr r="0" g="0" b="0"/>
        </a:effectRef>
        <a:fontRef idx="minor"/>
      </dsp:style>
    </dsp:sp>
    <dsp:sp modelId="{47CF68AC-4600-4E1B-AAF6-F9BD4EEEAD42}">
      <dsp:nvSpPr>
        <dsp:cNvPr id="0" name=""/>
        <dsp:cNvSpPr/>
      </dsp:nvSpPr>
      <dsp:spPr>
        <a:xfrm>
          <a:off x="246846" y="1528121"/>
          <a:ext cx="2974638" cy="1618429"/>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buFont typeface="Times New Roman" panose="02020603050405020304" pitchFamily="18" charset="0"/>
            <a:buChar char="-"/>
          </a:pPr>
          <a:r>
            <a:rPr lang="en-US" sz="2400" b="1" kern="1200" dirty="0" err="1">
              <a:latin typeface="Times New Roman" panose="02020603050405020304" pitchFamily="18" charset="0"/>
              <a:cs typeface="Times New Roman" panose="02020603050405020304" pitchFamily="18" charset="0"/>
            </a:rPr>
            <a:t>Nhóm</a:t>
          </a:r>
          <a:r>
            <a:rPr lang="en-US" sz="2400" b="1" kern="1200" dirty="0">
              <a:latin typeface="Times New Roman" panose="02020603050405020304" pitchFamily="18" charset="0"/>
              <a:cs typeface="Times New Roman" panose="02020603050405020304" pitchFamily="18" charset="0"/>
            </a:rPr>
            <a:t> 4: </a:t>
          </a:r>
          <a:r>
            <a:rPr lang="en-US" sz="2400" b="1" kern="1200" dirty="0" err="1">
              <a:latin typeface="Times New Roman" panose="02020603050405020304" pitchFamily="18" charset="0"/>
              <a:cs typeface="Times New Roman" panose="02020603050405020304" pitchFamily="18" charset="0"/>
            </a:rPr>
            <a:t>Phân</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tích</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sự</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thuyết</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phục</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trong</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cách</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trình</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bày</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quan</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điểm</a:t>
          </a:r>
          <a:r>
            <a:rPr lang="en-US" sz="2400" b="1" kern="1200" dirty="0">
              <a:latin typeface="Times New Roman" panose="02020603050405020304" pitchFamily="18" charset="0"/>
              <a:cs typeface="Times New Roman" panose="02020603050405020304" pitchFamily="18" charset="0"/>
            </a:rPr>
            <a:t> ở </a:t>
          </a:r>
          <a:r>
            <a:rPr lang="en-US" sz="2400" b="1" kern="1200" dirty="0" err="1">
              <a:latin typeface="Times New Roman" panose="02020603050405020304" pitchFamily="18" charset="0"/>
              <a:cs typeface="Times New Roman" panose="02020603050405020304" pitchFamily="18" charset="0"/>
            </a:rPr>
            <a:t>luận</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điểm</a:t>
          </a:r>
          <a:r>
            <a:rPr lang="en-US" sz="2400" b="1" kern="1200" dirty="0">
              <a:latin typeface="Times New Roman" panose="02020603050405020304" pitchFamily="18" charset="0"/>
              <a:cs typeface="Times New Roman" panose="02020603050405020304" pitchFamily="18" charset="0"/>
            </a:rPr>
            <a:t> 5</a:t>
          </a:r>
        </a:p>
      </dsp:txBody>
      <dsp:txXfrm>
        <a:off x="325851" y="1607126"/>
        <a:ext cx="2816628" cy="1460419"/>
      </dsp:txXfrm>
    </dsp:sp>
    <dsp:sp modelId="{64F10DD3-D97E-4DF1-9248-17AFA7F70300}">
      <dsp:nvSpPr>
        <dsp:cNvPr id="0" name=""/>
        <dsp:cNvSpPr/>
      </dsp:nvSpPr>
      <dsp:spPr>
        <a:xfrm>
          <a:off x="2342005" y="1011114"/>
          <a:ext cx="3585789" cy="3585789"/>
        </a:xfrm>
        <a:custGeom>
          <a:avLst/>
          <a:gdLst/>
          <a:ahLst/>
          <a:cxnLst/>
          <a:rect l="0" t="0" r="0" b="0"/>
          <a:pathLst>
            <a:path>
              <a:moveTo>
                <a:pt x="537424" y="512946"/>
              </a:moveTo>
              <a:arcTo wR="1792894" hR="1792894" stAng="13533188" swAng="1092637"/>
            </a:path>
          </a:pathLst>
        </a:custGeom>
        <a:noFill/>
        <a:ln w="6350" cap="flat" cmpd="sng" algn="ctr">
          <a:solidFill>
            <a:schemeClr val="accent5">
              <a:hueOff val="-7353344"/>
              <a:satOff val="-10228"/>
              <a:lumOff val="-3922"/>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213743-622D-4691-B42F-708E2502CC83}" type="datetimeFigureOut">
              <a:rPr lang="vi-VN" smtClean="0"/>
              <a:t>21/04/2025</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600BA3-70E7-4910-9E20-E9DEDFB33056}" type="slidenum">
              <a:rPr lang="vi-VN" smtClean="0"/>
              <a:t>‹#›</a:t>
            </a:fld>
            <a:endParaRPr lang="vi-VN"/>
          </a:p>
        </p:txBody>
      </p:sp>
    </p:spTree>
    <p:extLst>
      <p:ext uri="{BB962C8B-B14F-4D97-AF65-F5344CB8AC3E}">
        <p14:creationId xmlns:p14="http://schemas.microsoft.com/office/powerpoint/2010/main" val="526950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a:t>
            </a:r>
            <a:endParaRPr lang="zh-CN" altLang="en-US"/>
          </a:p>
        </p:txBody>
      </p:sp>
    </p:spTree>
    <p:extLst>
      <p:ext uri="{BB962C8B-B14F-4D97-AF65-F5344CB8AC3E}">
        <p14:creationId xmlns:p14="http://schemas.microsoft.com/office/powerpoint/2010/main" val="2226929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2C1F8C-19A7-4733-A24D-76D18E2151EB}" type="slidenum">
              <a:rPr lang="en-US" smtClean="0"/>
              <a:t>3</a:t>
            </a:fld>
            <a:endParaRPr lang="en-US"/>
          </a:p>
        </p:txBody>
      </p:sp>
    </p:spTree>
    <p:extLst>
      <p:ext uri="{BB962C8B-B14F-4D97-AF65-F5344CB8AC3E}">
        <p14:creationId xmlns:p14="http://schemas.microsoft.com/office/powerpoint/2010/main" val="217233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22D211-8338-4D66-BDE9-C1CF608343AF}"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1629544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2D211-8338-4D66-BDE9-C1CF608343AF}"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3152771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2D211-8338-4D66-BDE9-C1CF608343AF}"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4220496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2D211-8338-4D66-BDE9-C1CF608343AF}"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2693171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22D211-8338-4D66-BDE9-C1CF608343AF}"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3115247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22D211-8338-4D66-BDE9-C1CF608343AF}" type="datetimeFigureOut">
              <a:rPr lang="en-US" smtClean="0"/>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1949981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22D211-8338-4D66-BDE9-C1CF608343AF}" type="datetimeFigureOut">
              <a:rPr lang="en-US" smtClean="0"/>
              <a:t>4/21/2025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139698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22D211-8338-4D66-BDE9-C1CF608343AF}" type="datetimeFigureOut">
              <a:rPr lang="en-US" smtClean="0"/>
              <a:t>4/21/2025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875677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22D211-8338-4D66-BDE9-C1CF608343AF}" type="datetimeFigureOut">
              <a:rPr lang="en-US" smtClean="0"/>
              <a:t>4/21/2025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1264209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22D211-8338-4D66-BDE9-C1CF608343AF}" type="datetimeFigureOut">
              <a:rPr lang="en-US" smtClean="0"/>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3897533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22D211-8338-4D66-BDE9-C1CF608343AF}" type="datetimeFigureOut">
              <a:rPr lang="en-US" smtClean="0"/>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0F158-52CF-4787-B71F-51BC981862DC}" type="slidenum">
              <a:rPr lang="en-US" smtClean="0"/>
              <a:t>‹#›</a:t>
            </a:fld>
            <a:endParaRPr lang="en-US"/>
          </a:p>
        </p:txBody>
      </p:sp>
    </p:spTree>
    <p:extLst>
      <p:ext uri="{BB962C8B-B14F-4D97-AF65-F5344CB8AC3E}">
        <p14:creationId xmlns:p14="http://schemas.microsoft.com/office/powerpoint/2010/main" val="910606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22D211-8338-4D66-BDE9-C1CF608343AF}" type="datetimeFigureOut">
              <a:rPr lang="en-US" smtClean="0"/>
              <a:t>4/21/2025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F0F158-52CF-4787-B71F-51BC981862DC}" type="slidenum">
              <a:rPr lang="en-US" smtClean="0"/>
              <a:t>‹#›</a:t>
            </a:fld>
            <a:endParaRPr lang="en-US"/>
          </a:p>
        </p:txBody>
      </p:sp>
    </p:spTree>
    <p:extLst>
      <p:ext uri="{BB962C8B-B14F-4D97-AF65-F5344CB8AC3E}">
        <p14:creationId xmlns:p14="http://schemas.microsoft.com/office/powerpoint/2010/main" val="2932557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93222" y="396240"/>
            <a:ext cx="2882143" cy="1554480"/>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2586446" cy="1950720"/>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4693921"/>
            <a:ext cx="9144000" cy="2164081"/>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 y="2910840"/>
            <a:ext cx="6153915" cy="3947160"/>
          </a:xfrm>
          <a:prstGeom prst="rect">
            <a:avLst/>
          </a:prstGeom>
        </p:spPr>
      </p:pic>
      <p:pic>
        <p:nvPicPr>
          <p:cNvPr id="8" name="图片 7"/>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053264" y="0"/>
            <a:ext cx="4090737" cy="6096000"/>
          </a:xfrm>
          <a:prstGeom prst="rect">
            <a:avLst/>
          </a:prstGeom>
        </p:spPr>
      </p:pic>
      <p:sp>
        <p:nvSpPr>
          <p:cNvPr id="9" name="文本框 8"/>
          <p:cNvSpPr txBox="1"/>
          <p:nvPr/>
        </p:nvSpPr>
        <p:spPr>
          <a:xfrm>
            <a:off x="902825" y="944220"/>
            <a:ext cx="5393803" cy="546303"/>
          </a:xfrm>
          <a:prstGeom prst="rect">
            <a:avLst/>
          </a:prstGeom>
          <a:noFill/>
        </p:spPr>
        <p:txBody>
          <a:bodyPr wrap="square" lIns="68580" tIns="34290" rIns="68580" bIns="34290" rtlCol="0">
            <a:spAutoFit/>
          </a:bodyPr>
          <a:lstStyle/>
          <a:p>
            <a:pPr algn="ctr"/>
            <a:r>
              <a:rPr lang="en-US" altLang="zh-CN" sz="3100" b="1" spc="300" dirty="0" err="1" smtClean="0">
                <a:latin typeface="Times New Roman" pitchFamily="18" charset="0"/>
                <a:ea typeface="微软雅黑"/>
                <a:cs typeface="Times New Roman" pitchFamily="18" charset="0"/>
                <a:sym typeface="微软雅黑"/>
              </a:rPr>
              <a:t>Văn</a:t>
            </a:r>
            <a:r>
              <a:rPr lang="en-US" altLang="zh-CN" sz="3100" b="1" spc="300" dirty="0" smtClean="0">
                <a:latin typeface="Times New Roman" pitchFamily="18" charset="0"/>
                <a:ea typeface="微软雅黑"/>
                <a:cs typeface="Times New Roman" pitchFamily="18" charset="0"/>
                <a:sym typeface="微软雅黑"/>
              </a:rPr>
              <a:t> </a:t>
            </a:r>
            <a:r>
              <a:rPr lang="en-US" altLang="zh-CN" sz="3100" b="1" spc="300" dirty="0" err="1" smtClean="0">
                <a:latin typeface="Times New Roman" pitchFamily="18" charset="0"/>
                <a:ea typeface="微软雅黑"/>
                <a:cs typeface="Times New Roman" pitchFamily="18" charset="0"/>
                <a:sym typeface="微软雅黑"/>
              </a:rPr>
              <a:t>bản</a:t>
            </a:r>
            <a:r>
              <a:rPr lang="en-US" altLang="zh-CN" sz="3100" b="1" spc="300" dirty="0" smtClean="0">
                <a:latin typeface="Times New Roman" pitchFamily="18" charset="0"/>
                <a:ea typeface="微软雅黑"/>
                <a:cs typeface="Times New Roman" pitchFamily="18" charset="0"/>
                <a:sym typeface="微软雅黑"/>
              </a:rPr>
              <a:t> 2</a:t>
            </a:r>
            <a:endParaRPr lang="zh-CN" altLang="en-US" sz="3100" b="1" spc="300" dirty="0">
              <a:latin typeface="Times New Roman" pitchFamily="18" charset="0"/>
              <a:ea typeface="微软雅黑"/>
              <a:cs typeface="Times New Roman" pitchFamily="18" charset="0"/>
              <a:sym typeface="微软雅黑"/>
            </a:endParaRPr>
          </a:p>
        </p:txBody>
      </p:sp>
      <p:sp>
        <p:nvSpPr>
          <p:cNvPr id="11" name="文本框 10"/>
          <p:cNvSpPr txBox="1"/>
          <p:nvPr/>
        </p:nvSpPr>
        <p:spPr>
          <a:xfrm>
            <a:off x="469998" y="2170640"/>
            <a:ext cx="7302042" cy="900246"/>
          </a:xfrm>
          <a:prstGeom prst="rect">
            <a:avLst/>
          </a:prstGeom>
          <a:noFill/>
        </p:spPr>
        <p:txBody>
          <a:bodyPr wrap="square" lIns="68580" tIns="34290" rIns="68580" bIns="34290" rtlCol="0">
            <a:spAutoFit/>
          </a:bodyPr>
          <a:lstStyle/>
          <a:p>
            <a:pPr algn="ctr"/>
            <a:r>
              <a:rPr lang="en-US" altLang="zh-CN" sz="5400" b="1" spc="-375" dirty="0" err="1">
                <a:solidFill>
                  <a:srgbClr val="53C7AC"/>
                </a:solidFill>
                <a:latin typeface="Times New Roman" pitchFamily="18" charset="0"/>
                <a:ea typeface="微软雅黑"/>
                <a:cs typeface="Times New Roman" pitchFamily="18" charset="0"/>
                <a:sym typeface="微软雅黑"/>
              </a:rPr>
              <a:t>Tôi</a:t>
            </a:r>
            <a:r>
              <a:rPr lang="en-US" altLang="zh-CN" sz="5400" b="1" spc="-375" dirty="0">
                <a:solidFill>
                  <a:srgbClr val="53C7AC"/>
                </a:solidFill>
                <a:latin typeface="Times New Roman" pitchFamily="18" charset="0"/>
                <a:ea typeface="微软雅黑"/>
                <a:cs typeface="Times New Roman" pitchFamily="18" charset="0"/>
                <a:sym typeface="微软雅黑"/>
              </a:rPr>
              <a:t> </a:t>
            </a:r>
            <a:r>
              <a:rPr lang="en-US" altLang="zh-CN" sz="5400" b="1" spc="-375" dirty="0" err="1">
                <a:solidFill>
                  <a:srgbClr val="53C7AC"/>
                </a:solidFill>
                <a:latin typeface="Times New Roman" pitchFamily="18" charset="0"/>
                <a:ea typeface="微软雅黑"/>
                <a:cs typeface="Times New Roman" pitchFamily="18" charset="0"/>
                <a:sym typeface="微软雅黑"/>
              </a:rPr>
              <a:t>có</a:t>
            </a:r>
            <a:r>
              <a:rPr lang="en-US" altLang="zh-CN" sz="5400" b="1" spc="-375" dirty="0">
                <a:solidFill>
                  <a:srgbClr val="53C7AC"/>
                </a:solidFill>
                <a:latin typeface="Times New Roman" pitchFamily="18" charset="0"/>
                <a:ea typeface="微软雅黑"/>
                <a:cs typeface="Times New Roman" pitchFamily="18" charset="0"/>
                <a:sym typeface="微软雅黑"/>
              </a:rPr>
              <a:t> </a:t>
            </a:r>
            <a:r>
              <a:rPr lang="en-US" altLang="zh-CN" sz="5400" b="1" spc="-375" dirty="0" err="1">
                <a:solidFill>
                  <a:srgbClr val="53C7AC"/>
                </a:solidFill>
                <a:latin typeface="Times New Roman" pitchFamily="18" charset="0"/>
                <a:ea typeface="微软雅黑"/>
                <a:cs typeface="Times New Roman" pitchFamily="18" charset="0"/>
                <a:sym typeface="微软雅黑"/>
              </a:rPr>
              <a:t>một</a:t>
            </a:r>
            <a:r>
              <a:rPr lang="en-US" altLang="zh-CN" sz="5400" b="1" spc="-375" dirty="0">
                <a:solidFill>
                  <a:srgbClr val="53C7AC"/>
                </a:solidFill>
                <a:latin typeface="Times New Roman" pitchFamily="18" charset="0"/>
                <a:ea typeface="微软雅黑"/>
                <a:cs typeface="Times New Roman" pitchFamily="18" charset="0"/>
                <a:sym typeface="微软雅黑"/>
              </a:rPr>
              <a:t> </a:t>
            </a:r>
            <a:r>
              <a:rPr lang="en-US" altLang="zh-CN" sz="5400" b="1" spc="-375" dirty="0" err="1">
                <a:solidFill>
                  <a:srgbClr val="53C7AC"/>
                </a:solidFill>
                <a:latin typeface="Times New Roman" pitchFamily="18" charset="0"/>
                <a:ea typeface="微软雅黑"/>
                <a:cs typeface="Times New Roman" pitchFamily="18" charset="0"/>
                <a:sym typeface="微软雅黑"/>
              </a:rPr>
              <a:t>ước</a:t>
            </a:r>
            <a:r>
              <a:rPr lang="en-US" altLang="zh-CN" sz="5400" b="1" spc="-375" dirty="0">
                <a:solidFill>
                  <a:srgbClr val="53C7AC"/>
                </a:solidFill>
                <a:latin typeface="Times New Roman" pitchFamily="18" charset="0"/>
                <a:ea typeface="微软雅黑"/>
                <a:cs typeface="Times New Roman" pitchFamily="18" charset="0"/>
                <a:sym typeface="微软雅黑"/>
              </a:rPr>
              <a:t> </a:t>
            </a:r>
            <a:r>
              <a:rPr lang="en-US" altLang="zh-CN" sz="5400" b="1" spc="-375" dirty="0" err="1">
                <a:solidFill>
                  <a:srgbClr val="53C7AC"/>
                </a:solidFill>
                <a:latin typeface="Times New Roman" pitchFamily="18" charset="0"/>
                <a:ea typeface="微软雅黑"/>
                <a:cs typeface="Times New Roman" pitchFamily="18" charset="0"/>
                <a:sym typeface="微软雅黑"/>
              </a:rPr>
              <a:t>mơ</a:t>
            </a:r>
            <a:endParaRPr lang="zh-CN" altLang="en-US" sz="5400" b="1" spc="-375" dirty="0">
              <a:solidFill>
                <a:srgbClr val="53C7AC"/>
              </a:solidFill>
              <a:latin typeface="Times New Roman" pitchFamily="18" charset="0"/>
              <a:ea typeface="微软雅黑"/>
              <a:cs typeface="Times New Roman" pitchFamily="18" charset="0"/>
              <a:sym typeface="微软雅黑"/>
            </a:endParaRPr>
          </a:p>
        </p:txBody>
      </p:sp>
      <p:sp>
        <p:nvSpPr>
          <p:cNvPr id="13" name="原创设计师QQ598969553          _25">
            <a:extLst>
              <a:ext uri="{FF2B5EF4-FFF2-40B4-BE49-F238E27FC236}">
                <a16:creationId xmlns="" xmlns:a16="http://schemas.microsoft.com/office/drawing/2014/main" id="{EE695A5E-6D59-4B20-AA71-C43D6983D872}"/>
              </a:ext>
            </a:extLst>
          </p:cNvPr>
          <p:cNvSpPr/>
          <p:nvPr/>
        </p:nvSpPr>
        <p:spPr bwMode="auto">
          <a:xfrm>
            <a:off x="3502165" y="3974759"/>
            <a:ext cx="296055" cy="394740"/>
          </a:xfrm>
          <a:custGeom>
            <a:avLst/>
            <a:gdLst>
              <a:gd name="T0" fmla="*/ 172 w 192"/>
              <a:gd name="T1" fmla="*/ 0 h 192"/>
              <a:gd name="T2" fmla="*/ 151 w 192"/>
              <a:gd name="T3" fmla="*/ 21 h 192"/>
              <a:gd name="T4" fmla="*/ 159 w 192"/>
              <a:gd name="T5" fmla="*/ 36 h 192"/>
              <a:gd name="T6" fmla="*/ 131 w 192"/>
              <a:gd name="T7" fmla="*/ 153 h 192"/>
              <a:gd name="T8" fmla="*/ 126 w 192"/>
              <a:gd name="T9" fmla="*/ 152 h 192"/>
              <a:gd name="T10" fmla="*/ 123 w 192"/>
              <a:gd name="T11" fmla="*/ 153 h 192"/>
              <a:gd name="T12" fmla="*/ 95 w 192"/>
              <a:gd name="T13" fmla="*/ 71 h 192"/>
              <a:gd name="T14" fmla="*/ 103 w 192"/>
              <a:gd name="T15" fmla="*/ 55 h 192"/>
              <a:gd name="T16" fmla="*/ 83 w 192"/>
              <a:gd name="T17" fmla="*/ 35 h 192"/>
              <a:gd name="T18" fmla="*/ 63 w 192"/>
              <a:gd name="T19" fmla="*/ 55 h 192"/>
              <a:gd name="T20" fmla="*/ 65 w 192"/>
              <a:gd name="T21" fmla="*/ 61 h 192"/>
              <a:gd name="T22" fmla="*/ 32 w 192"/>
              <a:gd name="T23" fmla="*/ 90 h 192"/>
              <a:gd name="T24" fmla="*/ 20 w 192"/>
              <a:gd name="T25" fmla="*/ 86 h 192"/>
              <a:gd name="T26" fmla="*/ 0 w 192"/>
              <a:gd name="T27" fmla="*/ 106 h 192"/>
              <a:gd name="T28" fmla="*/ 20 w 192"/>
              <a:gd name="T29" fmla="*/ 126 h 192"/>
              <a:gd name="T30" fmla="*/ 40 w 192"/>
              <a:gd name="T31" fmla="*/ 106 h 192"/>
              <a:gd name="T32" fmla="*/ 39 w 192"/>
              <a:gd name="T33" fmla="*/ 100 h 192"/>
              <a:gd name="T34" fmla="*/ 72 w 192"/>
              <a:gd name="T35" fmla="*/ 71 h 192"/>
              <a:gd name="T36" fmla="*/ 83 w 192"/>
              <a:gd name="T37" fmla="*/ 75 h 192"/>
              <a:gd name="T38" fmla="*/ 84 w 192"/>
              <a:gd name="T39" fmla="*/ 75 h 192"/>
              <a:gd name="T40" fmla="*/ 112 w 192"/>
              <a:gd name="T41" fmla="*/ 158 h 192"/>
              <a:gd name="T42" fmla="*/ 106 w 192"/>
              <a:gd name="T43" fmla="*/ 172 h 192"/>
              <a:gd name="T44" fmla="*/ 126 w 192"/>
              <a:gd name="T45" fmla="*/ 192 h 192"/>
              <a:gd name="T46" fmla="*/ 146 w 192"/>
              <a:gd name="T47" fmla="*/ 172 h 192"/>
              <a:gd name="T48" fmla="*/ 142 w 192"/>
              <a:gd name="T49" fmla="*/ 161 h 192"/>
              <a:gd name="T50" fmla="*/ 171 w 192"/>
              <a:gd name="T51" fmla="*/ 41 h 192"/>
              <a:gd name="T52" fmla="*/ 172 w 192"/>
              <a:gd name="T53" fmla="*/ 41 h 192"/>
              <a:gd name="T54" fmla="*/ 192 w 192"/>
              <a:gd name="T55" fmla="*/ 21 h 192"/>
              <a:gd name="T56" fmla="*/ 172 w 192"/>
              <a:gd name="T5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2" h="192">
                <a:moveTo>
                  <a:pt x="172" y="0"/>
                </a:moveTo>
                <a:cubicBezTo>
                  <a:pt x="160" y="0"/>
                  <a:pt x="151" y="9"/>
                  <a:pt x="151" y="21"/>
                </a:cubicBezTo>
                <a:cubicBezTo>
                  <a:pt x="151" y="27"/>
                  <a:pt x="155" y="33"/>
                  <a:pt x="159" y="36"/>
                </a:cubicBezTo>
                <a:cubicBezTo>
                  <a:pt x="141" y="110"/>
                  <a:pt x="134" y="141"/>
                  <a:pt x="131" y="153"/>
                </a:cubicBezTo>
                <a:cubicBezTo>
                  <a:pt x="130" y="153"/>
                  <a:pt x="128" y="152"/>
                  <a:pt x="126" y="152"/>
                </a:cubicBezTo>
                <a:cubicBezTo>
                  <a:pt x="125" y="152"/>
                  <a:pt x="124" y="152"/>
                  <a:pt x="123" y="153"/>
                </a:cubicBezTo>
                <a:cubicBezTo>
                  <a:pt x="95" y="71"/>
                  <a:pt x="95" y="71"/>
                  <a:pt x="95" y="71"/>
                </a:cubicBezTo>
                <a:cubicBezTo>
                  <a:pt x="100" y="67"/>
                  <a:pt x="103" y="61"/>
                  <a:pt x="103" y="55"/>
                </a:cubicBezTo>
                <a:cubicBezTo>
                  <a:pt x="103" y="44"/>
                  <a:pt x="94" y="35"/>
                  <a:pt x="83" y="35"/>
                </a:cubicBezTo>
                <a:cubicBezTo>
                  <a:pt x="72" y="35"/>
                  <a:pt x="63" y="44"/>
                  <a:pt x="63" y="55"/>
                </a:cubicBezTo>
                <a:cubicBezTo>
                  <a:pt x="63" y="57"/>
                  <a:pt x="64" y="59"/>
                  <a:pt x="65" y="61"/>
                </a:cubicBezTo>
                <a:cubicBezTo>
                  <a:pt x="32" y="90"/>
                  <a:pt x="32" y="90"/>
                  <a:pt x="32" y="90"/>
                </a:cubicBezTo>
                <a:cubicBezTo>
                  <a:pt x="29" y="87"/>
                  <a:pt x="24" y="86"/>
                  <a:pt x="20" y="86"/>
                </a:cubicBezTo>
                <a:cubicBezTo>
                  <a:pt x="9" y="86"/>
                  <a:pt x="0" y="95"/>
                  <a:pt x="0" y="106"/>
                </a:cubicBezTo>
                <a:cubicBezTo>
                  <a:pt x="0" y="117"/>
                  <a:pt x="9" y="126"/>
                  <a:pt x="20" y="126"/>
                </a:cubicBezTo>
                <a:cubicBezTo>
                  <a:pt x="31" y="126"/>
                  <a:pt x="40" y="117"/>
                  <a:pt x="40" y="106"/>
                </a:cubicBezTo>
                <a:cubicBezTo>
                  <a:pt x="40" y="104"/>
                  <a:pt x="39" y="102"/>
                  <a:pt x="39" y="100"/>
                </a:cubicBezTo>
                <a:cubicBezTo>
                  <a:pt x="72" y="71"/>
                  <a:pt x="72" y="71"/>
                  <a:pt x="72" y="71"/>
                </a:cubicBezTo>
                <a:cubicBezTo>
                  <a:pt x="75" y="73"/>
                  <a:pt x="79" y="75"/>
                  <a:pt x="83" y="75"/>
                </a:cubicBezTo>
                <a:cubicBezTo>
                  <a:pt x="84" y="75"/>
                  <a:pt x="84" y="75"/>
                  <a:pt x="84" y="75"/>
                </a:cubicBezTo>
                <a:cubicBezTo>
                  <a:pt x="112" y="158"/>
                  <a:pt x="112" y="158"/>
                  <a:pt x="112" y="158"/>
                </a:cubicBezTo>
                <a:cubicBezTo>
                  <a:pt x="108" y="161"/>
                  <a:pt x="106" y="167"/>
                  <a:pt x="106" y="172"/>
                </a:cubicBezTo>
                <a:cubicBezTo>
                  <a:pt x="106" y="183"/>
                  <a:pt x="115" y="192"/>
                  <a:pt x="126" y="192"/>
                </a:cubicBezTo>
                <a:cubicBezTo>
                  <a:pt x="137" y="192"/>
                  <a:pt x="146" y="183"/>
                  <a:pt x="146" y="172"/>
                </a:cubicBezTo>
                <a:cubicBezTo>
                  <a:pt x="146" y="168"/>
                  <a:pt x="145" y="164"/>
                  <a:pt x="142" y="161"/>
                </a:cubicBezTo>
                <a:cubicBezTo>
                  <a:pt x="145" y="147"/>
                  <a:pt x="160" y="85"/>
                  <a:pt x="171" y="41"/>
                </a:cubicBezTo>
                <a:cubicBezTo>
                  <a:pt x="171" y="41"/>
                  <a:pt x="171" y="41"/>
                  <a:pt x="172" y="41"/>
                </a:cubicBezTo>
                <a:cubicBezTo>
                  <a:pt x="183" y="41"/>
                  <a:pt x="192" y="32"/>
                  <a:pt x="192" y="21"/>
                </a:cubicBezTo>
                <a:cubicBezTo>
                  <a:pt x="192" y="9"/>
                  <a:pt x="183" y="0"/>
                  <a:pt x="172" y="0"/>
                </a:cubicBezTo>
                <a:close/>
              </a:path>
            </a:pathLst>
          </a:custGeom>
          <a:solidFill>
            <a:srgbClr val="48362B"/>
          </a:solidFill>
          <a:ln>
            <a:noFill/>
          </a:ln>
        </p:spPr>
        <p:txBody>
          <a:bodyPr vert="horz" wrap="square" lIns="68580" tIns="34290" rIns="68580" bIns="3429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fontAlgn="auto">
              <a:defRPr/>
            </a:pPr>
            <a:endParaRPr lang="zh-CN" altLang="en-US" sz="1800" kern="0">
              <a:solidFill>
                <a:sysClr val="windowText" lastClr="000000"/>
              </a:solidFill>
              <a:latin typeface="微软雅黑"/>
              <a:ea typeface="微软雅黑"/>
              <a:cs typeface="+mn-ea"/>
              <a:sym typeface="微软雅黑"/>
            </a:endParaRPr>
          </a:p>
        </p:txBody>
      </p:sp>
      <p:sp>
        <p:nvSpPr>
          <p:cNvPr id="6" name="Hộp Văn bản 5">
            <a:extLst>
              <a:ext uri="{FF2B5EF4-FFF2-40B4-BE49-F238E27FC236}">
                <a16:creationId xmlns="" xmlns:a16="http://schemas.microsoft.com/office/drawing/2014/main" id="{C8DEF733-095C-B852-9E8F-ADECDA13B4FA}"/>
              </a:ext>
            </a:extLst>
          </p:cNvPr>
          <p:cNvSpPr txBox="1"/>
          <p:nvPr/>
        </p:nvSpPr>
        <p:spPr>
          <a:xfrm>
            <a:off x="1574157" y="3428557"/>
            <a:ext cx="7326775" cy="1200329"/>
          </a:xfrm>
          <a:prstGeom prst="rect">
            <a:avLst/>
          </a:prstGeom>
          <a:noFill/>
        </p:spPr>
        <p:txBody>
          <a:bodyPr wrap="square">
            <a:spAutoFit/>
          </a:bodyPr>
          <a:lstStyle/>
          <a:p>
            <a:pPr marL="0" marR="0" algn="ctr">
              <a:spcBef>
                <a:spcPts val="0"/>
              </a:spcBef>
              <a:spcAft>
                <a:spcPts val="0"/>
              </a:spcAft>
            </a:pPr>
            <a:r>
              <a:rPr lang="de-DE" sz="2400" b="1" dirty="0">
                <a:solidFill>
                  <a:srgbClr val="FF0000"/>
                </a:solidFill>
                <a:effectLst/>
                <a:latin typeface="Times New Roman" pitchFamily="18" charset="0"/>
                <a:ea typeface="Segoe UI" panose="020B0502040204020203" pitchFamily="34" charset="0"/>
                <a:cs typeface="Times New Roman" pitchFamily="18" charset="0"/>
              </a:rPr>
              <a:t>(Trích </a:t>
            </a:r>
            <a:r>
              <a:rPr lang="de-DE" sz="2400" b="1" i="1" dirty="0">
                <a:solidFill>
                  <a:srgbClr val="FF0000"/>
                </a:solidFill>
                <a:effectLst/>
                <a:latin typeface="Times New Roman" pitchFamily="18" charset="0"/>
                <a:ea typeface="Segoe UI" panose="020B0502040204020203" pitchFamily="34" charset="0"/>
                <a:cs typeface="Times New Roman" pitchFamily="18" charset="0"/>
              </a:rPr>
              <a:t>Bước đến tự do</a:t>
            </a:r>
            <a:r>
              <a:rPr lang="de-DE" sz="2400" b="1" dirty="0">
                <a:solidFill>
                  <a:srgbClr val="FF0000"/>
                </a:solidFill>
                <a:effectLst/>
                <a:latin typeface="Times New Roman" pitchFamily="18" charset="0"/>
                <a:ea typeface="Segoe UI" panose="020B0502040204020203" pitchFamily="34" charset="0"/>
                <a:cs typeface="Times New Roman" pitchFamily="18" charset="0"/>
              </a:rPr>
              <a:t>, </a:t>
            </a:r>
            <a:r>
              <a:rPr lang="de-DE" sz="2400" b="1" i="1" dirty="0">
                <a:solidFill>
                  <a:srgbClr val="FF0000"/>
                </a:solidFill>
                <a:effectLst/>
                <a:latin typeface="Times New Roman" pitchFamily="18" charset="0"/>
                <a:ea typeface="Segoe UI" panose="020B0502040204020203" pitchFamily="34" charset="0"/>
                <a:cs typeface="Times New Roman" pitchFamily="18" charset="0"/>
              </a:rPr>
              <a:t>Câu chuyện </a:t>
            </a:r>
            <a:endParaRPr lang="de-DE" sz="2400" b="1" i="1" dirty="0" smtClean="0">
              <a:solidFill>
                <a:srgbClr val="FF0000"/>
              </a:solidFill>
              <a:effectLst/>
              <a:latin typeface="Times New Roman" pitchFamily="18" charset="0"/>
              <a:ea typeface="Segoe UI" panose="020B0502040204020203" pitchFamily="34" charset="0"/>
              <a:cs typeface="Times New Roman" pitchFamily="18" charset="0"/>
            </a:endParaRPr>
          </a:p>
          <a:p>
            <a:pPr marL="0" marR="0" algn="ctr">
              <a:spcBef>
                <a:spcPts val="0"/>
              </a:spcBef>
              <a:spcAft>
                <a:spcPts val="0"/>
              </a:spcAft>
            </a:pPr>
            <a:r>
              <a:rPr lang="de-DE" sz="2400" b="1" i="1" dirty="0" smtClean="0">
                <a:solidFill>
                  <a:srgbClr val="FF0000"/>
                </a:solidFill>
                <a:effectLst/>
                <a:latin typeface="Times New Roman" pitchFamily="18" charset="0"/>
                <a:ea typeface="Segoe UI" panose="020B0502040204020203" pitchFamily="34" charset="0"/>
                <a:cs typeface="Times New Roman" pitchFamily="18" charset="0"/>
              </a:rPr>
              <a:t>Mon-ga-mơ-ri- </a:t>
            </a:r>
            <a:r>
              <a:rPr lang="de-DE" sz="2400" b="1" i="1" dirty="0">
                <a:solidFill>
                  <a:srgbClr val="FF0000"/>
                </a:solidFill>
                <a:effectLst/>
                <a:latin typeface="Times New Roman" pitchFamily="18" charset="0"/>
                <a:ea typeface="Segoe UI" panose="020B0502040204020203" pitchFamily="34" charset="0"/>
                <a:cs typeface="Times New Roman" pitchFamily="18" charset="0"/>
              </a:rPr>
              <a:t>Montgomery</a:t>
            </a:r>
            <a:r>
              <a:rPr lang="de-DE" sz="2400" b="1" dirty="0">
                <a:solidFill>
                  <a:srgbClr val="FF0000"/>
                </a:solidFill>
                <a:effectLst/>
                <a:latin typeface="Times New Roman" pitchFamily="18" charset="0"/>
                <a:ea typeface="Segoe UI" panose="020B0502040204020203" pitchFamily="34" charset="0"/>
                <a:cs typeface="Times New Roman" pitchFamily="18" charset="0"/>
              </a:rPr>
              <a:t>)</a:t>
            </a:r>
            <a:endParaRPr lang="en-US" sz="2000" dirty="0">
              <a:effectLst/>
              <a:latin typeface="Times New Roman" pitchFamily="18" charset="0"/>
              <a:ea typeface="Calibri" panose="020F0502020204030204" pitchFamily="34" charset="0"/>
              <a:cs typeface="Times New Roman" pitchFamily="18" charset="0"/>
            </a:endParaRPr>
          </a:p>
          <a:p>
            <a:pPr marL="0" marR="0" algn="ctr">
              <a:spcBef>
                <a:spcPts val="0"/>
              </a:spcBef>
              <a:spcAft>
                <a:spcPts val="0"/>
              </a:spcAft>
            </a:pPr>
            <a:r>
              <a:rPr lang="vi-VN" sz="2400" b="1" dirty="0" smtClean="0">
                <a:solidFill>
                  <a:srgbClr val="FF0000"/>
                </a:solidFill>
                <a:effectLst/>
                <a:latin typeface="Times New Roman" pitchFamily="18" charset="0"/>
                <a:ea typeface="Segoe UI" panose="020B0502040204020203" pitchFamily="34" charset="0"/>
                <a:cs typeface="Times New Roman" pitchFamily="18" charset="0"/>
              </a:rPr>
              <a:t>- </a:t>
            </a:r>
            <a:r>
              <a:rPr lang="de-DE" sz="2400" b="1" dirty="0" smtClean="0">
                <a:solidFill>
                  <a:srgbClr val="FF0000"/>
                </a:solidFill>
                <a:effectLst/>
                <a:latin typeface="Times New Roman" pitchFamily="18" charset="0"/>
                <a:ea typeface="Segoe UI" panose="020B0502040204020203" pitchFamily="34" charset="0"/>
                <a:cs typeface="Times New Roman" pitchFamily="18" charset="0"/>
              </a:rPr>
              <a:t>Mác-tin </a:t>
            </a:r>
            <a:r>
              <a:rPr lang="de-DE" sz="2400" b="1" dirty="0">
                <a:solidFill>
                  <a:srgbClr val="FF0000"/>
                </a:solidFill>
                <a:effectLst/>
                <a:latin typeface="Times New Roman" pitchFamily="18" charset="0"/>
                <a:ea typeface="Segoe UI" panose="020B0502040204020203" pitchFamily="34" charset="0"/>
                <a:cs typeface="Times New Roman" pitchFamily="18" charset="0"/>
              </a:rPr>
              <a:t>Lu-thơ </a:t>
            </a:r>
            <a:r>
              <a:rPr lang="de-DE" sz="2400" b="1" dirty="0" smtClean="0">
                <a:solidFill>
                  <a:srgbClr val="FF0000"/>
                </a:solidFill>
                <a:effectLst/>
                <a:latin typeface="Times New Roman" pitchFamily="18" charset="0"/>
                <a:ea typeface="Segoe UI" panose="020B0502040204020203" pitchFamily="34" charset="0"/>
                <a:cs typeface="Times New Roman" pitchFamily="18" charset="0"/>
              </a:rPr>
              <a:t>Kin</a:t>
            </a:r>
            <a:r>
              <a:rPr lang="vi-VN" sz="2400" b="1" dirty="0">
                <a:solidFill>
                  <a:srgbClr val="FF0000"/>
                </a:solidFill>
                <a:latin typeface="Times New Roman" pitchFamily="18" charset="0"/>
                <a:ea typeface="Segoe UI" panose="020B0502040204020203" pitchFamily="34" charset="0"/>
                <a:cs typeface="Times New Roman" pitchFamily="18" charset="0"/>
              </a:rPr>
              <a:t>h</a:t>
            </a:r>
            <a:r>
              <a:rPr lang="vi-VN" sz="2400" b="1" dirty="0" smtClean="0">
                <a:solidFill>
                  <a:srgbClr val="FF0000"/>
                </a:solidFill>
                <a:effectLst/>
                <a:latin typeface="Times New Roman" pitchFamily="18" charset="0"/>
                <a:ea typeface="Segoe UI" panose="020B0502040204020203" pitchFamily="34" charset="0"/>
                <a:cs typeface="Times New Roman" pitchFamily="18" charset="0"/>
              </a:rPr>
              <a:t>-</a:t>
            </a:r>
            <a:endParaRPr lang="en-US" sz="2000" dirty="0">
              <a:effectLst/>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37033546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par>
                                <p:cTn id="11" presetID="38" presetClass="entr" presetSubtype="0" accel="50000" fill="hold" grpId="0" nodeType="withEffect">
                                  <p:stCondLst>
                                    <p:cond delay="1800"/>
                                  </p:stCondLst>
                                  <p:iterate type="lt">
                                    <p:tmPct val="50000"/>
                                  </p:iterate>
                                  <p:childTnLst>
                                    <p:set>
                                      <p:cBhvr>
                                        <p:cTn id="12" dur="1" fill="hold">
                                          <p:stCondLst>
                                            <p:cond delay="0"/>
                                          </p:stCondLst>
                                        </p:cTn>
                                        <p:tgtEl>
                                          <p:spTgt spid="11"/>
                                        </p:tgtEl>
                                        <p:attrNameLst>
                                          <p:attrName>style.visibility</p:attrName>
                                        </p:attrNameLst>
                                      </p:cBhvr>
                                      <p:to>
                                        <p:strVal val="visible"/>
                                      </p:to>
                                    </p:set>
                                    <p:set>
                                      <p:cBhvr>
                                        <p:cTn id="13" dur="273" fill="hold">
                                          <p:stCondLst>
                                            <p:cond delay="0"/>
                                          </p:stCondLst>
                                        </p:cTn>
                                        <p:tgtEl>
                                          <p:spTgt spid="11"/>
                                        </p:tgtEl>
                                        <p:attrNameLst>
                                          <p:attrName>style.rotation</p:attrName>
                                        </p:attrNameLst>
                                      </p:cBhvr>
                                      <p:to>
                                        <p:strVal val="-45.0"/>
                                      </p:to>
                                    </p:set>
                                    <p:anim calcmode="lin" valueType="num">
                                      <p:cBhvr>
                                        <p:cTn id="14" dur="273" fill="hold">
                                          <p:stCondLst>
                                            <p:cond delay="273"/>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15" dur="273"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16" dur="94" decel="50000" autoRev="1" fill="hold">
                                          <p:stCondLst>
                                            <p:cond delay="273"/>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17" dur="82" fill="hold">
                                          <p:stCondLst>
                                            <p:cond delay="518"/>
                                          </p:stCondLst>
                                        </p:cTn>
                                        <p:tgtEl>
                                          <p:spTgt spid="11"/>
                                        </p:tgtEl>
                                        <p:attrNameLst>
                                          <p:attrName>ppt_y</p:attrName>
                                        </p:attrNameLst>
                                      </p:cBhvr>
                                      <p:tavLst>
                                        <p:tav tm="0">
                                          <p:val>
                                            <p:strVal val="#ppt_y-(0.354*#ppt_w-0.172*#ppt_h)"/>
                                          </p:val>
                                        </p:tav>
                                        <p:tav tm="100000">
                                          <p:val>
                                            <p:strVal val="#ppt_y"/>
                                          </p:val>
                                        </p:tav>
                                      </p:tavLst>
                                    </p:anim>
                                  </p:childTnLst>
                                </p:cTn>
                              </p:par>
                              <p:par>
                                <p:cTn id="18" presetID="53" presetClass="entr" presetSubtype="16" fill="hold" grpId="0" nodeType="withEffect">
                                  <p:stCondLst>
                                    <p:cond delay="590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FD05F3A6-C18F-557D-5A15-CFE2AC1BE31B}"/>
              </a:ext>
            </a:extLst>
          </p:cNvPr>
          <p:cNvGraphicFramePr>
            <a:graphicFrameLocks noGrp="1"/>
          </p:cNvGraphicFramePr>
          <p:nvPr>
            <p:extLst>
              <p:ext uri="{D42A27DB-BD31-4B8C-83A1-F6EECF244321}">
                <p14:modId xmlns:p14="http://schemas.microsoft.com/office/powerpoint/2010/main" val="2141048911"/>
              </p:ext>
            </p:extLst>
          </p:nvPr>
        </p:nvGraphicFramePr>
        <p:xfrm>
          <a:off x="77638" y="1578635"/>
          <a:ext cx="8988726" cy="5279366"/>
        </p:xfrm>
        <a:graphic>
          <a:graphicData uri="http://schemas.openxmlformats.org/drawingml/2006/table">
            <a:tbl>
              <a:tblPr firstRow="1" firstCol="1" bandRow="1">
                <a:tableStyleId>{93296810-A885-4BE3-A3E7-6D5BEEA58F35}</a:tableStyleId>
              </a:tblPr>
              <a:tblGrid>
                <a:gridCol w="2246753">
                  <a:extLst>
                    <a:ext uri="{9D8B030D-6E8A-4147-A177-3AD203B41FA5}">
                      <a16:colId xmlns:a16="http://schemas.microsoft.com/office/drawing/2014/main" xmlns="" val="4092167145"/>
                    </a:ext>
                  </a:extLst>
                </a:gridCol>
                <a:gridCol w="2246753">
                  <a:extLst>
                    <a:ext uri="{9D8B030D-6E8A-4147-A177-3AD203B41FA5}">
                      <a16:colId xmlns:a16="http://schemas.microsoft.com/office/drawing/2014/main" xmlns="" val="1473301578"/>
                    </a:ext>
                  </a:extLst>
                </a:gridCol>
                <a:gridCol w="2246753">
                  <a:extLst>
                    <a:ext uri="{9D8B030D-6E8A-4147-A177-3AD203B41FA5}">
                      <a16:colId xmlns:a16="http://schemas.microsoft.com/office/drawing/2014/main" xmlns="" val="3672601080"/>
                    </a:ext>
                  </a:extLst>
                </a:gridCol>
                <a:gridCol w="2248467">
                  <a:extLst>
                    <a:ext uri="{9D8B030D-6E8A-4147-A177-3AD203B41FA5}">
                      <a16:colId xmlns:a16="http://schemas.microsoft.com/office/drawing/2014/main" xmlns="" val="3748280306"/>
                    </a:ext>
                  </a:extLst>
                </a:gridCol>
              </a:tblGrid>
              <a:tr h="793081">
                <a:tc>
                  <a:txBody>
                    <a:bodyPr/>
                    <a:lstStyle/>
                    <a:p>
                      <a:pPr marL="0" marR="0" algn="just">
                        <a:lnSpc>
                          <a:spcPct val="107000"/>
                        </a:lnSpc>
                        <a:spcBef>
                          <a:spcPts val="0"/>
                        </a:spcBef>
                        <a:spcAft>
                          <a:spcPts val="0"/>
                        </a:spcAft>
                      </a:pPr>
                      <a:r>
                        <a:rPr lang="en-US" sz="2400" dirty="0" err="1">
                          <a:effectLst/>
                          <a:latin typeface="Times New Roman" pitchFamily="18" charset="0"/>
                          <a:cs typeface="Times New Roman" pitchFamily="18" charset="0"/>
                        </a:rPr>
                        <a:t>Luận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đề</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88" marR="64388" marT="0" marB="0"/>
                </a:tc>
                <a:tc>
                  <a:txBody>
                    <a:bodyPr/>
                    <a:lstStyle/>
                    <a:p>
                      <a:pPr marL="0" marR="0" algn="just">
                        <a:lnSpc>
                          <a:spcPct val="107000"/>
                        </a:lnSpc>
                        <a:spcBef>
                          <a:spcPts val="0"/>
                        </a:spcBef>
                        <a:spcAft>
                          <a:spcPts val="0"/>
                        </a:spcAft>
                      </a:pPr>
                      <a:r>
                        <a:rPr lang="en-US" sz="2400" dirty="0" err="1">
                          <a:effectLst/>
                          <a:latin typeface="Times New Roman" pitchFamily="18" charset="0"/>
                          <a:cs typeface="Times New Roman" pitchFamily="18" charset="0"/>
                        </a:rPr>
                        <a:t>Luận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điểm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88" marR="64388" marT="0" marB="0"/>
                </a:tc>
                <a:tc>
                  <a:txBody>
                    <a:bodyPr/>
                    <a:lstStyle/>
                    <a:p>
                      <a:pPr marL="0" marR="0" algn="just">
                        <a:lnSpc>
                          <a:spcPct val="107000"/>
                        </a:lnSpc>
                        <a:spcBef>
                          <a:spcPts val="0"/>
                        </a:spcBef>
                        <a:spcAft>
                          <a:spcPts val="0"/>
                        </a:spcAft>
                      </a:pPr>
                      <a:r>
                        <a:rPr lang="en-US" sz="2400" dirty="0" err="1">
                          <a:effectLst/>
                          <a:latin typeface="Times New Roman" pitchFamily="18" charset="0"/>
                          <a:cs typeface="Times New Roman" pitchFamily="18" charset="0"/>
                        </a:rPr>
                        <a:t>Lí</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lẽ</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và</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bằng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chứng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88" marR="64388" marT="0" marB="0"/>
                </a:tc>
                <a:tc>
                  <a:txBody>
                    <a:bodyPr/>
                    <a:lstStyle/>
                    <a:p>
                      <a:pPr marL="0" marR="0" algn="just">
                        <a:lnSpc>
                          <a:spcPct val="107000"/>
                        </a:lnSpc>
                        <a:spcBef>
                          <a:spcPts val="0"/>
                        </a:spcBef>
                        <a:spcAft>
                          <a:spcPts val="0"/>
                        </a:spcAft>
                      </a:pPr>
                      <a:r>
                        <a:rPr lang="en-US" sz="2400" dirty="0" err="1">
                          <a:effectLst/>
                          <a:latin typeface="Times New Roman" pitchFamily="18" charset="0"/>
                          <a:cs typeface="Times New Roman" pitchFamily="18" charset="0"/>
                        </a:rPr>
                        <a:t>Các</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yếu</a:t>
                      </a:r>
                      <a:r>
                        <a:rPr lang="en-US" sz="2400" dirty="0">
                          <a:effectLst/>
                          <a:latin typeface="Times New Roman" pitchFamily="18" charset="0"/>
                          <a:cs typeface="Times New Roman" pitchFamily="18" charset="0"/>
                        </a:rPr>
                        <a:t> </a:t>
                      </a:r>
                      <a:r>
                        <a:rPr lang="en-US" sz="2400" dirty="0" err="1" smtClean="0">
                          <a:effectLst/>
                          <a:latin typeface="Times New Roman" pitchFamily="18" charset="0"/>
                          <a:cs typeface="Times New Roman" pitchFamily="18" charset="0"/>
                        </a:rPr>
                        <a:t>tố</a:t>
                      </a:r>
                      <a:r>
                        <a:rPr lang="en-US" sz="2400" dirty="0" smtClean="0">
                          <a:effectLst/>
                          <a:latin typeface="Times New Roman" pitchFamily="18" charset="0"/>
                          <a:cs typeface="Times New Roman" pitchFamily="18" charset="0"/>
                        </a:rPr>
                        <a:t> </a:t>
                      </a:r>
                      <a:r>
                        <a:rPr lang="en-US" sz="2400" dirty="0" err="1" smtClean="0">
                          <a:effectLst/>
                          <a:latin typeface="Times New Roman" pitchFamily="18" charset="0"/>
                          <a:cs typeface="Times New Roman" pitchFamily="18" charset="0"/>
                        </a:rPr>
                        <a:t>nghệ</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thuật</a:t>
                      </a:r>
                      <a:r>
                        <a:rPr lang="en-US" sz="2400" baseline="0" dirty="0" smtClean="0">
                          <a:effectLst/>
                          <a:latin typeface="Times New Roman" pitchFamily="18" charset="0"/>
                          <a:cs typeface="Times New Roman" pitchFamily="18" charset="0"/>
                        </a:rPr>
                        <a:t>,</a:t>
                      </a:r>
                      <a:r>
                        <a:rPr lang="en-US" sz="2400" dirty="0" smtClean="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bổ</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trợ</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88" marR="64388" marT="0" marB="0"/>
                </a:tc>
                <a:extLst>
                  <a:ext uri="{0D108BD9-81ED-4DB2-BD59-A6C34878D82A}">
                    <a16:rowId xmlns:a16="http://schemas.microsoft.com/office/drawing/2014/main" xmlns="" val="1822413024"/>
                  </a:ext>
                </a:extLst>
              </a:tr>
              <a:tr h="4486285">
                <a:tc>
                  <a:txBody>
                    <a:bodyPr/>
                    <a:lstStyle/>
                    <a:p>
                      <a:pPr marL="0" marR="0" algn="just">
                        <a:lnSpc>
                          <a:spcPct val="107000"/>
                        </a:lnSpc>
                        <a:spcBef>
                          <a:spcPts val="0"/>
                        </a:spcBef>
                        <a:spcAft>
                          <a:spcPts val="0"/>
                        </a:spcAft>
                      </a:pPr>
                      <a:r>
                        <a:rPr lang="en-US" sz="2400" dirty="0" err="1">
                          <a:effectLst/>
                          <a:latin typeface="Times New Roman" pitchFamily="18" charset="0"/>
                          <a:cs typeface="Times New Roman" pitchFamily="18" charset="0"/>
                        </a:rPr>
                        <a:t>Rõ</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ràng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ngắn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gọn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dễ</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hiểu</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88" marR="64388" marT="0" marB="0"/>
                </a:tc>
                <a:tc>
                  <a:txBody>
                    <a:bodyPr/>
                    <a:lstStyle/>
                    <a:p>
                      <a:pPr marL="0" marR="0" algn="just">
                        <a:lnSpc>
                          <a:spcPct val="107000"/>
                        </a:lnSpc>
                        <a:spcBef>
                          <a:spcPts val="0"/>
                        </a:spcBef>
                        <a:spcAft>
                          <a:spcPts val="0"/>
                        </a:spcAft>
                      </a:pPr>
                      <a:r>
                        <a:rPr lang="en-US" sz="2400" dirty="0" err="1">
                          <a:effectLst/>
                          <a:latin typeface="Times New Roman" pitchFamily="18" charset="0"/>
                          <a:cs typeface="Times New Roman" pitchFamily="18" charset="0"/>
                        </a:rPr>
                        <a:t>Rõ</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ràng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sắp</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xếp</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hợp</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lí</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làm</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sáng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rõ</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luận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đề</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88" marR="64388" marT="0" marB="0"/>
                </a:tc>
                <a:tc>
                  <a:txBody>
                    <a:bodyPr/>
                    <a:lstStyle/>
                    <a:p>
                      <a:pPr marL="0" marR="0" algn="just">
                        <a:lnSpc>
                          <a:spcPct val="107000"/>
                        </a:lnSpc>
                        <a:spcBef>
                          <a:spcPts val="0"/>
                        </a:spcBef>
                        <a:spcAft>
                          <a:spcPts val="0"/>
                        </a:spcAft>
                      </a:pP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Lí</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lẽ</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và</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bằng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chứng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thuyết</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phục</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được</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triển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khai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theo</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trình</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tự</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hợp</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lí</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có</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liên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quan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và</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cùng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làm</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sáng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tỏ</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luận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điểm</a:t>
                      </a:r>
                      <a:r>
                        <a:rPr lang="en-US" sz="2400" dirty="0">
                          <a:effectLst/>
                          <a:latin typeface="Times New Roman" pitchFamily="18" charset="0"/>
                          <a:cs typeface="Times New Roman" pitchFamily="18" charset="0"/>
                        </a:rPr>
                        <a:t>;</a:t>
                      </a:r>
                    </a:p>
                    <a:p>
                      <a:pPr marL="0" marR="0" algn="just">
                        <a:lnSpc>
                          <a:spcPct val="107000"/>
                        </a:lnSpc>
                        <a:spcBef>
                          <a:spcPts val="0"/>
                        </a:spcBef>
                        <a:spcAft>
                          <a:spcPts val="0"/>
                        </a:spcAft>
                      </a:pP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Lí</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lẽ</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góp</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phần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thể</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hiện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giọng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điệu</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88" marR="64388" marT="0" marB="0"/>
                </a:tc>
                <a:tc>
                  <a:txBody>
                    <a:bodyPr/>
                    <a:lstStyle/>
                    <a:p>
                      <a:pPr marL="0" marR="0" algn="just">
                        <a:lnSpc>
                          <a:spcPct val="107000"/>
                        </a:lnSpc>
                        <a:spcBef>
                          <a:spcPts val="0"/>
                        </a:spcBef>
                        <a:spcAft>
                          <a:spcPts val="0"/>
                        </a:spcAft>
                      </a:pPr>
                      <a:r>
                        <a:rPr lang="en-US" sz="2400" dirty="0">
                          <a:effectLst/>
                          <a:latin typeface="Times New Roman" pitchFamily="18" charset="0"/>
                          <a:cs typeface="Times New Roman" pitchFamily="18" charset="0"/>
                        </a:rPr>
                        <a:t>-</a:t>
                      </a:r>
                      <a:r>
                        <a:rPr lang="en-US" sz="2400" dirty="0" err="1">
                          <a:effectLst/>
                          <a:latin typeface="Times New Roman" pitchFamily="18" charset="0"/>
                          <a:cs typeface="Times New Roman" pitchFamily="18" charset="0"/>
                        </a:rPr>
                        <a:t>Dùng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các</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yếu</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tố</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tự</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sự</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miêu</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tả</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biểu</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cảm</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các</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biện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pháp</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tu</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từ</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làm</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tăng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hiệu</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quả</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biểu</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đạt</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của</a:t>
                      </a:r>
                      <a:r>
                        <a:rPr lang="en-US" sz="2400" dirty="0">
                          <a:effectLst/>
                          <a:latin typeface="Times New Roman" pitchFamily="18" charset="0"/>
                          <a:cs typeface="Times New Roman" pitchFamily="18" charset="0"/>
                        </a:rPr>
                        <a:t> </a:t>
                      </a:r>
                      <a:r>
                        <a:rPr lang="en-US" sz="2400" dirty="0" err="1" smtClean="0">
                          <a:effectLst/>
                          <a:latin typeface="Times New Roman" pitchFamily="18" charset="0"/>
                          <a:cs typeface="Times New Roman" pitchFamily="18" charset="0"/>
                        </a:rPr>
                        <a:t>văn</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bản</a:t>
                      </a:r>
                      <a:r>
                        <a:rPr lang="en-US" sz="2400" baseline="0" dirty="0" smtClean="0">
                          <a:effectLst/>
                          <a:latin typeface="Times New Roman" pitchFamily="18" charset="0"/>
                          <a:cs typeface="Times New Roman"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388" marR="64388" marT="0" marB="0"/>
                </a:tc>
                <a:extLst>
                  <a:ext uri="{0D108BD9-81ED-4DB2-BD59-A6C34878D82A}">
                    <a16:rowId xmlns:a16="http://schemas.microsoft.com/office/drawing/2014/main" xmlns="" val="2956479138"/>
                  </a:ext>
                </a:extLst>
              </a:tr>
            </a:tbl>
          </a:graphicData>
        </a:graphic>
      </p:graphicFrame>
      <p:sp>
        <p:nvSpPr>
          <p:cNvPr id="4" name="TextBox 3">
            <a:extLst>
              <a:ext uri="{FF2B5EF4-FFF2-40B4-BE49-F238E27FC236}">
                <a16:creationId xmlns:a16="http://schemas.microsoft.com/office/drawing/2014/main" xmlns="" id="{EBF467CE-679D-D607-5EF5-E582B4285BF6}"/>
              </a:ext>
            </a:extLst>
          </p:cNvPr>
          <p:cNvSpPr txBox="1"/>
          <p:nvPr/>
        </p:nvSpPr>
        <p:spPr>
          <a:xfrm>
            <a:off x="224286" y="168358"/>
            <a:ext cx="8919714" cy="522259"/>
          </a:xfrm>
          <a:prstGeom prst="rect">
            <a:avLst/>
          </a:prstGeom>
          <a:noFill/>
        </p:spPr>
        <p:txBody>
          <a:bodyPr wrap="square">
            <a:spAutoFit/>
          </a:bodyPr>
          <a:lstStyle/>
          <a:p>
            <a:pPr marL="0" marR="0" algn="just">
              <a:lnSpc>
                <a:spcPct val="107000"/>
              </a:lnSpc>
              <a:spcBef>
                <a:spcPts val="0"/>
              </a:spcBef>
              <a:spcAft>
                <a:spcPts val="0"/>
              </a:spcAft>
            </a:pPr>
            <a:r>
              <a:rPr lang="en-US" sz="2800" b="1" dirty="0">
                <a:latin typeface="Times New Roman" panose="02020603050405020304" pitchFamily="18" charset="0"/>
                <a:ea typeface="Times New Roman" panose="02020603050405020304" pitchFamily="18" charset="0"/>
              </a:rPr>
              <a:t>4</a:t>
            </a:r>
            <a:r>
              <a:rPr lang="en-US" sz="2800" b="1" dirty="0" smtClean="0">
                <a:effectLst/>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B</a:t>
            </a:r>
            <a:r>
              <a:rPr lang="en-US" sz="2800" b="1" dirty="0" err="1" smtClean="0">
                <a:effectLst/>
                <a:latin typeface="Times New Roman" panose="02020603050405020304" pitchFamily="18" charset="0"/>
                <a:ea typeface="Times New Roman" panose="02020603050405020304" pitchFamily="18" charset="0"/>
              </a:rPr>
              <a:t>ài</a:t>
            </a:r>
            <a:r>
              <a:rPr lang="en-US" sz="2800" b="1" dirty="0" smtClean="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học</a:t>
            </a:r>
            <a:r>
              <a:rPr lang="en-US" sz="2800" b="1" dirty="0" smtClean="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về</a:t>
            </a:r>
            <a:r>
              <a:rPr lang="en-US" sz="2800" b="1" dirty="0" smtClean="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việc</a:t>
            </a:r>
            <a:r>
              <a:rPr lang="en-US" sz="2800" b="1" dirty="0" smtClean="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tạo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lập</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một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văn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bản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nghị</a:t>
            </a:r>
            <a:r>
              <a:rPr lang="en-US" sz="2800" b="1" dirty="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luận</a:t>
            </a:r>
            <a:r>
              <a:rPr lang="en-US" sz="2800" b="1" dirty="0" smtClean="0">
                <a:effectLst/>
                <a:latin typeface="Times New Roman" panose="02020603050405020304" pitchFamily="18" charset="0"/>
                <a:ea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592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1F83FFF-E856-77EC-9845-16EC86F9B397}"/>
              </a:ext>
            </a:extLst>
          </p:cNvPr>
          <p:cNvSpPr>
            <a:spLocks noGrp="1"/>
          </p:cNvSpPr>
          <p:nvPr>
            <p:ph idx="1"/>
          </p:nvPr>
        </p:nvSpPr>
        <p:spPr>
          <a:xfrm>
            <a:off x="298007" y="890548"/>
            <a:ext cx="8217343" cy="541324"/>
          </a:xfrm>
        </p:spPr>
        <p:txBody>
          <a:bodyPr>
            <a:noAutofit/>
          </a:bodyPr>
          <a:lstStyle/>
          <a:p>
            <a:pPr marL="0" marR="0" indent="0" algn="just">
              <a:lnSpc>
                <a:spcPct val="107000"/>
              </a:lnSpc>
              <a:spcBef>
                <a:spcPts val="0"/>
              </a:spcBef>
              <a:spcAft>
                <a:spcPts val="0"/>
              </a:spcAft>
              <a:buNone/>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III.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400" dirty="0"/>
          </a:p>
        </p:txBody>
      </p:sp>
      <p:sp>
        <p:nvSpPr>
          <p:cNvPr id="5" name="Title 4">
            <a:extLst>
              <a:ext uri="{FF2B5EF4-FFF2-40B4-BE49-F238E27FC236}">
                <a16:creationId xmlns:a16="http://schemas.microsoft.com/office/drawing/2014/main" xmlns="" id="{E3EA0061-DE9E-1A0F-D510-F107EB0CDEF3}"/>
              </a:ext>
            </a:extLst>
          </p:cNvPr>
          <p:cNvSpPr>
            <a:spLocks noGrp="1"/>
          </p:cNvSpPr>
          <p:nvPr>
            <p:ph type="title"/>
          </p:nvPr>
        </p:nvSpPr>
        <p:spPr>
          <a:xfrm>
            <a:off x="628650" y="86834"/>
            <a:ext cx="7886700" cy="541323"/>
          </a:xfrm>
        </p:spPr>
        <p:txBody>
          <a:bodyPr>
            <a:norm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TÔI CÓ MỘT </a:t>
            </a:r>
            <a:r>
              <a:rPr lang="en-US" sz="3200" dirty="0" smtClean="0">
                <a:solidFill>
                  <a:srgbClr val="FF0000"/>
                </a:solidFill>
                <a:latin typeface="Times New Roman" panose="02020603050405020304" pitchFamily="18" charset="0"/>
                <a:cs typeface="Times New Roman" panose="02020603050405020304" pitchFamily="18" charset="0"/>
              </a:rPr>
              <a:t>ƯỚC MƠ</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3BAE1A55-43D0-F987-1ED4-770F19B0FD8E}"/>
              </a:ext>
            </a:extLst>
          </p:cNvPr>
          <p:cNvSpPr txBox="1"/>
          <p:nvPr/>
        </p:nvSpPr>
        <p:spPr>
          <a:xfrm>
            <a:off x="4527851" y="544764"/>
            <a:ext cx="3637722" cy="460895"/>
          </a:xfrm>
          <a:prstGeom prst="rect">
            <a:avLst/>
          </a:prstGeom>
          <a:noFill/>
        </p:spPr>
        <p:txBody>
          <a:bodyPr wrap="square">
            <a:spAutoFit/>
          </a:bodyPr>
          <a:lstStyle/>
          <a:p>
            <a:pPr algn="ctr">
              <a:lnSpc>
                <a:spcPct val="107000"/>
              </a:lnSpc>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-Mac-tin Lu-</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thơ</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Kinh</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Freeform: Shape 8">
            <a:extLst>
              <a:ext uri="{FF2B5EF4-FFF2-40B4-BE49-F238E27FC236}">
                <a16:creationId xmlns:a16="http://schemas.microsoft.com/office/drawing/2014/main" xmlns="" id="{7C204D75-4B03-C882-77BB-90D1D31E35AB}"/>
              </a:ext>
            </a:extLst>
          </p:cNvPr>
          <p:cNvSpPr/>
          <p:nvPr/>
        </p:nvSpPr>
        <p:spPr>
          <a:xfrm>
            <a:off x="253928" y="1500995"/>
            <a:ext cx="4309500" cy="5089583"/>
          </a:xfrm>
          <a:custGeom>
            <a:avLst/>
            <a:gdLst>
              <a:gd name="connsiteX0" fmla="*/ 0 w 4309500"/>
              <a:gd name="connsiteY0" fmla="*/ 430950 h 5089583"/>
              <a:gd name="connsiteX1" fmla="*/ 430950 w 4309500"/>
              <a:gd name="connsiteY1" fmla="*/ 0 h 5089583"/>
              <a:gd name="connsiteX2" fmla="*/ 3878550 w 4309500"/>
              <a:gd name="connsiteY2" fmla="*/ 0 h 5089583"/>
              <a:gd name="connsiteX3" fmla="*/ 4309500 w 4309500"/>
              <a:gd name="connsiteY3" fmla="*/ 430950 h 5089583"/>
              <a:gd name="connsiteX4" fmla="*/ 4309500 w 4309500"/>
              <a:gd name="connsiteY4" fmla="*/ 4658633 h 5089583"/>
              <a:gd name="connsiteX5" fmla="*/ 3878550 w 4309500"/>
              <a:gd name="connsiteY5" fmla="*/ 5089583 h 5089583"/>
              <a:gd name="connsiteX6" fmla="*/ 430950 w 4309500"/>
              <a:gd name="connsiteY6" fmla="*/ 5089583 h 5089583"/>
              <a:gd name="connsiteX7" fmla="*/ 0 w 4309500"/>
              <a:gd name="connsiteY7" fmla="*/ 4658633 h 5089583"/>
              <a:gd name="connsiteX8" fmla="*/ 0 w 4309500"/>
              <a:gd name="connsiteY8" fmla="*/ 430950 h 508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500" h="5089583">
                <a:moveTo>
                  <a:pt x="0" y="430950"/>
                </a:moveTo>
                <a:cubicBezTo>
                  <a:pt x="0" y="192943"/>
                  <a:pt x="192943" y="0"/>
                  <a:pt x="430950" y="0"/>
                </a:cubicBezTo>
                <a:lnTo>
                  <a:pt x="3878550" y="0"/>
                </a:lnTo>
                <a:cubicBezTo>
                  <a:pt x="4116557" y="0"/>
                  <a:pt x="4309500" y="192943"/>
                  <a:pt x="4309500" y="430950"/>
                </a:cubicBezTo>
                <a:lnTo>
                  <a:pt x="4309500" y="4658633"/>
                </a:lnTo>
                <a:cubicBezTo>
                  <a:pt x="4309500" y="4896640"/>
                  <a:pt x="4116557" y="5089583"/>
                  <a:pt x="3878550" y="5089583"/>
                </a:cubicBezTo>
                <a:lnTo>
                  <a:pt x="430950" y="5089583"/>
                </a:lnTo>
                <a:cubicBezTo>
                  <a:pt x="192943" y="5089583"/>
                  <a:pt x="0" y="4896640"/>
                  <a:pt x="0" y="4658633"/>
                </a:cubicBezTo>
                <a:lnTo>
                  <a:pt x="0" y="43095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0688" tIns="2206521" rIns="170688" bIns="1188605"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rgbClr val="FFFF00"/>
                </a:solidFill>
                <a:latin typeface="Times New Roman" panose="02020603050405020304" pitchFamily="18" charset="0"/>
                <a:cs typeface="Times New Roman" panose="02020603050405020304" pitchFamily="18" charset="0"/>
              </a:rPr>
              <a:t>Nghệ</a:t>
            </a:r>
            <a:r>
              <a:rPr lang="en-US" sz="2400" b="1" kern="1200" dirty="0">
                <a:solidFill>
                  <a:srgbClr val="FFFF00"/>
                </a:solidFill>
                <a:latin typeface="Times New Roman" panose="02020603050405020304" pitchFamily="18" charset="0"/>
                <a:cs typeface="Times New Roman" panose="02020603050405020304" pitchFamily="18" charset="0"/>
              </a:rPr>
              <a:t> </a:t>
            </a:r>
            <a:r>
              <a:rPr lang="en-US" sz="2400" b="1" kern="1200" dirty="0" err="1">
                <a:solidFill>
                  <a:srgbClr val="FFFF00"/>
                </a:solidFill>
                <a:latin typeface="Times New Roman" panose="02020603050405020304" pitchFamily="18" charset="0"/>
                <a:cs typeface="Times New Roman" panose="02020603050405020304" pitchFamily="18" charset="0"/>
              </a:rPr>
              <a:t>thuật</a:t>
            </a:r>
            <a:endParaRPr lang="en-US" sz="2400" b="1" kern="1200" dirty="0">
              <a:solidFill>
                <a:srgbClr val="FFFF00"/>
              </a:solidFill>
              <a:latin typeface="Times New Roman" panose="02020603050405020304" pitchFamily="18" charset="0"/>
              <a:cs typeface="Times New Roman" panose="02020603050405020304" pitchFamily="18" charset="0"/>
            </a:endParaRPr>
          </a:p>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Lập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luận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chặt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chẽ</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thuyết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phục</a:t>
            </a:r>
            <a:endParaRPr lang="en-US" sz="2400" kern="1200" dirty="0">
              <a:latin typeface="Times New Roman" panose="02020603050405020304" pitchFamily="18" charset="0"/>
              <a:cs typeface="Times New Roman" panose="02020603050405020304" pitchFamily="18" charset="0"/>
            </a:endParaRPr>
          </a:p>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Từ</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ngữ</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và</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câu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văn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giàu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ảnh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hàm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súc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có</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tính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gợi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mở</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khai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thác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nghệ</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thuật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trùng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điệp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nên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giọng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điệu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và</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âm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hưởng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vừa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hùng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hồn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vừa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thiết</a:t>
            </a:r>
            <a:r>
              <a:rPr lang="en-US" sz="2400" kern="1200" dirty="0">
                <a:latin typeface="Times New Roman" panose="02020603050405020304" pitchFamily="18" charset="0"/>
                <a:cs typeface="Times New Roman" panose="02020603050405020304" pitchFamily="18" charset="0"/>
              </a:rPr>
              <a:t>…</a:t>
            </a:r>
          </a:p>
        </p:txBody>
      </p:sp>
      <p:sp>
        <p:nvSpPr>
          <p:cNvPr id="10" name="Oval 9">
            <a:extLst>
              <a:ext uri="{FF2B5EF4-FFF2-40B4-BE49-F238E27FC236}">
                <a16:creationId xmlns:a16="http://schemas.microsoft.com/office/drawing/2014/main" xmlns="" id="{2428B111-E074-1DB9-61CB-F097BD5C93A2}"/>
              </a:ext>
            </a:extLst>
          </p:cNvPr>
          <p:cNvSpPr/>
          <p:nvPr/>
        </p:nvSpPr>
        <p:spPr>
          <a:xfrm>
            <a:off x="1561263" y="1525417"/>
            <a:ext cx="1694831" cy="1694831"/>
          </a:xfrm>
          <a:prstGeom prst="ellipse">
            <a:avLst/>
          </a:prstGeom>
          <a:blipFill rotWithShape="1">
            <a:blip r:embed="rId2"/>
            <a:srcRect/>
            <a:stretch>
              <a:fillRect t="-8000" b="-8000"/>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12" name="Freeform: Shape 11">
            <a:extLst>
              <a:ext uri="{FF2B5EF4-FFF2-40B4-BE49-F238E27FC236}">
                <a16:creationId xmlns:a16="http://schemas.microsoft.com/office/drawing/2014/main" xmlns="" id="{5F12A478-CCED-D386-3D14-0555D1C26F7C}"/>
              </a:ext>
            </a:extLst>
          </p:cNvPr>
          <p:cNvSpPr/>
          <p:nvPr/>
        </p:nvSpPr>
        <p:spPr>
          <a:xfrm>
            <a:off x="4692714" y="1500995"/>
            <a:ext cx="4309500" cy="5089583"/>
          </a:xfrm>
          <a:custGeom>
            <a:avLst/>
            <a:gdLst>
              <a:gd name="connsiteX0" fmla="*/ 0 w 4309500"/>
              <a:gd name="connsiteY0" fmla="*/ 430950 h 5089583"/>
              <a:gd name="connsiteX1" fmla="*/ 430950 w 4309500"/>
              <a:gd name="connsiteY1" fmla="*/ 0 h 5089583"/>
              <a:gd name="connsiteX2" fmla="*/ 3878550 w 4309500"/>
              <a:gd name="connsiteY2" fmla="*/ 0 h 5089583"/>
              <a:gd name="connsiteX3" fmla="*/ 4309500 w 4309500"/>
              <a:gd name="connsiteY3" fmla="*/ 430950 h 5089583"/>
              <a:gd name="connsiteX4" fmla="*/ 4309500 w 4309500"/>
              <a:gd name="connsiteY4" fmla="*/ 4658633 h 5089583"/>
              <a:gd name="connsiteX5" fmla="*/ 3878550 w 4309500"/>
              <a:gd name="connsiteY5" fmla="*/ 5089583 h 5089583"/>
              <a:gd name="connsiteX6" fmla="*/ 430950 w 4309500"/>
              <a:gd name="connsiteY6" fmla="*/ 5089583 h 5089583"/>
              <a:gd name="connsiteX7" fmla="*/ 0 w 4309500"/>
              <a:gd name="connsiteY7" fmla="*/ 4658633 h 5089583"/>
              <a:gd name="connsiteX8" fmla="*/ 0 w 4309500"/>
              <a:gd name="connsiteY8" fmla="*/ 430950 h 508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500" h="5089583">
                <a:moveTo>
                  <a:pt x="0" y="430950"/>
                </a:moveTo>
                <a:cubicBezTo>
                  <a:pt x="0" y="192943"/>
                  <a:pt x="192943" y="0"/>
                  <a:pt x="430950" y="0"/>
                </a:cubicBezTo>
                <a:lnTo>
                  <a:pt x="3878550" y="0"/>
                </a:lnTo>
                <a:cubicBezTo>
                  <a:pt x="4116557" y="0"/>
                  <a:pt x="4309500" y="192943"/>
                  <a:pt x="4309500" y="430950"/>
                </a:cubicBezTo>
                <a:lnTo>
                  <a:pt x="4309500" y="4658633"/>
                </a:lnTo>
                <a:cubicBezTo>
                  <a:pt x="4309500" y="4896640"/>
                  <a:pt x="4116557" y="5089583"/>
                  <a:pt x="3878550" y="5089583"/>
                </a:cubicBezTo>
                <a:lnTo>
                  <a:pt x="430950" y="5089583"/>
                </a:lnTo>
                <a:cubicBezTo>
                  <a:pt x="192943" y="5089583"/>
                  <a:pt x="0" y="4896640"/>
                  <a:pt x="0" y="4658633"/>
                </a:cubicBezTo>
                <a:lnTo>
                  <a:pt x="0" y="430950"/>
                </a:lnTo>
                <a:close/>
              </a:path>
            </a:pathLst>
          </a:custGeom>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170688" tIns="2206521" rIns="170688" bIns="1188605"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rgbClr val="FFFF00"/>
                </a:solidFill>
                <a:latin typeface="Times New Roman" panose="02020603050405020304" pitchFamily="18" charset="0"/>
                <a:cs typeface="Times New Roman" panose="02020603050405020304" pitchFamily="18" charset="0"/>
              </a:rPr>
              <a:t>Nội</a:t>
            </a:r>
            <a:r>
              <a:rPr lang="en-US" sz="2400" b="1" kern="1200" dirty="0">
                <a:solidFill>
                  <a:srgbClr val="FFFF00"/>
                </a:solidFill>
                <a:latin typeface="Times New Roman" panose="02020603050405020304" pitchFamily="18" charset="0"/>
                <a:cs typeface="Times New Roman" panose="02020603050405020304" pitchFamily="18" charset="0"/>
              </a:rPr>
              <a:t> dung</a:t>
            </a:r>
          </a:p>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Văn </a:t>
            </a:r>
            <a:r>
              <a:rPr lang="en-US" sz="2400" kern="1200" dirty="0" err="1">
                <a:latin typeface="Times New Roman" panose="02020603050405020304" pitchFamily="18" charset="0"/>
                <a:cs typeface="Times New Roman" panose="02020603050405020304" pitchFamily="18" charset="0"/>
              </a:rPr>
              <a:t>bản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viết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ra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nhằm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mục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đích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khẳng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định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quyền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đẳng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của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người</a:t>
            </a:r>
            <a:r>
              <a:rPr lang="en-US" sz="2400" kern="1200" dirty="0">
                <a:latin typeface="Times New Roman" panose="02020603050405020304" pitchFamily="18" charset="0"/>
                <a:cs typeface="Times New Roman" panose="02020603050405020304" pitchFamily="18" charset="0"/>
              </a:rPr>
              <a:t> da </a:t>
            </a:r>
            <a:r>
              <a:rPr lang="en-US" sz="2400" kern="1200" dirty="0" err="1">
                <a:latin typeface="Times New Roman" panose="02020603050405020304" pitchFamily="18" charset="0"/>
                <a:cs typeface="Times New Roman" panose="02020603050405020304" pitchFamily="18" charset="0"/>
              </a:rPr>
              <a:t>đen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Đây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là</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lời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kêu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gọi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sự</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đấu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tranh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giành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quyền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đẳng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người</a:t>
            </a:r>
            <a:r>
              <a:rPr lang="en-US" sz="2400" kern="1200" dirty="0">
                <a:latin typeface="Times New Roman" panose="02020603050405020304" pitchFamily="18" charset="0"/>
                <a:cs typeface="Times New Roman" panose="02020603050405020304" pitchFamily="18" charset="0"/>
              </a:rPr>
              <a:t> da </a:t>
            </a:r>
            <a:r>
              <a:rPr lang="en-US" sz="2400" kern="1200" dirty="0" err="1">
                <a:latin typeface="Times New Roman" panose="02020603050405020304" pitchFamily="18" charset="0"/>
                <a:cs typeface="Times New Roman" panose="02020603050405020304" pitchFamily="18" charset="0"/>
              </a:rPr>
              <a:t>đen</a:t>
            </a:r>
            <a:r>
              <a:rPr lang="en-US" sz="2400" kern="1200" dirty="0">
                <a:latin typeface="Times New Roman" panose="02020603050405020304" pitchFamily="18" charset="0"/>
                <a:cs typeface="Times New Roman" panose="02020603050405020304" pitchFamily="18" charset="0"/>
              </a:rPr>
              <a:t>.</a:t>
            </a:r>
          </a:p>
        </p:txBody>
      </p:sp>
      <p:sp>
        <p:nvSpPr>
          <p:cNvPr id="13" name="Oval 12">
            <a:extLst>
              <a:ext uri="{FF2B5EF4-FFF2-40B4-BE49-F238E27FC236}">
                <a16:creationId xmlns:a16="http://schemas.microsoft.com/office/drawing/2014/main" xmlns="" id="{56ABF913-08A1-4901-0743-08112EF0D573}"/>
              </a:ext>
            </a:extLst>
          </p:cNvPr>
          <p:cNvSpPr/>
          <p:nvPr/>
        </p:nvSpPr>
        <p:spPr>
          <a:xfrm>
            <a:off x="6000048" y="1525417"/>
            <a:ext cx="1694831" cy="1694831"/>
          </a:xfrm>
          <a:prstGeom prst="ellipse">
            <a:avLst/>
          </a:prstGeom>
          <a:blipFill rotWithShape="1">
            <a:blip r:embed="rId3"/>
            <a:srcRect/>
            <a:stretch>
              <a:fillRect l="-25000" r="-25000"/>
            </a:stretch>
          </a:blipFill>
        </p:spPr>
        <p:style>
          <a:lnRef idx="2">
            <a:schemeClr val="lt1">
              <a:hueOff val="0"/>
              <a:satOff val="0"/>
              <a:lumOff val="0"/>
              <a:alphaOff val="0"/>
            </a:schemeClr>
          </a:lnRef>
          <a:fillRef idx="1">
            <a:scrgbClr r="0" g="0" b="0"/>
          </a:fillRef>
          <a:effectRef idx="0">
            <a:schemeClr val="accent5">
              <a:tint val="50000"/>
              <a:hueOff val="-7388970"/>
              <a:satOff val="-12997"/>
              <a:lumOff val="-1672"/>
              <a:alphaOff val="0"/>
            </a:schemeClr>
          </a:effectRef>
          <a:fontRef idx="minor">
            <a:schemeClr val="lt1">
              <a:hueOff val="0"/>
              <a:satOff val="0"/>
              <a:lumOff val="0"/>
              <a:alphaOff val="0"/>
            </a:schemeClr>
          </a:fontRef>
        </p:style>
      </p:sp>
      <p:sp>
        <p:nvSpPr>
          <p:cNvPr id="14" name="Arrow: Left-Right 13">
            <a:extLst>
              <a:ext uri="{FF2B5EF4-FFF2-40B4-BE49-F238E27FC236}">
                <a16:creationId xmlns:a16="http://schemas.microsoft.com/office/drawing/2014/main" xmlns="" id="{B9EE7FCD-F450-22C3-9A8A-CE5F983B0B8E}"/>
              </a:ext>
            </a:extLst>
          </p:cNvPr>
          <p:cNvSpPr/>
          <p:nvPr/>
        </p:nvSpPr>
        <p:spPr>
          <a:xfrm>
            <a:off x="600398" y="5743060"/>
            <a:ext cx="8055346" cy="763437"/>
          </a:xfrm>
          <a:prstGeom prst="leftRightArrow">
            <a:avLst/>
          </a:prstGeom>
        </p:spPr>
        <p:style>
          <a:lnRef idx="2">
            <a:schemeClr val="lt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39642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par>
                                <p:cTn id="19" presetID="16" presetClass="entr" presetSubtype="21"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292FE6F-49F2-F0BE-BA95-2ED7D6551AB6}"/>
              </a:ext>
            </a:extLst>
          </p:cNvPr>
          <p:cNvPicPr>
            <a:picLocks noChangeAspect="1"/>
          </p:cNvPicPr>
          <p:nvPr/>
        </p:nvPicPr>
        <p:blipFill>
          <a:blip r:embed="rId2"/>
          <a:stretch>
            <a:fillRect/>
          </a:stretch>
        </p:blipFill>
        <p:spPr>
          <a:xfrm>
            <a:off x="120767" y="3209031"/>
            <a:ext cx="4192438" cy="3623776"/>
          </a:xfrm>
          <a:prstGeom prst="rect">
            <a:avLst/>
          </a:prstGeom>
        </p:spPr>
      </p:pic>
      <p:pic>
        <p:nvPicPr>
          <p:cNvPr id="8" name="Picture 7">
            <a:extLst>
              <a:ext uri="{FF2B5EF4-FFF2-40B4-BE49-F238E27FC236}">
                <a16:creationId xmlns:a16="http://schemas.microsoft.com/office/drawing/2014/main" xmlns="" id="{547F540E-7E1E-8C94-DA60-BA092D4780B6}"/>
              </a:ext>
            </a:extLst>
          </p:cNvPr>
          <p:cNvPicPr>
            <a:picLocks noChangeAspect="1"/>
          </p:cNvPicPr>
          <p:nvPr/>
        </p:nvPicPr>
        <p:blipFill>
          <a:blip r:embed="rId3"/>
          <a:stretch>
            <a:fillRect/>
          </a:stretch>
        </p:blipFill>
        <p:spPr>
          <a:xfrm>
            <a:off x="4477107" y="3209031"/>
            <a:ext cx="4528916" cy="3623776"/>
          </a:xfrm>
          <a:prstGeom prst="rect">
            <a:avLst/>
          </a:prstGeom>
        </p:spPr>
      </p:pic>
      <p:sp>
        <p:nvSpPr>
          <p:cNvPr id="9" name="Title 4">
            <a:extLst>
              <a:ext uri="{FF2B5EF4-FFF2-40B4-BE49-F238E27FC236}">
                <a16:creationId xmlns:a16="http://schemas.microsoft.com/office/drawing/2014/main" xmlns="" id="{AF7EFABC-ECA9-F611-B169-75DDB3CBEFED}"/>
              </a:ext>
            </a:extLst>
          </p:cNvPr>
          <p:cNvSpPr>
            <a:spLocks noGrp="1"/>
          </p:cNvSpPr>
          <p:nvPr>
            <p:ph type="title"/>
          </p:nvPr>
        </p:nvSpPr>
        <p:spPr>
          <a:xfrm>
            <a:off x="628650" y="86834"/>
            <a:ext cx="7886700" cy="541323"/>
          </a:xfrm>
        </p:spPr>
        <p:txBody>
          <a:bodyPr>
            <a:norm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LUYỆN TẬP</a:t>
            </a:r>
          </a:p>
        </p:txBody>
      </p:sp>
      <p:sp>
        <p:nvSpPr>
          <p:cNvPr id="11" name="Thought Bubble: Cloud 10">
            <a:extLst>
              <a:ext uri="{FF2B5EF4-FFF2-40B4-BE49-F238E27FC236}">
                <a16:creationId xmlns:a16="http://schemas.microsoft.com/office/drawing/2014/main" xmlns="" id="{FCE7243A-7955-8118-A384-FE873094C254}"/>
              </a:ext>
            </a:extLst>
          </p:cNvPr>
          <p:cNvSpPr/>
          <p:nvPr/>
        </p:nvSpPr>
        <p:spPr>
          <a:xfrm>
            <a:off x="1052423" y="748926"/>
            <a:ext cx="6228271" cy="2278946"/>
          </a:xfrm>
          <a:prstGeom prst="cloudCallout">
            <a:avLst>
              <a:gd name="adj1" fmla="val 2297"/>
              <a:gd name="adj2" fmla="val 74234"/>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just">
              <a:lnSpc>
                <a:spcPct val="107000"/>
              </a:lnSpc>
              <a:spcBef>
                <a:spcPts val="0"/>
              </a:spcBef>
              <a:spcAft>
                <a:spcPts val="0"/>
              </a:spcAft>
            </a:pPr>
            <a:r>
              <a:rPr lang="pt-BR" sz="1800" b="1" dirty="0">
                <a:effectLst/>
                <a:latin typeface="Times New Roman" panose="02020603050405020304" pitchFamily="18" charset="0"/>
                <a:ea typeface="Times New Roman" panose="02020603050405020304" pitchFamily="18" charset="0"/>
                <a:cs typeface="Times New Roman" panose="02020603050405020304" pitchFamily="18" charset="0"/>
              </a:rPr>
              <a:t>Từ quan sát các hình ảnh, trả lời câu hỏi: Theo bạn, trên thực tế hiện nay, quan điểm và mơ ước của </a:t>
            </a:r>
            <a:r>
              <a:rPr lang="pt-BR" sz="1800" b="1" dirty="0">
                <a:effectLst/>
                <a:latin typeface="Times New Roman" panose="02020603050405020304" pitchFamily="18" charset="0"/>
                <a:ea typeface="Calibri" panose="020F0502020204030204" pitchFamily="34" charset="0"/>
                <a:cs typeface="Times New Roman" panose="02020603050405020304" pitchFamily="18" charset="0"/>
              </a:rPr>
              <a:t>Martin Luther King còn có ý nghĩa không? Vì sao?</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356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croll: Horizontal 3">
            <a:extLst>
              <a:ext uri="{FF2B5EF4-FFF2-40B4-BE49-F238E27FC236}">
                <a16:creationId xmlns:a16="http://schemas.microsoft.com/office/drawing/2014/main" xmlns="" id="{81FB8E9F-534D-3E28-27AD-8AF6712E1CCA}"/>
              </a:ext>
            </a:extLst>
          </p:cNvPr>
          <p:cNvSpPr/>
          <p:nvPr/>
        </p:nvSpPr>
        <p:spPr>
          <a:xfrm>
            <a:off x="258792" y="224287"/>
            <a:ext cx="8341749" cy="6780362"/>
          </a:xfrm>
          <a:prstGeom prst="horizontalScroll">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err="1">
                <a:solidFill>
                  <a:schemeClr val="tx1"/>
                </a:solidFill>
                <a:latin typeface="Times New Roman" panose="02020603050405020304" pitchFamily="18" charset="0"/>
                <a:cs typeface="Times New Roman" panose="02020603050405020304" pitchFamily="18" charset="0"/>
              </a:rPr>
              <a:t>Gợi</a:t>
            </a:r>
            <a:r>
              <a:rPr lang="en-US" sz="2400" dirty="0">
                <a:solidFill>
                  <a:schemeClr val="tx1"/>
                </a:solidFill>
                <a:latin typeface="Times New Roman" panose="02020603050405020304" pitchFamily="18" charset="0"/>
                <a:cs typeface="Times New Roman" panose="02020603050405020304" pitchFamily="18" charset="0"/>
              </a:rPr>
              <a:t> ý: </a:t>
            </a:r>
          </a:p>
          <a:p>
            <a:pPr marL="0" marR="0" algn="just">
              <a:lnSpc>
                <a:spcPct val="107000"/>
              </a:lnSpc>
              <a:spcBef>
                <a:spcPts val="0"/>
              </a:spcBef>
              <a:spcAft>
                <a:spcPts val="0"/>
              </a:spcAft>
            </a:pPr>
            <a:r>
              <a:rPr lang="pt-B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Tuy chế độ phân biệt chủng tộc trong xã hội hiện nay về cơ bản đã được giải quyết trên diện rộng, </a:t>
            </a:r>
            <a:r>
              <a:rPr lang="pt-BR"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ước</a:t>
            </a:r>
            <a:r>
              <a:rPr lang="pt-BR"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 của tác giả đã được hiện thực hóa một phần (ví dụ nước Mĩ đã có tổng thống da màu) nhưng đâu đó trên thế giới chúng ta vẫn bắt gặp những bất bình đẳng về sắc tộc, còn hành vi bạo lực, thái độ, cách ứng xử còn có sự phân biệt, kì thị (ví dụ…)</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pt-BR" sz="2400" dirty="0">
                <a:solidFill>
                  <a:srgbClr val="000000"/>
                </a:solidFill>
                <a:effectLst/>
                <a:latin typeface="Times New Roman" panose="02020603050405020304" pitchFamily="18" charset="0"/>
                <a:ea typeface="Times New Roman" panose="02020603050405020304" pitchFamily="18" charset="0"/>
              </a:rPr>
              <a:t>- Có thể tư tưởng phân biệt đã ăn sâu vào tiềm thức qua từng thế hệ, vì vậy quan điểm đấu tranh và mơ ước của Martin Luther King vẫn còn có ý nghĩa với nhiều người, nhiều dân tộc trên thế giới trong cuộc đấu tranh vì hòa bình và công lí.</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 name="Title 4">
            <a:extLst>
              <a:ext uri="{FF2B5EF4-FFF2-40B4-BE49-F238E27FC236}">
                <a16:creationId xmlns:a16="http://schemas.microsoft.com/office/drawing/2014/main" xmlns="" id="{8BCBF3D7-7B78-5BF4-E232-ABBE4EFB7D6C}"/>
              </a:ext>
            </a:extLst>
          </p:cNvPr>
          <p:cNvSpPr txBox="1">
            <a:spLocks/>
          </p:cNvSpPr>
          <p:nvPr/>
        </p:nvSpPr>
        <p:spPr>
          <a:xfrm>
            <a:off x="628650" y="86834"/>
            <a:ext cx="7886700" cy="5413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a:solidFill>
                  <a:srgbClr val="FF0000"/>
                </a:solidFill>
                <a:latin typeface="Times New Roman" panose="02020603050405020304" pitchFamily="18" charset="0"/>
                <a:cs typeface="Times New Roman" panose="02020603050405020304" pitchFamily="18" charset="0"/>
              </a:rPr>
              <a:t>LUYỆN TẬP</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25969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xmlns="" id="{AF7EFABC-ECA9-F611-B169-75DDB3CBEFED}"/>
              </a:ext>
            </a:extLst>
          </p:cNvPr>
          <p:cNvSpPr>
            <a:spLocks noGrp="1"/>
          </p:cNvSpPr>
          <p:nvPr>
            <p:ph type="title"/>
          </p:nvPr>
        </p:nvSpPr>
        <p:spPr>
          <a:xfrm>
            <a:off x="1646563" y="86834"/>
            <a:ext cx="5884293" cy="541323"/>
          </a:xfrm>
        </p:spPr>
        <p:txBody>
          <a:bodyPr>
            <a:norm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KẾT NỐI ĐỌC- VIẾT</a:t>
            </a:r>
          </a:p>
        </p:txBody>
      </p:sp>
      <p:sp>
        <p:nvSpPr>
          <p:cNvPr id="3" name="Thought Bubble: Cloud 2">
            <a:extLst>
              <a:ext uri="{FF2B5EF4-FFF2-40B4-BE49-F238E27FC236}">
                <a16:creationId xmlns:a16="http://schemas.microsoft.com/office/drawing/2014/main" xmlns="" id="{8825DD5B-49EA-FCB5-F987-F1E941DB4872}"/>
              </a:ext>
            </a:extLst>
          </p:cNvPr>
          <p:cNvSpPr/>
          <p:nvPr/>
        </p:nvSpPr>
        <p:spPr>
          <a:xfrm>
            <a:off x="198407" y="517585"/>
            <a:ext cx="6745857" cy="2242869"/>
          </a:xfrm>
          <a:prstGeom prst="cloudCallout">
            <a:avLst>
              <a:gd name="adj1" fmla="val 2297"/>
              <a:gd name="adj2" fmla="val 74234"/>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just">
              <a:lnSpc>
                <a:spcPct val="107000"/>
              </a:lnSpc>
              <a:spcBef>
                <a:spcPts val="0"/>
              </a:spcBef>
              <a:spcAft>
                <a:spcPts val="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150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đắc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Scroll: Horizontal 1">
            <a:extLst>
              <a:ext uri="{FF2B5EF4-FFF2-40B4-BE49-F238E27FC236}">
                <a16:creationId xmlns:a16="http://schemas.microsoft.com/office/drawing/2014/main" xmlns="" id="{F25949BA-D46D-F347-D975-003F53C0C566}"/>
              </a:ext>
            </a:extLst>
          </p:cNvPr>
          <p:cNvSpPr/>
          <p:nvPr/>
        </p:nvSpPr>
        <p:spPr>
          <a:xfrm>
            <a:off x="500338" y="2760455"/>
            <a:ext cx="8100203" cy="4097546"/>
          </a:xfrm>
          <a:prstGeom prst="horizontalScroll">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600" dirty="0" err="1">
                <a:solidFill>
                  <a:schemeClr val="tx1"/>
                </a:solidFill>
                <a:latin typeface="Times New Roman" panose="02020603050405020304" pitchFamily="18" charset="0"/>
                <a:cs typeface="Times New Roman" panose="02020603050405020304" pitchFamily="18" charset="0"/>
              </a:rPr>
              <a:t>Gợi</a:t>
            </a:r>
            <a:r>
              <a:rPr lang="en-US" sz="2600" dirty="0">
                <a:solidFill>
                  <a:schemeClr val="tx1"/>
                </a:solidFill>
                <a:latin typeface="Times New Roman" panose="02020603050405020304" pitchFamily="18" charset="0"/>
                <a:cs typeface="Times New Roman" panose="02020603050405020304" pitchFamily="18" charset="0"/>
              </a:rPr>
              <a:t> ý: </a:t>
            </a:r>
          </a:p>
          <a:p>
            <a:pPr marL="285750" indent="-285750">
              <a:buFontTx/>
              <a:buChar char="-"/>
            </a:pPr>
            <a:r>
              <a:rPr lang="en-US" sz="2600" dirty="0" err="1">
                <a:solidFill>
                  <a:schemeClr val="tx1"/>
                </a:solidFill>
                <a:latin typeface="Times New Roman" panose="02020603050405020304" pitchFamily="18" charset="0"/>
                <a:cs typeface="Times New Roman" panose="02020603050405020304" pitchFamily="18" charset="0"/>
              </a:rPr>
              <a:t>Mở</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đoạn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Giới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thiệu</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điều</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bạn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tâm</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đắc</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nhất</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khi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đọc</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văn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bản</a:t>
            </a:r>
            <a:endParaRPr lang="en-US" sz="2600" dirty="0">
              <a:solidFill>
                <a:schemeClr val="tx1"/>
              </a:solidFill>
              <a:latin typeface="Times New Roman" panose="02020603050405020304" pitchFamily="18" charset="0"/>
              <a:cs typeface="Times New Roman" panose="02020603050405020304" pitchFamily="18" charset="0"/>
            </a:endParaRPr>
          </a:p>
          <a:p>
            <a:pPr marL="285750" indent="-285750">
              <a:buFontTx/>
              <a:buChar char="-"/>
            </a:pPr>
            <a:r>
              <a:rPr lang="en-US" sz="2600" dirty="0" err="1">
                <a:solidFill>
                  <a:schemeClr val="tx1"/>
                </a:solidFill>
                <a:latin typeface="Times New Roman" panose="02020603050405020304" pitchFamily="18" charset="0"/>
                <a:cs typeface="Times New Roman" panose="02020603050405020304" pitchFamily="18" charset="0"/>
              </a:rPr>
              <a:t>Thân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đoạn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Triển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khai</a:t>
            </a:r>
            <a:r>
              <a:rPr lang="en-US" sz="2600" dirty="0">
                <a:solidFill>
                  <a:schemeClr val="tx1"/>
                </a:solidFill>
                <a:latin typeface="Times New Roman" panose="02020603050405020304" pitchFamily="18" charset="0"/>
                <a:cs typeface="Times New Roman" panose="02020603050405020304" pitchFamily="18" charset="0"/>
              </a:rPr>
              <a:t> ý logic, </a:t>
            </a:r>
            <a:r>
              <a:rPr lang="en-US" sz="2600" dirty="0" err="1">
                <a:solidFill>
                  <a:schemeClr val="tx1"/>
                </a:solidFill>
                <a:latin typeface="Times New Roman" panose="02020603050405020304" pitchFamily="18" charset="0"/>
                <a:cs typeface="Times New Roman" panose="02020603050405020304" pitchFamily="18" charset="0"/>
              </a:rPr>
              <a:t>hợp</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lí</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Vận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dụng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lí</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lẽ</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và</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dẫn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chứng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để</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làm</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rõ</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thông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điệp</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có</a:t>
            </a:r>
            <a:r>
              <a:rPr lang="en-US" sz="2600" dirty="0">
                <a:solidFill>
                  <a:schemeClr val="tx1"/>
                </a:solidFill>
                <a:latin typeface="Times New Roman" panose="02020603050405020304" pitchFamily="18" charset="0"/>
                <a:cs typeface="Times New Roman" panose="02020603050405020304" pitchFamily="18" charset="0"/>
              </a:rPr>
              <a:t> ý </a:t>
            </a:r>
            <a:r>
              <a:rPr lang="en-US" sz="2600" dirty="0" err="1">
                <a:solidFill>
                  <a:schemeClr val="tx1"/>
                </a:solidFill>
                <a:latin typeface="Times New Roman" panose="02020603050405020304" pitchFamily="18" charset="0"/>
                <a:cs typeface="Times New Roman" panose="02020603050405020304" pitchFamily="18" charset="0"/>
              </a:rPr>
              <a:t>nghĩa</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với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bản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thân</a:t>
            </a:r>
            <a:endParaRPr lang="en-US" sz="2600" dirty="0">
              <a:solidFill>
                <a:schemeClr val="tx1"/>
              </a:solidFill>
              <a:latin typeface="Times New Roman" panose="02020603050405020304" pitchFamily="18" charset="0"/>
              <a:cs typeface="Times New Roman" panose="02020603050405020304" pitchFamily="18" charset="0"/>
            </a:endParaRPr>
          </a:p>
          <a:p>
            <a:pPr marL="285750" indent="-285750">
              <a:buFontTx/>
              <a:buChar char="-"/>
            </a:pPr>
            <a:r>
              <a:rPr lang="en-US" sz="2600" dirty="0" err="1">
                <a:solidFill>
                  <a:schemeClr val="tx1"/>
                </a:solidFill>
                <a:latin typeface="Times New Roman" panose="02020603050405020304" pitchFamily="18" charset="0"/>
                <a:cs typeface="Times New Roman" panose="02020603050405020304" pitchFamily="18" charset="0"/>
              </a:rPr>
              <a:t>Kết</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đoạn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Khẳng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định</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lại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điều</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mà</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mình</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tâm</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đắc</a:t>
            </a:r>
            <a:endParaRPr lang="en-US" sz="2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31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C5725E0-82E7-484A-AC32-D8BA5FB0D843}"/>
              </a:ext>
            </a:extLst>
          </p:cNvPr>
          <p:cNvSpPr txBox="1"/>
          <p:nvPr/>
        </p:nvSpPr>
        <p:spPr>
          <a:xfrm>
            <a:off x="1181819" y="422694"/>
            <a:ext cx="7457356" cy="311111"/>
          </a:xfrm>
          <a:prstGeom prst="rect">
            <a:avLst/>
          </a:prstGeom>
          <a:noFill/>
        </p:spPr>
        <p:txBody>
          <a:bodyPr wrap="square">
            <a:spAutoFit/>
          </a:bodyPr>
          <a:lstStyle/>
          <a:p>
            <a:pPr algn="ctr">
              <a:lnSpc>
                <a:spcPts val="1350"/>
              </a:lnSpc>
            </a:pPr>
            <a:r>
              <a:rPr lang="en-US" sz="2800" b="1" dirty="0" err="1">
                <a:solidFill>
                  <a:srgbClr val="FF0000"/>
                </a:solidFill>
                <a:latin typeface="Times New Roman" panose="02020603050405020304" pitchFamily="18" charset="0"/>
                <a:ea typeface="Calibri" panose="020F0502020204030204" pitchFamily="34" charset="0"/>
              </a:rPr>
              <a:t>Bảng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kiểm</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kĩ</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năng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viết</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đoạn</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văn</a:t>
            </a:r>
            <a:endParaRPr lang="en-US" sz="2800" dirty="0">
              <a:solidFill>
                <a:srgbClr val="FF0000"/>
              </a:solidFill>
              <a:latin typeface="Times New Roman" panose="02020603050405020304" pitchFamily="18" charset="0"/>
              <a:ea typeface="Times New Roman" panose="02020603050405020304" pitchFamily="18" charset="0"/>
            </a:endParaRPr>
          </a:p>
        </p:txBody>
      </p:sp>
      <p:graphicFrame>
        <p:nvGraphicFramePr>
          <p:cNvPr id="4" name="Table 3">
            <a:extLst>
              <a:ext uri="{FF2B5EF4-FFF2-40B4-BE49-F238E27FC236}">
                <a16:creationId xmlns:a16="http://schemas.microsoft.com/office/drawing/2014/main" xmlns="" id="{E9AB49D8-6DD1-44F9-A808-A5948711A2BF}"/>
              </a:ext>
            </a:extLst>
          </p:cNvPr>
          <p:cNvGraphicFramePr>
            <a:graphicFrameLocks noGrp="1"/>
          </p:cNvGraphicFramePr>
          <p:nvPr>
            <p:extLst>
              <p:ext uri="{D42A27DB-BD31-4B8C-83A1-F6EECF244321}">
                <p14:modId xmlns:p14="http://schemas.microsoft.com/office/powerpoint/2010/main" val="1148376806"/>
              </p:ext>
            </p:extLst>
          </p:nvPr>
        </p:nvGraphicFramePr>
        <p:xfrm>
          <a:off x="495300" y="1463547"/>
          <a:ext cx="8143875" cy="3840480"/>
        </p:xfrm>
        <a:graphic>
          <a:graphicData uri="http://schemas.openxmlformats.org/drawingml/2006/table">
            <a:tbl>
              <a:tblPr firstRow="1" firstCol="1" bandRow="1"/>
              <a:tblGrid>
                <a:gridCol w="614960">
                  <a:extLst>
                    <a:ext uri="{9D8B030D-6E8A-4147-A177-3AD203B41FA5}">
                      <a16:colId xmlns:a16="http://schemas.microsoft.com/office/drawing/2014/main" xmlns="" val="3575886875"/>
                    </a:ext>
                  </a:extLst>
                </a:gridCol>
                <a:gridCol w="6223376">
                  <a:extLst>
                    <a:ext uri="{9D8B030D-6E8A-4147-A177-3AD203B41FA5}">
                      <a16:colId xmlns:a16="http://schemas.microsoft.com/office/drawing/2014/main" xmlns="" val="3469175539"/>
                    </a:ext>
                  </a:extLst>
                </a:gridCol>
                <a:gridCol w="1305539">
                  <a:extLst>
                    <a:ext uri="{9D8B030D-6E8A-4147-A177-3AD203B41FA5}">
                      <a16:colId xmlns:a16="http://schemas.microsoft.com/office/drawing/2014/main" xmlns="" val="2146018441"/>
                    </a:ext>
                  </a:extLst>
                </a:gridCol>
              </a:tblGrid>
              <a:tr h="640080">
                <a:tc>
                  <a:txBody>
                    <a:bodyPr/>
                    <a:lstStyle/>
                    <a:p>
                      <a:pPr algn="just">
                        <a:lnSpc>
                          <a:spcPct val="100000"/>
                        </a:lnSpc>
                      </a:pPr>
                      <a:r>
                        <a:rPr lang="vi-VN" sz="2100" b="1" dirty="0">
                          <a:solidFill>
                            <a:srgbClr val="0D0D0D"/>
                          </a:solidFill>
                          <a:effectLst/>
                          <a:latin typeface="Times New Roman" panose="02020603050405020304" pitchFamily="18" charset="0"/>
                          <a:ea typeface="Calibri" panose="020F0502020204030204" pitchFamily="34" charset="0"/>
                        </a:rPr>
                        <a:t>STT</a:t>
                      </a:r>
                      <a:endParaRPr lang="en-US" sz="21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0000"/>
                        </a:lnSpc>
                      </a:pPr>
                      <a:r>
                        <a:rPr lang="vi-VN" sz="2100" b="1" dirty="0">
                          <a:solidFill>
                            <a:srgbClr val="0D0D0D"/>
                          </a:solidFill>
                          <a:effectLst/>
                          <a:latin typeface="Times New Roman" panose="02020603050405020304" pitchFamily="18" charset="0"/>
                          <a:ea typeface="Calibri" panose="020F0502020204030204" pitchFamily="34" charset="0"/>
                        </a:rPr>
                        <a:t>Tiêu chí</a:t>
                      </a:r>
                      <a:endParaRPr lang="en-US" sz="21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0000"/>
                        </a:lnSpc>
                      </a:pPr>
                      <a:r>
                        <a:rPr lang="vi-VN" sz="2100" b="1" dirty="0">
                          <a:solidFill>
                            <a:srgbClr val="0D0D0D"/>
                          </a:solidFill>
                          <a:effectLst/>
                          <a:latin typeface="Times New Roman" panose="02020603050405020304" pitchFamily="18" charset="0"/>
                          <a:ea typeface="Calibri" panose="020F0502020204030204" pitchFamily="34" charset="0"/>
                        </a:rPr>
                        <a:t>Đạt/</a:t>
                      </a:r>
                      <a:r>
                        <a:rPr lang="en-US" sz="2100" b="1" dirty="0">
                          <a:solidFill>
                            <a:srgbClr val="0D0D0D"/>
                          </a:solidFill>
                          <a:effectLst/>
                          <a:latin typeface="Times New Roman" panose="02020603050405020304" pitchFamily="18" charset="0"/>
                          <a:ea typeface="Calibri" panose="020F0502020204030204" pitchFamily="34" charset="0"/>
                        </a:rPr>
                        <a:t> </a:t>
                      </a:r>
                      <a:r>
                        <a:rPr lang="vi-VN" sz="2100" b="1" dirty="0">
                          <a:solidFill>
                            <a:srgbClr val="0D0D0D"/>
                          </a:solidFill>
                          <a:effectLst/>
                          <a:latin typeface="Times New Roman" panose="02020603050405020304" pitchFamily="18" charset="0"/>
                          <a:ea typeface="Calibri" panose="020F0502020204030204" pitchFamily="34" charset="0"/>
                        </a:rPr>
                        <a:t>Chưa đạt</a:t>
                      </a:r>
                      <a:endParaRPr lang="en-US" sz="21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4162435411"/>
                  </a:ext>
                </a:extLst>
              </a:tr>
              <a:tr h="320040">
                <a:tc>
                  <a:txBody>
                    <a:bodyPr/>
                    <a:lstStyle/>
                    <a:p>
                      <a:pPr algn="just">
                        <a:lnSpc>
                          <a:spcPct val="100000"/>
                        </a:lnSpc>
                      </a:pPr>
                      <a:r>
                        <a:rPr lang="vi-VN" sz="2100" b="1">
                          <a:solidFill>
                            <a:srgbClr val="0D0D0D"/>
                          </a:solidFill>
                          <a:effectLst/>
                          <a:latin typeface="Times New Roman" panose="02020603050405020304" pitchFamily="18" charset="0"/>
                          <a:ea typeface="Calibri" panose="020F0502020204030204" pitchFamily="34" charset="0"/>
                        </a:rPr>
                        <a:t>1</a:t>
                      </a:r>
                      <a:endParaRPr lang="en-US" sz="21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vi-VN" sz="2100">
                          <a:solidFill>
                            <a:srgbClr val="0D0D0D"/>
                          </a:solidFill>
                          <a:effectLst/>
                          <a:latin typeface="Times New Roman" panose="02020603050405020304" pitchFamily="18" charset="0"/>
                          <a:ea typeface="Calibri" panose="020F0502020204030204" pitchFamily="34" charset="0"/>
                        </a:rPr>
                        <a:t>Đảm bảo hình thức đoạn văn với dung lượng 150 chữ</a:t>
                      </a:r>
                      <a:endParaRPr lang="en-US" sz="21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vi-VN" sz="2100" b="1">
                          <a:solidFill>
                            <a:srgbClr val="0D0D0D"/>
                          </a:solidFill>
                          <a:effectLst/>
                          <a:latin typeface="Times New Roman" panose="02020603050405020304" pitchFamily="18" charset="0"/>
                          <a:ea typeface="Calibri" panose="020F0502020204030204" pitchFamily="34" charset="0"/>
                        </a:rPr>
                        <a:t> </a:t>
                      </a:r>
                      <a:endParaRPr lang="en-US" sz="21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1950807"/>
                  </a:ext>
                </a:extLst>
              </a:tr>
              <a:tr h="960120">
                <a:tc>
                  <a:txBody>
                    <a:bodyPr/>
                    <a:lstStyle/>
                    <a:p>
                      <a:pPr algn="just">
                        <a:lnSpc>
                          <a:spcPct val="100000"/>
                        </a:lnSpc>
                      </a:pPr>
                      <a:r>
                        <a:rPr lang="vi-VN" sz="2100" b="1">
                          <a:solidFill>
                            <a:srgbClr val="0D0D0D"/>
                          </a:solidFill>
                          <a:effectLst/>
                          <a:latin typeface="Times New Roman" panose="02020603050405020304" pitchFamily="18" charset="0"/>
                          <a:ea typeface="Calibri" panose="020F0502020204030204" pitchFamily="34" charset="0"/>
                        </a:rPr>
                        <a:t>2</a:t>
                      </a:r>
                      <a:endParaRPr lang="en-US" sz="21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vi-VN" sz="2100" dirty="0">
                          <a:solidFill>
                            <a:srgbClr val="0D0D0D"/>
                          </a:solidFill>
                          <a:effectLst/>
                          <a:latin typeface="Times New Roman" panose="02020603050405020304" pitchFamily="18" charset="0"/>
                          <a:ea typeface="Calibri" panose="020F0502020204030204" pitchFamily="34" charset="0"/>
                        </a:rPr>
                        <a:t>Đoạn văn đúng chủ đề: </a:t>
                      </a:r>
                      <a:r>
                        <a:rPr lang="en-US" sz="2100" i="1" dirty="0" err="1">
                          <a:solidFill>
                            <a:schemeClr val="tx1"/>
                          </a:solidFill>
                          <a:latin typeface="Times New Roman" panose="02020603050405020304" pitchFamily="18" charset="0"/>
                          <a:cs typeface="Times New Roman" panose="02020603050405020304" pitchFamily="18" charset="0"/>
                        </a:rPr>
                        <a:t>nêu</a:t>
                      </a:r>
                      <a:r>
                        <a:rPr lang="en-US" sz="2100" i="1" dirty="0">
                          <a:solidFill>
                            <a:schemeClr val="tx1"/>
                          </a:solidFill>
                          <a:latin typeface="Times New Roman" panose="02020603050405020304" pitchFamily="18" charset="0"/>
                          <a:cs typeface="Times New Roman" panose="02020603050405020304" pitchFamily="18" charset="0"/>
                        </a:rPr>
                        <a:t> </a:t>
                      </a:r>
                      <a:r>
                        <a:rPr lang="en-US" sz="2100" i="1" dirty="0" err="1">
                          <a:solidFill>
                            <a:schemeClr val="tx1"/>
                          </a:solidFill>
                          <a:latin typeface="Times New Roman" panose="02020603050405020304" pitchFamily="18" charset="0"/>
                          <a:cs typeface="Times New Roman" panose="02020603050405020304" pitchFamily="18" charset="0"/>
                        </a:rPr>
                        <a:t>suy</a:t>
                      </a:r>
                      <a:r>
                        <a:rPr lang="en-US" sz="2100" i="1" dirty="0">
                          <a:solidFill>
                            <a:schemeClr val="tx1"/>
                          </a:solidFill>
                          <a:latin typeface="Times New Roman" panose="02020603050405020304" pitchFamily="18" charset="0"/>
                          <a:cs typeface="Times New Roman" panose="02020603050405020304" pitchFamily="18" charset="0"/>
                        </a:rPr>
                        <a:t> </a:t>
                      </a:r>
                      <a:r>
                        <a:rPr lang="en-US" sz="2100" i="1" dirty="0" err="1">
                          <a:solidFill>
                            <a:schemeClr val="tx1"/>
                          </a:solidFill>
                          <a:latin typeface="Times New Roman" panose="02020603050405020304" pitchFamily="18" charset="0"/>
                          <a:cs typeface="Times New Roman" panose="02020603050405020304" pitchFamily="18" charset="0"/>
                        </a:rPr>
                        <a:t>nghĩ</a:t>
                      </a:r>
                      <a:r>
                        <a:rPr lang="en-US" sz="2100" i="1" dirty="0">
                          <a:solidFill>
                            <a:schemeClr val="tx1"/>
                          </a:solidFill>
                          <a:latin typeface="Times New Roman" panose="02020603050405020304" pitchFamily="18" charset="0"/>
                          <a:cs typeface="Times New Roman" panose="02020603050405020304" pitchFamily="18" charset="0"/>
                        </a:rPr>
                        <a:t> </a:t>
                      </a:r>
                      <a:r>
                        <a:rPr lang="en-US" sz="2100" i="1" dirty="0" err="1">
                          <a:solidFill>
                            <a:schemeClr val="tx1"/>
                          </a:solidFill>
                          <a:latin typeface="Times New Roman" panose="02020603050405020304" pitchFamily="18" charset="0"/>
                          <a:cs typeface="Times New Roman" panose="02020603050405020304" pitchFamily="18" charset="0"/>
                        </a:rPr>
                        <a:t>về</a:t>
                      </a:r>
                      <a:r>
                        <a:rPr lang="en-US" sz="2100" i="1" dirty="0">
                          <a:solidFill>
                            <a:schemeClr val="tx1"/>
                          </a:solidFill>
                          <a:latin typeface="Times New Roman" panose="02020603050405020304" pitchFamily="18" charset="0"/>
                          <a:cs typeface="Times New Roman" panose="02020603050405020304" pitchFamily="18" charset="0"/>
                        </a:rPr>
                        <a:t> </a:t>
                      </a:r>
                      <a:r>
                        <a:rPr lang="en-US" sz="2100" i="1" dirty="0" err="1">
                          <a:solidFill>
                            <a:schemeClr val="tx1"/>
                          </a:solidFill>
                          <a:latin typeface="Times New Roman" panose="02020603050405020304" pitchFamily="18" charset="0"/>
                          <a:cs typeface="Times New Roman" panose="02020603050405020304" pitchFamily="18" charset="0"/>
                        </a:rPr>
                        <a:t>điều</a:t>
                      </a:r>
                      <a:r>
                        <a:rPr lang="en-US" sz="2100" i="1" dirty="0">
                          <a:solidFill>
                            <a:schemeClr val="tx1"/>
                          </a:solidFill>
                          <a:latin typeface="Times New Roman" panose="02020603050405020304" pitchFamily="18" charset="0"/>
                          <a:cs typeface="Times New Roman" panose="02020603050405020304" pitchFamily="18" charset="0"/>
                        </a:rPr>
                        <a:t> </a:t>
                      </a:r>
                      <a:r>
                        <a:rPr lang="en-US" sz="2100" i="1" dirty="0" err="1">
                          <a:solidFill>
                            <a:schemeClr val="tx1"/>
                          </a:solidFill>
                          <a:latin typeface="Times New Roman" panose="02020603050405020304" pitchFamily="18" charset="0"/>
                          <a:cs typeface="Times New Roman" panose="02020603050405020304" pitchFamily="18" charset="0"/>
                        </a:rPr>
                        <a:t>tâm</a:t>
                      </a:r>
                      <a:r>
                        <a:rPr lang="en-US" sz="2100" i="1" dirty="0">
                          <a:solidFill>
                            <a:schemeClr val="tx1"/>
                          </a:solidFill>
                          <a:latin typeface="Times New Roman" panose="02020603050405020304" pitchFamily="18" charset="0"/>
                          <a:cs typeface="Times New Roman" panose="02020603050405020304" pitchFamily="18" charset="0"/>
                        </a:rPr>
                        <a:t> </a:t>
                      </a:r>
                      <a:r>
                        <a:rPr lang="en-US" sz="2100" i="1" dirty="0" err="1">
                          <a:solidFill>
                            <a:schemeClr val="tx1"/>
                          </a:solidFill>
                          <a:latin typeface="Times New Roman" panose="02020603050405020304" pitchFamily="18" charset="0"/>
                          <a:cs typeface="Times New Roman" panose="02020603050405020304" pitchFamily="18" charset="0"/>
                        </a:rPr>
                        <a:t>đắc</a:t>
                      </a:r>
                      <a:r>
                        <a:rPr lang="en-US" sz="2100" i="1" dirty="0">
                          <a:solidFill>
                            <a:schemeClr val="tx1"/>
                          </a:solidFill>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100" i="1" dirty="0">
                          <a:solidFill>
                            <a:schemeClr val="tx1"/>
                          </a:solidFill>
                          <a:latin typeface="Times New Roman" panose="02020603050405020304" pitchFamily="18" charset="0"/>
                          <a:cs typeface="Times New Roman" panose="02020603050405020304" pitchFamily="18" charset="0"/>
                        </a:rPr>
                        <a:t> </a:t>
                      </a:r>
                      <a:endParaRPr lang="en-US" sz="2100" i="1" dirty="0">
                        <a:solidFill>
                          <a:schemeClr val="bg1"/>
                        </a:solidFill>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vi-VN" sz="2100" b="1">
                          <a:solidFill>
                            <a:srgbClr val="0D0D0D"/>
                          </a:solidFill>
                          <a:effectLst/>
                          <a:latin typeface="Times New Roman" panose="02020603050405020304" pitchFamily="18" charset="0"/>
                          <a:ea typeface="Calibri" panose="020F0502020204030204" pitchFamily="34" charset="0"/>
                        </a:rPr>
                        <a:t> </a:t>
                      </a:r>
                      <a:endParaRPr lang="en-US" sz="21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90409683"/>
                  </a:ext>
                </a:extLst>
              </a:tr>
              <a:tr h="640080">
                <a:tc>
                  <a:txBody>
                    <a:bodyPr/>
                    <a:lstStyle/>
                    <a:p>
                      <a:pPr algn="just">
                        <a:lnSpc>
                          <a:spcPct val="100000"/>
                        </a:lnSpc>
                      </a:pPr>
                      <a:r>
                        <a:rPr lang="vi-VN" sz="2100" b="1">
                          <a:solidFill>
                            <a:srgbClr val="0D0D0D"/>
                          </a:solidFill>
                          <a:effectLst/>
                          <a:latin typeface="Times New Roman" panose="02020603050405020304" pitchFamily="18" charset="0"/>
                          <a:ea typeface="Calibri" panose="020F0502020204030204" pitchFamily="34" charset="0"/>
                        </a:rPr>
                        <a:t>3</a:t>
                      </a:r>
                      <a:endParaRPr lang="en-US" sz="21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vi-VN" sz="2100" dirty="0">
                          <a:solidFill>
                            <a:srgbClr val="0D0D0D"/>
                          </a:solidFill>
                          <a:effectLst/>
                          <a:latin typeface="Times New Roman" panose="02020603050405020304" pitchFamily="18" charset="0"/>
                          <a:ea typeface="Calibri" panose="020F0502020204030204" pitchFamily="34" charset="0"/>
                        </a:rPr>
                        <a:t>Đoạn văn đảm bảo tính liên kết </a:t>
                      </a:r>
                      <a:r>
                        <a:rPr lang="en-US" sz="2100" dirty="0">
                          <a:solidFill>
                            <a:srgbClr val="0D0D0D"/>
                          </a:solidFill>
                          <a:effectLst/>
                          <a:latin typeface="Times New Roman" panose="02020603050405020304" pitchFamily="18" charset="0"/>
                          <a:ea typeface="Calibri" panose="020F0502020204030204" pitchFamily="34" charset="0"/>
                        </a:rPr>
                        <a:t>logic, </a:t>
                      </a:r>
                      <a:r>
                        <a:rPr lang="en-US" sz="2100" dirty="0" err="1">
                          <a:solidFill>
                            <a:srgbClr val="0D0D0D"/>
                          </a:solidFill>
                          <a:effectLst/>
                          <a:latin typeface="Times New Roman" panose="02020603050405020304" pitchFamily="18" charset="0"/>
                          <a:ea typeface="Calibri" panose="020F0502020204030204" pitchFamily="34" charset="0"/>
                        </a:rPr>
                        <a:t>lí</a:t>
                      </a:r>
                      <a:r>
                        <a:rPr lang="en-US" sz="2100" dirty="0">
                          <a:solidFill>
                            <a:srgbClr val="0D0D0D"/>
                          </a:solidFill>
                          <a:effectLst/>
                          <a:latin typeface="Times New Roman" panose="02020603050405020304" pitchFamily="18" charset="0"/>
                          <a:ea typeface="Calibri" panose="020F0502020204030204" pitchFamily="34" charset="0"/>
                        </a:rPr>
                        <a:t> </a:t>
                      </a:r>
                      <a:r>
                        <a:rPr lang="en-US" sz="2100" dirty="0" err="1">
                          <a:solidFill>
                            <a:srgbClr val="0D0D0D"/>
                          </a:solidFill>
                          <a:effectLst/>
                          <a:latin typeface="Times New Roman" panose="02020603050405020304" pitchFamily="18" charset="0"/>
                          <a:ea typeface="Calibri" panose="020F0502020204030204" pitchFamily="34" charset="0"/>
                        </a:rPr>
                        <a:t>lẽ</a:t>
                      </a:r>
                      <a:r>
                        <a:rPr lang="en-US" sz="2100" dirty="0">
                          <a:solidFill>
                            <a:srgbClr val="0D0D0D"/>
                          </a:solidFill>
                          <a:effectLst/>
                          <a:latin typeface="Times New Roman" panose="02020603050405020304" pitchFamily="18" charset="0"/>
                          <a:ea typeface="Calibri" panose="020F0502020204030204" pitchFamily="34" charset="0"/>
                        </a:rPr>
                        <a:t> </a:t>
                      </a:r>
                      <a:r>
                        <a:rPr lang="en-US" sz="2100" dirty="0" err="1">
                          <a:solidFill>
                            <a:srgbClr val="0D0D0D"/>
                          </a:solidFill>
                          <a:effectLst/>
                          <a:latin typeface="Times New Roman" panose="02020603050405020304" pitchFamily="18" charset="0"/>
                          <a:ea typeface="Calibri" panose="020F0502020204030204" pitchFamily="34" charset="0"/>
                        </a:rPr>
                        <a:t>và</a:t>
                      </a:r>
                      <a:r>
                        <a:rPr lang="en-US" sz="2100" dirty="0">
                          <a:solidFill>
                            <a:srgbClr val="0D0D0D"/>
                          </a:solidFill>
                          <a:effectLst/>
                          <a:latin typeface="Times New Roman" panose="02020603050405020304" pitchFamily="18" charset="0"/>
                          <a:ea typeface="Calibri" panose="020F0502020204030204" pitchFamily="34" charset="0"/>
                        </a:rPr>
                        <a:t> </a:t>
                      </a:r>
                      <a:r>
                        <a:rPr lang="en-US" sz="2100" dirty="0" err="1">
                          <a:solidFill>
                            <a:srgbClr val="0D0D0D"/>
                          </a:solidFill>
                          <a:effectLst/>
                          <a:latin typeface="Times New Roman" panose="02020603050405020304" pitchFamily="18" charset="0"/>
                          <a:ea typeface="Calibri" panose="020F0502020204030204" pitchFamily="34" charset="0"/>
                        </a:rPr>
                        <a:t>dẫn</a:t>
                      </a:r>
                      <a:r>
                        <a:rPr lang="en-US" sz="2100" dirty="0">
                          <a:solidFill>
                            <a:srgbClr val="0D0D0D"/>
                          </a:solidFill>
                          <a:effectLst/>
                          <a:latin typeface="Times New Roman" panose="02020603050405020304" pitchFamily="18" charset="0"/>
                          <a:ea typeface="Calibri" panose="020F0502020204030204" pitchFamily="34" charset="0"/>
                        </a:rPr>
                        <a:t> </a:t>
                      </a:r>
                      <a:r>
                        <a:rPr lang="en-US" sz="2100" dirty="0" err="1">
                          <a:solidFill>
                            <a:srgbClr val="0D0D0D"/>
                          </a:solidFill>
                          <a:effectLst/>
                          <a:latin typeface="Times New Roman" panose="02020603050405020304" pitchFamily="18" charset="0"/>
                          <a:ea typeface="Calibri" panose="020F0502020204030204" pitchFamily="34" charset="0"/>
                        </a:rPr>
                        <a:t>chứng</a:t>
                      </a:r>
                      <a:r>
                        <a:rPr lang="en-US" sz="2100" dirty="0">
                          <a:solidFill>
                            <a:srgbClr val="0D0D0D"/>
                          </a:solidFill>
                          <a:effectLst/>
                          <a:latin typeface="Times New Roman" panose="02020603050405020304" pitchFamily="18" charset="0"/>
                          <a:ea typeface="Calibri" panose="020F0502020204030204" pitchFamily="34" charset="0"/>
                        </a:rPr>
                        <a:t> </a:t>
                      </a:r>
                      <a:r>
                        <a:rPr lang="en-US" sz="2100" dirty="0" err="1">
                          <a:solidFill>
                            <a:srgbClr val="0D0D0D"/>
                          </a:solidFill>
                          <a:effectLst/>
                          <a:latin typeface="Times New Roman" panose="02020603050405020304" pitchFamily="18" charset="0"/>
                          <a:ea typeface="Calibri" panose="020F0502020204030204" pitchFamily="34" charset="0"/>
                        </a:rPr>
                        <a:t>hợp</a:t>
                      </a:r>
                      <a:r>
                        <a:rPr lang="en-US" sz="2100" dirty="0">
                          <a:solidFill>
                            <a:srgbClr val="0D0D0D"/>
                          </a:solidFill>
                          <a:effectLst/>
                          <a:latin typeface="Times New Roman" panose="02020603050405020304" pitchFamily="18" charset="0"/>
                          <a:ea typeface="Calibri" panose="020F0502020204030204" pitchFamily="34" charset="0"/>
                        </a:rPr>
                        <a:t> </a:t>
                      </a:r>
                      <a:r>
                        <a:rPr lang="en-US" sz="2100" dirty="0" err="1">
                          <a:solidFill>
                            <a:srgbClr val="0D0D0D"/>
                          </a:solidFill>
                          <a:effectLst/>
                          <a:latin typeface="Times New Roman" panose="02020603050405020304" pitchFamily="18" charset="0"/>
                          <a:ea typeface="Calibri" panose="020F0502020204030204" pitchFamily="34" charset="0"/>
                        </a:rPr>
                        <a:t>lí</a:t>
                      </a:r>
                      <a:r>
                        <a:rPr lang="en-US" sz="2100" dirty="0">
                          <a:solidFill>
                            <a:srgbClr val="0D0D0D"/>
                          </a:solidFill>
                          <a:effectLst/>
                          <a:latin typeface="Times New Roman" panose="02020603050405020304" pitchFamily="18" charset="0"/>
                          <a:ea typeface="Calibri" panose="020F0502020204030204" pitchFamily="34" charset="0"/>
                        </a:rPr>
                        <a:t>, </a:t>
                      </a:r>
                      <a:r>
                        <a:rPr lang="en-US" sz="2100" dirty="0" err="1">
                          <a:solidFill>
                            <a:srgbClr val="0D0D0D"/>
                          </a:solidFill>
                          <a:effectLst/>
                          <a:latin typeface="Times New Roman" panose="02020603050405020304" pitchFamily="18" charset="0"/>
                          <a:ea typeface="Calibri" panose="020F0502020204030204" pitchFamily="34" charset="0"/>
                        </a:rPr>
                        <a:t>thuyết</a:t>
                      </a:r>
                      <a:r>
                        <a:rPr lang="en-US" sz="2100" dirty="0">
                          <a:solidFill>
                            <a:srgbClr val="0D0D0D"/>
                          </a:solidFill>
                          <a:effectLst/>
                          <a:latin typeface="Times New Roman" panose="02020603050405020304" pitchFamily="18" charset="0"/>
                          <a:ea typeface="Calibri" panose="020F0502020204030204" pitchFamily="34" charset="0"/>
                        </a:rPr>
                        <a:t> </a:t>
                      </a:r>
                      <a:r>
                        <a:rPr lang="en-US" sz="2100" dirty="0" err="1">
                          <a:solidFill>
                            <a:srgbClr val="0D0D0D"/>
                          </a:solidFill>
                          <a:effectLst/>
                          <a:latin typeface="Times New Roman" panose="02020603050405020304" pitchFamily="18" charset="0"/>
                          <a:ea typeface="Calibri" panose="020F0502020204030204" pitchFamily="34" charset="0"/>
                        </a:rPr>
                        <a:t>phục</a:t>
                      </a:r>
                      <a:r>
                        <a:rPr lang="en-US" sz="2100" dirty="0">
                          <a:solidFill>
                            <a:srgbClr val="0D0D0D"/>
                          </a:solidFill>
                          <a:effectLst/>
                          <a:latin typeface="Times New Roman" panose="02020603050405020304" pitchFamily="18" charset="0"/>
                          <a:ea typeface="Calibri" panose="020F0502020204030204" pitchFamily="34" charset="0"/>
                        </a:rPr>
                        <a:t>.</a:t>
                      </a:r>
                      <a:endParaRPr lang="en-US" sz="21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vi-VN" sz="2100" b="1">
                          <a:solidFill>
                            <a:srgbClr val="0D0D0D"/>
                          </a:solidFill>
                          <a:effectLst/>
                          <a:latin typeface="Times New Roman" panose="02020603050405020304" pitchFamily="18" charset="0"/>
                          <a:ea typeface="Calibri" panose="020F0502020204030204" pitchFamily="34" charset="0"/>
                        </a:rPr>
                        <a:t> </a:t>
                      </a:r>
                      <a:endParaRPr lang="en-US" sz="21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18363334"/>
                  </a:ext>
                </a:extLst>
              </a:tr>
              <a:tr h="640080">
                <a:tc>
                  <a:txBody>
                    <a:bodyPr/>
                    <a:lstStyle/>
                    <a:p>
                      <a:pPr algn="just">
                        <a:lnSpc>
                          <a:spcPct val="100000"/>
                        </a:lnSpc>
                      </a:pPr>
                      <a:r>
                        <a:rPr lang="vi-VN" sz="2100" b="1">
                          <a:solidFill>
                            <a:srgbClr val="0D0D0D"/>
                          </a:solidFill>
                          <a:effectLst/>
                          <a:latin typeface="Times New Roman" panose="02020603050405020304" pitchFamily="18" charset="0"/>
                          <a:ea typeface="Calibri" panose="020F0502020204030204" pitchFamily="34" charset="0"/>
                        </a:rPr>
                        <a:t>4</a:t>
                      </a:r>
                      <a:endParaRPr lang="en-US" sz="21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vi-VN" sz="2100" dirty="0">
                          <a:solidFill>
                            <a:srgbClr val="0D0D0D"/>
                          </a:solidFill>
                          <a:effectLst/>
                          <a:latin typeface="Times New Roman" panose="02020603050405020304" pitchFamily="18" charset="0"/>
                          <a:ea typeface="Calibri" panose="020F0502020204030204" pitchFamily="34" charset="0"/>
                        </a:rPr>
                        <a:t>Đoạn văn đảm bảo yêu cầu về chính tả, cách sử dụng từ ngữ, ngữ pháp.</a:t>
                      </a:r>
                      <a:endParaRPr lang="en-US" sz="21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vi-VN" sz="2100" b="1">
                          <a:solidFill>
                            <a:srgbClr val="0D0D0D"/>
                          </a:solidFill>
                          <a:effectLst/>
                          <a:latin typeface="Times New Roman" panose="02020603050405020304" pitchFamily="18" charset="0"/>
                          <a:ea typeface="Calibri" panose="020F0502020204030204" pitchFamily="34" charset="0"/>
                        </a:rPr>
                        <a:t> </a:t>
                      </a:r>
                      <a:endParaRPr lang="en-US" sz="21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97036300"/>
                  </a:ext>
                </a:extLst>
              </a:tr>
              <a:tr h="640080">
                <a:tc>
                  <a:txBody>
                    <a:bodyPr/>
                    <a:lstStyle/>
                    <a:p>
                      <a:pPr algn="just">
                        <a:lnSpc>
                          <a:spcPct val="100000"/>
                        </a:lnSpc>
                      </a:pPr>
                      <a:r>
                        <a:rPr lang="vi-VN" sz="2100" b="1">
                          <a:solidFill>
                            <a:srgbClr val="0D0D0D"/>
                          </a:solidFill>
                          <a:effectLst/>
                          <a:latin typeface="Times New Roman" panose="02020603050405020304" pitchFamily="18" charset="0"/>
                          <a:ea typeface="Calibri" panose="020F0502020204030204" pitchFamily="34" charset="0"/>
                        </a:rPr>
                        <a:t>5</a:t>
                      </a:r>
                      <a:endParaRPr lang="en-US" sz="210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vi-VN" sz="2100" dirty="0">
                          <a:solidFill>
                            <a:srgbClr val="0D0D0D"/>
                          </a:solidFill>
                          <a:effectLst/>
                          <a:latin typeface="Times New Roman" panose="02020603050405020304" pitchFamily="18" charset="0"/>
                          <a:ea typeface="Calibri" panose="020F0502020204030204" pitchFamily="34" charset="0"/>
                        </a:rPr>
                        <a:t>Đoạn văn thể hiện sự sáng tạo: suy nghĩ sâu sắc về vấn đề nghị luận; có cách diễn đạt mới mẻ.</a:t>
                      </a:r>
                      <a:endParaRPr lang="en-US" sz="21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vi-VN" sz="2100" b="1" dirty="0">
                          <a:solidFill>
                            <a:srgbClr val="0D0D0D"/>
                          </a:solidFill>
                          <a:effectLst/>
                          <a:latin typeface="Times New Roman" panose="02020603050405020304" pitchFamily="18" charset="0"/>
                          <a:ea typeface="Calibri" panose="020F0502020204030204" pitchFamily="34" charset="0"/>
                        </a:rPr>
                        <a:t> </a:t>
                      </a:r>
                      <a:endParaRPr lang="en-US" sz="2100" dirty="0">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72110873"/>
                  </a:ext>
                </a:extLst>
              </a:tr>
            </a:tbl>
          </a:graphicData>
        </a:graphic>
      </p:graphicFrame>
    </p:spTree>
    <p:extLst>
      <p:ext uri="{BB962C8B-B14F-4D97-AF65-F5344CB8AC3E}">
        <p14:creationId xmlns:p14="http://schemas.microsoft.com/office/powerpoint/2010/main" val="1403449228"/>
      </p:ext>
    </p:extLst>
  </p:cSld>
  <p:clrMapOvr>
    <a:masterClrMapping/>
  </p:clrMapOvr>
  <p:transition spd="slow">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3EA0061-DE9E-1A0F-D510-F107EB0CDEF3}"/>
              </a:ext>
            </a:extLst>
          </p:cNvPr>
          <p:cNvSpPr>
            <a:spLocks noGrp="1"/>
          </p:cNvSpPr>
          <p:nvPr>
            <p:ph type="title"/>
          </p:nvPr>
        </p:nvSpPr>
        <p:spPr>
          <a:xfrm>
            <a:off x="628650" y="54177"/>
            <a:ext cx="7886700" cy="541323"/>
          </a:xfrm>
        </p:spPr>
        <p:txBody>
          <a:bodyPr>
            <a:norm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TÔI CÓ MỘT </a:t>
            </a:r>
            <a:r>
              <a:rPr lang="en-US" sz="3200" dirty="0" smtClean="0">
                <a:solidFill>
                  <a:srgbClr val="FF0000"/>
                </a:solidFill>
                <a:latin typeface="Times New Roman" panose="02020603050405020304" pitchFamily="18" charset="0"/>
                <a:cs typeface="Times New Roman" panose="02020603050405020304" pitchFamily="18" charset="0"/>
              </a:rPr>
              <a:t>ƯỚC </a:t>
            </a:r>
            <a:r>
              <a:rPr lang="en-US" sz="3200" dirty="0">
                <a:solidFill>
                  <a:srgbClr val="FF0000"/>
                </a:solidFill>
                <a:latin typeface="Times New Roman" panose="02020603050405020304" pitchFamily="18" charset="0"/>
                <a:cs typeface="Times New Roman" panose="02020603050405020304" pitchFamily="18" charset="0"/>
              </a:rPr>
              <a:t>MƠ</a:t>
            </a:r>
          </a:p>
        </p:txBody>
      </p:sp>
      <p:sp>
        <p:nvSpPr>
          <p:cNvPr id="7" name="TextBox 6">
            <a:extLst>
              <a:ext uri="{FF2B5EF4-FFF2-40B4-BE49-F238E27FC236}">
                <a16:creationId xmlns:a16="http://schemas.microsoft.com/office/drawing/2014/main" xmlns="" id="{3BAE1A55-43D0-F987-1ED4-770F19B0FD8E}"/>
              </a:ext>
            </a:extLst>
          </p:cNvPr>
          <p:cNvSpPr txBox="1"/>
          <p:nvPr/>
        </p:nvSpPr>
        <p:spPr>
          <a:xfrm>
            <a:off x="3995401" y="567914"/>
            <a:ext cx="3637722" cy="882678"/>
          </a:xfrm>
          <a:prstGeom prst="rect">
            <a:avLst/>
          </a:prstGeom>
          <a:noFill/>
        </p:spPr>
        <p:txBody>
          <a:bodyPr wrap="square">
            <a:spAutoFit/>
          </a:bodyPr>
          <a:lstStyle/>
          <a:p>
            <a:pPr algn="ctr">
              <a:lnSpc>
                <a:spcPct val="107000"/>
              </a:lnSpc>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Mac-tin </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Lu-</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thơ</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Kinh</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4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p:cNvSpPr txBox="1"/>
          <p:nvPr/>
        </p:nvSpPr>
        <p:spPr>
          <a:xfrm>
            <a:off x="115747" y="1006992"/>
            <a:ext cx="6504972" cy="3319498"/>
          </a:xfrm>
          <a:prstGeom prst="rect">
            <a:avLst/>
          </a:prstGeom>
          <a:noFill/>
        </p:spPr>
        <p:txBody>
          <a:bodyPr wrap="square" rtlCol="0">
            <a:spAutoFit/>
          </a:bodyPr>
          <a:lstStyle/>
          <a:p>
            <a:pPr marL="571500" indent="-571500" algn="just">
              <a:lnSpc>
                <a:spcPct val="107000"/>
              </a:lnSpc>
              <a:buAutoNum type="romanUcPeriod"/>
            </a:pP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chung</a:t>
            </a:r>
            <a:endPar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571500" indent="-571500" algn="just">
              <a:lnSpc>
                <a:spcPct val="107000"/>
              </a:lnSpc>
              <a:buAutoNum type="romanUcPeriod"/>
            </a:pP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Khám</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endPar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514350" indent="-514350" algn="just">
              <a:lnSpc>
                <a:spcPct val="107000"/>
              </a:lnSpc>
              <a:buAutoNum type="arabicPeriod"/>
            </a:pP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endPar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514350" indent="-514350" algn="just">
              <a:lnSpc>
                <a:spcPct val="107000"/>
              </a:lnSpc>
              <a:buAutoNum type="arabicPeriod"/>
            </a:pP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khai</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endPar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pP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a:t>
            </a:r>
            <a:endPar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pPr>
            <a:r>
              <a:rPr lang="en-US" sz="28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Luận</a:t>
            </a:r>
            <a:r>
              <a:rPr lang="en-US" sz="28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8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2,3,4,5</a:t>
            </a:r>
          </a:p>
          <a:p>
            <a:pPr marL="457200" indent="-457200" algn="just">
              <a:lnSpc>
                <a:spcPct val="107000"/>
              </a:lnSpc>
              <a:buFont typeface="Arial" charset="0"/>
              <a:buChar char="•"/>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082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circle(in)">
                                      <p:cBhvr>
                                        <p:cTn id="7" dur="20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circle(in)">
                                      <p:cBhvr>
                                        <p:cTn id="12" dur="20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circle(in)">
                                      <p:cBhvr>
                                        <p:cTn id="17"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9513" y="909975"/>
            <a:ext cx="2108102" cy="509779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lvl="0" algn="ctr">
              <a:defRPr/>
            </a:pPr>
            <a:r>
              <a:rPr lang="en-US" sz="2400" dirty="0" smtClean="0">
                <a:solidFill>
                  <a:prstClr val="black"/>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4" name="Rounded Rectangle 3"/>
          <p:cNvSpPr/>
          <p:nvPr/>
        </p:nvSpPr>
        <p:spPr>
          <a:xfrm>
            <a:off x="3360269" y="321868"/>
            <a:ext cx="1350627" cy="80838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solidFill>
                  <a:srgbClr val="FF0000"/>
                </a:solidFill>
                <a:latin typeface="Times New Roman" pitchFamily="18" charset="0"/>
                <a:cs typeface="Times New Roman" pitchFamily="18" charset="0"/>
              </a:rPr>
              <a:t>LUẬN ĐIỂM 1</a:t>
            </a:r>
            <a:endParaRPr lang="en-US" sz="2400" b="1" dirty="0">
              <a:solidFill>
                <a:srgbClr val="FF0000"/>
              </a:solidFill>
              <a:latin typeface="Times New Roman" pitchFamily="18" charset="0"/>
              <a:cs typeface="Times New Roman" pitchFamily="18" charset="0"/>
            </a:endParaRPr>
          </a:p>
        </p:txBody>
      </p:sp>
      <p:sp>
        <p:nvSpPr>
          <p:cNvPr id="5" name="Rounded Rectangle 4"/>
          <p:cNvSpPr/>
          <p:nvPr/>
        </p:nvSpPr>
        <p:spPr>
          <a:xfrm>
            <a:off x="3414935" y="1636222"/>
            <a:ext cx="1400133" cy="80838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rgbClr val="FF0000"/>
                </a:solidFill>
                <a:latin typeface="Times New Roman" pitchFamily="18" charset="0"/>
                <a:cs typeface="Times New Roman" pitchFamily="18" charset="0"/>
              </a:rPr>
              <a:t>LUẬN ĐIỂM 2</a:t>
            </a:r>
          </a:p>
        </p:txBody>
      </p:sp>
      <p:sp>
        <p:nvSpPr>
          <p:cNvPr id="6" name="Rounded Rectangle 5"/>
          <p:cNvSpPr/>
          <p:nvPr/>
        </p:nvSpPr>
        <p:spPr>
          <a:xfrm>
            <a:off x="3360269" y="2892812"/>
            <a:ext cx="1454799" cy="80838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rgbClr val="FF0000"/>
                </a:solidFill>
                <a:latin typeface="Times New Roman" pitchFamily="18" charset="0"/>
                <a:cs typeface="Times New Roman" pitchFamily="18" charset="0"/>
              </a:rPr>
              <a:t>LUẬN ĐIỂM </a:t>
            </a:r>
            <a:r>
              <a:rPr lang="en-US" sz="2400" b="1" dirty="0" smtClean="0">
                <a:solidFill>
                  <a:srgbClr val="FF0000"/>
                </a:solidFill>
                <a:latin typeface="Times New Roman" pitchFamily="18" charset="0"/>
                <a:cs typeface="Times New Roman" pitchFamily="18" charset="0"/>
              </a:rPr>
              <a:t>3</a:t>
            </a:r>
            <a:endParaRPr lang="en-US" sz="2400" b="1" dirty="0">
              <a:solidFill>
                <a:srgbClr val="FF0000"/>
              </a:solidFill>
              <a:latin typeface="Times New Roman" pitchFamily="18" charset="0"/>
              <a:cs typeface="Times New Roman" pitchFamily="18" charset="0"/>
            </a:endParaRPr>
          </a:p>
        </p:txBody>
      </p:sp>
      <p:sp>
        <p:nvSpPr>
          <p:cNvPr id="7" name="Rounded Rectangle 6"/>
          <p:cNvSpPr/>
          <p:nvPr/>
        </p:nvSpPr>
        <p:spPr>
          <a:xfrm>
            <a:off x="5223856" y="42868"/>
            <a:ext cx="3825025" cy="125797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endParaRPr lang="en-US" sz="2400" dirty="0">
              <a:latin typeface="Times New Roman" pitchFamily="18" charset="0"/>
              <a:cs typeface="Times New Roman" pitchFamily="18" charset="0"/>
            </a:endParaRPr>
          </a:p>
        </p:txBody>
      </p:sp>
      <p:sp>
        <p:nvSpPr>
          <p:cNvPr id="10" name="Right Arrow 9"/>
          <p:cNvSpPr/>
          <p:nvPr/>
        </p:nvSpPr>
        <p:spPr>
          <a:xfrm>
            <a:off x="4710484" y="640271"/>
            <a:ext cx="531674" cy="1715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stCxn id="2" idx="6"/>
            <a:endCxn id="4" idx="1"/>
          </p:cNvCxnSpPr>
          <p:nvPr/>
        </p:nvCxnSpPr>
        <p:spPr>
          <a:xfrm flipV="1">
            <a:off x="2187615" y="726060"/>
            <a:ext cx="1172654" cy="273281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a:stCxn id="2" idx="6"/>
            <a:endCxn id="5" idx="1"/>
          </p:cNvCxnSpPr>
          <p:nvPr/>
        </p:nvCxnSpPr>
        <p:spPr>
          <a:xfrm flipV="1">
            <a:off x="2187615" y="2040414"/>
            <a:ext cx="1227320" cy="14184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2" idx="6"/>
            <a:endCxn id="6" idx="1"/>
          </p:cNvCxnSpPr>
          <p:nvPr/>
        </p:nvCxnSpPr>
        <p:spPr>
          <a:xfrm flipV="1">
            <a:off x="2187615" y="3297004"/>
            <a:ext cx="1172654" cy="1618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3401495" y="4122671"/>
            <a:ext cx="1413573" cy="80838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rgbClr val="FF0000"/>
                </a:solidFill>
                <a:latin typeface="Times New Roman" pitchFamily="18" charset="0"/>
                <a:cs typeface="Times New Roman" pitchFamily="18" charset="0"/>
              </a:rPr>
              <a:t>LUẬN ĐIỂM 4</a:t>
            </a:r>
          </a:p>
        </p:txBody>
      </p:sp>
      <p:cxnSp>
        <p:nvCxnSpPr>
          <p:cNvPr id="18" name="Straight Arrow Connector 17"/>
          <p:cNvCxnSpPr/>
          <p:nvPr/>
        </p:nvCxnSpPr>
        <p:spPr>
          <a:xfrm>
            <a:off x="2242281" y="3345828"/>
            <a:ext cx="1145321" cy="11134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Right Arrow 19"/>
          <p:cNvSpPr/>
          <p:nvPr/>
        </p:nvSpPr>
        <p:spPr>
          <a:xfrm>
            <a:off x="4790326" y="1941410"/>
            <a:ext cx="584028" cy="174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4821525" y="3228863"/>
            <a:ext cx="532947" cy="1524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4835898" y="4484299"/>
            <a:ext cx="518574" cy="1684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5354472" y="5354898"/>
            <a:ext cx="3694410" cy="125797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endParaRPr lang="en-US" sz="2400" dirty="0">
              <a:latin typeface="Times New Roman" pitchFamily="18" charset="0"/>
              <a:cs typeface="Times New Roman" pitchFamily="18" charset="0"/>
            </a:endParaRPr>
          </a:p>
        </p:txBody>
      </p:sp>
      <p:sp>
        <p:nvSpPr>
          <p:cNvPr id="24" name="Rounded Rectangle 23"/>
          <p:cNvSpPr/>
          <p:nvPr/>
        </p:nvSpPr>
        <p:spPr>
          <a:xfrm>
            <a:off x="5350899" y="2846523"/>
            <a:ext cx="3674527" cy="95837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endParaRPr lang="en-US" sz="2400" dirty="0">
              <a:latin typeface="Times New Roman" pitchFamily="18" charset="0"/>
              <a:cs typeface="Times New Roman" pitchFamily="18" charset="0"/>
            </a:endParaRPr>
          </a:p>
        </p:txBody>
      </p:sp>
      <p:sp>
        <p:nvSpPr>
          <p:cNvPr id="25" name="Rounded Rectangle 24"/>
          <p:cNvSpPr/>
          <p:nvPr/>
        </p:nvSpPr>
        <p:spPr>
          <a:xfrm>
            <a:off x="5374354" y="1492449"/>
            <a:ext cx="3674527" cy="125797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endParaRPr lang="en-US" sz="2400" dirty="0">
              <a:latin typeface="Times New Roman" pitchFamily="18" charset="0"/>
              <a:cs typeface="Times New Roman" pitchFamily="18" charset="0"/>
            </a:endParaRPr>
          </a:p>
        </p:txBody>
      </p:sp>
      <p:sp>
        <p:nvSpPr>
          <p:cNvPr id="46" name="Rounded Rectangle 45"/>
          <p:cNvSpPr/>
          <p:nvPr/>
        </p:nvSpPr>
        <p:spPr>
          <a:xfrm>
            <a:off x="5374354" y="3993278"/>
            <a:ext cx="3627618" cy="106716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endParaRPr lang="en-US" sz="2400" dirty="0">
              <a:latin typeface="Times New Roman" pitchFamily="18" charset="0"/>
              <a:cs typeface="Times New Roman" pitchFamily="18" charset="0"/>
            </a:endParaRPr>
          </a:p>
        </p:txBody>
      </p:sp>
      <p:cxnSp>
        <p:nvCxnSpPr>
          <p:cNvPr id="48" name="Straight Arrow Connector 47"/>
          <p:cNvCxnSpPr/>
          <p:nvPr/>
        </p:nvCxnSpPr>
        <p:spPr>
          <a:xfrm>
            <a:off x="2183341" y="3345828"/>
            <a:ext cx="1290534" cy="25836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3484445" y="5513596"/>
            <a:ext cx="1413573" cy="80838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rgbClr val="FF0000"/>
                </a:solidFill>
                <a:latin typeface="Times New Roman" pitchFamily="18" charset="0"/>
                <a:cs typeface="Times New Roman" pitchFamily="18" charset="0"/>
              </a:rPr>
              <a:t>LUẬN ĐIỂM </a:t>
            </a:r>
            <a:r>
              <a:rPr lang="en-US" sz="2400" b="1" dirty="0" smtClean="0">
                <a:solidFill>
                  <a:srgbClr val="FF0000"/>
                </a:solidFill>
                <a:latin typeface="Times New Roman" pitchFamily="18" charset="0"/>
                <a:cs typeface="Times New Roman" pitchFamily="18" charset="0"/>
              </a:rPr>
              <a:t>5</a:t>
            </a:r>
            <a:endParaRPr lang="en-US" sz="2400" b="1" dirty="0">
              <a:solidFill>
                <a:srgbClr val="FF0000"/>
              </a:solidFill>
              <a:latin typeface="Times New Roman" pitchFamily="18" charset="0"/>
              <a:cs typeface="Times New Roman" pitchFamily="18" charset="0"/>
            </a:endParaRPr>
          </a:p>
        </p:txBody>
      </p:sp>
      <p:sp>
        <p:nvSpPr>
          <p:cNvPr id="52" name="Right Arrow 51"/>
          <p:cNvSpPr/>
          <p:nvPr/>
        </p:nvSpPr>
        <p:spPr>
          <a:xfrm>
            <a:off x="4895698" y="5921524"/>
            <a:ext cx="458774" cy="842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5354473" y="9343"/>
            <a:ext cx="3694410" cy="1323439"/>
          </a:xfrm>
          <a:prstGeom prst="rect">
            <a:avLst/>
          </a:prstGeom>
          <a:noFill/>
        </p:spPr>
        <p:txBody>
          <a:bodyPr wrap="square" rtlCol="0">
            <a:spAutoFit/>
          </a:bodyPr>
          <a:lstStyle/>
          <a:p>
            <a:pPr lvl="0"/>
            <a:r>
              <a:rPr lang="en-US" sz="2000" b="1" dirty="0" err="1">
                <a:latin typeface="Times New Roman" pitchFamily="18" charset="0"/>
                <a:cs typeface="Times New Roman" pitchFamily="18" charset="0"/>
              </a:rPr>
              <a:t>Thực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trạng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cuộc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sống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người</a:t>
            </a:r>
            <a:r>
              <a:rPr lang="en-US" sz="2000" b="1" dirty="0">
                <a:latin typeface="Times New Roman" pitchFamily="18" charset="0"/>
                <a:cs typeface="Times New Roman" pitchFamily="18" charset="0"/>
              </a:rPr>
              <a:t> da </a:t>
            </a:r>
            <a:r>
              <a:rPr lang="en-US" sz="2000" b="1" dirty="0" err="1">
                <a:latin typeface="Times New Roman" pitchFamily="18" charset="0"/>
                <a:cs typeface="Times New Roman" pitchFamily="18" charset="0"/>
              </a:rPr>
              <a:t>đen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trái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ngược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với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những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gì</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đã</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tuyên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bố</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trong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Tuyên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ngôn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giải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phóng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Nô</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lệ</a:t>
            </a:r>
            <a:r>
              <a:rPr lang="en-US"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sp>
        <p:nvSpPr>
          <p:cNvPr id="58" name="TextBox 57"/>
          <p:cNvSpPr txBox="1"/>
          <p:nvPr/>
        </p:nvSpPr>
        <p:spPr>
          <a:xfrm>
            <a:off x="5613720" y="1504705"/>
            <a:ext cx="3388251" cy="1015663"/>
          </a:xfrm>
          <a:prstGeom prst="rect">
            <a:avLst/>
          </a:prstGeom>
          <a:noFill/>
        </p:spPr>
        <p:txBody>
          <a:bodyPr wrap="square" rtlCol="0">
            <a:spAutoFit/>
          </a:bodyPr>
          <a:lstStyle/>
          <a:p>
            <a:pPr lvl="0"/>
            <a:r>
              <a:rPr lang="en-US" sz="2000" b="1" dirty="0" err="1">
                <a:latin typeface="Times New Roman" pitchFamily="18" charset="0"/>
                <a:cs typeface="Times New Roman" pitchFamily="18" charset="0"/>
              </a:rPr>
              <a:t>Cần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xác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định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thời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điểm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quan</a:t>
            </a:r>
            <a:r>
              <a:rPr lang="en-US" sz="2000" b="1" dirty="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trọng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nhất</a:t>
            </a:r>
            <a:r>
              <a:rPr lang="en-US" sz="2000" b="1" dirty="0" smtClean="0">
                <a:latin typeface="Times New Roman" pitchFamily="18" charset="0"/>
                <a:cs typeface="Times New Roman" pitchFamily="18" charset="0"/>
              </a:rPr>
              <a:t> </a:t>
            </a:r>
            <a:r>
              <a:rPr lang="en-US" sz="2000" b="1" dirty="0" err="1">
                <a:latin typeface="Times New Roman" pitchFamily="18" charset="0"/>
                <a:cs typeface="Times New Roman" pitchFamily="18" charset="0"/>
              </a:rPr>
              <a:t>để</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đòi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lại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công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lí</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người</a:t>
            </a:r>
            <a:r>
              <a:rPr lang="en-US" sz="2000" b="1" dirty="0">
                <a:latin typeface="Times New Roman" pitchFamily="18" charset="0"/>
                <a:cs typeface="Times New Roman" pitchFamily="18" charset="0"/>
              </a:rPr>
              <a:t> da </a:t>
            </a:r>
            <a:r>
              <a:rPr lang="en-US" sz="2000" b="1" dirty="0" err="1" smtClean="0">
                <a:latin typeface="Times New Roman" pitchFamily="18" charset="0"/>
                <a:cs typeface="Times New Roman" pitchFamily="18" charset="0"/>
              </a:rPr>
              <a:t>đen</a:t>
            </a:r>
            <a:r>
              <a:rPr lang="en-US"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sp>
        <p:nvSpPr>
          <p:cNvPr id="60" name="TextBox 59"/>
          <p:cNvSpPr txBox="1"/>
          <p:nvPr/>
        </p:nvSpPr>
        <p:spPr>
          <a:xfrm>
            <a:off x="5544275" y="2823738"/>
            <a:ext cx="3402957" cy="1015663"/>
          </a:xfrm>
          <a:prstGeom prst="rect">
            <a:avLst/>
          </a:prstGeom>
          <a:noFill/>
        </p:spPr>
        <p:txBody>
          <a:bodyPr wrap="square" rtlCol="0">
            <a:spAutoFit/>
          </a:bodyPr>
          <a:lstStyle/>
          <a:p>
            <a:pPr lvl="0"/>
            <a:r>
              <a:rPr lang="en-US" sz="2000" b="1" dirty="0" err="1">
                <a:latin typeface="Times New Roman" pitchFamily="18" charset="0"/>
                <a:cs typeface="Times New Roman" pitchFamily="18" charset="0"/>
              </a:rPr>
              <a:t>Cần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có</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thái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độ</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đấu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tranh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kiên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quyết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nhưng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không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bạo</a:t>
            </a:r>
            <a:r>
              <a:rPr lang="en-US" sz="2000" b="1" dirty="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lực</a:t>
            </a:r>
            <a:r>
              <a:rPr lang="en-US"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sp>
        <p:nvSpPr>
          <p:cNvPr id="61" name="TextBox 60"/>
          <p:cNvSpPr txBox="1"/>
          <p:nvPr/>
        </p:nvSpPr>
        <p:spPr>
          <a:xfrm>
            <a:off x="5613720" y="4021299"/>
            <a:ext cx="3264062" cy="707886"/>
          </a:xfrm>
          <a:prstGeom prst="rect">
            <a:avLst/>
          </a:prstGeom>
          <a:noFill/>
        </p:spPr>
        <p:txBody>
          <a:bodyPr wrap="square" rtlCol="0">
            <a:spAutoFit/>
          </a:bodyPr>
          <a:lstStyle/>
          <a:p>
            <a:pPr lvl="0"/>
            <a:r>
              <a:rPr lang="en-US" sz="2000" b="1" dirty="0" err="1">
                <a:latin typeface="Times New Roman" pitchFamily="18" charset="0"/>
                <a:cs typeface="Times New Roman" pitchFamily="18" charset="0"/>
              </a:rPr>
              <a:t>Cần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đoàn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kết</a:t>
            </a:r>
            <a:r>
              <a:rPr lang="en-US" sz="2000" b="1" dirty="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trong</a:t>
            </a:r>
            <a:r>
              <a:rPr lang="en-US" sz="2000" b="1" dirty="0" smtClean="0">
                <a:latin typeface="Times New Roman" pitchFamily="18" charset="0"/>
                <a:cs typeface="Times New Roman" pitchFamily="18" charset="0"/>
              </a:rPr>
              <a:t> </a:t>
            </a:r>
            <a:r>
              <a:rPr lang="en-US" sz="2000" b="1" dirty="0" err="1">
                <a:latin typeface="Times New Roman" pitchFamily="18" charset="0"/>
                <a:cs typeface="Times New Roman" pitchFamily="18" charset="0"/>
              </a:rPr>
              <a:t>cuộc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đấu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tranh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đòi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công</a:t>
            </a:r>
            <a:r>
              <a:rPr lang="en-US" sz="2000" b="1" dirty="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lí</a:t>
            </a:r>
            <a:r>
              <a:rPr lang="en-US"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sp>
        <p:nvSpPr>
          <p:cNvPr id="62" name="TextBox 61"/>
          <p:cNvSpPr txBox="1"/>
          <p:nvPr/>
        </p:nvSpPr>
        <p:spPr>
          <a:xfrm>
            <a:off x="5474825" y="5567420"/>
            <a:ext cx="3402957" cy="707886"/>
          </a:xfrm>
          <a:prstGeom prst="rect">
            <a:avLst/>
          </a:prstGeom>
          <a:noFill/>
        </p:spPr>
        <p:txBody>
          <a:bodyPr wrap="square" rtlCol="0">
            <a:spAutoFit/>
          </a:bodyPr>
          <a:lstStyle/>
          <a:p>
            <a:pPr lvl="0"/>
            <a:r>
              <a:rPr lang="en-US" sz="2000" b="1" dirty="0" err="1">
                <a:latin typeface="Times New Roman" pitchFamily="18" charset="0"/>
                <a:cs typeface="Times New Roman" pitchFamily="18" charset="0"/>
              </a:rPr>
              <a:t>Niềm</a:t>
            </a: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tin </a:t>
            </a:r>
            <a:r>
              <a:rPr lang="en-US" sz="2000" b="1" dirty="0" err="1" smtClean="0">
                <a:latin typeface="Times New Roman" pitchFamily="18" charset="0"/>
                <a:cs typeface="Times New Roman" pitchFamily="18" charset="0"/>
              </a:rPr>
              <a:t>và</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ước</a:t>
            </a:r>
            <a:r>
              <a:rPr lang="en-US" sz="2000" b="1" dirty="0" smtClean="0">
                <a:latin typeface="Times New Roman" pitchFamily="18" charset="0"/>
                <a:cs typeface="Times New Roman" pitchFamily="18" charset="0"/>
              </a:rPr>
              <a:t> </a:t>
            </a:r>
            <a:r>
              <a:rPr lang="en-US" sz="2000" b="1" dirty="0" err="1">
                <a:latin typeface="Times New Roman" pitchFamily="18" charset="0"/>
                <a:cs typeface="Times New Roman" pitchFamily="18" charset="0"/>
              </a:rPr>
              <a:t>mơ</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về</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tự</a:t>
            </a:r>
            <a:r>
              <a:rPr lang="en-US" sz="2000" b="1" dirty="0">
                <a:latin typeface="Times New Roman" pitchFamily="18" charset="0"/>
                <a:cs typeface="Times New Roman" pitchFamily="18" charset="0"/>
              </a:rPr>
              <a:t> do, </a:t>
            </a:r>
            <a:r>
              <a:rPr lang="en-US" sz="2000" b="1" dirty="0" err="1">
                <a:latin typeface="Times New Roman" pitchFamily="18" charset="0"/>
                <a:cs typeface="Times New Roman" pitchFamily="18" charset="0"/>
              </a:rPr>
              <a:t>công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lí</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người</a:t>
            </a:r>
            <a:r>
              <a:rPr lang="en-US" sz="2000" b="1" dirty="0">
                <a:latin typeface="Times New Roman" pitchFamily="18" charset="0"/>
                <a:cs typeface="Times New Roman" pitchFamily="18" charset="0"/>
              </a:rPr>
              <a:t> da </a:t>
            </a:r>
            <a:r>
              <a:rPr lang="en-US" sz="2000" b="1" dirty="0" err="1" smtClean="0">
                <a:latin typeface="Times New Roman" pitchFamily="18" charset="0"/>
                <a:cs typeface="Times New Roman" pitchFamily="18" charset="0"/>
              </a:rPr>
              <a:t>đen</a:t>
            </a:r>
            <a:r>
              <a:rPr lang="en-US"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sp>
        <p:nvSpPr>
          <p:cNvPr id="66" name="TextBox 65"/>
          <p:cNvSpPr txBox="1"/>
          <p:nvPr/>
        </p:nvSpPr>
        <p:spPr>
          <a:xfrm>
            <a:off x="243069" y="2485126"/>
            <a:ext cx="1759352" cy="2246769"/>
          </a:xfrm>
          <a:prstGeom prst="rect">
            <a:avLst/>
          </a:prstGeom>
          <a:noFill/>
        </p:spPr>
        <p:txBody>
          <a:bodyPr wrap="square" rtlCol="0">
            <a:spAutoFit/>
          </a:bodyPr>
          <a:lstStyle/>
          <a:p>
            <a:pPr lvl="0" algn="just">
              <a:defRPr/>
            </a:pPr>
            <a:r>
              <a:rPr lang="vi-VN" sz="2000" b="1" dirty="0">
                <a:latin typeface="Times New Roman" pitchFamily="18" charset="0"/>
                <a:cs typeface="Times New Roman" pitchFamily="18" charset="0"/>
              </a:rPr>
              <a:t>Kêu gọi hành động đấu tranh vì sự </a:t>
            </a:r>
            <a:r>
              <a:rPr lang="vi-VN" sz="2000" b="1" dirty="0" smtClean="0">
                <a:latin typeface="Times New Roman" pitchFamily="18" charset="0"/>
                <a:cs typeface="Times New Roman" pitchFamily="18" charset="0"/>
              </a:rPr>
              <a:t>tự </a:t>
            </a:r>
            <a:r>
              <a:rPr lang="vi-VN" sz="2000" b="1" dirty="0">
                <a:latin typeface="Times New Roman" pitchFamily="18" charset="0"/>
                <a:cs typeface="Times New Roman" pitchFamily="18" charset="0"/>
              </a:rPr>
              <a:t>do, </a:t>
            </a:r>
            <a:r>
              <a:rPr lang="vi-VN" sz="2000" b="1" dirty="0" smtClean="0">
                <a:latin typeface="Times New Roman" pitchFamily="18" charset="0"/>
                <a:cs typeface="Times New Roman" pitchFamily="18" charset="0"/>
              </a:rPr>
              <a:t>bình </a:t>
            </a:r>
            <a:r>
              <a:rPr lang="vi-VN" sz="2000" b="1" dirty="0">
                <a:latin typeface="Times New Roman" pitchFamily="18" charset="0"/>
                <a:cs typeface="Times New Roman" pitchFamily="18" charset="0"/>
              </a:rPr>
              <a:t>đẳng của người da đen trên đất </a:t>
            </a:r>
            <a:r>
              <a:rPr lang="vi-VN" sz="2000" b="1" dirty="0" smtClean="0">
                <a:latin typeface="Times New Roman" pitchFamily="18" charset="0"/>
                <a:cs typeface="Times New Roman" pitchFamily="18" charset="0"/>
              </a:rPr>
              <a:t>Mỹ.</a:t>
            </a:r>
            <a:endParaRPr lang="en-US" sz="2000" b="1" dirty="0">
              <a:latin typeface="Times New Roman" pitchFamily="18" charset="0"/>
              <a:cs typeface="Times New Roman" pitchFamily="18" charset="0"/>
            </a:endParaRPr>
          </a:p>
        </p:txBody>
      </p:sp>
      <p:sp>
        <p:nvSpPr>
          <p:cNvPr id="70" name="TextBox 69"/>
          <p:cNvSpPr txBox="1"/>
          <p:nvPr/>
        </p:nvSpPr>
        <p:spPr>
          <a:xfrm>
            <a:off x="520861" y="1376699"/>
            <a:ext cx="1250066" cy="707886"/>
          </a:xfrm>
          <a:prstGeom prst="rect">
            <a:avLst/>
          </a:prstGeom>
          <a:noFill/>
        </p:spPr>
        <p:txBody>
          <a:bodyPr wrap="square" rtlCol="0">
            <a:spAutoFit/>
          </a:bodyPr>
          <a:lstStyle/>
          <a:p>
            <a:pPr algn="ctr"/>
            <a:r>
              <a:rPr lang="vi-VN" sz="2000" b="1" dirty="0" smtClean="0">
                <a:solidFill>
                  <a:srgbClr val="FF0000"/>
                </a:solidFill>
                <a:latin typeface="+mj-lt"/>
              </a:rPr>
              <a:t>LUẬN ĐỀ</a:t>
            </a:r>
            <a:endParaRPr lang="vi-VN" sz="2000" b="1" dirty="0">
              <a:solidFill>
                <a:srgbClr val="FF0000"/>
              </a:solidFill>
              <a:latin typeface="+mj-lt"/>
            </a:endParaRPr>
          </a:p>
        </p:txBody>
      </p:sp>
    </p:spTree>
    <p:extLst>
      <p:ext uri="{BB962C8B-B14F-4D97-AF65-F5344CB8AC3E}">
        <p14:creationId xmlns:p14="http://schemas.microsoft.com/office/powerpoint/2010/main" val="4293415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DB042DF-C92C-0C41-5315-07E4D187A31B}"/>
              </a:ext>
            </a:extLst>
          </p:cNvPr>
          <p:cNvPicPr>
            <a:picLocks noChangeAspect="1"/>
          </p:cNvPicPr>
          <p:nvPr/>
        </p:nvPicPr>
        <p:blipFill>
          <a:blip r:embed="rId2"/>
          <a:stretch>
            <a:fillRect/>
          </a:stretch>
        </p:blipFill>
        <p:spPr>
          <a:xfrm>
            <a:off x="3664137" y="3363572"/>
            <a:ext cx="1441026" cy="1014214"/>
          </a:xfrm>
          <a:prstGeom prst="rect">
            <a:avLst/>
          </a:prstGeom>
        </p:spPr>
      </p:pic>
      <p:graphicFrame>
        <p:nvGraphicFramePr>
          <p:cNvPr id="13" name="Diagram 12">
            <a:extLst>
              <a:ext uri="{FF2B5EF4-FFF2-40B4-BE49-F238E27FC236}">
                <a16:creationId xmlns:a16="http://schemas.microsoft.com/office/drawing/2014/main" xmlns="" id="{E7367FAF-5C0B-D820-1168-88DA99A82FD9}"/>
              </a:ext>
            </a:extLst>
          </p:cNvPr>
          <p:cNvGraphicFramePr/>
          <p:nvPr>
            <p:extLst>
              <p:ext uri="{D42A27DB-BD31-4B8C-83A1-F6EECF244321}">
                <p14:modId xmlns:p14="http://schemas.microsoft.com/office/powerpoint/2010/main" val="805109992"/>
              </p:ext>
            </p:extLst>
          </p:nvPr>
        </p:nvGraphicFramePr>
        <p:xfrm>
          <a:off x="174993" y="1400271"/>
          <a:ext cx="8472668" cy="4674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3240911" y="312516"/>
            <a:ext cx="3229337"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HOẠT ĐỘNG NHÓM</a:t>
            </a:r>
            <a:endParaRPr lang="vi-VN" sz="2400" b="1" dirty="0">
              <a:latin typeface="Times New Roman" pitchFamily="18" charset="0"/>
              <a:cs typeface="Times New Roman" pitchFamily="18" charset="0"/>
            </a:endParaRPr>
          </a:p>
        </p:txBody>
      </p:sp>
      <p:sp>
        <p:nvSpPr>
          <p:cNvPr id="2" name="TextBox 1"/>
          <p:cNvSpPr txBox="1"/>
          <p:nvPr/>
        </p:nvSpPr>
        <p:spPr>
          <a:xfrm>
            <a:off x="185196" y="729207"/>
            <a:ext cx="4282632"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Thời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gian</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5 - 7 </a:t>
            </a:r>
            <a:r>
              <a:rPr lang="en-US" sz="2400" b="1" dirty="0" err="1">
                <a:latin typeface="Times New Roman" pitchFamily="18" charset="0"/>
                <a:cs typeface="Times New Roman" pitchFamily="18" charset="0"/>
              </a:rPr>
              <a:t>phút</a:t>
            </a:r>
            <a:endParaRPr lang="vi-VN"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403642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E29E0AEB-DBE0-2E6F-DB6D-A3664A2CA1F1}"/>
              </a:ext>
            </a:extLst>
          </p:cNvPr>
          <p:cNvGrpSpPr/>
          <p:nvPr/>
        </p:nvGrpSpPr>
        <p:grpSpPr>
          <a:xfrm>
            <a:off x="11574" y="91402"/>
            <a:ext cx="8727312" cy="6529317"/>
            <a:chOff x="352997" y="230302"/>
            <a:chExt cx="8494201" cy="6529317"/>
          </a:xfrm>
        </p:grpSpPr>
        <p:sp>
          <p:nvSpPr>
            <p:cNvPr id="12" name="Freeform: Shape 11">
              <a:extLst>
                <a:ext uri="{FF2B5EF4-FFF2-40B4-BE49-F238E27FC236}">
                  <a16:creationId xmlns:a16="http://schemas.microsoft.com/office/drawing/2014/main" xmlns="" id="{7C9B8611-E46B-AEDC-C13F-4F47DDAED032}"/>
                </a:ext>
              </a:extLst>
            </p:cNvPr>
            <p:cNvSpPr/>
            <p:nvPr/>
          </p:nvSpPr>
          <p:spPr>
            <a:xfrm>
              <a:off x="871209" y="230302"/>
              <a:ext cx="7975989" cy="1185019"/>
            </a:xfrm>
            <a:custGeom>
              <a:avLst/>
              <a:gdLst>
                <a:gd name="connsiteX0" fmla="*/ 0 w 4946772"/>
                <a:gd name="connsiteY0" fmla="*/ 0 h 1185019"/>
                <a:gd name="connsiteX1" fmla="*/ 4946772 w 4946772"/>
                <a:gd name="connsiteY1" fmla="*/ 0 h 1185019"/>
                <a:gd name="connsiteX2" fmla="*/ 4946772 w 4946772"/>
                <a:gd name="connsiteY2" fmla="*/ 1185019 h 1185019"/>
                <a:gd name="connsiteX3" fmla="*/ 0 w 4946772"/>
                <a:gd name="connsiteY3" fmla="*/ 1185019 h 1185019"/>
                <a:gd name="connsiteX4" fmla="*/ 0 w 4946772"/>
                <a:gd name="connsiteY4" fmla="*/ 0 h 1185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6772" h="1185019">
                  <a:moveTo>
                    <a:pt x="0" y="0"/>
                  </a:moveTo>
                  <a:lnTo>
                    <a:pt x="4946772" y="0"/>
                  </a:lnTo>
                  <a:lnTo>
                    <a:pt x="4946772" y="1185019"/>
                  </a:lnTo>
                  <a:lnTo>
                    <a:pt x="0" y="1185019"/>
                  </a:lnTo>
                  <a:lnTo>
                    <a:pt x="0" y="0"/>
                  </a:lnTo>
                  <a:close/>
                </a:path>
              </a:pathLst>
            </a:custGeom>
            <a:solidFill>
              <a:schemeClr val="accent4">
                <a:lumMod val="40000"/>
                <a:lumOff val="6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05" tIns="14605" rIns="14605" bIns="14605" numCol="1" spcCol="1270" anchor="ctr" anchorCtr="0">
              <a:noAutofit/>
            </a:bodyPr>
            <a:lstStyle/>
            <a:p>
              <a:pPr algn="ctr" defTabSz="1022350">
                <a:lnSpc>
                  <a:spcPct val="90000"/>
                </a:lnSpc>
                <a:spcBef>
                  <a:spcPct val="0"/>
                </a:spcBef>
                <a:spcAft>
                  <a:spcPct val="35000"/>
                </a:spcAft>
              </a:pPr>
              <a:r>
                <a:rPr lang="en-US" sz="2400" b="1" kern="1200" dirty="0" err="1">
                  <a:solidFill>
                    <a:srgbClr val="FF0000"/>
                  </a:solidFill>
                  <a:latin typeface="Times New Roman" panose="02020603050405020304" pitchFamily="18" charset="0"/>
                  <a:cs typeface="Times New Roman" panose="02020603050405020304" pitchFamily="18" charset="0"/>
                </a:rPr>
                <a:t>Luận</a:t>
              </a:r>
              <a:r>
                <a:rPr lang="en-US" sz="2400" b="1" kern="1200" dirty="0">
                  <a:solidFill>
                    <a:srgbClr val="FF0000"/>
                  </a:solidFill>
                  <a:latin typeface="Times New Roman" panose="02020603050405020304" pitchFamily="18" charset="0"/>
                  <a:cs typeface="Times New Roman" panose="02020603050405020304" pitchFamily="18" charset="0"/>
                </a:rPr>
                <a:t> </a:t>
              </a:r>
              <a:r>
                <a:rPr lang="en-US" sz="2400" b="1" kern="1200" dirty="0" err="1" smtClean="0">
                  <a:solidFill>
                    <a:srgbClr val="FF0000"/>
                  </a:solidFill>
                  <a:latin typeface="Times New Roman" panose="02020603050405020304" pitchFamily="18" charset="0"/>
                  <a:cs typeface="Times New Roman" panose="02020603050405020304" pitchFamily="18" charset="0"/>
                </a:rPr>
                <a:t>điểm</a:t>
              </a:r>
              <a:r>
                <a:rPr lang="en-US" sz="2400" b="1" kern="1200" dirty="0" smtClean="0">
                  <a:solidFill>
                    <a:srgbClr val="FF0000"/>
                  </a:solidFill>
                  <a:latin typeface="Times New Roman" panose="02020603050405020304" pitchFamily="18" charset="0"/>
                  <a:cs typeface="Times New Roman" panose="02020603050405020304" pitchFamily="18" charset="0"/>
                </a:rPr>
                <a:t> 2</a:t>
              </a:r>
              <a:r>
                <a:rPr lang="en-US" sz="2400" b="1" kern="1200" dirty="0" smtClean="0">
                  <a:latin typeface="Times New Roman" panose="02020603050405020304" pitchFamily="18" charset="0"/>
                  <a:cs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đòi</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da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đen</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marL="0" lvl="0" indent="0" algn="ctr" defTabSz="1022350">
                <a:lnSpc>
                  <a:spcPct val="90000"/>
                </a:lnSpc>
                <a:spcBef>
                  <a:spcPct val="0"/>
                </a:spcBef>
                <a:spcAft>
                  <a:spcPct val="35000"/>
                </a:spcAft>
                <a:buNone/>
              </a:pPr>
              <a:endParaRPr lang="en-US" sz="2300" b="1" kern="1200" dirty="0"/>
            </a:p>
          </p:txBody>
        </p:sp>
        <p:sp>
          <p:nvSpPr>
            <p:cNvPr id="13" name="Freeform: Shape 12">
              <a:extLst>
                <a:ext uri="{FF2B5EF4-FFF2-40B4-BE49-F238E27FC236}">
                  <a16:creationId xmlns:a16="http://schemas.microsoft.com/office/drawing/2014/main" xmlns="" id="{78061896-6499-C56E-A068-C291F6998E2C}"/>
                </a:ext>
              </a:extLst>
            </p:cNvPr>
            <p:cNvSpPr/>
            <p:nvPr/>
          </p:nvSpPr>
          <p:spPr>
            <a:xfrm>
              <a:off x="352997" y="2225381"/>
              <a:ext cx="1960199" cy="4475346"/>
            </a:xfrm>
            <a:custGeom>
              <a:avLst/>
              <a:gdLst>
                <a:gd name="connsiteX0" fmla="*/ 0 w 2708008"/>
                <a:gd name="connsiteY0" fmla="*/ 0 h 3566353"/>
                <a:gd name="connsiteX1" fmla="*/ 2708008 w 2708008"/>
                <a:gd name="connsiteY1" fmla="*/ 0 h 3566353"/>
                <a:gd name="connsiteX2" fmla="*/ 2708008 w 2708008"/>
                <a:gd name="connsiteY2" fmla="*/ 3566353 h 3566353"/>
                <a:gd name="connsiteX3" fmla="*/ 0 w 2708008"/>
                <a:gd name="connsiteY3" fmla="*/ 3566353 h 3566353"/>
                <a:gd name="connsiteX4" fmla="*/ 0 w 2708008"/>
                <a:gd name="connsiteY4" fmla="*/ 0 h 35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8008" h="3566353">
                  <a:moveTo>
                    <a:pt x="0" y="0"/>
                  </a:moveTo>
                  <a:lnTo>
                    <a:pt x="2708008" y="0"/>
                  </a:lnTo>
                  <a:lnTo>
                    <a:pt x="2708008" y="3566353"/>
                  </a:lnTo>
                  <a:lnTo>
                    <a:pt x="0" y="3566353"/>
                  </a:lnTo>
                  <a:lnTo>
                    <a:pt x="0" y="0"/>
                  </a:lnTo>
                  <a:close/>
                </a:path>
              </a:pathLst>
            </a:custGeom>
            <a:solidFill>
              <a:schemeClr val="accent6">
                <a:lumMod val="40000"/>
                <a:lumOff val="6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US" sz="2300" kern="1200" dirty="0" smtClean="0">
                <a:solidFill>
                  <a:srgbClr val="FF0000"/>
                </a:solidFill>
                <a:latin typeface="Times New Roman" panose="02020603050405020304" pitchFamily="18" charset="0"/>
                <a:cs typeface="Times New Roman" panose="02020603050405020304" pitchFamily="18" charset="0"/>
              </a:endParaRPr>
            </a:p>
          </p:txBody>
        </p:sp>
        <p:sp>
          <p:nvSpPr>
            <p:cNvPr id="14" name="Freeform: Shape 13">
              <a:extLst>
                <a:ext uri="{FF2B5EF4-FFF2-40B4-BE49-F238E27FC236}">
                  <a16:creationId xmlns:a16="http://schemas.microsoft.com/office/drawing/2014/main" xmlns="" id="{57C4E03B-B962-1BE6-B9F1-FA9D372DF90A}"/>
                </a:ext>
              </a:extLst>
            </p:cNvPr>
            <p:cNvSpPr/>
            <p:nvPr/>
          </p:nvSpPr>
          <p:spPr>
            <a:xfrm>
              <a:off x="2497421" y="2225381"/>
              <a:ext cx="2057612" cy="4534238"/>
            </a:xfrm>
            <a:custGeom>
              <a:avLst/>
              <a:gdLst>
                <a:gd name="connsiteX0" fmla="*/ 0 w 2664809"/>
                <a:gd name="connsiteY0" fmla="*/ 0 h 3566353"/>
                <a:gd name="connsiteX1" fmla="*/ 2664809 w 2664809"/>
                <a:gd name="connsiteY1" fmla="*/ 0 h 3566353"/>
                <a:gd name="connsiteX2" fmla="*/ 2664809 w 2664809"/>
                <a:gd name="connsiteY2" fmla="*/ 3566353 h 3566353"/>
                <a:gd name="connsiteX3" fmla="*/ 0 w 2664809"/>
                <a:gd name="connsiteY3" fmla="*/ 3566353 h 3566353"/>
                <a:gd name="connsiteX4" fmla="*/ 0 w 2664809"/>
                <a:gd name="connsiteY4" fmla="*/ 0 h 35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809" h="3566353">
                  <a:moveTo>
                    <a:pt x="0" y="0"/>
                  </a:moveTo>
                  <a:lnTo>
                    <a:pt x="2664809" y="0"/>
                  </a:lnTo>
                  <a:lnTo>
                    <a:pt x="2664809" y="3566353"/>
                  </a:lnTo>
                  <a:lnTo>
                    <a:pt x="0" y="3566353"/>
                  </a:lnTo>
                  <a:lnTo>
                    <a:pt x="0" y="0"/>
                  </a:lnTo>
                  <a:close/>
                </a:path>
              </a:pathLst>
            </a:custGeom>
            <a:solidFill>
              <a:schemeClr val="accent2">
                <a:lumMod val="20000"/>
                <a:lumOff val="8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US" sz="2300" dirty="0" smtClean="0">
                <a:solidFill>
                  <a:srgbClr val="FF0000"/>
                </a:solidFill>
                <a:latin typeface="Times New Roman" panose="02020603050405020304" pitchFamily="18" charset="0"/>
                <a:cs typeface="Times New Roman" panose="02020603050405020304" pitchFamily="18" charset="0"/>
              </a:endParaRPr>
            </a:p>
            <a:p>
              <a:pPr marL="0" lvl="0" indent="0" algn="ctr" defTabSz="1022350">
                <a:lnSpc>
                  <a:spcPct val="90000"/>
                </a:lnSpc>
                <a:spcBef>
                  <a:spcPct val="0"/>
                </a:spcBef>
                <a:spcAft>
                  <a:spcPct val="35000"/>
                </a:spcAft>
                <a:buNone/>
              </a:pPr>
              <a:endParaRPr lang="en-US" sz="2300" dirty="0">
                <a:solidFill>
                  <a:srgbClr val="FF0000"/>
                </a:solidFill>
                <a:latin typeface="Times New Roman" panose="02020603050405020304" pitchFamily="18" charset="0"/>
                <a:cs typeface="Times New Roman" panose="02020603050405020304" pitchFamily="18" charset="0"/>
              </a:endParaRPr>
            </a:p>
          </p:txBody>
        </p:sp>
        <p:sp>
          <p:nvSpPr>
            <p:cNvPr id="15" name="Freeform: Shape 14">
              <a:extLst>
                <a:ext uri="{FF2B5EF4-FFF2-40B4-BE49-F238E27FC236}">
                  <a16:creationId xmlns:a16="http://schemas.microsoft.com/office/drawing/2014/main" xmlns="" id="{3A2F3E8A-E83E-0EF2-11B8-F202CCC8695B}"/>
                </a:ext>
              </a:extLst>
            </p:cNvPr>
            <p:cNvSpPr/>
            <p:nvPr/>
          </p:nvSpPr>
          <p:spPr>
            <a:xfrm>
              <a:off x="4697665" y="2225381"/>
              <a:ext cx="2358314" cy="4534238"/>
            </a:xfrm>
            <a:custGeom>
              <a:avLst/>
              <a:gdLst>
                <a:gd name="connsiteX0" fmla="*/ 0 w 2664809"/>
                <a:gd name="connsiteY0" fmla="*/ 0 h 3566353"/>
                <a:gd name="connsiteX1" fmla="*/ 2664809 w 2664809"/>
                <a:gd name="connsiteY1" fmla="*/ 0 h 3566353"/>
                <a:gd name="connsiteX2" fmla="*/ 2664809 w 2664809"/>
                <a:gd name="connsiteY2" fmla="*/ 3566353 h 3566353"/>
                <a:gd name="connsiteX3" fmla="*/ 0 w 2664809"/>
                <a:gd name="connsiteY3" fmla="*/ 3566353 h 3566353"/>
                <a:gd name="connsiteX4" fmla="*/ 0 w 2664809"/>
                <a:gd name="connsiteY4" fmla="*/ 0 h 35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809" h="3566353">
                  <a:moveTo>
                    <a:pt x="0" y="0"/>
                  </a:moveTo>
                  <a:lnTo>
                    <a:pt x="2664809" y="0"/>
                  </a:lnTo>
                  <a:lnTo>
                    <a:pt x="2664809" y="3566353"/>
                  </a:lnTo>
                  <a:lnTo>
                    <a:pt x="0" y="3566353"/>
                  </a:lnTo>
                  <a:lnTo>
                    <a:pt x="0" y="0"/>
                  </a:lnTo>
                  <a:close/>
                </a:path>
              </a:pathLst>
            </a:custGeom>
            <a:solidFill>
              <a:schemeClr val="accent1">
                <a:lumMod val="20000"/>
                <a:lumOff val="8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US" sz="2300" kern="1200" dirty="0" smtClean="0">
                <a:solidFill>
                  <a:srgbClr val="FF0000"/>
                </a:solidFill>
                <a:latin typeface="Times New Roman" panose="02020603050405020304" pitchFamily="18" charset="0"/>
                <a:cs typeface="Times New Roman" panose="02020603050405020304" pitchFamily="18" charset="0"/>
              </a:endParaRPr>
            </a:p>
            <a:p>
              <a:pPr marL="0" lvl="0" indent="0" algn="ctr" defTabSz="1022350">
                <a:lnSpc>
                  <a:spcPct val="90000"/>
                </a:lnSpc>
                <a:spcBef>
                  <a:spcPct val="0"/>
                </a:spcBef>
                <a:spcAft>
                  <a:spcPct val="35000"/>
                </a:spcAft>
                <a:buNone/>
              </a:pPr>
              <a:endParaRPr lang="en-US" sz="2300" kern="1200" dirty="0" smtClean="0">
                <a:solidFill>
                  <a:srgbClr val="FF0000"/>
                </a:solidFill>
                <a:latin typeface="Times New Roman" panose="02020603050405020304" pitchFamily="18" charset="0"/>
                <a:cs typeface="Times New Roman" panose="02020603050405020304" pitchFamily="18" charset="0"/>
              </a:endParaRPr>
            </a:p>
          </p:txBody>
        </p:sp>
      </p:grpSp>
      <p:cxnSp>
        <p:nvCxnSpPr>
          <p:cNvPr id="18" name="Straight Connector 17">
            <a:extLst>
              <a:ext uri="{FF2B5EF4-FFF2-40B4-BE49-F238E27FC236}">
                <a16:creationId xmlns:a16="http://schemas.microsoft.com/office/drawing/2014/main" xmlns="" id="{0A9D3A5B-91EE-DF50-62BD-D63BE4144CEF}"/>
              </a:ext>
            </a:extLst>
          </p:cNvPr>
          <p:cNvCxnSpPr/>
          <p:nvPr/>
        </p:nvCxnSpPr>
        <p:spPr>
          <a:xfrm>
            <a:off x="4658259" y="3062377"/>
            <a:ext cx="0" cy="216329"/>
          </a:xfrm>
          <a:prstGeom prst="line">
            <a:avLst/>
          </a:prstGeom>
        </p:spPr>
        <p:style>
          <a:lnRef idx="1">
            <a:schemeClr val="accent1"/>
          </a:lnRef>
          <a:fillRef idx="0">
            <a:schemeClr val="accent1"/>
          </a:fillRef>
          <a:effectRef idx="0">
            <a:schemeClr val="accent1"/>
          </a:effectRef>
          <a:fontRef idx="minor">
            <a:schemeClr val="tx1"/>
          </a:fontRef>
        </p:style>
      </p:cxnSp>
      <p:sp>
        <p:nvSpPr>
          <p:cNvPr id="16" name="Freeform: Shape 13">
            <a:extLst>
              <a:ext uri="{FF2B5EF4-FFF2-40B4-BE49-F238E27FC236}">
                <a16:creationId xmlns:a16="http://schemas.microsoft.com/office/drawing/2014/main" xmlns="" id="{57C4E03B-B962-1BE6-B9F1-FA9D372DF90A}"/>
              </a:ext>
            </a:extLst>
          </p:cNvPr>
          <p:cNvSpPr/>
          <p:nvPr/>
        </p:nvSpPr>
        <p:spPr>
          <a:xfrm>
            <a:off x="7043550" y="2043130"/>
            <a:ext cx="1949979" cy="4486921"/>
          </a:xfrm>
          <a:custGeom>
            <a:avLst/>
            <a:gdLst>
              <a:gd name="connsiteX0" fmla="*/ 0 w 2664809"/>
              <a:gd name="connsiteY0" fmla="*/ 0 h 3566353"/>
              <a:gd name="connsiteX1" fmla="*/ 2664809 w 2664809"/>
              <a:gd name="connsiteY1" fmla="*/ 0 h 3566353"/>
              <a:gd name="connsiteX2" fmla="*/ 2664809 w 2664809"/>
              <a:gd name="connsiteY2" fmla="*/ 3566353 h 3566353"/>
              <a:gd name="connsiteX3" fmla="*/ 0 w 2664809"/>
              <a:gd name="connsiteY3" fmla="*/ 3566353 h 3566353"/>
              <a:gd name="connsiteX4" fmla="*/ 0 w 2664809"/>
              <a:gd name="connsiteY4" fmla="*/ 0 h 35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809" h="3566353">
                <a:moveTo>
                  <a:pt x="0" y="0"/>
                </a:moveTo>
                <a:lnTo>
                  <a:pt x="2664809" y="0"/>
                </a:lnTo>
                <a:lnTo>
                  <a:pt x="2664809" y="3566353"/>
                </a:lnTo>
                <a:lnTo>
                  <a:pt x="0" y="3566353"/>
                </a:lnTo>
                <a:lnTo>
                  <a:pt x="0" y="0"/>
                </a:lnTo>
                <a:close/>
              </a:path>
            </a:pathLst>
          </a:custGeom>
          <a:solidFill>
            <a:schemeClr val="accent2">
              <a:lumMod val="20000"/>
              <a:lumOff val="8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US" sz="2000" kern="1200" dirty="0">
              <a:latin typeface="Times New Roman" pitchFamily="18" charset="0"/>
              <a:cs typeface="Times New Roman" pitchFamily="18" charset="0"/>
            </a:endParaRPr>
          </a:p>
        </p:txBody>
      </p:sp>
      <p:sp>
        <p:nvSpPr>
          <p:cNvPr id="9" name="TextBox 8"/>
          <p:cNvSpPr txBox="1"/>
          <p:nvPr/>
        </p:nvSpPr>
        <p:spPr>
          <a:xfrm>
            <a:off x="7043550" y="2222336"/>
            <a:ext cx="1949978" cy="400110"/>
          </a:xfrm>
          <a:prstGeom prst="rect">
            <a:avLst/>
          </a:prstGeom>
          <a:noFill/>
        </p:spPr>
        <p:txBody>
          <a:bodyPr wrap="square" rtlCol="0">
            <a:spAutoFit/>
          </a:bodyPr>
          <a:lstStyle/>
          <a:p>
            <a:r>
              <a:rPr lang="en-US" sz="2000" b="1" dirty="0" err="1" smtClean="0">
                <a:solidFill>
                  <a:srgbClr val="FF0000"/>
                </a:solidFill>
                <a:latin typeface="Times New Roman" pitchFamily="18" charset="0"/>
                <a:cs typeface="Times New Roman" pitchFamily="18" charset="0"/>
              </a:rPr>
              <a:t>Yếu</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tố</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bổ</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trợ</a:t>
            </a:r>
            <a:endParaRPr lang="vi-VN" sz="2000" b="1" dirty="0">
              <a:solidFill>
                <a:srgbClr val="FF0000"/>
              </a:solidFill>
              <a:latin typeface="Times New Roman" pitchFamily="18" charset="0"/>
              <a:cs typeface="Times New Roman" pitchFamily="18" charset="0"/>
            </a:endParaRPr>
          </a:p>
        </p:txBody>
      </p:sp>
      <p:sp>
        <p:nvSpPr>
          <p:cNvPr id="17" name="TextBox 16"/>
          <p:cNvSpPr txBox="1"/>
          <p:nvPr/>
        </p:nvSpPr>
        <p:spPr>
          <a:xfrm>
            <a:off x="4554085" y="2131661"/>
            <a:ext cx="2124508" cy="400110"/>
          </a:xfrm>
          <a:prstGeom prst="rect">
            <a:avLst/>
          </a:prstGeom>
          <a:noFill/>
        </p:spPr>
        <p:txBody>
          <a:bodyPr wrap="square" rtlCol="0">
            <a:spAutoFit/>
          </a:bodyPr>
          <a:lstStyle/>
          <a:p>
            <a:r>
              <a:rPr lang="en-US" sz="2000" b="1" dirty="0" err="1" smtClean="0">
                <a:solidFill>
                  <a:srgbClr val="FF0000"/>
                </a:solidFill>
                <a:latin typeface="Times New Roman" pitchFamily="18" charset="0"/>
                <a:cs typeface="Times New Roman" pitchFamily="18" charset="0"/>
              </a:rPr>
              <a:t>Yếu</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tố</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nghệ</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thuật</a:t>
            </a:r>
            <a:endParaRPr lang="vi-VN" sz="2000" b="1" dirty="0">
              <a:solidFill>
                <a:srgbClr val="FF0000"/>
              </a:solidFill>
              <a:latin typeface="Times New Roman" pitchFamily="18" charset="0"/>
              <a:cs typeface="Times New Roman" pitchFamily="18" charset="0"/>
            </a:endParaRPr>
          </a:p>
        </p:txBody>
      </p:sp>
      <p:sp>
        <p:nvSpPr>
          <p:cNvPr id="19" name="TextBox 18"/>
          <p:cNvSpPr txBox="1"/>
          <p:nvPr/>
        </p:nvSpPr>
        <p:spPr>
          <a:xfrm>
            <a:off x="3233055" y="2341936"/>
            <a:ext cx="184731" cy="369332"/>
          </a:xfrm>
          <a:prstGeom prst="rect">
            <a:avLst/>
          </a:prstGeom>
          <a:noFill/>
        </p:spPr>
        <p:txBody>
          <a:bodyPr wrap="none" rtlCol="0">
            <a:spAutoFit/>
          </a:bodyPr>
          <a:lstStyle/>
          <a:p>
            <a:endParaRPr lang="vi-VN"/>
          </a:p>
        </p:txBody>
      </p:sp>
      <p:sp>
        <p:nvSpPr>
          <p:cNvPr id="20" name="TextBox 19"/>
          <p:cNvSpPr txBox="1"/>
          <p:nvPr/>
        </p:nvSpPr>
        <p:spPr>
          <a:xfrm>
            <a:off x="2434400" y="2133586"/>
            <a:ext cx="1527861" cy="400110"/>
          </a:xfrm>
          <a:prstGeom prst="rect">
            <a:avLst/>
          </a:prstGeom>
          <a:noFill/>
        </p:spPr>
        <p:txBody>
          <a:bodyPr wrap="square" rtlCol="0">
            <a:spAutoFit/>
          </a:bodyPr>
          <a:lstStyle/>
          <a:p>
            <a:r>
              <a:rPr lang="en-US" sz="2000" b="1" dirty="0" err="1" smtClean="0">
                <a:solidFill>
                  <a:srgbClr val="FF0000"/>
                </a:solidFill>
                <a:latin typeface="Times New Roman" pitchFamily="18" charset="0"/>
                <a:cs typeface="Times New Roman" pitchFamily="18" charset="0"/>
              </a:rPr>
              <a:t>Bằng</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chứng</a:t>
            </a:r>
            <a:endParaRPr lang="vi-VN" sz="2000" b="1" dirty="0">
              <a:solidFill>
                <a:srgbClr val="FF0000"/>
              </a:solidFill>
              <a:latin typeface="Times New Roman" pitchFamily="18" charset="0"/>
              <a:cs typeface="Times New Roman" pitchFamily="18" charset="0"/>
            </a:endParaRPr>
          </a:p>
        </p:txBody>
      </p:sp>
      <p:sp>
        <p:nvSpPr>
          <p:cNvPr id="24" name="TextBox 23"/>
          <p:cNvSpPr txBox="1"/>
          <p:nvPr/>
        </p:nvSpPr>
        <p:spPr>
          <a:xfrm>
            <a:off x="375975" y="2181811"/>
            <a:ext cx="1527861" cy="400110"/>
          </a:xfrm>
          <a:prstGeom prst="rect">
            <a:avLst/>
          </a:prstGeom>
          <a:noFill/>
        </p:spPr>
        <p:txBody>
          <a:bodyPr wrap="square" rtlCol="0">
            <a:spAutoFit/>
          </a:bodyPr>
          <a:lstStyle/>
          <a:p>
            <a:r>
              <a:rPr lang="en-US" sz="2000" b="1" dirty="0" err="1" smtClean="0">
                <a:solidFill>
                  <a:srgbClr val="FF0000"/>
                </a:solidFill>
                <a:latin typeface="Times New Roman" pitchFamily="18" charset="0"/>
                <a:cs typeface="Times New Roman" pitchFamily="18" charset="0"/>
              </a:rPr>
              <a:t>Lí</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lẽ</a:t>
            </a:r>
            <a:endParaRPr lang="vi-VN" sz="2000" b="1" dirty="0">
              <a:solidFill>
                <a:srgbClr val="FF0000"/>
              </a:solidFill>
              <a:latin typeface="Times New Roman" pitchFamily="18" charset="0"/>
              <a:cs typeface="Times New Roman" pitchFamily="18" charset="0"/>
            </a:endParaRPr>
          </a:p>
        </p:txBody>
      </p:sp>
      <p:cxnSp>
        <p:nvCxnSpPr>
          <p:cNvPr id="27" name="Straight Arrow Connector 26"/>
          <p:cNvCxnSpPr/>
          <p:nvPr/>
        </p:nvCxnSpPr>
        <p:spPr>
          <a:xfrm>
            <a:off x="4475475" y="1287825"/>
            <a:ext cx="1192951" cy="7553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3233055" y="1287825"/>
            <a:ext cx="1242420" cy="7553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902825" y="1276421"/>
            <a:ext cx="3572650" cy="7667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554084" y="1287825"/>
            <a:ext cx="3629217" cy="7553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1574" y="2615872"/>
            <a:ext cx="1955723" cy="2086725"/>
          </a:xfrm>
          <a:prstGeom prst="rect">
            <a:avLst/>
          </a:prstGeom>
          <a:noFill/>
        </p:spPr>
        <p:txBody>
          <a:bodyPr wrap="square" rtlCol="0">
            <a:spAutoFit/>
          </a:bodyPr>
          <a:lstStyle/>
          <a:p>
            <a:pPr algn="ctr" defTabSz="1022350">
              <a:lnSpc>
                <a:spcPct val="90000"/>
              </a:lnSpc>
              <a:spcBef>
                <a:spcPct val="0"/>
              </a:spcBef>
              <a:spcAft>
                <a:spcPct val="35000"/>
              </a:spcAft>
            </a:pPr>
            <a:r>
              <a:rPr lang="vi-VN" sz="2400" dirty="0" smtClean="0">
                <a:latin typeface="Times New Roman" panose="02020603050405020304" pitchFamily="18" charset="0"/>
                <a:cs typeface="Times New Roman" panose="02020603050405020304" pitchFamily="18" charset="0"/>
              </a:rPr>
              <a:t>...nhắc nhở nước Mỹ về tính cấp bách của thời khắc NGAY BÂY GIỜ..</a:t>
            </a:r>
            <a:endParaRPr lang="en-US" sz="2400" dirty="0"/>
          </a:p>
        </p:txBody>
      </p:sp>
      <p:sp>
        <p:nvSpPr>
          <p:cNvPr id="3" name="TextBox 2"/>
          <p:cNvSpPr txBox="1"/>
          <p:nvPr/>
        </p:nvSpPr>
        <p:spPr>
          <a:xfrm>
            <a:off x="2214849" y="2534847"/>
            <a:ext cx="2114080" cy="3631763"/>
          </a:xfrm>
          <a:prstGeom prst="rect">
            <a:avLst/>
          </a:prstGeom>
          <a:noFill/>
        </p:spPr>
        <p:txBody>
          <a:bodyPr wrap="square" rtlCol="0">
            <a:spAutoFit/>
          </a:bodyPr>
          <a:lstStyle/>
          <a:p>
            <a:pPr lvl="0" algn="ctr" defTabSz="1022350">
              <a:lnSpc>
                <a:spcPct val="90000"/>
              </a:lnSpc>
              <a:spcBef>
                <a:spcPct val="0"/>
              </a:spcBef>
              <a:spcAft>
                <a:spcPct val="35000"/>
              </a:spcAft>
            </a:pP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Năm</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1963 </a:t>
            </a:r>
            <a:r>
              <a:rPr lang="en-US" sz="2000" dirty="0" err="1">
                <a:latin typeface="Times New Roman" panose="02020603050405020304" pitchFamily="18" charset="0"/>
                <a:cs typeface="Times New Roman" panose="02020603050405020304" pitchFamily="18" charset="0"/>
              </a:rPr>
              <a:t>chưa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thúc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khởi</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đầu</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ctr" defTabSz="1022350">
              <a:lnSpc>
                <a:spcPct val="90000"/>
              </a:lnSpc>
              <a:spcBef>
                <a:spcPct val="0"/>
              </a:spcBef>
              <a:spcAft>
                <a:spcPct val="35000"/>
              </a:spcAft>
            </a:pP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da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trắng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mệnh</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liền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mệnh</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da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đen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defTabSz="1022350">
              <a:lnSpc>
                <a:spcPct val="90000"/>
              </a:lnSpc>
              <a:spcBef>
                <a:spcPct val="0"/>
              </a:spcBef>
              <a:spcAft>
                <a:spcPct val="35000"/>
              </a:spcAft>
            </a:pP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20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mắt</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tai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p>
        </p:txBody>
      </p:sp>
      <p:sp>
        <p:nvSpPr>
          <p:cNvPr id="5" name="TextBox 4"/>
          <p:cNvSpPr txBox="1"/>
          <p:nvPr/>
        </p:nvSpPr>
        <p:spPr>
          <a:xfrm>
            <a:off x="4554085" y="2546422"/>
            <a:ext cx="2344424" cy="4007251"/>
          </a:xfrm>
          <a:prstGeom prst="rect">
            <a:avLst/>
          </a:prstGeom>
          <a:noFill/>
        </p:spPr>
        <p:txBody>
          <a:bodyPr wrap="square" rtlCol="0">
            <a:spAutoFit/>
          </a:bodyPr>
          <a:lstStyle/>
          <a:p>
            <a:pPr lvl="0" algn="ctr" defTabSz="1022350">
              <a:lnSpc>
                <a:spcPct val="90000"/>
              </a:lnSpc>
              <a:spcBef>
                <a:spcPct val="0"/>
              </a:spcBef>
              <a:spcAft>
                <a:spcPct val="35000"/>
              </a:spcAft>
            </a:pP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điệp</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ngữ</a:t>
            </a:r>
            <a:endParaRPr lang="en-US" sz="2400" dirty="0" smtClean="0">
              <a:solidFill>
                <a:srgbClr val="000000"/>
              </a:solidFill>
              <a:latin typeface="Times New Roman" panose="02020603050405020304" pitchFamily="18" charset="0"/>
              <a:ea typeface="Times New Roman" panose="02020603050405020304" pitchFamily="18" charset="0"/>
            </a:endParaRPr>
          </a:p>
          <a:p>
            <a:pPr lvl="0" defTabSz="1022350">
              <a:lnSpc>
                <a:spcPct val="90000"/>
              </a:lnSpc>
              <a:spcBef>
                <a:spcPct val="0"/>
              </a:spcBef>
              <a:spcAft>
                <a:spcPct val="35000"/>
              </a:spcAft>
            </a:pPr>
            <a:r>
              <a:rPr lang="en-US" sz="2400" dirty="0" smtClean="0">
                <a:solidFill>
                  <a:srgbClr val="000000"/>
                </a:solidFill>
                <a:latin typeface="Times New Roman" panose="02020603050405020304" pitchFamily="18" charset="0"/>
                <a:ea typeface="Times New Roman" panose="02020603050405020304" pitchFamily="18" charset="0"/>
              </a:rPr>
              <a:t>-&gt; </a:t>
            </a:r>
            <a:r>
              <a:rPr lang="en-US" sz="2400" dirty="0" err="1" smtClean="0">
                <a:solidFill>
                  <a:srgbClr val="000000"/>
                </a:solidFill>
                <a:latin typeface="Times New Roman" panose="02020603050405020304" pitchFamily="18" charset="0"/>
                <a:ea typeface="Times New Roman" panose="02020603050405020304" pitchFamily="18" charset="0"/>
              </a:rPr>
              <a:t>nhấn</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mạnh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sự</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dứt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khoát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quyết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liệt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cần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phải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hành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động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kịp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thời</a:t>
            </a:r>
            <a:r>
              <a:rPr lang="en-US" sz="2400" dirty="0" smtClean="0">
                <a:solidFill>
                  <a:srgbClr val="000000"/>
                </a:solidFill>
                <a:latin typeface="Times New Roman" panose="02020603050405020304" pitchFamily="18" charset="0"/>
                <a:ea typeface="Times New Roman" panose="02020603050405020304" pitchFamily="18" charset="0"/>
              </a:rPr>
              <a:t>. </a:t>
            </a:r>
          </a:p>
          <a:p>
            <a:pPr lvl="0" algn="ctr" defTabSz="1022350">
              <a:lnSpc>
                <a:spcPct val="90000"/>
              </a:lnSpc>
              <a:spcBef>
                <a:spcPct val="0"/>
              </a:spcBef>
              <a:spcAft>
                <a:spcPct val="35000"/>
              </a:spcAft>
            </a:pP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ẩn</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dụ</a:t>
            </a:r>
            <a:r>
              <a:rPr lang="en-US" sz="2400" dirty="0" smtClean="0">
                <a:solidFill>
                  <a:srgbClr val="000000"/>
                </a:solidFill>
                <a:latin typeface="Times New Roman" panose="02020603050405020304" pitchFamily="18" charset="0"/>
                <a:ea typeface="Times New Roman" panose="02020603050405020304" pitchFamily="18" charset="0"/>
              </a:rPr>
              <a:t>, so </a:t>
            </a:r>
            <a:r>
              <a:rPr lang="en-US" sz="2400" dirty="0" err="1" smtClean="0">
                <a:solidFill>
                  <a:srgbClr val="000000"/>
                </a:solidFill>
                <a:latin typeface="Times New Roman" panose="02020603050405020304" pitchFamily="18" charset="0"/>
                <a:ea typeface="Times New Roman" panose="02020603050405020304" pitchFamily="18" charset="0"/>
              </a:rPr>
              <a:t>sánh</a:t>
            </a:r>
            <a:r>
              <a:rPr lang="en-US" sz="2400" dirty="0" smtClean="0">
                <a:solidFill>
                  <a:srgbClr val="000000"/>
                </a:solidFill>
                <a:latin typeface="Times New Roman" panose="02020603050405020304" pitchFamily="18" charset="0"/>
                <a:ea typeface="Times New Roman" panose="02020603050405020304" pitchFamily="18" charset="0"/>
              </a:rPr>
              <a:t> -&gt; </a:t>
            </a:r>
            <a:r>
              <a:rPr lang="en-US" sz="2400" dirty="0" err="1" smtClean="0">
                <a:solidFill>
                  <a:srgbClr val="000000"/>
                </a:solidFill>
                <a:latin typeface="Times New Roman" panose="02020603050405020304" pitchFamily="18" charset="0"/>
                <a:ea typeface="Times New Roman" panose="02020603050405020304" pitchFamily="18" charset="0"/>
              </a:rPr>
              <a:t>tạo</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tính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hàm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súc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giàu</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liên</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tưởng</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giọng</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điệu</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lạc</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quan</a:t>
            </a:r>
            <a:r>
              <a:rPr lang="en-US" sz="2400" dirty="0" smtClean="0">
                <a:solidFill>
                  <a:srgbClr val="000000"/>
                </a:solidFill>
                <a:latin typeface="Times New Roman" panose="02020603050405020304" pitchFamily="18" charset="0"/>
                <a:ea typeface="Times New Roman" panose="02020603050405020304" pitchFamily="18" charset="0"/>
              </a:rPr>
              <a:t>, tin </a:t>
            </a:r>
            <a:r>
              <a:rPr lang="en-US" sz="2400" dirty="0" err="1" smtClean="0">
                <a:solidFill>
                  <a:srgbClr val="000000"/>
                </a:solidFill>
                <a:latin typeface="Times New Roman" panose="02020603050405020304" pitchFamily="18" charset="0"/>
                <a:ea typeface="Times New Roman" panose="02020603050405020304" pitchFamily="18" charset="0"/>
              </a:rPr>
              <a:t>tưởng</a:t>
            </a:r>
            <a:r>
              <a:rPr lang="en-US" sz="2400" dirty="0" smtClean="0">
                <a:solidFill>
                  <a:srgbClr val="000000"/>
                </a:solidFill>
                <a:latin typeface="Times New Roman" panose="02020603050405020304" pitchFamily="18" charset="0"/>
                <a:ea typeface="Times New Roman" panose="02020603050405020304" pitchFamily="18" charset="0"/>
              </a:rPr>
              <a:t>…</a:t>
            </a:r>
            <a:endParaRPr lang="en-US" dirty="0"/>
          </a:p>
        </p:txBody>
      </p:sp>
      <p:sp>
        <p:nvSpPr>
          <p:cNvPr id="6" name="TextBox 5"/>
          <p:cNvSpPr txBox="1"/>
          <p:nvPr/>
        </p:nvSpPr>
        <p:spPr>
          <a:xfrm>
            <a:off x="69449" y="4710902"/>
            <a:ext cx="1892262" cy="1938992"/>
          </a:xfrm>
          <a:prstGeom prst="rect">
            <a:avLst/>
          </a:prstGeom>
          <a:noFill/>
        </p:spPr>
        <p:txBody>
          <a:bodyPr wrap="square" rtlCol="0">
            <a:spAutoFit/>
          </a:bodyPr>
          <a:lstStyle/>
          <a:p>
            <a:pPr marR="76835" algn="ctr">
              <a:tabLst>
                <a:tab pos="172085" algn="l"/>
              </a:tabLst>
            </a:pPr>
            <a:r>
              <a:rPr lang="en-US" sz="2400" dirty="0">
                <a:latin typeface="Times New Roman" panose="02020603050405020304" pitchFamily="18" charset="0"/>
                <a:cs typeface="Times New Roman" panose="02020603050405020304" pitchFamily="18" charset="0"/>
              </a:rPr>
              <a:t>P</a:t>
            </a:r>
            <a:r>
              <a:rPr lang="vi-VN" sz="2400" dirty="0">
                <a:latin typeface="Times New Roman" panose="02020603050405020304" pitchFamily="18" charset="0"/>
                <a:cs typeface="Times New Roman" panose="02020603050405020304" pitchFamily="18" charset="0"/>
              </a:rPr>
              <a:t>hản bác thái độ “phớt lờ vấn đề cấp bách ở thời điểm này</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p:cNvSpPr txBox="1"/>
          <p:nvPr/>
        </p:nvSpPr>
        <p:spPr>
          <a:xfrm>
            <a:off x="7187878" y="2951544"/>
            <a:ext cx="1551008" cy="830997"/>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Tự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miêu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tả</a:t>
            </a: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331494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E29E0AEB-DBE0-2E6F-DB6D-A3664A2CA1F1}"/>
              </a:ext>
            </a:extLst>
          </p:cNvPr>
          <p:cNvGrpSpPr/>
          <p:nvPr/>
        </p:nvGrpSpPr>
        <p:grpSpPr>
          <a:xfrm>
            <a:off x="11574" y="91402"/>
            <a:ext cx="8738887" cy="6529317"/>
            <a:chOff x="352997" y="230302"/>
            <a:chExt cx="8505467" cy="6529317"/>
          </a:xfrm>
        </p:grpSpPr>
        <p:sp>
          <p:nvSpPr>
            <p:cNvPr id="12" name="Freeform: Shape 11">
              <a:extLst>
                <a:ext uri="{FF2B5EF4-FFF2-40B4-BE49-F238E27FC236}">
                  <a16:creationId xmlns:a16="http://schemas.microsoft.com/office/drawing/2014/main" xmlns="" id="{7C9B8611-E46B-AEDC-C13F-4F47DDAED032}"/>
                </a:ext>
              </a:extLst>
            </p:cNvPr>
            <p:cNvSpPr/>
            <p:nvPr/>
          </p:nvSpPr>
          <p:spPr>
            <a:xfrm>
              <a:off x="882475" y="230302"/>
              <a:ext cx="7975989" cy="1185019"/>
            </a:xfrm>
            <a:custGeom>
              <a:avLst/>
              <a:gdLst>
                <a:gd name="connsiteX0" fmla="*/ 0 w 4946772"/>
                <a:gd name="connsiteY0" fmla="*/ 0 h 1185019"/>
                <a:gd name="connsiteX1" fmla="*/ 4946772 w 4946772"/>
                <a:gd name="connsiteY1" fmla="*/ 0 h 1185019"/>
                <a:gd name="connsiteX2" fmla="*/ 4946772 w 4946772"/>
                <a:gd name="connsiteY2" fmla="*/ 1185019 h 1185019"/>
                <a:gd name="connsiteX3" fmla="*/ 0 w 4946772"/>
                <a:gd name="connsiteY3" fmla="*/ 1185019 h 1185019"/>
                <a:gd name="connsiteX4" fmla="*/ 0 w 4946772"/>
                <a:gd name="connsiteY4" fmla="*/ 0 h 1185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6772" h="1185019">
                  <a:moveTo>
                    <a:pt x="0" y="0"/>
                  </a:moveTo>
                  <a:lnTo>
                    <a:pt x="4946772" y="0"/>
                  </a:lnTo>
                  <a:lnTo>
                    <a:pt x="4946772" y="1185019"/>
                  </a:lnTo>
                  <a:lnTo>
                    <a:pt x="0" y="1185019"/>
                  </a:lnTo>
                  <a:lnTo>
                    <a:pt x="0" y="0"/>
                  </a:lnTo>
                  <a:close/>
                </a:path>
              </a:pathLst>
            </a:custGeom>
            <a:solidFill>
              <a:schemeClr val="accent4">
                <a:lumMod val="40000"/>
                <a:lumOff val="6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05" tIns="14605" rIns="14605" bIns="14605" numCol="1" spcCol="1270" anchor="ctr" anchorCtr="0">
              <a:noAutofit/>
            </a:bodyPr>
            <a:lstStyle/>
            <a:p>
              <a:pPr algn="ctr" defTabSz="1022350">
                <a:lnSpc>
                  <a:spcPct val="90000"/>
                </a:lnSpc>
                <a:spcBef>
                  <a:spcPct val="0"/>
                </a:spcBef>
                <a:spcAft>
                  <a:spcPct val="35000"/>
                </a:spcAft>
              </a:pPr>
              <a:r>
                <a:rPr lang="en-US" sz="2400" b="1" kern="1200" dirty="0" err="1">
                  <a:solidFill>
                    <a:srgbClr val="FF0000"/>
                  </a:solidFill>
                  <a:latin typeface="Times New Roman" panose="02020603050405020304" pitchFamily="18" charset="0"/>
                  <a:cs typeface="Times New Roman" panose="02020603050405020304" pitchFamily="18" charset="0"/>
                </a:rPr>
                <a:t>Luận</a:t>
              </a:r>
              <a:r>
                <a:rPr lang="en-US" sz="2400" b="1" kern="1200" dirty="0">
                  <a:solidFill>
                    <a:srgbClr val="FF0000"/>
                  </a:solidFill>
                  <a:latin typeface="Times New Roman" panose="02020603050405020304" pitchFamily="18" charset="0"/>
                  <a:cs typeface="Times New Roman" panose="02020603050405020304" pitchFamily="18" charset="0"/>
                </a:rPr>
                <a:t> </a:t>
              </a:r>
              <a:r>
                <a:rPr lang="en-US" sz="2400" b="1" kern="1200" dirty="0" err="1" smtClean="0">
                  <a:solidFill>
                    <a:srgbClr val="FF0000"/>
                  </a:solidFill>
                  <a:latin typeface="Times New Roman" panose="02020603050405020304" pitchFamily="18" charset="0"/>
                  <a:cs typeface="Times New Roman" panose="02020603050405020304" pitchFamily="18" charset="0"/>
                </a:rPr>
                <a:t>điểm</a:t>
              </a:r>
              <a:r>
                <a:rPr lang="en-US" sz="2400" b="1" kern="1200" dirty="0" smtClean="0">
                  <a:solidFill>
                    <a:srgbClr val="FF0000"/>
                  </a:solidFill>
                  <a:latin typeface="Times New Roman" panose="02020603050405020304" pitchFamily="18" charset="0"/>
                  <a:cs typeface="Times New Roman" panose="02020603050405020304" pitchFamily="18" charset="0"/>
                </a:rPr>
                <a:t> 3</a:t>
              </a:r>
              <a:r>
                <a:rPr lang="en-US" sz="2400" b="1" kern="1200" dirty="0" smtClean="0">
                  <a:latin typeface="Times New Roman" panose="02020603050405020304" pitchFamily="18" charset="0"/>
                  <a:cs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đấu</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kiên</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quyết</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bạo</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lực</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marL="0" lvl="0" indent="0" algn="ctr" defTabSz="1022350">
                <a:lnSpc>
                  <a:spcPct val="90000"/>
                </a:lnSpc>
                <a:spcBef>
                  <a:spcPct val="0"/>
                </a:spcBef>
                <a:spcAft>
                  <a:spcPct val="35000"/>
                </a:spcAft>
                <a:buNone/>
              </a:pPr>
              <a:endParaRPr lang="en-US" sz="2400" b="1" kern="1200" dirty="0"/>
            </a:p>
          </p:txBody>
        </p:sp>
        <p:sp>
          <p:nvSpPr>
            <p:cNvPr id="13" name="Freeform: Shape 12">
              <a:extLst>
                <a:ext uri="{FF2B5EF4-FFF2-40B4-BE49-F238E27FC236}">
                  <a16:creationId xmlns:a16="http://schemas.microsoft.com/office/drawing/2014/main" xmlns="" id="{78061896-6499-C56E-A068-C291F6998E2C}"/>
                </a:ext>
              </a:extLst>
            </p:cNvPr>
            <p:cNvSpPr/>
            <p:nvPr/>
          </p:nvSpPr>
          <p:spPr>
            <a:xfrm>
              <a:off x="352997" y="2225381"/>
              <a:ext cx="1960199" cy="4475346"/>
            </a:xfrm>
            <a:custGeom>
              <a:avLst/>
              <a:gdLst>
                <a:gd name="connsiteX0" fmla="*/ 0 w 2708008"/>
                <a:gd name="connsiteY0" fmla="*/ 0 h 3566353"/>
                <a:gd name="connsiteX1" fmla="*/ 2708008 w 2708008"/>
                <a:gd name="connsiteY1" fmla="*/ 0 h 3566353"/>
                <a:gd name="connsiteX2" fmla="*/ 2708008 w 2708008"/>
                <a:gd name="connsiteY2" fmla="*/ 3566353 h 3566353"/>
                <a:gd name="connsiteX3" fmla="*/ 0 w 2708008"/>
                <a:gd name="connsiteY3" fmla="*/ 3566353 h 3566353"/>
                <a:gd name="connsiteX4" fmla="*/ 0 w 2708008"/>
                <a:gd name="connsiteY4" fmla="*/ 0 h 35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8008" h="3566353">
                  <a:moveTo>
                    <a:pt x="0" y="0"/>
                  </a:moveTo>
                  <a:lnTo>
                    <a:pt x="2708008" y="0"/>
                  </a:lnTo>
                  <a:lnTo>
                    <a:pt x="2708008" y="3566353"/>
                  </a:lnTo>
                  <a:lnTo>
                    <a:pt x="0" y="3566353"/>
                  </a:lnTo>
                  <a:lnTo>
                    <a:pt x="0" y="0"/>
                  </a:lnTo>
                  <a:close/>
                </a:path>
              </a:pathLst>
            </a:custGeom>
            <a:solidFill>
              <a:schemeClr val="accent6">
                <a:lumMod val="40000"/>
                <a:lumOff val="6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US" sz="2400" kern="1200" dirty="0" smtClean="0">
                <a:solidFill>
                  <a:srgbClr val="FF0000"/>
                </a:solidFill>
                <a:latin typeface="Times New Roman" panose="02020603050405020304" pitchFamily="18" charset="0"/>
                <a:cs typeface="Times New Roman" panose="02020603050405020304" pitchFamily="18" charset="0"/>
              </a:endParaRPr>
            </a:p>
          </p:txBody>
        </p:sp>
        <p:sp>
          <p:nvSpPr>
            <p:cNvPr id="14" name="Freeform: Shape 13">
              <a:extLst>
                <a:ext uri="{FF2B5EF4-FFF2-40B4-BE49-F238E27FC236}">
                  <a16:creationId xmlns:a16="http://schemas.microsoft.com/office/drawing/2014/main" xmlns="" id="{57C4E03B-B962-1BE6-B9F1-FA9D372DF90A}"/>
                </a:ext>
              </a:extLst>
            </p:cNvPr>
            <p:cNvSpPr/>
            <p:nvPr/>
          </p:nvSpPr>
          <p:spPr>
            <a:xfrm>
              <a:off x="2497421" y="2225381"/>
              <a:ext cx="2057612" cy="4534238"/>
            </a:xfrm>
            <a:custGeom>
              <a:avLst/>
              <a:gdLst>
                <a:gd name="connsiteX0" fmla="*/ 0 w 2664809"/>
                <a:gd name="connsiteY0" fmla="*/ 0 h 3566353"/>
                <a:gd name="connsiteX1" fmla="*/ 2664809 w 2664809"/>
                <a:gd name="connsiteY1" fmla="*/ 0 h 3566353"/>
                <a:gd name="connsiteX2" fmla="*/ 2664809 w 2664809"/>
                <a:gd name="connsiteY2" fmla="*/ 3566353 h 3566353"/>
                <a:gd name="connsiteX3" fmla="*/ 0 w 2664809"/>
                <a:gd name="connsiteY3" fmla="*/ 3566353 h 3566353"/>
                <a:gd name="connsiteX4" fmla="*/ 0 w 2664809"/>
                <a:gd name="connsiteY4" fmla="*/ 0 h 35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809" h="3566353">
                  <a:moveTo>
                    <a:pt x="0" y="0"/>
                  </a:moveTo>
                  <a:lnTo>
                    <a:pt x="2664809" y="0"/>
                  </a:lnTo>
                  <a:lnTo>
                    <a:pt x="2664809" y="3566353"/>
                  </a:lnTo>
                  <a:lnTo>
                    <a:pt x="0" y="3566353"/>
                  </a:lnTo>
                  <a:lnTo>
                    <a:pt x="0" y="0"/>
                  </a:lnTo>
                  <a:close/>
                </a:path>
              </a:pathLst>
            </a:custGeom>
            <a:solidFill>
              <a:schemeClr val="accent2">
                <a:lumMod val="20000"/>
                <a:lumOff val="8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US" sz="2400" dirty="0" smtClean="0">
                <a:solidFill>
                  <a:srgbClr val="FF0000"/>
                </a:solidFill>
                <a:latin typeface="Times New Roman" panose="02020603050405020304" pitchFamily="18" charset="0"/>
                <a:cs typeface="Times New Roman" panose="02020603050405020304" pitchFamily="18" charset="0"/>
              </a:endParaRPr>
            </a:p>
            <a:p>
              <a:pPr marL="0" lvl="0" indent="0" algn="ctr" defTabSz="1022350">
                <a:lnSpc>
                  <a:spcPct val="90000"/>
                </a:lnSpc>
                <a:spcBef>
                  <a:spcPct val="0"/>
                </a:spcBef>
                <a:spcAft>
                  <a:spcPct val="35000"/>
                </a:spcAft>
                <a:buNone/>
              </a:pP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5" name="Freeform: Shape 14">
              <a:extLst>
                <a:ext uri="{FF2B5EF4-FFF2-40B4-BE49-F238E27FC236}">
                  <a16:creationId xmlns:a16="http://schemas.microsoft.com/office/drawing/2014/main" xmlns="" id="{3A2F3E8A-E83E-0EF2-11B8-F202CCC8695B}"/>
                </a:ext>
              </a:extLst>
            </p:cNvPr>
            <p:cNvSpPr/>
            <p:nvPr/>
          </p:nvSpPr>
          <p:spPr>
            <a:xfrm>
              <a:off x="4774174" y="2182030"/>
              <a:ext cx="2191675" cy="4577589"/>
            </a:xfrm>
            <a:custGeom>
              <a:avLst/>
              <a:gdLst>
                <a:gd name="connsiteX0" fmla="*/ 0 w 2664809"/>
                <a:gd name="connsiteY0" fmla="*/ 0 h 3566353"/>
                <a:gd name="connsiteX1" fmla="*/ 2664809 w 2664809"/>
                <a:gd name="connsiteY1" fmla="*/ 0 h 3566353"/>
                <a:gd name="connsiteX2" fmla="*/ 2664809 w 2664809"/>
                <a:gd name="connsiteY2" fmla="*/ 3566353 h 3566353"/>
                <a:gd name="connsiteX3" fmla="*/ 0 w 2664809"/>
                <a:gd name="connsiteY3" fmla="*/ 3566353 h 3566353"/>
                <a:gd name="connsiteX4" fmla="*/ 0 w 2664809"/>
                <a:gd name="connsiteY4" fmla="*/ 0 h 35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809" h="3566353">
                  <a:moveTo>
                    <a:pt x="0" y="0"/>
                  </a:moveTo>
                  <a:lnTo>
                    <a:pt x="2664809" y="0"/>
                  </a:lnTo>
                  <a:lnTo>
                    <a:pt x="2664809" y="3566353"/>
                  </a:lnTo>
                  <a:lnTo>
                    <a:pt x="0" y="3566353"/>
                  </a:lnTo>
                  <a:lnTo>
                    <a:pt x="0" y="0"/>
                  </a:lnTo>
                  <a:close/>
                </a:path>
              </a:pathLst>
            </a:custGeom>
            <a:solidFill>
              <a:schemeClr val="accent1">
                <a:lumMod val="20000"/>
                <a:lumOff val="8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US" sz="2400" kern="1200" dirty="0" smtClean="0">
                <a:solidFill>
                  <a:srgbClr val="FF0000"/>
                </a:solidFill>
                <a:latin typeface="Times New Roman" panose="02020603050405020304" pitchFamily="18" charset="0"/>
                <a:cs typeface="Times New Roman" panose="02020603050405020304" pitchFamily="18" charset="0"/>
              </a:endParaRPr>
            </a:p>
            <a:p>
              <a:pPr marL="0" lvl="0" indent="0" algn="ctr" defTabSz="1022350">
                <a:lnSpc>
                  <a:spcPct val="90000"/>
                </a:lnSpc>
                <a:spcBef>
                  <a:spcPct val="0"/>
                </a:spcBef>
                <a:spcAft>
                  <a:spcPct val="35000"/>
                </a:spcAft>
                <a:buNone/>
              </a:pPr>
              <a:endParaRPr lang="en-US" sz="2400" kern="1200" dirty="0" smtClean="0">
                <a:solidFill>
                  <a:srgbClr val="FF0000"/>
                </a:solidFill>
                <a:latin typeface="Times New Roman" panose="02020603050405020304" pitchFamily="18" charset="0"/>
                <a:cs typeface="Times New Roman" panose="02020603050405020304" pitchFamily="18" charset="0"/>
              </a:endParaRPr>
            </a:p>
          </p:txBody>
        </p:sp>
      </p:grpSp>
      <p:cxnSp>
        <p:nvCxnSpPr>
          <p:cNvPr id="18" name="Straight Connector 17">
            <a:extLst>
              <a:ext uri="{FF2B5EF4-FFF2-40B4-BE49-F238E27FC236}">
                <a16:creationId xmlns:a16="http://schemas.microsoft.com/office/drawing/2014/main" xmlns="" id="{0A9D3A5B-91EE-DF50-62BD-D63BE4144CEF}"/>
              </a:ext>
            </a:extLst>
          </p:cNvPr>
          <p:cNvCxnSpPr/>
          <p:nvPr/>
        </p:nvCxnSpPr>
        <p:spPr>
          <a:xfrm>
            <a:off x="4658259" y="3062377"/>
            <a:ext cx="0" cy="216329"/>
          </a:xfrm>
          <a:prstGeom prst="line">
            <a:avLst/>
          </a:prstGeom>
        </p:spPr>
        <p:style>
          <a:lnRef idx="1">
            <a:schemeClr val="accent1"/>
          </a:lnRef>
          <a:fillRef idx="0">
            <a:schemeClr val="accent1"/>
          </a:fillRef>
          <a:effectRef idx="0">
            <a:schemeClr val="accent1"/>
          </a:effectRef>
          <a:fontRef idx="minor">
            <a:schemeClr val="tx1"/>
          </a:fontRef>
        </p:style>
      </p:cxnSp>
      <p:sp>
        <p:nvSpPr>
          <p:cNvPr id="16" name="Freeform: Shape 13">
            <a:extLst>
              <a:ext uri="{FF2B5EF4-FFF2-40B4-BE49-F238E27FC236}">
                <a16:creationId xmlns:a16="http://schemas.microsoft.com/office/drawing/2014/main" xmlns="" id="{57C4E03B-B962-1BE6-B9F1-FA9D372DF90A}"/>
              </a:ext>
            </a:extLst>
          </p:cNvPr>
          <p:cNvSpPr/>
          <p:nvPr/>
        </p:nvSpPr>
        <p:spPr>
          <a:xfrm>
            <a:off x="7043550" y="2088463"/>
            <a:ext cx="1949979" cy="4486921"/>
          </a:xfrm>
          <a:custGeom>
            <a:avLst/>
            <a:gdLst>
              <a:gd name="connsiteX0" fmla="*/ 0 w 2664809"/>
              <a:gd name="connsiteY0" fmla="*/ 0 h 3566353"/>
              <a:gd name="connsiteX1" fmla="*/ 2664809 w 2664809"/>
              <a:gd name="connsiteY1" fmla="*/ 0 h 3566353"/>
              <a:gd name="connsiteX2" fmla="*/ 2664809 w 2664809"/>
              <a:gd name="connsiteY2" fmla="*/ 3566353 h 3566353"/>
              <a:gd name="connsiteX3" fmla="*/ 0 w 2664809"/>
              <a:gd name="connsiteY3" fmla="*/ 3566353 h 3566353"/>
              <a:gd name="connsiteX4" fmla="*/ 0 w 2664809"/>
              <a:gd name="connsiteY4" fmla="*/ 0 h 35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809" h="3566353">
                <a:moveTo>
                  <a:pt x="0" y="0"/>
                </a:moveTo>
                <a:lnTo>
                  <a:pt x="2664809" y="0"/>
                </a:lnTo>
                <a:lnTo>
                  <a:pt x="2664809" y="3566353"/>
                </a:lnTo>
                <a:lnTo>
                  <a:pt x="0" y="3566353"/>
                </a:lnTo>
                <a:lnTo>
                  <a:pt x="0" y="0"/>
                </a:lnTo>
                <a:close/>
              </a:path>
            </a:pathLst>
          </a:custGeom>
          <a:solidFill>
            <a:schemeClr val="accent2">
              <a:lumMod val="20000"/>
              <a:lumOff val="8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US" sz="2000" kern="1200" dirty="0">
              <a:latin typeface="Times New Roman" pitchFamily="18" charset="0"/>
              <a:cs typeface="Times New Roman" pitchFamily="18" charset="0"/>
            </a:endParaRPr>
          </a:p>
        </p:txBody>
      </p:sp>
      <p:sp>
        <p:nvSpPr>
          <p:cNvPr id="9" name="TextBox 8"/>
          <p:cNvSpPr txBox="1"/>
          <p:nvPr/>
        </p:nvSpPr>
        <p:spPr>
          <a:xfrm>
            <a:off x="7043550" y="2222336"/>
            <a:ext cx="1949978" cy="400110"/>
          </a:xfrm>
          <a:prstGeom prst="rect">
            <a:avLst/>
          </a:prstGeom>
          <a:noFill/>
        </p:spPr>
        <p:txBody>
          <a:bodyPr wrap="square" rtlCol="0">
            <a:spAutoFit/>
          </a:bodyPr>
          <a:lstStyle/>
          <a:p>
            <a:r>
              <a:rPr lang="en-US" sz="2000" b="1" dirty="0" err="1" smtClean="0">
                <a:solidFill>
                  <a:srgbClr val="FF0000"/>
                </a:solidFill>
                <a:latin typeface="Times New Roman" pitchFamily="18" charset="0"/>
                <a:cs typeface="Times New Roman" pitchFamily="18" charset="0"/>
              </a:rPr>
              <a:t>Yếu</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tố</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bổ</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trợ</a:t>
            </a:r>
            <a:endParaRPr lang="vi-VN" sz="2000" b="1" dirty="0">
              <a:solidFill>
                <a:srgbClr val="FF0000"/>
              </a:solidFill>
              <a:latin typeface="Times New Roman" pitchFamily="18" charset="0"/>
              <a:cs typeface="Times New Roman" pitchFamily="18" charset="0"/>
            </a:endParaRPr>
          </a:p>
        </p:txBody>
      </p:sp>
      <p:sp>
        <p:nvSpPr>
          <p:cNvPr id="17" name="TextBox 16"/>
          <p:cNvSpPr txBox="1"/>
          <p:nvPr/>
        </p:nvSpPr>
        <p:spPr>
          <a:xfrm>
            <a:off x="4554085" y="2189536"/>
            <a:ext cx="2124508" cy="400110"/>
          </a:xfrm>
          <a:prstGeom prst="rect">
            <a:avLst/>
          </a:prstGeom>
          <a:noFill/>
        </p:spPr>
        <p:txBody>
          <a:bodyPr wrap="square" rtlCol="0">
            <a:spAutoFit/>
          </a:bodyPr>
          <a:lstStyle/>
          <a:p>
            <a:r>
              <a:rPr lang="en-US" sz="2000" b="1" dirty="0" err="1" smtClean="0">
                <a:solidFill>
                  <a:srgbClr val="FF0000"/>
                </a:solidFill>
                <a:latin typeface="Times New Roman" pitchFamily="18" charset="0"/>
                <a:cs typeface="Times New Roman" pitchFamily="18" charset="0"/>
              </a:rPr>
              <a:t>Yếu</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tố</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nghệ</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thuật</a:t>
            </a:r>
            <a:endParaRPr lang="vi-VN" sz="2000" b="1" dirty="0">
              <a:solidFill>
                <a:srgbClr val="FF0000"/>
              </a:solidFill>
              <a:latin typeface="Times New Roman" pitchFamily="18" charset="0"/>
              <a:cs typeface="Times New Roman" pitchFamily="18" charset="0"/>
            </a:endParaRPr>
          </a:p>
        </p:txBody>
      </p:sp>
      <p:sp>
        <p:nvSpPr>
          <p:cNvPr id="19" name="TextBox 18"/>
          <p:cNvSpPr txBox="1"/>
          <p:nvPr/>
        </p:nvSpPr>
        <p:spPr>
          <a:xfrm>
            <a:off x="3233055" y="2341936"/>
            <a:ext cx="184731" cy="369332"/>
          </a:xfrm>
          <a:prstGeom prst="rect">
            <a:avLst/>
          </a:prstGeom>
          <a:noFill/>
        </p:spPr>
        <p:txBody>
          <a:bodyPr wrap="none" rtlCol="0">
            <a:spAutoFit/>
          </a:bodyPr>
          <a:lstStyle/>
          <a:p>
            <a:endParaRPr lang="vi-VN"/>
          </a:p>
        </p:txBody>
      </p:sp>
      <p:sp>
        <p:nvSpPr>
          <p:cNvPr id="20" name="TextBox 19"/>
          <p:cNvSpPr txBox="1"/>
          <p:nvPr/>
        </p:nvSpPr>
        <p:spPr>
          <a:xfrm>
            <a:off x="2434400" y="2214611"/>
            <a:ext cx="1527861" cy="400110"/>
          </a:xfrm>
          <a:prstGeom prst="rect">
            <a:avLst/>
          </a:prstGeom>
          <a:noFill/>
        </p:spPr>
        <p:txBody>
          <a:bodyPr wrap="square" rtlCol="0">
            <a:spAutoFit/>
          </a:bodyPr>
          <a:lstStyle/>
          <a:p>
            <a:r>
              <a:rPr lang="en-US" sz="2000" b="1" dirty="0" err="1" smtClean="0">
                <a:solidFill>
                  <a:srgbClr val="FF0000"/>
                </a:solidFill>
                <a:latin typeface="Times New Roman" pitchFamily="18" charset="0"/>
                <a:cs typeface="Times New Roman" pitchFamily="18" charset="0"/>
              </a:rPr>
              <a:t>Bằng</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chứng</a:t>
            </a:r>
            <a:endParaRPr lang="vi-VN" sz="2000" b="1" dirty="0">
              <a:solidFill>
                <a:srgbClr val="FF0000"/>
              </a:solidFill>
              <a:latin typeface="Times New Roman" pitchFamily="18" charset="0"/>
              <a:cs typeface="Times New Roman" pitchFamily="18" charset="0"/>
            </a:endParaRPr>
          </a:p>
        </p:txBody>
      </p:sp>
      <p:sp>
        <p:nvSpPr>
          <p:cNvPr id="24" name="TextBox 23"/>
          <p:cNvSpPr txBox="1"/>
          <p:nvPr/>
        </p:nvSpPr>
        <p:spPr>
          <a:xfrm>
            <a:off x="375975" y="2112361"/>
            <a:ext cx="1527861" cy="400110"/>
          </a:xfrm>
          <a:prstGeom prst="rect">
            <a:avLst/>
          </a:prstGeom>
          <a:noFill/>
        </p:spPr>
        <p:txBody>
          <a:bodyPr wrap="square" rtlCol="0">
            <a:spAutoFit/>
          </a:bodyPr>
          <a:lstStyle/>
          <a:p>
            <a:r>
              <a:rPr lang="en-US" sz="2000" b="1" dirty="0" err="1" smtClean="0">
                <a:solidFill>
                  <a:srgbClr val="FF0000"/>
                </a:solidFill>
                <a:latin typeface="Times New Roman" pitchFamily="18" charset="0"/>
                <a:cs typeface="Times New Roman" pitchFamily="18" charset="0"/>
              </a:rPr>
              <a:t>Lí</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lẽ</a:t>
            </a:r>
            <a:endParaRPr lang="vi-VN" sz="2000" b="1" dirty="0">
              <a:solidFill>
                <a:srgbClr val="FF0000"/>
              </a:solidFill>
              <a:latin typeface="Times New Roman" pitchFamily="18" charset="0"/>
              <a:cs typeface="Times New Roman" pitchFamily="18" charset="0"/>
            </a:endParaRPr>
          </a:p>
        </p:txBody>
      </p:sp>
      <p:cxnSp>
        <p:nvCxnSpPr>
          <p:cNvPr id="27" name="Straight Arrow Connector 26"/>
          <p:cNvCxnSpPr/>
          <p:nvPr/>
        </p:nvCxnSpPr>
        <p:spPr>
          <a:xfrm>
            <a:off x="4475475" y="1287825"/>
            <a:ext cx="1192951" cy="7553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3233055" y="1287825"/>
            <a:ext cx="1242420" cy="7553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902825" y="1276421"/>
            <a:ext cx="3572650" cy="7667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554084" y="1287825"/>
            <a:ext cx="3629217" cy="7553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3152" y="3627198"/>
            <a:ext cx="1903835" cy="3083921"/>
          </a:xfrm>
          <a:prstGeom prst="rect">
            <a:avLst/>
          </a:prstGeom>
          <a:noFill/>
        </p:spPr>
        <p:txBody>
          <a:bodyPr wrap="square" rtlCol="0">
            <a:spAutoFit/>
          </a:bodyPr>
          <a:lstStyle/>
          <a:p>
            <a:pPr algn="ctr" defTabSz="1022350">
              <a:lnSpc>
                <a:spcPct val="90000"/>
              </a:lnSpc>
              <a:spcBef>
                <a:spcPct val="0"/>
              </a:spcBef>
              <a:spcAft>
                <a:spcPct val="35000"/>
              </a:spcAft>
            </a:pP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đấu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tranh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nguyên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tắc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lòng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trọng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cao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phép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cuộc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nhuốm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màu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lực</a:t>
            </a:r>
            <a:r>
              <a:rPr lang="en-US" sz="2400" dirty="0" smtClean="0">
                <a:latin typeface="Times New Roman" panose="02020603050405020304" pitchFamily="18" charset="0"/>
                <a:cs typeface="Times New Roman" panose="02020603050405020304" pitchFamily="18" charset="0"/>
              </a:rPr>
              <a:t>… </a:t>
            </a:r>
            <a:endParaRPr lang="en-US" sz="2400" dirty="0"/>
          </a:p>
        </p:txBody>
      </p:sp>
      <p:sp>
        <p:nvSpPr>
          <p:cNvPr id="3" name="TextBox 2"/>
          <p:cNvSpPr txBox="1"/>
          <p:nvPr/>
        </p:nvSpPr>
        <p:spPr>
          <a:xfrm>
            <a:off x="2434400" y="2870522"/>
            <a:ext cx="1801934" cy="3046988"/>
          </a:xfrm>
          <a:prstGeom prst="rect">
            <a:avLst/>
          </a:prstGeom>
          <a:noFill/>
        </p:spPr>
        <p:txBody>
          <a:bodyPr wrap="square" rtlCol="0">
            <a:spAutoFit/>
          </a:bodyPr>
          <a:lstStyle/>
          <a:p>
            <a:pPr marR="76835" algn="ctr">
              <a:tabLst>
                <a:tab pos="143510" algn="l"/>
              </a:tabLst>
            </a:pPr>
            <a:r>
              <a:rPr lang="en-US" sz="2400" dirty="0">
                <a:latin typeface="Times New Roman" panose="02020603050405020304" pitchFamily="18" charset="0"/>
                <a:cs typeface="Times New Roman" panose="02020603050405020304" pitchFamily="18" charset="0"/>
              </a:rPr>
              <a:t>N</a:t>
            </a:r>
            <a:r>
              <a:rPr lang="vi-VN" sz="2400" dirty="0">
                <a:latin typeface="Times New Roman" panose="02020603050405020304" pitchFamily="18" charset="0"/>
                <a:cs typeface="Times New Roman" panose="02020603050405020304" pitchFamily="18" charset="0"/>
              </a:rPr>
              <a:t>hiều người da trắng cũng đang tham gia đấu tranh vì công lí cùng người da đen</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p:cNvSpPr txBox="1"/>
          <p:nvPr/>
        </p:nvSpPr>
        <p:spPr>
          <a:xfrm>
            <a:off x="4595147" y="2662172"/>
            <a:ext cx="2152883" cy="2880789"/>
          </a:xfrm>
          <a:prstGeom prst="rect">
            <a:avLst/>
          </a:prstGeom>
          <a:noFill/>
        </p:spPr>
        <p:txBody>
          <a:bodyPr wrap="square" rtlCol="0">
            <a:spAutoFit/>
          </a:bodyPr>
          <a:lstStyle/>
          <a:p>
            <a:pPr algn="ctr" defTabSz="1022350">
              <a:lnSpc>
                <a:spcPct val="90000"/>
              </a:lnSpc>
              <a:spcBef>
                <a:spcPct val="0"/>
              </a:spcBef>
              <a:spcAft>
                <a:spcPct val="35000"/>
              </a:spcAft>
            </a:pP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gn="ctr" defTabSz="1022350">
              <a:lnSpc>
                <a:spcPct val="90000"/>
              </a:lnSpc>
              <a:spcBef>
                <a:spcPct val="0"/>
              </a:spcBef>
              <a:spcAft>
                <a:spcPct val="35000"/>
              </a:spcAft>
            </a:pP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khẳng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đắn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34725" y="2480890"/>
            <a:ext cx="1892262" cy="1200329"/>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“đừng phạm lỗi bởi hành động sai trái” </a:t>
            </a:r>
            <a:endParaRPr lang="vi-VN" sz="2400" dirty="0"/>
          </a:p>
        </p:txBody>
      </p:sp>
      <p:sp>
        <p:nvSpPr>
          <p:cNvPr id="7" name="TextBox 6"/>
          <p:cNvSpPr txBox="1"/>
          <p:nvPr/>
        </p:nvSpPr>
        <p:spPr>
          <a:xfrm>
            <a:off x="7442522" y="2870522"/>
            <a:ext cx="891250" cy="830997"/>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Biểu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cảm</a:t>
            </a: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189984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E29E0AEB-DBE0-2E6F-DB6D-A3664A2CA1F1}"/>
              </a:ext>
            </a:extLst>
          </p:cNvPr>
          <p:cNvGrpSpPr/>
          <p:nvPr/>
        </p:nvGrpSpPr>
        <p:grpSpPr>
          <a:xfrm>
            <a:off x="11574" y="32510"/>
            <a:ext cx="8727312" cy="6529317"/>
            <a:chOff x="352997" y="230302"/>
            <a:chExt cx="8494201" cy="6529317"/>
          </a:xfrm>
        </p:grpSpPr>
        <p:sp>
          <p:nvSpPr>
            <p:cNvPr id="12" name="Freeform: Shape 11">
              <a:extLst>
                <a:ext uri="{FF2B5EF4-FFF2-40B4-BE49-F238E27FC236}">
                  <a16:creationId xmlns:a16="http://schemas.microsoft.com/office/drawing/2014/main" xmlns="" id="{7C9B8611-E46B-AEDC-C13F-4F47DDAED032}"/>
                </a:ext>
              </a:extLst>
            </p:cNvPr>
            <p:cNvSpPr/>
            <p:nvPr/>
          </p:nvSpPr>
          <p:spPr>
            <a:xfrm>
              <a:off x="871209" y="230302"/>
              <a:ext cx="7975989" cy="1185019"/>
            </a:xfrm>
            <a:custGeom>
              <a:avLst/>
              <a:gdLst>
                <a:gd name="connsiteX0" fmla="*/ 0 w 4946772"/>
                <a:gd name="connsiteY0" fmla="*/ 0 h 1185019"/>
                <a:gd name="connsiteX1" fmla="*/ 4946772 w 4946772"/>
                <a:gd name="connsiteY1" fmla="*/ 0 h 1185019"/>
                <a:gd name="connsiteX2" fmla="*/ 4946772 w 4946772"/>
                <a:gd name="connsiteY2" fmla="*/ 1185019 h 1185019"/>
                <a:gd name="connsiteX3" fmla="*/ 0 w 4946772"/>
                <a:gd name="connsiteY3" fmla="*/ 1185019 h 1185019"/>
                <a:gd name="connsiteX4" fmla="*/ 0 w 4946772"/>
                <a:gd name="connsiteY4" fmla="*/ 0 h 1185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6772" h="1185019">
                  <a:moveTo>
                    <a:pt x="0" y="0"/>
                  </a:moveTo>
                  <a:lnTo>
                    <a:pt x="4946772" y="0"/>
                  </a:lnTo>
                  <a:lnTo>
                    <a:pt x="4946772" y="1185019"/>
                  </a:lnTo>
                  <a:lnTo>
                    <a:pt x="0" y="1185019"/>
                  </a:lnTo>
                  <a:lnTo>
                    <a:pt x="0" y="0"/>
                  </a:lnTo>
                  <a:close/>
                </a:path>
              </a:pathLst>
            </a:custGeom>
            <a:solidFill>
              <a:schemeClr val="accent4">
                <a:lumMod val="40000"/>
                <a:lumOff val="6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05" tIns="14605" rIns="14605" bIns="14605" numCol="1" spcCol="1270" anchor="ctr" anchorCtr="0">
              <a:noAutofit/>
            </a:bodyPr>
            <a:lstStyle/>
            <a:p>
              <a:pPr algn="ctr" defTabSz="1022350">
                <a:lnSpc>
                  <a:spcPct val="90000"/>
                </a:lnSpc>
                <a:spcBef>
                  <a:spcPct val="0"/>
                </a:spcBef>
                <a:spcAft>
                  <a:spcPct val="35000"/>
                </a:spcAft>
              </a:pPr>
              <a:r>
                <a:rPr lang="en-US" sz="2300" b="1" kern="1200" dirty="0" err="1">
                  <a:solidFill>
                    <a:srgbClr val="FF0000"/>
                  </a:solidFill>
                  <a:latin typeface="Times New Roman" panose="02020603050405020304" pitchFamily="18" charset="0"/>
                  <a:cs typeface="Times New Roman" panose="02020603050405020304" pitchFamily="18" charset="0"/>
                </a:rPr>
                <a:t>Luận</a:t>
              </a:r>
              <a:r>
                <a:rPr lang="en-US" sz="2300" b="1" kern="1200" dirty="0">
                  <a:solidFill>
                    <a:srgbClr val="FF0000"/>
                  </a:solidFill>
                  <a:latin typeface="Times New Roman" panose="02020603050405020304" pitchFamily="18" charset="0"/>
                  <a:cs typeface="Times New Roman" panose="02020603050405020304" pitchFamily="18" charset="0"/>
                </a:rPr>
                <a:t> </a:t>
              </a:r>
              <a:r>
                <a:rPr lang="en-US" sz="2300" b="1" kern="1200" dirty="0" err="1" smtClean="0">
                  <a:solidFill>
                    <a:srgbClr val="FF0000"/>
                  </a:solidFill>
                  <a:latin typeface="Times New Roman" panose="02020603050405020304" pitchFamily="18" charset="0"/>
                  <a:cs typeface="Times New Roman" panose="02020603050405020304" pitchFamily="18" charset="0"/>
                </a:rPr>
                <a:t>điểm</a:t>
              </a:r>
              <a:r>
                <a:rPr lang="en-US" sz="2300" b="1" kern="1200" dirty="0" smtClean="0">
                  <a:solidFill>
                    <a:srgbClr val="FF0000"/>
                  </a:solidFill>
                  <a:latin typeface="Times New Roman" panose="02020603050405020304" pitchFamily="18" charset="0"/>
                  <a:cs typeface="Times New Roman" panose="02020603050405020304" pitchFamily="18" charset="0"/>
                </a:rPr>
                <a:t> 4</a:t>
              </a:r>
              <a:r>
                <a:rPr lang="en-US" sz="2300" b="1" kern="1200" dirty="0" smtClean="0">
                  <a:latin typeface="Times New Roman" panose="02020603050405020304" pitchFamily="18" charset="0"/>
                  <a:cs typeface="Times New Roman" panose="02020603050405020304" pitchFamily="18" charset="0"/>
                </a:rPr>
                <a:t>:</a:t>
              </a:r>
              <a:r>
                <a:rPr lang="vi-VN" sz="2300" b="1" kern="1200"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Cần </a:t>
              </a:r>
              <a:r>
                <a:rPr lang="vi-VN" sz="2400" b="1" dirty="0">
                  <a:latin typeface="Times New Roman" panose="02020603050405020304" pitchFamily="18" charset="0"/>
                  <a:cs typeface="Times New Roman" panose="02020603050405020304" pitchFamily="18" charset="0"/>
                </a:rPr>
                <a:t>đoàn kết trong cuộc đấu tranh đòi công lí.</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marL="0" lvl="0" indent="0" algn="ctr" defTabSz="1022350">
                <a:lnSpc>
                  <a:spcPct val="90000"/>
                </a:lnSpc>
                <a:spcBef>
                  <a:spcPct val="0"/>
                </a:spcBef>
                <a:spcAft>
                  <a:spcPct val="35000"/>
                </a:spcAft>
                <a:buNone/>
              </a:pPr>
              <a:r>
                <a:rPr lang="en-US" sz="2300" b="1" kern="1200" dirty="0" smtClean="0">
                  <a:latin typeface="Times New Roman" panose="02020603050405020304" pitchFamily="18" charset="0"/>
                  <a:cs typeface="Times New Roman" panose="02020603050405020304" pitchFamily="18" charset="0"/>
                </a:rPr>
                <a:t> </a:t>
              </a:r>
              <a:endParaRPr lang="en-US" sz="2300" b="1" kern="1200" dirty="0"/>
            </a:p>
          </p:txBody>
        </p:sp>
        <p:sp>
          <p:nvSpPr>
            <p:cNvPr id="13" name="Freeform: Shape 12">
              <a:extLst>
                <a:ext uri="{FF2B5EF4-FFF2-40B4-BE49-F238E27FC236}">
                  <a16:creationId xmlns:a16="http://schemas.microsoft.com/office/drawing/2014/main" xmlns="" id="{78061896-6499-C56E-A068-C291F6998E2C}"/>
                </a:ext>
              </a:extLst>
            </p:cNvPr>
            <p:cNvSpPr/>
            <p:nvPr/>
          </p:nvSpPr>
          <p:spPr>
            <a:xfrm>
              <a:off x="352997" y="2225381"/>
              <a:ext cx="1960199" cy="4475346"/>
            </a:xfrm>
            <a:custGeom>
              <a:avLst/>
              <a:gdLst>
                <a:gd name="connsiteX0" fmla="*/ 0 w 2708008"/>
                <a:gd name="connsiteY0" fmla="*/ 0 h 3566353"/>
                <a:gd name="connsiteX1" fmla="*/ 2708008 w 2708008"/>
                <a:gd name="connsiteY1" fmla="*/ 0 h 3566353"/>
                <a:gd name="connsiteX2" fmla="*/ 2708008 w 2708008"/>
                <a:gd name="connsiteY2" fmla="*/ 3566353 h 3566353"/>
                <a:gd name="connsiteX3" fmla="*/ 0 w 2708008"/>
                <a:gd name="connsiteY3" fmla="*/ 3566353 h 3566353"/>
                <a:gd name="connsiteX4" fmla="*/ 0 w 2708008"/>
                <a:gd name="connsiteY4" fmla="*/ 0 h 35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8008" h="3566353">
                  <a:moveTo>
                    <a:pt x="0" y="0"/>
                  </a:moveTo>
                  <a:lnTo>
                    <a:pt x="2708008" y="0"/>
                  </a:lnTo>
                  <a:lnTo>
                    <a:pt x="2708008" y="3566353"/>
                  </a:lnTo>
                  <a:lnTo>
                    <a:pt x="0" y="3566353"/>
                  </a:lnTo>
                  <a:lnTo>
                    <a:pt x="0" y="0"/>
                  </a:lnTo>
                  <a:close/>
                </a:path>
              </a:pathLst>
            </a:custGeom>
            <a:solidFill>
              <a:schemeClr val="accent6">
                <a:lumMod val="40000"/>
                <a:lumOff val="6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US" sz="2300" kern="1200" dirty="0" smtClean="0">
                <a:solidFill>
                  <a:srgbClr val="FF0000"/>
                </a:solidFill>
                <a:latin typeface="Times New Roman" panose="02020603050405020304" pitchFamily="18" charset="0"/>
                <a:cs typeface="Times New Roman" panose="02020603050405020304" pitchFamily="18" charset="0"/>
              </a:endParaRPr>
            </a:p>
          </p:txBody>
        </p:sp>
        <p:sp>
          <p:nvSpPr>
            <p:cNvPr id="14" name="Freeform: Shape 13">
              <a:extLst>
                <a:ext uri="{FF2B5EF4-FFF2-40B4-BE49-F238E27FC236}">
                  <a16:creationId xmlns:a16="http://schemas.microsoft.com/office/drawing/2014/main" xmlns="" id="{57C4E03B-B962-1BE6-B9F1-FA9D372DF90A}"/>
                </a:ext>
              </a:extLst>
            </p:cNvPr>
            <p:cNvSpPr/>
            <p:nvPr/>
          </p:nvSpPr>
          <p:spPr>
            <a:xfrm>
              <a:off x="2497421" y="2225381"/>
              <a:ext cx="2057612" cy="4534238"/>
            </a:xfrm>
            <a:custGeom>
              <a:avLst/>
              <a:gdLst>
                <a:gd name="connsiteX0" fmla="*/ 0 w 2664809"/>
                <a:gd name="connsiteY0" fmla="*/ 0 h 3566353"/>
                <a:gd name="connsiteX1" fmla="*/ 2664809 w 2664809"/>
                <a:gd name="connsiteY1" fmla="*/ 0 h 3566353"/>
                <a:gd name="connsiteX2" fmla="*/ 2664809 w 2664809"/>
                <a:gd name="connsiteY2" fmla="*/ 3566353 h 3566353"/>
                <a:gd name="connsiteX3" fmla="*/ 0 w 2664809"/>
                <a:gd name="connsiteY3" fmla="*/ 3566353 h 3566353"/>
                <a:gd name="connsiteX4" fmla="*/ 0 w 2664809"/>
                <a:gd name="connsiteY4" fmla="*/ 0 h 35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809" h="3566353">
                  <a:moveTo>
                    <a:pt x="0" y="0"/>
                  </a:moveTo>
                  <a:lnTo>
                    <a:pt x="2664809" y="0"/>
                  </a:lnTo>
                  <a:lnTo>
                    <a:pt x="2664809" y="3566353"/>
                  </a:lnTo>
                  <a:lnTo>
                    <a:pt x="0" y="3566353"/>
                  </a:lnTo>
                  <a:lnTo>
                    <a:pt x="0" y="0"/>
                  </a:lnTo>
                  <a:close/>
                </a:path>
              </a:pathLst>
            </a:custGeom>
            <a:solidFill>
              <a:schemeClr val="accent2">
                <a:lumMod val="20000"/>
                <a:lumOff val="8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US" sz="2300" dirty="0" smtClean="0">
                <a:solidFill>
                  <a:srgbClr val="FF0000"/>
                </a:solidFill>
                <a:latin typeface="Times New Roman" panose="02020603050405020304" pitchFamily="18" charset="0"/>
                <a:cs typeface="Times New Roman" panose="02020603050405020304" pitchFamily="18" charset="0"/>
              </a:endParaRPr>
            </a:p>
            <a:p>
              <a:pPr marL="0" lvl="0" indent="0" algn="ctr" defTabSz="1022350">
                <a:lnSpc>
                  <a:spcPct val="90000"/>
                </a:lnSpc>
                <a:spcBef>
                  <a:spcPct val="0"/>
                </a:spcBef>
                <a:spcAft>
                  <a:spcPct val="35000"/>
                </a:spcAft>
                <a:buNone/>
              </a:pPr>
              <a:endParaRPr lang="en-US" sz="2300" dirty="0">
                <a:solidFill>
                  <a:srgbClr val="FF0000"/>
                </a:solidFill>
                <a:latin typeface="Times New Roman" panose="02020603050405020304" pitchFamily="18" charset="0"/>
                <a:cs typeface="Times New Roman" panose="02020603050405020304" pitchFamily="18" charset="0"/>
              </a:endParaRPr>
            </a:p>
          </p:txBody>
        </p:sp>
        <p:sp>
          <p:nvSpPr>
            <p:cNvPr id="15" name="Freeform: Shape 14">
              <a:extLst>
                <a:ext uri="{FF2B5EF4-FFF2-40B4-BE49-F238E27FC236}">
                  <a16:creationId xmlns:a16="http://schemas.microsoft.com/office/drawing/2014/main" xmlns="" id="{3A2F3E8A-E83E-0EF2-11B8-F202CCC8695B}"/>
                </a:ext>
              </a:extLst>
            </p:cNvPr>
            <p:cNvSpPr/>
            <p:nvPr/>
          </p:nvSpPr>
          <p:spPr>
            <a:xfrm>
              <a:off x="4774174" y="2182030"/>
              <a:ext cx="2191675" cy="4577589"/>
            </a:xfrm>
            <a:custGeom>
              <a:avLst/>
              <a:gdLst>
                <a:gd name="connsiteX0" fmla="*/ 0 w 2664809"/>
                <a:gd name="connsiteY0" fmla="*/ 0 h 3566353"/>
                <a:gd name="connsiteX1" fmla="*/ 2664809 w 2664809"/>
                <a:gd name="connsiteY1" fmla="*/ 0 h 3566353"/>
                <a:gd name="connsiteX2" fmla="*/ 2664809 w 2664809"/>
                <a:gd name="connsiteY2" fmla="*/ 3566353 h 3566353"/>
                <a:gd name="connsiteX3" fmla="*/ 0 w 2664809"/>
                <a:gd name="connsiteY3" fmla="*/ 3566353 h 3566353"/>
                <a:gd name="connsiteX4" fmla="*/ 0 w 2664809"/>
                <a:gd name="connsiteY4" fmla="*/ 0 h 35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809" h="3566353">
                  <a:moveTo>
                    <a:pt x="0" y="0"/>
                  </a:moveTo>
                  <a:lnTo>
                    <a:pt x="2664809" y="0"/>
                  </a:lnTo>
                  <a:lnTo>
                    <a:pt x="2664809" y="3566353"/>
                  </a:lnTo>
                  <a:lnTo>
                    <a:pt x="0" y="3566353"/>
                  </a:lnTo>
                  <a:lnTo>
                    <a:pt x="0" y="0"/>
                  </a:lnTo>
                  <a:close/>
                </a:path>
              </a:pathLst>
            </a:custGeom>
            <a:solidFill>
              <a:schemeClr val="accent1">
                <a:lumMod val="20000"/>
                <a:lumOff val="8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US" sz="2300" kern="1200" dirty="0" smtClean="0">
                <a:solidFill>
                  <a:srgbClr val="FF0000"/>
                </a:solidFill>
                <a:latin typeface="Times New Roman" panose="02020603050405020304" pitchFamily="18" charset="0"/>
                <a:cs typeface="Times New Roman" panose="02020603050405020304" pitchFamily="18" charset="0"/>
              </a:endParaRPr>
            </a:p>
            <a:p>
              <a:pPr marL="0" lvl="0" indent="0" algn="ctr" defTabSz="1022350">
                <a:lnSpc>
                  <a:spcPct val="90000"/>
                </a:lnSpc>
                <a:spcBef>
                  <a:spcPct val="0"/>
                </a:spcBef>
                <a:spcAft>
                  <a:spcPct val="35000"/>
                </a:spcAft>
                <a:buNone/>
              </a:pPr>
              <a:endParaRPr lang="en-US" sz="2300" kern="1200" dirty="0" smtClean="0">
                <a:solidFill>
                  <a:srgbClr val="FF0000"/>
                </a:solidFill>
                <a:latin typeface="Times New Roman" panose="02020603050405020304" pitchFamily="18" charset="0"/>
                <a:cs typeface="Times New Roman" panose="02020603050405020304" pitchFamily="18" charset="0"/>
              </a:endParaRPr>
            </a:p>
          </p:txBody>
        </p:sp>
      </p:grpSp>
      <p:cxnSp>
        <p:nvCxnSpPr>
          <p:cNvPr id="18" name="Straight Connector 17">
            <a:extLst>
              <a:ext uri="{FF2B5EF4-FFF2-40B4-BE49-F238E27FC236}">
                <a16:creationId xmlns:a16="http://schemas.microsoft.com/office/drawing/2014/main" xmlns="" id="{0A9D3A5B-91EE-DF50-62BD-D63BE4144CEF}"/>
              </a:ext>
            </a:extLst>
          </p:cNvPr>
          <p:cNvCxnSpPr/>
          <p:nvPr/>
        </p:nvCxnSpPr>
        <p:spPr>
          <a:xfrm>
            <a:off x="4658259" y="3062377"/>
            <a:ext cx="0" cy="216329"/>
          </a:xfrm>
          <a:prstGeom prst="line">
            <a:avLst/>
          </a:prstGeom>
        </p:spPr>
        <p:style>
          <a:lnRef idx="1">
            <a:schemeClr val="accent1"/>
          </a:lnRef>
          <a:fillRef idx="0">
            <a:schemeClr val="accent1"/>
          </a:fillRef>
          <a:effectRef idx="0">
            <a:schemeClr val="accent1"/>
          </a:effectRef>
          <a:fontRef idx="minor">
            <a:schemeClr val="tx1"/>
          </a:fontRef>
        </p:style>
      </p:cxnSp>
      <p:sp>
        <p:nvSpPr>
          <p:cNvPr id="16" name="Freeform: Shape 13">
            <a:extLst>
              <a:ext uri="{FF2B5EF4-FFF2-40B4-BE49-F238E27FC236}">
                <a16:creationId xmlns:a16="http://schemas.microsoft.com/office/drawing/2014/main" xmlns="" id="{57C4E03B-B962-1BE6-B9F1-FA9D372DF90A}"/>
              </a:ext>
            </a:extLst>
          </p:cNvPr>
          <p:cNvSpPr/>
          <p:nvPr/>
        </p:nvSpPr>
        <p:spPr>
          <a:xfrm>
            <a:off x="7043549" y="2043130"/>
            <a:ext cx="1949979" cy="4486921"/>
          </a:xfrm>
          <a:custGeom>
            <a:avLst/>
            <a:gdLst>
              <a:gd name="connsiteX0" fmla="*/ 0 w 2664809"/>
              <a:gd name="connsiteY0" fmla="*/ 0 h 3566353"/>
              <a:gd name="connsiteX1" fmla="*/ 2664809 w 2664809"/>
              <a:gd name="connsiteY1" fmla="*/ 0 h 3566353"/>
              <a:gd name="connsiteX2" fmla="*/ 2664809 w 2664809"/>
              <a:gd name="connsiteY2" fmla="*/ 3566353 h 3566353"/>
              <a:gd name="connsiteX3" fmla="*/ 0 w 2664809"/>
              <a:gd name="connsiteY3" fmla="*/ 3566353 h 3566353"/>
              <a:gd name="connsiteX4" fmla="*/ 0 w 2664809"/>
              <a:gd name="connsiteY4" fmla="*/ 0 h 35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809" h="3566353">
                <a:moveTo>
                  <a:pt x="0" y="0"/>
                </a:moveTo>
                <a:lnTo>
                  <a:pt x="2664809" y="0"/>
                </a:lnTo>
                <a:lnTo>
                  <a:pt x="2664809" y="3566353"/>
                </a:lnTo>
                <a:lnTo>
                  <a:pt x="0" y="3566353"/>
                </a:lnTo>
                <a:lnTo>
                  <a:pt x="0" y="0"/>
                </a:lnTo>
                <a:close/>
              </a:path>
            </a:pathLst>
          </a:custGeom>
          <a:solidFill>
            <a:schemeClr val="accent2">
              <a:lumMod val="20000"/>
              <a:lumOff val="8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US" sz="2000" kern="1200" dirty="0">
              <a:latin typeface="Times New Roman" pitchFamily="18" charset="0"/>
              <a:cs typeface="Times New Roman" pitchFamily="18" charset="0"/>
            </a:endParaRPr>
          </a:p>
        </p:txBody>
      </p:sp>
      <p:sp>
        <p:nvSpPr>
          <p:cNvPr id="9" name="TextBox 8"/>
          <p:cNvSpPr txBox="1"/>
          <p:nvPr/>
        </p:nvSpPr>
        <p:spPr>
          <a:xfrm>
            <a:off x="7043550" y="2222336"/>
            <a:ext cx="1949978" cy="400110"/>
          </a:xfrm>
          <a:prstGeom prst="rect">
            <a:avLst/>
          </a:prstGeom>
          <a:noFill/>
        </p:spPr>
        <p:txBody>
          <a:bodyPr wrap="square" rtlCol="0">
            <a:spAutoFit/>
          </a:bodyPr>
          <a:lstStyle/>
          <a:p>
            <a:r>
              <a:rPr lang="en-US" sz="2000" b="1" dirty="0" err="1" smtClean="0">
                <a:solidFill>
                  <a:srgbClr val="FF0000"/>
                </a:solidFill>
                <a:latin typeface="Times New Roman" pitchFamily="18" charset="0"/>
                <a:cs typeface="Times New Roman" pitchFamily="18" charset="0"/>
              </a:rPr>
              <a:t>Yếu</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tố</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bổ</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trợ</a:t>
            </a:r>
            <a:endParaRPr lang="vi-VN" sz="2000" b="1" dirty="0">
              <a:solidFill>
                <a:srgbClr val="FF0000"/>
              </a:solidFill>
              <a:latin typeface="Times New Roman" pitchFamily="18" charset="0"/>
              <a:cs typeface="Times New Roman" pitchFamily="18" charset="0"/>
            </a:endParaRPr>
          </a:p>
        </p:txBody>
      </p:sp>
      <p:sp>
        <p:nvSpPr>
          <p:cNvPr id="17" name="TextBox 16"/>
          <p:cNvSpPr txBox="1"/>
          <p:nvPr/>
        </p:nvSpPr>
        <p:spPr>
          <a:xfrm>
            <a:off x="4554085" y="2189536"/>
            <a:ext cx="2124508" cy="400110"/>
          </a:xfrm>
          <a:prstGeom prst="rect">
            <a:avLst/>
          </a:prstGeom>
          <a:noFill/>
        </p:spPr>
        <p:txBody>
          <a:bodyPr wrap="square" rtlCol="0">
            <a:spAutoFit/>
          </a:bodyPr>
          <a:lstStyle/>
          <a:p>
            <a:r>
              <a:rPr lang="en-US" sz="2000" b="1" dirty="0" err="1" smtClean="0">
                <a:solidFill>
                  <a:srgbClr val="FF0000"/>
                </a:solidFill>
                <a:latin typeface="Times New Roman" pitchFamily="18" charset="0"/>
                <a:cs typeface="Times New Roman" pitchFamily="18" charset="0"/>
              </a:rPr>
              <a:t>Yếu</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tố</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nghệ</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thuật</a:t>
            </a:r>
            <a:endParaRPr lang="vi-VN" sz="2000" b="1" dirty="0">
              <a:solidFill>
                <a:srgbClr val="FF0000"/>
              </a:solidFill>
              <a:latin typeface="Times New Roman" pitchFamily="18" charset="0"/>
              <a:cs typeface="Times New Roman" pitchFamily="18" charset="0"/>
            </a:endParaRPr>
          </a:p>
        </p:txBody>
      </p:sp>
      <p:sp>
        <p:nvSpPr>
          <p:cNvPr id="19" name="TextBox 18"/>
          <p:cNvSpPr txBox="1"/>
          <p:nvPr/>
        </p:nvSpPr>
        <p:spPr>
          <a:xfrm>
            <a:off x="3233055" y="2341936"/>
            <a:ext cx="184731" cy="369332"/>
          </a:xfrm>
          <a:prstGeom prst="rect">
            <a:avLst/>
          </a:prstGeom>
          <a:noFill/>
        </p:spPr>
        <p:txBody>
          <a:bodyPr wrap="none" rtlCol="0">
            <a:spAutoFit/>
          </a:bodyPr>
          <a:lstStyle/>
          <a:p>
            <a:endParaRPr lang="vi-VN"/>
          </a:p>
        </p:txBody>
      </p:sp>
      <p:sp>
        <p:nvSpPr>
          <p:cNvPr id="20" name="TextBox 19"/>
          <p:cNvSpPr txBox="1"/>
          <p:nvPr/>
        </p:nvSpPr>
        <p:spPr>
          <a:xfrm>
            <a:off x="2434400" y="2214611"/>
            <a:ext cx="1527861" cy="400110"/>
          </a:xfrm>
          <a:prstGeom prst="rect">
            <a:avLst/>
          </a:prstGeom>
          <a:noFill/>
        </p:spPr>
        <p:txBody>
          <a:bodyPr wrap="square" rtlCol="0">
            <a:spAutoFit/>
          </a:bodyPr>
          <a:lstStyle/>
          <a:p>
            <a:r>
              <a:rPr lang="en-US" sz="2000" b="1" dirty="0" err="1" smtClean="0">
                <a:solidFill>
                  <a:srgbClr val="FF0000"/>
                </a:solidFill>
                <a:latin typeface="Times New Roman" pitchFamily="18" charset="0"/>
                <a:cs typeface="Times New Roman" pitchFamily="18" charset="0"/>
              </a:rPr>
              <a:t>Bằng</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chứng</a:t>
            </a:r>
            <a:endParaRPr lang="vi-VN" sz="2000" b="1" dirty="0">
              <a:solidFill>
                <a:srgbClr val="FF0000"/>
              </a:solidFill>
              <a:latin typeface="Times New Roman" pitchFamily="18" charset="0"/>
              <a:cs typeface="Times New Roman" pitchFamily="18" charset="0"/>
            </a:endParaRPr>
          </a:p>
        </p:txBody>
      </p:sp>
      <p:sp>
        <p:nvSpPr>
          <p:cNvPr id="24" name="TextBox 23"/>
          <p:cNvSpPr txBox="1"/>
          <p:nvPr/>
        </p:nvSpPr>
        <p:spPr>
          <a:xfrm>
            <a:off x="375975" y="2181811"/>
            <a:ext cx="1527861" cy="400110"/>
          </a:xfrm>
          <a:prstGeom prst="rect">
            <a:avLst/>
          </a:prstGeom>
          <a:noFill/>
        </p:spPr>
        <p:txBody>
          <a:bodyPr wrap="square" rtlCol="0">
            <a:spAutoFit/>
          </a:bodyPr>
          <a:lstStyle/>
          <a:p>
            <a:r>
              <a:rPr lang="en-US" sz="2000" b="1" dirty="0" err="1" smtClean="0">
                <a:solidFill>
                  <a:srgbClr val="FF0000"/>
                </a:solidFill>
                <a:latin typeface="Times New Roman" pitchFamily="18" charset="0"/>
                <a:cs typeface="Times New Roman" pitchFamily="18" charset="0"/>
              </a:rPr>
              <a:t>Lí</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lẽ</a:t>
            </a:r>
            <a:endParaRPr lang="vi-VN" sz="2000" b="1" dirty="0">
              <a:solidFill>
                <a:srgbClr val="FF0000"/>
              </a:solidFill>
              <a:latin typeface="Times New Roman" pitchFamily="18" charset="0"/>
              <a:cs typeface="Times New Roman" pitchFamily="18" charset="0"/>
            </a:endParaRPr>
          </a:p>
        </p:txBody>
      </p:sp>
      <p:cxnSp>
        <p:nvCxnSpPr>
          <p:cNvPr id="27" name="Straight Arrow Connector 26"/>
          <p:cNvCxnSpPr/>
          <p:nvPr/>
        </p:nvCxnSpPr>
        <p:spPr>
          <a:xfrm>
            <a:off x="4475475" y="1287825"/>
            <a:ext cx="1192951" cy="7553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3233055" y="1287825"/>
            <a:ext cx="1242420" cy="7553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902825" y="1276421"/>
            <a:ext cx="3572650" cy="7667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554084" y="1287825"/>
            <a:ext cx="3629217" cy="7553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1575" y="2870523"/>
            <a:ext cx="2013994" cy="1569660"/>
          </a:xfrm>
          <a:prstGeom prst="rect">
            <a:avLst/>
          </a:prstGeom>
          <a:noFill/>
        </p:spPr>
        <p:txBody>
          <a:bodyPr wrap="square" rtlCol="0">
            <a:spAutoFit/>
          </a:bodyPr>
          <a:lstStyle/>
          <a:p>
            <a:pPr marR="76835" algn="ct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độc</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15366" y="4527225"/>
            <a:ext cx="1470844" cy="1569660"/>
          </a:xfrm>
          <a:prstGeom prst="rect">
            <a:avLst/>
          </a:prstGeom>
          <a:noFill/>
        </p:spPr>
        <p:txBody>
          <a:bodyPr wrap="square" rtlCol="0">
            <a:spAutoFit/>
          </a:bodyPr>
          <a:lstStyle/>
          <a:p>
            <a:pPr marR="76835" lvl="0" algn="ctr">
              <a:buSzPts val="1400"/>
              <a:tabLst>
                <a:tab pos="172085" algn="l"/>
              </a:tabLst>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quay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p:cNvSpPr txBox="1"/>
          <p:nvPr/>
        </p:nvSpPr>
        <p:spPr>
          <a:xfrm>
            <a:off x="2434400" y="2824223"/>
            <a:ext cx="1697762" cy="1569660"/>
          </a:xfrm>
          <a:prstGeom prst="rect">
            <a:avLst/>
          </a:prstGeom>
          <a:noFill/>
        </p:spPr>
        <p:txBody>
          <a:bodyPr wrap="square" rtlCol="0">
            <a:spAutoFit/>
          </a:bodyPr>
          <a:lstStyle/>
          <a:p>
            <a:pPr marR="76835" lvl="0" algn="ctr">
              <a:buSzPts val="1400"/>
              <a:tabLst>
                <a:tab pos="143510" algn="l"/>
              </a:tabLst>
            </a:pP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da </a:t>
            </a:r>
            <a:r>
              <a:rPr lang="en-US" sz="2400" dirty="0" err="1">
                <a:latin typeface="Times New Roman" panose="02020603050405020304" pitchFamily="18" charset="0"/>
                <a:cs typeface="Times New Roman" panose="02020603050405020304" pitchFamily="18" charset="0"/>
              </a:rPr>
              <a:t>đen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phòng</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434400" y="4770300"/>
            <a:ext cx="1697762" cy="1569660"/>
          </a:xfrm>
          <a:prstGeom prst="rect">
            <a:avLst/>
          </a:prstGeom>
          <a:noFill/>
        </p:spPr>
        <p:txBody>
          <a:bodyPr wrap="square" rtlCol="0">
            <a:spAutoFit/>
          </a:bodyPr>
          <a:lstStyle/>
          <a:p>
            <a:pPr marR="76835" lvl="0" algn="ctr">
              <a:buSzPts val="1400"/>
              <a:tabLst>
                <a:tab pos="143510" algn="l"/>
              </a:tabLst>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do di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9"/>
          <p:cNvSpPr txBox="1"/>
          <p:nvPr/>
        </p:nvSpPr>
        <p:spPr>
          <a:xfrm>
            <a:off x="4919241" y="2939970"/>
            <a:ext cx="1643605" cy="3416320"/>
          </a:xfrm>
          <a:prstGeom prst="rect">
            <a:avLst/>
          </a:prstGeom>
          <a:noFill/>
        </p:spPr>
        <p:txBody>
          <a:bodyPr wrap="square" rtlCol="0">
            <a:spAutoFit/>
          </a:bodyPr>
          <a:lstStyle/>
          <a:p>
            <a:pPr marR="76835" algn="ctr"/>
            <a:r>
              <a:rPr lang="en-US" sz="2400" dirty="0" err="1" smtClean="0">
                <a:latin typeface="Times New Roman" panose="02020603050405020304" pitchFamily="18" charset="0"/>
                <a:cs typeface="Times New Roman" panose="02020603050405020304" pitchFamily="18" charset="0"/>
              </a:rPr>
              <a:t>Điệp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từ</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a:t>
            </a:r>
            <a:r>
              <a:rPr lang="en-US" sz="2400" dirty="0" err="1" smtClean="0">
                <a:latin typeface="Times New Roman" panose="02020603050405020304" pitchFamily="18" charset="0"/>
                <a:cs typeface="Times New Roman" panose="02020603050405020304" pitchFamily="18" charset="0"/>
              </a:rPr>
              <a:t>hững</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R="76835" algn="ctr"/>
            <a:r>
              <a:rPr lang="en-US" sz="2400" dirty="0" smtClean="0">
                <a:latin typeface="Times New Roman" panose="02020603050405020304" pitchFamily="18" charset="0"/>
                <a:ea typeface="Calibri" panose="020F0502020204030204" pitchFamily="34" charset="0"/>
                <a:cs typeface="Times New Roman" panose="02020603050405020304" pitchFamily="18" charset="0"/>
              </a:rPr>
              <a:t>=&gt;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Thái</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độ</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quyết</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liệt</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mạnh</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mẽ</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quan</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rõ</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ràng</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p:cNvSpPr txBox="1"/>
          <p:nvPr/>
        </p:nvSpPr>
        <p:spPr>
          <a:xfrm>
            <a:off x="7442522" y="3062377"/>
            <a:ext cx="1134319" cy="830997"/>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Biểu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cảm</a:t>
            </a: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189984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circle(in)">
                                      <p:cBhvr>
                                        <p:cTn id="3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E29E0AEB-DBE0-2E6F-DB6D-A3664A2CA1F1}"/>
              </a:ext>
            </a:extLst>
          </p:cNvPr>
          <p:cNvGrpSpPr/>
          <p:nvPr/>
        </p:nvGrpSpPr>
        <p:grpSpPr>
          <a:xfrm>
            <a:off x="11574" y="91402"/>
            <a:ext cx="8727312" cy="6529317"/>
            <a:chOff x="352997" y="230302"/>
            <a:chExt cx="8494201" cy="6529317"/>
          </a:xfrm>
        </p:grpSpPr>
        <p:sp>
          <p:nvSpPr>
            <p:cNvPr id="12" name="Freeform: Shape 11">
              <a:extLst>
                <a:ext uri="{FF2B5EF4-FFF2-40B4-BE49-F238E27FC236}">
                  <a16:creationId xmlns:a16="http://schemas.microsoft.com/office/drawing/2014/main" xmlns="" id="{7C9B8611-E46B-AEDC-C13F-4F47DDAED032}"/>
                </a:ext>
              </a:extLst>
            </p:cNvPr>
            <p:cNvSpPr/>
            <p:nvPr/>
          </p:nvSpPr>
          <p:spPr>
            <a:xfrm>
              <a:off x="871209" y="230302"/>
              <a:ext cx="7975989" cy="1185019"/>
            </a:xfrm>
            <a:custGeom>
              <a:avLst/>
              <a:gdLst>
                <a:gd name="connsiteX0" fmla="*/ 0 w 4946772"/>
                <a:gd name="connsiteY0" fmla="*/ 0 h 1185019"/>
                <a:gd name="connsiteX1" fmla="*/ 4946772 w 4946772"/>
                <a:gd name="connsiteY1" fmla="*/ 0 h 1185019"/>
                <a:gd name="connsiteX2" fmla="*/ 4946772 w 4946772"/>
                <a:gd name="connsiteY2" fmla="*/ 1185019 h 1185019"/>
                <a:gd name="connsiteX3" fmla="*/ 0 w 4946772"/>
                <a:gd name="connsiteY3" fmla="*/ 1185019 h 1185019"/>
                <a:gd name="connsiteX4" fmla="*/ 0 w 4946772"/>
                <a:gd name="connsiteY4" fmla="*/ 0 h 1185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6772" h="1185019">
                  <a:moveTo>
                    <a:pt x="0" y="0"/>
                  </a:moveTo>
                  <a:lnTo>
                    <a:pt x="4946772" y="0"/>
                  </a:lnTo>
                  <a:lnTo>
                    <a:pt x="4946772" y="1185019"/>
                  </a:lnTo>
                  <a:lnTo>
                    <a:pt x="0" y="1185019"/>
                  </a:lnTo>
                  <a:lnTo>
                    <a:pt x="0" y="0"/>
                  </a:lnTo>
                  <a:close/>
                </a:path>
              </a:pathLst>
            </a:custGeom>
            <a:solidFill>
              <a:schemeClr val="accent4">
                <a:lumMod val="40000"/>
                <a:lumOff val="6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05" tIns="14605" rIns="14605" bIns="14605" numCol="1" spcCol="1270" anchor="ctr" anchorCtr="0">
              <a:noAutofit/>
            </a:bodyPr>
            <a:lstStyle/>
            <a:p>
              <a:pPr algn="ctr" defTabSz="1022350">
                <a:lnSpc>
                  <a:spcPct val="90000"/>
                </a:lnSpc>
                <a:spcBef>
                  <a:spcPct val="0"/>
                </a:spcBef>
                <a:spcAft>
                  <a:spcPct val="35000"/>
                </a:spcAft>
              </a:pPr>
              <a:r>
                <a:rPr lang="en-US" sz="2300" b="1" kern="1200" dirty="0" err="1">
                  <a:solidFill>
                    <a:srgbClr val="FF0000"/>
                  </a:solidFill>
                  <a:latin typeface="Times New Roman" panose="02020603050405020304" pitchFamily="18" charset="0"/>
                  <a:cs typeface="Times New Roman" panose="02020603050405020304" pitchFamily="18" charset="0"/>
                </a:rPr>
                <a:t>Luận</a:t>
              </a:r>
              <a:r>
                <a:rPr lang="en-US" sz="2300" b="1" kern="1200" dirty="0">
                  <a:solidFill>
                    <a:srgbClr val="FF0000"/>
                  </a:solidFill>
                  <a:latin typeface="Times New Roman" panose="02020603050405020304" pitchFamily="18" charset="0"/>
                  <a:cs typeface="Times New Roman" panose="02020603050405020304" pitchFamily="18" charset="0"/>
                </a:rPr>
                <a:t> </a:t>
              </a:r>
              <a:r>
                <a:rPr lang="en-US" sz="2300" b="1" kern="1200" dirty="0" err="1" smtClean="0">
                  <a:solidFill>
                    <a:srgbClr val="FF0000"/>
                  </a:solidFill>
                  <a:latin typeface="Times New Roman" panose="02020603050405020304" pitchFamily="18" charset="0"/>
                  <a:cs typeface="Times New Roman" panose="02020603050405020304" pitchFamily="18" charset="0"/>
                </a:rPr>
                <a:t>điểm</a:t>
              </a:r>
              <a:r>
                <a:rPr lang="en-US" sz="2300" b="1" kern="1200" dirty="0" smtClean="0">
                  <a:solidFill>
                    <a:srgbClr val="FF0000"/>
                  </a:solidFill>
                  <a:latin typeface="Times New Roman" panose="02020603050405020304" pitchFamily="18" charset="0"/>
                  <a:cs typeface="Times New Roman" panose="02020603050405020304" pitchFamily="18" charset="0"/>
                </a:rPr>
                <a:t> 5</a:t>
              </a:r>
              <a:r>
                <a:rPr lang="en-US" sz="2300" b="1" dirty="0" smtClean="0">
                  <a:solidFill>
                    <a:srgbClr val="FF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Niềm</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smtClean="0">
                  <a:solidFill>
                    <a:srgbClr val="000000"/>
                  </a:solidFill>
                  <a:latin typeface="Times New Roman" panose="02020603050405020304" pitchFamily="18" charset="0"/>
                  <a:ea typeface="Times New Roman" panose="02020603050405020304" pitchFamily="18" charset="0"/>
                </a:rPr>
                <a:t>tin </a:t>
              </a:r>
              <a:r>
                <a:rPr lang="en-US" sz="2000" b="1" dirty="0" err="1" smtClean="0">
                  <a:solidFill>
                    <a:srgbClr val="000000"/>
                  </a:solidFill>
                  <a:latin typeface="Times New Roman" panose="02020603050405020304" pitchFamily="18" charset="0"/>
                  <a:ea typeface="Times New Roman" panose="02020603050405020304" pitchFamily="18" charset="0"/>
                </a:rPr>
                <a:t>và</a:t>
              </a:r>
              <a:r>
                <a:rPr lang="en-US" sz="2000" b="1" dirty="0" smtClean="0">
                  <a:solidFill>
                    <a:srgbClr val="000000"/>
                  </a:solidFill>
                  <a:latin typeface="Times New Roman" panose="02020603050405020304" pitchFamily="18" charset="0"/>
                  <a:ea typeface="Times New Roman" panose="02020603050405020304" pitchFamily="18" charset="0"/>
                </a:rPr>
                <a:t> </a:t>
              </a:r>
              <a:r>
                <a:rPr lang="en-US" sz="2000" b="1" dirty="0" err="1" smtClean="0">
                  <a:solidFill>
                    <a:srgbClr val="000000"/>
                  </a:solidFill>
                  <a:latin typeface="Times New Roman" panose="02020603050405020304" pitchFamily="18" charset="0"/>
                  <a:ea typeface="Times New Roman" panose="02020603050405020304" pitchFamily="18" charset="0"/>
                </a:rPr>
                <a:t>ước</a:t>
              </a:r>
              <a:r>
                <a:rPr lang="en-US" sz="2000" b="1" dirty="0" smtClean="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mơ</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về</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tự</a:t>
              </a:r>
              <a:r>
                <a:rPr lang="en-US" sz="2000" b="1" dirty="0">
                  <a:solidFill>
                    <a:srgbClr val="000000"/>
                  </a:solidFill>
                  <a:latin typeface="Times New Roman" panose="02020603050405020304" pitchFamily="18" charset="0"/>
                  <a:ea typeface="Times New Roman" panose="02020603050405020304" pitchFamily="18" charset="0"/>
                </a:rPr>
                <a:t> do, </a:t>
              </a:r>
              <a:r>
                <a:rPr lang="en-US" sz="2000" b="1" dirty="0" err="1">
                  <a:solidFill>
                    <a:srgbClr val="000000"/>
                  </a:solidFill>
                  <a:latin typeface="Times New Roman" panose="02020603050405020304" pitchFamily="18" charset="0"/>
                  <a:ea typeface="Times New Roman" panose="02020603050405020304" pitchFamily="18" charset="0"/>
                </a:rPr>
                <a:t>công</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lí</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cho</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người</a:t>
              </a:r>
              <a:r>
                <a:rPr lang="en-US" sz="2000" b="1" dirty="0">
                  <a:solidFill>
                    <a:srgbClr val="000000"/>
                  </a:solidFill>
                  <a:latin typeface="Times New Roman" panose="02020603050405020304" pitchFamily="18" charset="0"/>
                  <a:ea typeface="Times New Roman" panose="02020603050405020304" pitchFamily="18" charset="0"/>
                </a:rPr>
                <a:t> da </a:t>
              </a:r>
              <a:r>
                <a:rPr lang="en-US" sz="2000" b="1" dirty="0" err="1">
                  <a:solidFill>
                    <a:srgbClr val="000000"/>
                  </a:solidFill>
                  <a:latin typeface="Times New Roman" panose="02020603050405020304" pitchFamily="18" charset="0"/>
                  <a:ea typeface="Times New Roman" panose="02020603050405020304" pitchFamily="18" charset="0"/>
                </a:rPr>
                <a:t>đen</a:t>
              </a:r>
              <a:r>
                <a:rPr lang="en-US" sz="2000" b="1" dirty="0">
                  <a:solidFill>
                    <a:srgbClr val="000000"/>
                  </a:solidFill>
                  <a:latin typeface="Times New Roman" panose="02020603050405020304" pitchFamily="18" charset="0"/>
                  <a:ea typeface="Times New Roman" panose="02020603050405020304" pitchFamily="18" charset="0"/>
                </a:rPr>
                <a:t>.</a:t>
              </a:r>
              <a:endParaRPr lang="en-US" sz="2000" b="1" dirty="0"/>
            </a:p>
            <a:p>
              <a:pPr marL="0" lvl="0" indent="0" algn="ctr" defTabSz="1022350">
                <a:lnSpc>
                  <a:spcPct val="90000"/>
                </a:lnSpc>
                <a:spcBef>
                  <a:spcPct val="0"/>
                </a:spcBef>
                <a:spcAft>
                  <a:spcPct val="35000"/>
                </a:spcAft>
                <a:buNone/>
              </a:pPr>
              <a:endParaRPr lang="en-US" sz="2300" b="1" kern="1200" dirty="0"/>
            </a:p>
          </p:txBody>
        </p:sp>
        <p:sp>
          <p:nvSpPr>
            <p:cNvPr id="13" name="Freeform: Shape 12">
              <a:extLst>
                <a:ext uri="{FF2B5EF4-FFF2-40B4-BE49-F238E27FC236}">
                  <a16:creationId xmlns:a16="http://schemas.microsoft.com/office/drawing/2014/main" xmlns="" id="{78061896-6499-C56E-A068-C291F6998E2C}"/>
                </a:ext>
              </a:extLst>
            </p:cNvPr>
            <p:cNvSpPr/>
            <p:nvPr/>
          </p:nvSpPr>
          <p:spPr>
            <a:xfrm>
              <a:off x="352997" y="2225381"/>
              <a:ext cx="1960199" cy="4475346"/>
            </a:xfrm>
            <a:custGeom>
              <a:avLst/>
              <a:gdLst>
                <a:gd name="connsiteX0" fmla="*/ 0 w 2708008"/>
                <a:gd name="connsiteY0" fmla="*/ 0 h 3566353"/>
                <a:gd name="connsiteX1" fmla="*/ 2708008 w 2708008"/>
                <a:gd name="connsiteY1" fmla="*/ 0 h 3566353"/>
                <a:gd name="connsiteX2" fmla="*/ 2708008 w 2708008"/>
                <a:gd name="connsiteY2" fmla="*/ 3566353 h 3566353"/>
                <a:gd name="connsiteX3" fmla="*/ 0 w 2708008"/>
                <a:gd name="connsiteY3" fmla="*/ 3566353 h 3566353"/>
                <a:gd name="connsiteX4" fmla="*/ 0 w 2708008"/>
                <a:gd name="connsiteY4" fmla="*/ 0 h 35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8008" h="3566353">
                  <a:moveTo>
                    <a:pt x="0" y="0"/>
                  </a:moveTo>
                  <a:lnTo>
                    <a:pt x="2708008" y="0"/>
                  </a:lnTo>
                  <a:lnTo>
                    <a:pt x="2708008" y="3566353"/>
                  </a:lnTo>
                  <a:lnTo>
                    <a:pt x="0" y="3566353"/>
                  </a:lnTo>
                  <a:lnTo>
                    <a:pt x="0" y="0"/>
                  </a:lnTo>
                  <a:close/>
                </a:path>
              </a:pathLst>
            </a:custGeom>
            <a:solidFill>
              <a:schemeClr val="accent6">
                <a:lumMod val="40000"/>
                <a:lumOff val="6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US" sz="2300" kern="1200" dirty="0" smtClean="0">
                <a:solidFill>
                  <a:srgbClr val="FF0000"/>
                </a:solidFill>
                <a:latin typeface="Times New Roman" panose="02020603050405020304" pitchFamily="18" charset="0"/>
                <a:cs typeface="Times New Roman" panose="02020603050405020304" pitchFamily="18" charset="0"/>
              </a:endParaRPr>
            </a:p>
          </p:txBody>
        </p:sp>
        <p:sp>
          <p:nvSpPr>
            <p:cNvPr id="14" name="Freeform: Shape 13">
              <a:extLst>
                <a:ext uri="{FF2B5EF4-FFF2-40B4-BE49-F238E27FC236}">
                  <a16:creationId xmlns:a16="http://schemas.microsoft.com/office/drawing/2014/main" xmlns="" id="{57C4E03B-B962-1BE6-B9F1-FA9D372DF90A}"/>
                </a:ext>
              </a:extLst>
            </p:cNvPr>
            <p:cNvSpPr/>
            <p:nvPr/>
          </p:nvSpPr>
          <p:spPr>
            <a:xfrm>
              <a:off x="2497421" y="2225381"/>
              <a:ext cx="2057612" cy="4534238"/>
            </a:xfrm>
            <a:custGeom>
              <a:avLst/>
              <a:gdLst>
                <a:gd name="connsiteX0" fmla="*/ 0 w 2664809"/>
                <a:gd name="connsiteY0" fmla="*/ 0 h 3566353"/>
                <a:gd name="connsiteX1" fmla="*/ 2664809 w 2664809"/>
                <a:gd name="connsiteY1" fmla="*/ 0 h 3566353"/>
                <a:gd name="connsiteX2" fmla="*/ 2664809 w 2664809"/>
                <a:gd name="connsiteY2" fmla="*/ 3566353 h 3566353"/>
                <a:gd name="connsiteX3" fmla="*/ 0 w 2664809"/>
                <a:gd name="connsiteY3" fmla="*/ 3566353 h 3566353"/>
                <a:gd name="connsiteX4" fmla="*/ 0 w 2664809"/>
                <a:gd name="connsiteY4" fmla="*/ 0 h 35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809" h="3566353">
                  <a:moveTo>
                    <a:pt x="0" y="0"/>
                  </a:moveTo>
                  <a:lnTo>
                    <a:pt x="2664809" y="0"/>
                  </a:lnTo>
                  <a:lnTo>
                    <a:pt x="2664809" y="3566353"/>
                  </a:lnTo>
                  <a:lnTo>
                    <a:pt x="0" y="3566353"/>
                  </a:lnTo>
                  <a:lnTo>
                    <a:pt x="0" y="0"/>
                  </a:lnTo>
                  <a:close/>
                </a:path>
              </a:pathLst>
            </a:custGeom>
            <a:solidFill>
              <a:schemeClr val="accent2">
                <a:lumMod val="20000"/>
                <a:lumOff val="8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US" sz="2300" dirty="0" smtClean="0">
                <a:solidFill>
                  <a:srgbClr val="FF0000"/>
                </a:solidFill>
                <a:latin typeface="Times New Roman" panose="02020603050405020304" pitchFamily="18" charset="0"/>
                <a:cs typeface="Times New Roman" panose="02020603050405020304" pitchFamily="18" charset="0"/>
              </a:endParaRPr>
            </a:p>
            <a:p>
              <a:pPr marL="0" lvl="0" indent="0" algn="ctr" defTabSz="1022350">
                <a:lnSpc>
                  <a:spcPct val="90000"/>
                </a:lnSpc>
                <a:spcBef>
                  <a:spcPct val="0"/>
                </a:spcBef>
                <a:spcAft>
                  <a:spcPct val="35000"/>
                </a:spcAft>
                <a:buNone/>
              </a:pPr>
              <a:endParaRPr lang="en-US" sz="2300" dirty="0">
                <a:solidFill>
                  <a:srgbClr val="FF0000"/>
                </a:solidFill>
                <a:latin typeface="Times New Roman" panose="02020603050405020304" pitchFamily="18" charset="0"/>
                <a:cs typeface="Times New Roman" panose="02020603050405020304" pitchFamily="18" charset="0"/>
              </a:endParaRPr>
            </a:p>
          </p:txBody>
        </p:sp>
        <p:sp>
          <p:nvSpPr>
            <p:cNvPr id="15" name="Freeform: Shape 14">
              <a:extLst>
                <a:ext uri="{FF2B5EF4-FFF2-40B4-BE49-F238E27FC236}">
                  <a16:creationId xmlns:a16="http://schemas.microsoft.com/office/drawing/2014/main" xmlns="" id="{3A2F3E8A-E83E-0EF2-11B8-F202CCC8695B}"/>
                </a:ext>
              </a:extLst>
            </p:cNvPr>
            <p:cNvSpPr/>
            <p:nvPr/>
          </p:nvSpPr>
          <p:spPr>
            <a:xfrm>
              <a:off x="4774174" y="2182030"/>
              <a:ext cx="2191675" cy="4577589"/>
            </a:xfrm>
            <a:custGeom>
              <a:avLst/>
              <a:gdLst>
                <a:gd name="connsiteX0" fmla="*/ 0 w 2664809"/>
                <a:gd name="connsiteY0" fmla="*/ 0 h 3566353"/>
                <a:gd name="connsiteX1" fmla="*/ 2664809 w 2664809"/>
                <a:gd name="connsiteY1" fmla="*/ 0 h 3566353"/>
                <a:gd name="connsiteX2" fmla="*/ 2664809 w 2664809"/>
                <a:gd name="connsiteY2" fmla="*/ 3566353 h 3566353"/>
                <a:gd name="connsiteX3" fmla="*/ 0 w 2664809"/>
                <a:gd name="connsiteY3" fmla="*/ 3566353 h 3566353"/>
                <a:gd name="connsiteX4" fmla="*/ 0 w 2664809"/>
                <a:gd name="connsiteY4" fmla="*/ 0 h 35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809" h="3566353">
                  <a:moveTo>
                    <a:pt x="0" y="0"/>
                  </a:moveTo>
                  <a:lnTo>
                    <a:pt x="2664809" y="0"/>
                  </a:lnTo>
                  <a:lnTo>
                    <a:pt x="2664809" y="3566353"/>
                  </a:lnTo>
                  <a:lnTo>
                    <a:pt x="0" y="3566353"/>
                  </a:lnTo>
                  <a:lnTo>
                    <a:pt x="0" y="0"/>
                  </a:lnTo>
                  <a:close/>
                </a:path>
              </a:pathLst>
            </a:custGeom>
            <a:solidFill>
              <a:schemeClr val="accent1">
                <a:lumMod val="20000"/>
                <a:lumOff val="8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US" sz="2300" kern="1200" dirty="0" smtClean="0">
                <a:solidFill>
                  <a:srgbClr val="FF0000"/>
                </a:solidFill>
                <a:latin typeface="Times New Roman" panose="02020603050405020304" pitchFamily="18" charset="0"/>
                <a:cs typeface="Times New Roman" panose="02020603050405020304" pitchFamily="18" charset="0"/>
              </a:endParaRPr>
            </a:p>
            <a:p>
              <a:pPr marL="0" lvl="0" indent="0" algn="ctr" defTabSz="1022350">
                <a:lnSpc>
                  <a:spcPct val="90000"/>
                </a:lnSpc>
                <a:spcBef>
                  <a:spcPct val="0"/>
                </a:spcBef>
                <a:spcAft>
                  <a:spcPct val="35000"/>
                </a:spcAft>
                <a:buNone/>
              </a:pPr>
              <a:endParaRPr lang="en-US" sz="2300" kern="1200" dirty="0" smtClean="0">
                <a:solidFill>
                  <a:srgbClr val="FF0000"/>
                </a:solidFill>
                <a:latin typeface="Times New Roman" panose="02020603050405020304" pitchFamily="18" charset="0"/>
                <a:cs typeface="Times New Roman" panose="02020603050405020304" pitchFamily="18" charset="0"/>
              </a:endParaRPr>
            </a:p>
          </p:txBody>
        </p:sp>
      </p:grpSp>
      <p:cxnSp>
        <p:nvCxnSpPr>
          <p:cNvPr id="18" name="Straight Connector 17">
            <a:extLst>
              <a:ext uri="{FF2B5EF4-FFF2-40B4-BE49-F238E27FC236}">
                <a16:creationId xmlns:a16="http://schemas.microsoft.com/office/drawing/2014/main" xmlns="" id="{0A9D3A5B-91EE-DF50-62BD-D63BE4144CEF}"/>
              </a:ext>
            </a:extLst>
          </p:cNvPr>
          <p:cNvCxnSpPr/>
          <p:nvPr/>
        </p:nvCxnSpPr>
        <p:spPr>
          <a:xfrm>
            <a:off x="4658259" y="3062377"/>
            <a:ext cx="0" cy="216329"/>
          </a:xfrm>
          <a:prstGeom prst="line">
            <a:avLst/>
          </a:prstGeom>
        </p:spPr>
        <p:style>
          <a:lnRef idx="1">
            <a:schemeClr val="accent1"/>
          </a:lnRef>
          <a:fillRef idx="0">
            <a:schemeClr val="accent1"/>
          </a:fillRef>
          <a:effectRef idx="0">
            <a:schemeClr val="accent1"/>
          </a:effectRef>
          <a:fontRef idx="minor">
            <a:schemeClr val="tx1"/>
          </a:fontRef>
        </p:style>
      </p:cxnSp>
      <p:sp>
        <p:nvSpPr>
          <p:cNvPr id="16" name="Freeform: Shape 13">
            <a:extLst>
              <a:ext uri="{FF2B5EF4-FFF2-40B4-BE49-F238E27FC236}">
                <a16:creationId xmlns:a16="http://schemas.microsoft.com/office/drawing/2014/main" xmlns="" id="{57C4E03B-B962-1BE6-B9F1-FA9D372DF90A}"/>
              </a:ext>
            </a:extLst>
          </p:cNvPr>
          <p:cNvSpPr/>
          <p:nvPr/>
        </p:nvSpPr>
        <p:spPr>
          <a:xfrm>
            <a:off x="7043549" y="2043130"/>
            <a:ext cx="1949979" cy="4486921"/>
          </a:xfrm>
          <a:custGeom>
            <a:avLst/>
            <a:gdLst>
              <a:gd name="connsiteX0" fmla="*/ 0 w 2664809"/>
              <a:gd name="connsiteY0" fmla="*/ 0 h 3566353"/>
              <a:gd name="connsiteX1" fmla="*/ 2664809 w 2664809"/>
              <a:gd name="connsiteY1" fmla="*/ 0 h 3566353"/>
              <a:gd name="connsiteX2" fmla="*/ 2664809 w 2664809"/>
              <a:gd name="connsiteY2" fmla="*/ 3566353 h 3566353"/>
              <a:gd name="connsiteX3" fmla="*/ 0 w 2664809"/>
              <a:gd name="connsiteY3" fmla="*/ 3566353 h 3566353"/>
              <a:gd name="connsiteX4" fmla="*/ 0 w 2664809"/>
              <a:gd name="connsiteY4" fmla="*/ 0 h 35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809" h="3566353">
                <a:moveTo>
                  <a:pt x="0" y="0"/>
                </a:moveTo>
                <a:lnTo>
                  <a:pt x="2664809" y="0"/>
                </a:lnTo>
                <a:lnTo>
                  <a:pt x="2664809" y="3566353"/>
                </a:lnTo>
                <a:lnTo>
                  <a:pt x="0" y="3566353"/>
                </a:lnTo>
                <a:lnTo>
                  <a:pt x="0" y="0"/>
                </a:lnTo>
                <a:close/>
              </a:path>
            </a:pathLst>
          </a:custGeom>
          <a:solidFill>
            <a:schemeClr val="accent2">
              <a:lumMod val="20000"/>
              <a:lumOff val="8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US" sz="2000" kern="1200" dirty="0">
              <a:latin typeface="Times New Roman" pitchFamily="18" charset="0"/>
              <a:cs typeface="Times New Roman" pitchFamily="18" charset="0"/>
            </a:endParaRPr>
          </a:p>
        </p:txBody>
      </p:sp>
      <p:sp>
        <p:nvSpPr>
          <p:cNvPr id="9" name="TextBox 8"/>
          <p:cNvSpPr txBox="1"/>
          <p:nvPr/>
        </p:nvSpPr>
        <p:spPr>
          <a:xfrm>
            <a:off x="7043550" y="2222336"/>
            <a:ext cx="1949978" cy="400110"/>
          </a:xfrm>
          <a:prstGeom prst="rect">
            <a:avLst/>
          </a:prstGeom>
          <a:noFill/>
        </p:spPr>
        <p:txBody>
          <a:bodyPr wrap="square" rtlCol="0">
            <a:spAutoFit/>
          </a:bodyPr>
          <a:lstStyle/>
          <a:p>
            <a:r>
              <a:rPr lang="en-US" sz="2000" b="1" dirty="0" err="1" smtClean="0">
                <a:solidFill>
                  <a:srgbClr val="FF0000"/>
                </a:solidFill>
                <a:latin typeface="Times New Roman" pitchFamily="18" charset="0"/>
                <a:cs typeface="Times New Roman" pitchFamily="18" charset="0"/>
              </a:rPr>
              <a:t>Yếu</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tố</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bổ</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trợ</a:t>
            </a:r>
            <a:endParaRPr lang="vi-VN" sz="2000" b="1" dirty="0">
              <a:solidFill>
                <a:srgbClr val="FF0000"/>
              </a:solidFill>
              <a:latin typeface="Times New Roman" pitchFamily="18" charset="0"/>
              <a:cs typeface="Times New Roman" pitchFamily="18" charset="0"/>
            </a:endParaRPr>
          </a:p>
        </p:txBody>
      </p:sp>
      <p:sp>
        <p:nvSpPr>
          <p:cNvPr id="17" name="TextBox 16"/>
          <p:cNvSpPr txBox="1"/>
          <p:nvPr/>
        </p:nvSpPr>
        <p:spPr>
          <a:xfrm>
            <a:off x="4554085" y="2189536"/>
            <a:ext cx="2124508" cy="400110"/>
          </a:xfrm>
          <a:prstGeom prst="rect">
            <a:avLst/>
          </a:prstGeom>
          <a:noFill/>
        </p:spPr>
        <p:txBody>
          <a:bodyPr wrap="square" rtlCol="0">
            <a:spAutoFit/>
          </a:bodyPr>
          <a:lstStyle/>
          <a:p>
            <a:r>
              <a:rPr lang="en-US" sz="2000" b="1" dirty="0" err="1" smtClean="0">
                <a:solidFill>
                  <a:srgbClr val="FF0000"/>
                </a:solidFill>
                <a:latin typeface="Times New Roman" pitchFamily="18" charset="0"/>
                <a:cs typeface="Times New Roman" pitchFamily="18" charset="0"/>
              </a:rPr>
              <a:t>Yếu</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tố</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nghệ</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thuật</a:t>
            </a:r>
            <a:endParaRPr lang="vi-VN" sz="2000" b="1" dirty="0">
              <a:solidFill>
                <a:srgbClr val="FF0000"/>
              </a:solidFill>
              <a:latin typeface="Times New Roman" pitchFamily="18" charset="0"/>
              <a:cs typeface="Times New Roman" pitchFamily="18" charset="0"/>
            </a:endParaRPr>
          </a:p>
        </p:txBody>
      </p:sp>
      <p:sp>
        <p:nvSpPr>
          <p:cNvPr id="19" name="TextBox 18"/>
          <p:cNvSpPr txBox="1"/>
          <p:nvPr/>
        </p:nvSpPr>
        <p:spPr>
          <a:xfrm>
            <a:off x="3233055" y="2341936"/>
            <a:ext cx="184731" cy="369332"/>
          </a:xfrm>
          <a:prstGeom prst="rect">
            <a:avLst/>
          </a:prstGeom>
          <a:noFill/>
        </p:spPr>
        <p:txBody>
          <a:bodyPr wrap="none" rtlCol="0">
            <a:spAutoFit/>
          </a:bodyPr>
          <a:lstStyle/>
          <a:p>
            <a:endParaRPr lang="vi-VN"/>
          </a:p>
        </p:txBody>
      </p:sp>
      <p:sp>
        <p:nvSpPr>
          <p:cNvPr id="20" name="TextBox 19"/>
          <p:cNvSpPr txBox="1"/>
          <p:nvPr/>
        </p:nvSpPr>
        <p:spPr>
          <a:xfrm>
            <a:off x="2434400" y="2214611"/>
            <a:ext cx="1527861" cy="400110"/>
          </a:xfrm>
          <a:prstGeom prst="rect">
            <a:avLst/>
          </a:prstGeom>
          <a:noFill/>
        </p:spPr>
        <p:txBody>
          <a:bodyPr wrap="square" rtlCol="0">
            <a:spAutoFit/>
          </a:bodyPr>
          <a:lstStyle/>
          <a:p>
            <a:r>
              <a:rPr lang="en-US" sz="2000" b="1" dirty="0" err="1" smtClean="0">
                <a:solidFill>
                  <a:srgbClr val="FF0000"/>
                </a:solidFill>
                <a:latin typeface="Times New Roman" pitchFamily="18" charset="0"/>
                <a:cs typeface="Times New Roman" pitchFamily="18" charset="0"/>
              </a:rPr>
              <a:t>Bằng</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chứng</a:t>
            </a:r>
            <a:endParaRPr lang="vi-VN" sz="2000" b="1" dirty="0">
              <a:solidFill>
                <a:srgbClr val="FF0000"/>
              </a:solidFill>
              <a:latin typeface="Times New Roman" pitchFamily="18" charset="0"/>
              <a:cs typeface="Times New Roman" pitchFamily="18" charset="0"/>
            </a:endParaRPr>
          </a:p>
        </p:txBody>
      </p:sp>
      <p:sp>
        <p:nvSpPr>
          <p:cNvPr id="24" name="TextBox 23"/>
          <p:cNvSpPr txBox="1"/>
          <p:nvPr/>
        </p:nvSpPr>
        <p:spPr>
          <a:xfrm>
            <a:off x="375975" y="2181811"/>
            <a:ext cx="1527861" cy="400110"/>
          </a:xfrm>
          <a:prstGeom prst="rect">
            <a:avLst/>
          </a:prstGeom>
          <a:noFill/>
        </p:spPr>
        <p:txBody>
          <a:bodyPr wrap="square" rtlCol="0">
            <a:spAutoFit/>
          </a:bodyPr>
          <a:lstStyle/>
          <a:p>
            <a:r>
              <a:rPr lang="en-US" sz="2000" b="1" dirty="0" err="1" smtClean="0">
                <a:solidFill>
                  <a:srgbClr val="FF0000"/>
                </a:solidFill>
                <a:latin typeface="Times New Roman" pitchFamily="18" charset="0"/>
                <a:cs typeface="Times New Roman" pitchFamily="18" charset="0"/>
              </a:rPr>
              <a:t>Lí</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lẽ</a:t>
            </a:r>
            <a:endParaRPr lang="vi-VN" sz="2000" b="1" dirty="0">
              <a:solidFill>
                <a:srgbClr val="FF0000"/>
              </a:solidFill>
              <a:latin typeface="Times New Roman" pitchFamily="18" charset="0"/>
              <a:cs typeface="Times New Roman" pitchFamily="18" charset="0"/>
            </a:endParaRPr>
          </a:p>
        </p:txBody>
      </p:sp>
      <p:cxnSp>
        <p:nvCxnSpPr>
          <p:cNvPr id="27" name="Straight Arrow Connector 26"/>
          <p:cNvCxnSpPr/>
          <p:nvPr/>
        </p:nvCxnSpPr>
        <p:spPr>
          <a:xfrm>
            <a:off x="4475475" y="1287825"/>
            <a:ext cx="1192951" cy="7553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3233055" y="1287825"/>
            <a:ext cx="1242420" cy="7553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902825" y="1276421"/>
            <a:ext cx="3572650" cy="7667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554084" y="1287825"/>
            <a:ext cx="3629217" cy="7553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236" y="2711268"/>
            <a:ext cx="2187613" cy="3877985"/>
          </a:xfrm>
          <a:prstGeom prst="rect">
            <a:avLst/>
          </a:prstGeom>
          <a:noFill/>
        </p:spPr>
        <p:txBody>
          <a:bodyPr wrap="square" rtlCol="0">
            <a:spAutoFit/>
          </a:bodyPr>
          <a:lstStyle/>
          <a:p>
            <a:pPr marL="285750" indent="-285750" algn="ctr" defTabSz="1022350">
              <a:lnSpc>
                <a:spcPct val="90000"/>
              </a:lnSpc>
              <a:spcBef>
                <a:spcPct val="0"/>
              </a:spcBef>
              <a:spcAft>
                <a:spcPct val="35000"/>
              </a:spcAft>
              <a:buFontTx/>
              <a:buChar char="-"/>
            </a:pPr>
            <a:r>
              <a:rPr lang="en-US" sz="2400" dirty="0" err="1" smtClean="0">
                <a:solidFill>
                  <a:srgbClr val="000000"/>
                </a:solidFill>
                <a:latin typeface="Times New Roman" panose="02020603050405020304" pitchFamily="18" charset="0"/>
                <a:ea typeface="Times New Roman" panose="02020603050405020304" pitchFamily="18" charset="0"/>
              </a:rPr>
              <a:t>Bạn</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sẽ</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tiếp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tục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niềm</a:t>
            </a:r>
            <a:r>
              <a:rPr lang="en-US" sz="2400" dirty="0">
                <a:solidFill>
                  <a:srgbClr val="000000"/>
                </a:solidFill>
                <a:latin typeface="Times New Roman" panose="02020603050405020304" pitchFamily="18" charset="0"/>
                <a:ea typeface="Times New Roman" panose="02020603050405020304" pitchFamily="18" charset="0"/>
              </a:rPr>
              <a:t> tin </a:t>
            </a:r>
            <a:r>
              <a:rPr lang="en-US" sz="2400" dirty="0" err="1">
                <a:solidFill>
                  <a:srgbClr val="000000"/>
                </a:solidFill>
                <a:latin typeface="Times New Roman" panose="02020603050405020304" pitchFamily="18" charset="0"/>
                <a:ea typeface="Times New Roman" panose="02020603050405020304" pitchFamily="18" charset="0"/>
              </a:rPr>
              <a:t>rằng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khổ</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đau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sẽ</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ngày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đền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đáp</a:t>
            </a:r>
            <a:endParaRPr lang="en-US" sz="2400" dirty="0">
              <a:solidFill>
                <a:srgbClr val="000000"/>
              </a:solidFill>
              <a:latin typeface="Times New Roman" panose="02020603050405020304" pitchFamily="18" charset="0"/>
              <a:ea typeface="Times New Roman" panose="02020603050405020304" pitchFamily="18" charset="0"/>
            </a:endParaRPr>
          </a:p>
          <a:p>
            <a:pPr algn="ctr" defTabSz="1022350">
              <a:lnSpc>
                <a:spcPct val="90000"/>
              </a:lnSpc>
              <a:spcBef>
                <a:spcPct val="0"/>
              </a:spcBef>
              <a:spcAft>
                <a:spcPct val="35000"/>
              </a:spcAft>
            </a:pP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Đừng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đắm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chìm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tuyệt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vọng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vẫn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ước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p:cNvSpPr txBox="1"/>
          <p:nvPr/>
        </p:nvSpPr>
        <p:spPr>
          <a:xfrm>
            <a:off x="2214849" y="2801070"/>
            <a:ext cx="2114079" cy="1754326"/>
          </a:xfrm>
          <a:prstGeom prst="rect">
            <a:avLst/>
          </a:prstGeom>
          <a:noFill/>
        </p:spPr>
        <p:txBody>
          <a:bodyPr wrap="square" rtlCol="0">
            <a:spAutoFit/>
          </a:bodyPr>
          <a:lstStyle/>
          <a:p>
            <a:pPr algn="ctr" defTabSz="1022350">
              <a:lnSpc>
                <a:spcPct val="90000"/>
              </a:lnSpc>
              <a:spcBef>
                <a:spcPct val="0"/>
              </a:spcBef>
              <a:spcAft>
                <a:spcPct val="35000"/>
              </a:spcAft>
            </a:pPr>
            <a:r>
              <a:rPr lang="en-US" sz="2400" dirty="0" err="1">
                <a:solidFill>
                  <a:srgbClr val="000000"/>
                </a:solidFill>
                <a:latin typeface="Times New Roman" panose="02020603050405020304" pitchFamily="18" charset="0"/>
                <a:ea typeface="Times New Roman" panose="02020603050405020304" pitchFamily="18" charset="0"/>
              </a:rPr>
              <a:t>Tôi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rằng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ngày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kia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Hãy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tự</a:t>
            </a:r>
            <a:r>
              <a:rPr lang="en-US" sz="2400" dirty="0">
                <a:solidFill>
                  <a:srgbClr val="000000"/>
                </a:solidFill>
                <a:latin typeface="Times New Roman" panose="02020603050405020304" pitchFamily="18" charset="0"/>
                <a:ea typeface="Times New Roman" panose="02020603050405020304" pitchFamily="18" charset="0"/>
              </a:rPr>
              <a:t> do </a:t>
            </a:r>
            <a:r>
              <a:rPr lang="en-US" sz="2400" dirty="0" err="1">
                <a:solidFill>
                  <a:srgbClr val="000000"/>
                </a:solidFill>
                <a:latin typeface="Times New Roman" panose="02020603050405020304" pitchFamily="18" charset="0"/>
                <a:ea typeface="Times New Roman" panose="02020603050405020304" pitchFamily="18" charset="0"/>
              </a:rPr>
              <a:t>ngân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vang</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p>
        </p:txBody>
      </p:sp>
      <p:sp>
        <p:nvSpPr>
          <p:cNvPr id="5" name="TextBox 4"/>
          <p:cNvSpPr txBox="1"/>
          <p:nvPr/>
        </p:nvSpPr>
        <p:spPr>
          <a:xfrm>
            <a:off x="4641446" y="2939970"/>
            <a:ext cx="2164459" cy="2677656"/>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Điệp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từ</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điệp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ngữ</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lặp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cấu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trúc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ẩn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=&gt; </a:t>
            </a:r>
            <a:r>
              <a:rPr lang="en-US" sz="2400" dirty="0" err="1" smtClean="0">
                <a:latin typeface="Times New Roman" panose="02020603050405020304" pitchFamily="18" charset="0"/>
                <a:cs typeface="Times New Roman" panose="02020603050405020304" pitchFamily="18" charset="0"/>
              </a:rPr>
              <a:t>Giọng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điệu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hùng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hồn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thiết</a:t>
            </a:r>
            <a:r>
              <a:rPr lang="en-US" sz="2400" dirty="0" smtClean="0">
                <a:latin typeface="Times New Roman" panose="02020603050405020304" pitchFamily="18" charset="0"/>
                <a:cs typeface="Times New Roman" panose="02020603050405020304" pitchFamily="18" charset="0"/>
              </a:rPr>
              <a:t>… </a:t>
            </a:r>
            <a:endParaRPr lang="vi-VN" sz="2400" dirty="0"/>
          </a:p>
        </p:txBody>
      </p:sp>
      <p:sp>
        <p:nvSpPr>
          <p:cNvPr id="6" name="TextBox 5"/>
          <p:cNvSpPr txBox="1"/>
          <p:nvPr/>
        </p:nvSpPr>
        <p:spPr>
          <a:xfrm>
            <a:off x="7245752" y="3278706"/>
            <a:ext cx="1493134" cy="830997"/>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Miêu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tả</a:t>
            </a:r>
            <a:endParaRPr lang="en-US" sz="2400" dirty="0" smtClean="0">
              <a:latin typeface="Times New Roman" pitchFamily="18" charset="0"/>
              <a:cs typeface="Times New Roman" pitchFamily="18" charset="0"/>
            </a:endParaRPr>
          </a:p>
          <a:p>
            <a:r>
              <a:rPr lang="en-US" sz="2400" dirty="0" err="1" smtClean="0">
                <a:latin typeface="Times New Roman" pitchFamily="18" charset="0"/>
                <a:cs typeface="Times New Roman" pitchFamily="18" charset="0"/>
              </a:rPr>
              <a:t>Biểu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cảm</a:t>
            </a:r>
            <a:endParaRPr lang="vi-VN" sz="2400" dirty="0">
              <a:latin typeface="Times New Roman" pitchFamily="18" charset="0"/>
              <a:cs typeface="Times New Roman" pitchFamily="18" charset="0"/>
            </a:endParaRPr>
          </a:p>
        </p:txBody>
      </p:sp>
      <p:sp>
        <p:nvSpPr>
          <p:cNvPr id="7" name="TextBox 6"/>
          <p:cNvSpPr txBox="1"/>
          <p:nvPr/>
        </p:nvSpPr>
        <p:spPr>
          <a:xfrm>
            <a:off x="2214849" y="4676163"/>
            <a:ext cx="2114079" cy="1569660"/>
          </a:xfrm>
          <a:prstGeom prst="rect">
            <a:avLst/>
          </a:prstGeom>
          <a:noFill/>
        </p:spPr>
        <p:txBody>
          <a:bodyPr wrap="square" rtlCol="0">
            <a:spAutoFit/>
          </a:bodyPr>
          <a:lstStyle/>
          <a:p>
            <a:r>
              <a:rPr lang="en-US" sz="2400" dirty="0" smtClean="0">
                <a:latin typeface="Times New Roman" pitchFamily="18" charset="0"/>
                <a:cs typeface="Times New Roman" pitchFamily="18" charset="0"/>
              </a:rPr>
              <a:t>-&gt; </a:t>
            </a:r>
            <a:r>
              <a:rPr lang="en-US" sz="2400" dirty="0" err="1" smtClean="0">
                <a:latin typeface="Times New Roman" pitchFamily="18" charset="0"/>
                <a:cs typeface="Times New Roman" pitchFamily="18" charset="0"/>
              </a:rPr>
              <a:t>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niềm</a:t>
            </a:r>
            <a:r>
              <a:rPr lang="en-US" sz="2400" dirty="0" smtClean="0">
                <a:latin typeface="Times New Roman" pitchFamily="18" charset="0"/>
                <a:cs typeface="Times New Roman" pitchFamily="18" charset="0"/>
              </a:rPr>
              <a:t> tin </a:t>
            </a:r>
            <a:r>
              <a:rPr lang="en-US" sz="2400" dirty="0" err="1" smtClean="0">
                <a:latin typeface="Times New Roman" pitchFamily="18" charset="0"/>
                <a:cs typeface="Times New Roman" pitchFamily="18" charset="0"/>
              </a:rPr>
              <a:t>cụ</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động</a:t>
            </a: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22224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circle(in)">
                                      <p:cBhvr>
                                        <p:cTn id="22" dur="2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circle(in)">
                                      <p:cBhvr>
                                        <p:cTn id="27" dur="20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circle(in)">
                                      <p:cBhvr>
                                        <p:cTn id="32" dur="2000"/>
                                        <p:tgtEl>
                                          <p:spTgt spid="6">
                                            <p:txEl>
                                              <p:pRg st="0" end="0"/>
                                            </p:txEl>
                                          </p:spTgt>
                                        </p:tgtEl>
                                      </p:cBhvr>
                                    </p:animEffect>
                                  </p:childTnLst>
                                </p:cTn>
                              </p:par>
                              <p:par>
                                <p:cTn id="33" presetID="6" presetClass="entr" presetSubtype="16" fill="hold" nodeType="with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circle(in)">
                                      <p:cBhvr>
                                        <p:cTn id="35"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1F83FFF-E856-77EC-9845-16EC86F9B397}"/>
              </a:ext>
            </a:extLst>
          </p:cNvPr>
          <p:cNvSpPr>
            <a:spLocks noGrp="1"/>
          </p:cNvSpPr>
          <p:nvPr>
            <p:ph idx="1"/>
          </p:nvPr>
        </p:nvSpPr>
        <p:spPr>
          <a:xfrm>
            <a:off x="298007" y="890547"/>
            <a:ext cx="8217343" cy="1455837"/>
          </a:xfrm>
        </p:spPr>
        <p:txBody>
          <a:bodyPr>
            <a:noAutofit/>
          </a:bodyPr>
          <a:lstStyle/>
          <a:p>
            <a:pPr marL="0" marR="0" indent="0" algn="just">
              <a:lnSpc>
                <a:spcPct val="107000"/>
              </a:lnSpc>
              <a:spcBef>
                <a:spcPts val="0"/>
              </a:spcBef>
              <a:spcAft>
                <a:spcPts val="0"/>
              </a:spcAft>
              <a:buNone/>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 </a:t>
            </a:r>
            <a:r>
              <a:rPr lang="en-US" sz="2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Khám</a:t>
            </a: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a:t>
            </a:r>
            <a:r>
              <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Thái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khát</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vọng</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Mỹ</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400" dirty="0"/>
          </a:p>
        </p:txBody>
      </p:sp>
      <p:sp>
        <p:nvSpPr>
          <p:cNvPr id="5" name="Title 4">
            <a:extLst>
              <a:ext uri="{FF2B5EF4-FFF2-40B4-BE49-F238E27FC236}">
                <a16:creationId xmlns:a16="http://schemas.microsoft.com/office/drawing/2014/main" xmlns="" id="{E3EA0061-DE9E-1A0F-D510-F107EB0CDEF3}"/>
              </a:ext>
            </a:extLst>
          </p:cNvPr>
          <p:cNvSpPr>
            <a:spLocks noGrp="1"/>
          </p:cNvSpPr>
          <p:nvPr>
            <p:ph type="title"/>
          </p:nvPr>
        </p:nvSpPr>
        <p:spPr>
          <a:xfrm>
            <a:off x="628650" y="86834"/>
            <a:ext cx="7886700" cy="541323"/>
          </a:xfrm>
        </p:spPr>
        <p:txBody>
          <a:bodyPr>
            <a:norm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TÔI CÓ MỘT </a:t>
            </a:r>
            <a:r>
              <a:rPr lang="en-US" sz="3200" dirty="0" smtClean="0">
                <a:solidFill>
                  <a:srgbClr val="FF0000"/>
                </a:solidFill>
                <a:latin typeface="Times New Roman" panose="02020603050405020304" pitchFamily="18" charset="0"/>
                <a:cs typeface="Times New Roman" panose="02020603050405020304" pitchFamily="18" charset="0"/>
              </a:rPr>
              <a:t>ƯỚC </a:t>
            </a:r>
            <a:r>
              <a:rPr lang="en-US" sz="3200" dirty="0">
                <a:solidFill>
                  <a:srgbClr val="FF0000"/>
                </a:solidFill>
                <a:latin typeface="Times New Roman" panose="02020603050405020304" pitchFamily="18" charset="0"/>
                <a:cs typeface="Times New Roman" panose="02020603050405020304" pitchFamily="18" charset="0"/>
              </a:rPr>
              <a:t>MƠ</a:t>
            </a:r>
          </a:p>
        </p:txBody>
      </p:sp>
      <p:sp>
        <p:nvSpPr>
          <p:cNvPr id="7" name="TextBox 6">
            <a:extLst>
              <a:ext uri="{FF2B5EF4-FFF2-40B4-BE49-F238E27FC236}">
                <a16:creationId xmlns:a16="http://schemas.microsoft.com/office/drawing/2014/main" xmlns="" id="{3BAE1A55-43D0-F987-1ED4-770F19B0FD8E}"/>
              </a:ext>
            </a:extLst>
          </p:cNvPr>
          <p:cNvSpPr txBox="1"/>
          <p:nvPr/>
        </p:nvSpPr>
        <p:spPr>
          <a:xfrm>
            <a:off x="5037151" y="544764"/>
            <a:ext cx="3637722" cy="882678"/>
          </a:xfrm>
          <a:prstGeom prst="rect">
            <a:avLst/>
          </a:prstGeom>
          <a:noFill/>
        </p:spPr>
        <p:txBody>
          <a:bodyPr wrap="square">
            <a:spAutoFit/>
          </a:bodyPr>
          <a:lstStyle/>
          <a:p>
            <a:pPr algn="ctr">
              <a:lnSpc>
                <a:spcPct val="107000"/>
              </a:lnSpc>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--Mac-tin Lu-</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thơ</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Kinh</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4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Freeform: Shape 18">
            <a:extLst>
              <a:ext uri="{FF2B5EF4-FFF2-40B4-BE49-F238E27FC236}">
                <a16:creationId xmlns:a16="http://schemas.microsoft.com/office/drawing/2014/main" xmlns="" id="{B54A7ECF-253D-0DDF-EF3F-EFF7F2FF5D62}"/>
              </a:ext>
            </a:extLst>
          </p:cNvPr>
          <p:cNvSpPr/>
          <p:nvPr/>
        </p:nvSpPr>
        <p:spPr>
          <a:xfrm>
            <a:off x="485667" y="2450716"/>
            <a:ext cx="2523226" cy="720000"/>
          </a:xfrm>
          <a:custGeom>
            <a:avLst/>
            <a:gdLst>
              <a:gd name="connsiteX0" fmla="*/ 0 w 2523226"/>
              <a:gd name="connsiteY0" fmla="*/ 0 h 720000"/>
              <a:gd name="connsiteX1" fmla="*/ 2523226 w 2523226"/>
              <a:gd name="connsiteY1" fmla="*/ 0 h 720000"/>
              <a:gd name="connsiteX2" fmla="*/ 2523226 w 2523226"/>
              <a:gd name="connsiteY2" fmla="*/ 720000 h 720000"/>
              <a:gd name="connsiteX3" fmla="*/ 0 w 2523226"/>
              <a:gd name="connsiteY3" fmla="*/ 720000 h 720000"/>
              <a:gd name="connsiteX4" fmla="*/ 0 w 2523226"/>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3226" h="720000">
                <a:moveTo>
                  <a:pt x="0" y="0"/>
                </a:moveTo>
                <a:lnTo>
                  <a:pt x="2523226" y="0"/>
                </a:lnTo>
                <a:lnTo>
                  <a:pt x="2523226" y="720000"/>
                </a:lnTo>
                <a:lnTo>
                  <a:pt x="0" y="720000"/>
                </a:lnTo>
                <a:lnTo>
                  <a:pt x="0"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err="1">
                <a:latin typeface="Times New Roman" panose="02020603050405020304" pitchFamily="18" charset="0"/>
                <a:cs typeface="Times New Roman" panose="02020603050405020304" pitchFamily="18" charset="0"/>
              </a:rPr>
              <a:t>Khát</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vọng</a:t>
            </a:r>
            <a:endParaRPr lang="en-US" sz="2500" kern="1200" dirty="0">
              <a:latin typeface="Times New Roman" panose="02020603050405020304" pitchFamily="18" charset="0"/>
              <a:cs typeface="Times New Roman" panose="02020603050405020304" pitchFamily="18" charset="0"/>
            </a:endParaRPr>
          </a:p>
        </p:txBody>
      </p:sp>
      <p:sp>
        <p:nvSpPr>
          <p:cNvPr id="20" name="Freeform: Shape 19">
            <a:extLst>
              <a:ext uri="{FF2B5EF4-FFF2-40B4-BE49-F238E27FC236}">
                <a16:creationId xmlns:a16="http://schemas.microsoft.com/office/drawing/2014/main" xmlns="" id="{A27E2BFF-8B2F-B8FD-D058-B109F65C5A72}"/>
              </a:ext>
            </a:extLst>
          </p:cNvPr>
          <p:cNvSpPr/>
          <p:nvPr/>
        </p:nvSpPr>
        <p:spPr>
          <a:xfrm>
            <a:off x="485667" y="3170716"/>
            <a:ext cx="2523226" cy="3401226"/>
          </a:xfrm>
          <a:custGeom>
            <a:avLst/>
            <a:gdLst>
              <a:gd name="connsiteX0" fmla="*/ 0 w 2523226"/>
              <a:gd name="connsiteY0" fmla="*/ 0 h 3401226"/>
              <a:gd name="connsiteX1" fmla="*/ 2523226 w 2523226"/>
              <a:gd name="connsiteY1" fmla="*/ 0 h 3401226"/>
              <a:gd name="connsiteX2" fmla="*/ 2523226 w 2523226"/>
              <a:gd name="connsiteY2" fmla="*/ 3401226 h 3401226"/>
              <a:gd name="connsiteX3" fmla="*/ 0 w 2523226"/>
              <a:gd name="connsiteY3" fmla="*/ 3401226 h 3401226"/>
              <a:gd name="connsiteX4" fmla="*/ 0 w 2523226"/>
              <a:gd name="connsiteY4" fmla="*/ 0 h 3401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3226" h="3401226">
                <a:moveTo>
                  <a:pt x="0" y="0"/>
                </a:moveTo>
                <a:lnTo>
                  <a:pt x="2523226" y="0"/>
                </a:lnTo>
                <a:lnTo>
                  <a:pt x="2523226" y="3401226"/>
                </a:lnTo>
                <a:lnTo>
                  <a:pt x="0" y="3401226"/>
                </a:lnTo>
                <a:lnTo>
                  <a:pt x="0" y="0"/>
                </a:ln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err="1">
                <a:latin typeface="Times New Roman" panose="02020603050405020304" pitchFamily="18" charset="0"/>
                <a:cs typeface="Times New Roman" panose="02020603050405020304" pitchFamily="18" charset="0"/>
              </a:rPr>
              <a:t>Tự</a:t>
            </a:r>
            <a:r>
              <a:rPr lang="en-US" sz="2500" kern="1200" dirty="0">
                <a:latin typeface="Times New Roman" panose="02020603050405020304" pitchFamily="18" charset="0"/>
                <a:cs typeface="Times New Roman" panose="02020603050405020304" pitchFamily="18" charset="0"/>
              </a:rPr>
              <a:t> do, </a:t>
            </a:r>
            <a:r>
              <a:rPr lang="en-US" sz="2500" kern="1200" dirty="0" err="1">
                <a:latin typeface="Times New Roman" panose="02020603050405020304" pitchFamily="18" charset="0"/>
                <a:cs typeface="Times New Roman" panose="02020603050405020304" pitchFamily="18" charset="0"/>
              </a:rPr>
              <a:t>dân</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chủ</a:t>
            </a:r>
            <a:endParaRPr lang="en-US" sz="2500" kern="1200" dirty="0">
              <a:latin typeface="Times New Roman" panose="02020603050405020304" pitchFamily="18" charset="0"/>
              <a:cs typeface="Times New Roman" panose="02020603050405020304" pitchFamily="18" charset="0"/>
            </a:endParaRPr>
          </a:p>
          <a:p>
            <a:pPr marL="228600" lvl="1" indent="-228600" algn="l" defTabSz="1111250">
              <a:lnSpc>
                <a:spcPct val="90000"/>
              </a:lnSpc>
              <a:spcBef>
                <a:spcPct val="0"/>
              </a:spcBef>
              <a:spcAft>
                <a:spcPct val="15000"/>
              </a:spcAft>
              <a:buChar char="•"/>
            </a:pPr>
            <a:r>
              <a:rPr lang="en-US" sz="2500" kern="1200" dirty="0" err="1">
                <a:latin typeface="Times New Roman" panose="02020603050405020304" pitchFamily="18" charset="0"/>
                <a:cs typeface="Times New Roman" panose="02020603050405020304" pitchFamily="18" charset="0"/>
              </a:rPr>
              <a:t>Đoàn</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kết</a:t>
            </a:r>
            <a:endParaRPr lang="en-US" sz="2500" kern="1200" dirty="0">
              <a:latin typeface="Times New Roman" panose="02020603050405020304" pitchFamily="18" charset="0"/>
              <a:cs typeface="Times New Roman" panose="02020603050405020304" pitchFamily="18" charset="0"/>
            </a:endParaRPr>
          </a:p>
          <a:p>
            <a:pPr marL="228600" lvl="1" indent="-228600" algn="l" defTabSz="1111250">
              <a:lnSpc>
                <a:spcPct val="90000"/>
              </a:lnSpc>
              <a:spcBef>
                <a:spcPct val="0"/>
              </a:spcBef>
              <a:spcAft>
                <a:spcPct val="15000"/>
              </a:spcAft>
              <a:buChar char="•"/>
            </a:pPr>
            <a:r>
              <a:rPr lang="en-US" sz="2500" kern="1200" dirty="0" err="1">
                <a:latin typeface="Times New Roman" panose="02020603050405020304" pitchFamily="18" charset="0"/>
                <a:cs typeface="Times New Roman" panose="02020603050405020304" pitchFamily="18" charset="0"/>
              </a:rPr>
              <a:t>Sự</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phát</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triển</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thịnh</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vượng</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của</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nước</a:t>
            </a:r>
            <a:r>
              <a:rPr lang="en-US" sz="2500" kern="1200" dirty="0">
                <a:latin typeface="Times New Roman" panose="02020603050405020304" pitchFamily="18" charset="0"/>
                <a:cs typeface="Times New Roman" panose="02020603050405020304" pitchFamily="18" charset="0"/>
              </a:rPr>
              <a:t> </a:t>
            </a:r>
            <a:r>
              <a:rPr lang="en-US" sz="2500" kern="1200" dirty="0" err="1" smtClean="0">
                <a:latin typeface="Times New Roman" panose="02020603050405020304" pitchFamily="18" charset="0"/>
                <a:cs typeface="Times New Roman" panose="02020603050405020304" pitchFamily="18" charset="0"/>
              </a:rPr>
              <a:t>Mĩ</a:t>
            </a:r>
            <a:r>
              <a:rPr lang="en-US" sz="2500" kern="1200" dirty="0" smtClean="0">
                <a:latin typeface="Times New Roman" panose="02020603050405020304" pitchFamily="18" charset="0"/>
                <a:cs typeface="Times New Roman" panose="02020603050405020304" pitchFamily="18" charset="0"/>
              </a:rPr>
              <a:t>.</a:t>
            </a:r>
            <a:endParaRPr lang="en-US" sz="2500" kern="1200" dirty="0">
              <a:latin typeface="Times New Roman" panose="02020603050405020304" pitchFamily="18" charset="0"/>
              <a:cs typeface="Times New Roman" panose="02020603050405020304" pitchFamily="18" charset="0"/>
            </a:endParaRPr>
          </a:p>
        </p:txBody>
      </p:sp>
      <p:sp>
        <p:nvSpPr>
          <p:cNvPr id="21" name="Freeform: Shape 20">
            <a:extLst>
              <a:ext uri="{FF2B5EF4-FFF2-40B4-BE49-F238E27FC236}">
                <a16:creationId xmlns:a16="http://schemas.microsoft.com/office/drawing/2014/main" xmlns="" id="{04E6B79C-E017-41F3-68B8-134C54980904}"/>
              </a:ext>
            </a:extLst>
          </p:cNvPr>
          <p:cNvSpPr/>
          <p:nvPr/>
        </p:nvSpPr>
        <p:spPr>
          <a:xfrm>
            <a:off x="3362145" y="2450716"/>
            <a:ext cx="2523226" cy="720000"/>
          </a:xfrm>
          <a:custGeom>
            <a:avLst/>
            <a:gdLst>
              <a:gd name="connsiteX0" fmla="*/ 0 w 2523226"/>
              <a:gd name="connsiteY0" fmla="*/ 0 h 720000"/>
              <a:gd name="connsiteX1" fmla="*/ 2523226 w 2523226"/>
              <a:gd name="connsiteY1" fmla="*/ 0 h 720000"/>
              <a:gd name="connsiteX2" fmla="*/ 2523226 w 2523226"/>
              <a:gd name="connsiteY2" fmla="*/ 720000 h 720000"/>
              <a:gd name="connsiteX3" fmla="*/ 0 w 2523226"/>
              <a:gd name="connsiteY3" fmla="*/ 720000 h 720000"/>
              <a:gd name="connsiteX4" fmla="*/ 0 w 2523226"/>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3226" h="720000">
                <a:moveTo>
                  <a:pt x="0" y="0"/>
                </a:moveTo>
                <a:lnTo>
                  <a:pt x="2523226" y="0"/>
                </a:lnTo>
                <a:lnTo>
                  <a:pt x="2523226" y="720000"/>
                </a:lnTo>
                <a:lnTo>
                  <a:pt x="0" y="720000"/>
                </a:lnTo>
                <a:lnTo>
                  <a:pt x="0" y="0"/>
                </a:lnTo>
                <a:close/>
              </a:path>
            </a:pathLst>
          </a:custGeom>
        </p:spPr>
        <p:style>
          <a:lnRef idx="2">
            <a:schemeClr val="accent5">
              <a:hueOff val="-3676672"/>
              <a:satOff val="-5114"/>
              <a:lumOff val="-1961"/>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Times New Roman" panose="02020603050405020304" pitchFamily="18" charset="0"/>
                <a:cs typeface="Times New Roman" panose="02020603050405020304" pitchFamily="18" charset="0"/>
              </a:rPr>
              <a:t>Thái </a:t>
            </a:r>
            <a:r>
              <a:rPr lang="en-US" sz="2500" kern="1200" dirty="0" err="1">
                <a:latin typeface="Times New Roman" panose="02020603050405020304" pitchFamily="18" charset="0"/>
                <a:cs typeface="Times New Roman" panose="02020603050405020304" pitchFamily="18" charset="0"/>
              </a:rPr>
              <a:t>độ</a:t>
            </a:r>
            <a:endParaRPr lang="en-US" sz="2500" kern="1200" dirty="0">
              <a:latin typeface="Times New Roman" panose="02020603050405020304" pitchFamily="18" charset="0"/>
              <a:cs typeface="Times New Roman" panose="02020603050405020304" pitchFamily="18" charset="0"/>
            </a:endParaRPr>
          </a:p>
        </p:txBody>
      </p:sp>
      <p:sp>
        <p:nvSpPr>
          <p:cNvPr id="22" name="Freeform: Shape 21">
            <a:extLst>
              <a:ext uri="{FF2B5EF4-FFF2-40B4-BE49-F238E27FC236}">
                <a16:creationId xmlns:a16="http://schemas.microsoft.com/office/drawing/2014/main" xmlns="" id="{A4A909C8-0717-7374-B4EA-22AC2EE79C42}"/>
              </a:ext>
            </a:extLst>
          </p:cNvPr>
          <p:cNvSpPr/>
          <p:nvPr/>
        </p:nvSpPr>
        <p:spPr>
          <a:xfrm>
            <a:off x="3362145" y="3170716"/>
            <a:ext cx="2523226" cy="3401226"/>
          </a:xfrm>
          <a:custGeom>
            <a:avLst/>
            <a:gdLst>
              <a:gd name="connsiteX0" fmla="*/ 0 w 2523226"/>
              <a:gd name="connsiteY0" fmla="*/ 0 h 3401226"/>
              <a:gd name="connsiteX1" fmla="*/ 2523226 w 2523226"/>
              <a:gd name="connsiteY1" fmla="*/ 0 h 3401226"/>
              <a:gd name="connsiteX2" fmla="*/ 2523226 w 2523226"/>
              <a:gd name="connsiteY2" fmla="*/ 3401226 h 3401226"/>
              <a:gd name="connsiteX3" fmla="*/ 0 w 2523226"/>
              <a:gd name="connsiteY3" fmla="*/ 3401226 h 3401226"/>
              <a:gd name="connsiteX4" fmla="*/ 0 w 2523226"/>
              <a:gd name="connsiteY4" fmla="*/ 0 h 3401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3226" h="3401226">
                <a:moveTo>
                  <a:pt x="0" y="0"/>
                </a:moveTo>
                <a:lnTo>
                  <a:pt x="2523226" y="0"/>
                </a:lnTo>
                <a:lnTo>
                  <a:pt x="2523226" y="3401226"/>
                </a:lnTo>
                <a:lnTo>
                  <a:pt x="0" y="3401226"/>
                </a:lnTo>
                <a:lnTo>
                  <a:pt x="0" y="0"/>
                </a:lnTo>
                <a:close/>
              </a:path>
            </a:pathLst>
          </a:custGeom>
        </p:spPr>
        <p:style>
          <a:lnRef idx="2">
            <a:schemeClr val="accent5">
              <a:tint val="40000"/>
              <a:alpha val="90000"/>
              <a:hueOff val="-3695877"/>
              <a:satOff val="-6408"/>
              <a:lumOff val="-644"/>
              <a:alphaOff val="0"/>
            </a:schemeClr>
          </a:lnRef>
          <a:fillRef idx="1">
            <a:schemeClr val="accent5">
              <a:tint val="40000"/>
              <a:alpha val="90000"/>
              <a:hueOff val="-3695877"/>
              <a:satOff val="-6408"/>
              <a:lumOff val="-644"/>
              <a:alphaOff val="0"/>
            </a:schemeClr>
          </a:fillRef>
          <a:effectRef idx="0">
            <a:schemeClr val="accent5">
              <a:tint val="40000"/>
              <a:alpha val="90000"/>
              <a:hueOff val="-3695877"/>
              <a:satOff val="-6408"/>
              <a:lumOff val="-644"/>
              <a:alphaOff val="0"/>
            </a:schemeClr>
          </a:effectRef>
          <a:fontRef idx="minor">
            <a:schemeClr val="dk1">
              <a:hueOff val="0"/>
              <a:satOff val="0"/>
              <a:lumOff val="0"/>
              <a:alphaOff val="0"/>
            </a:schemeClr>
          </a:fontRef>
        </p:style>
        <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err="1">
                <a:latin typeface="Times New Roman" panose="02020603050405020304" pitchFamily="18" charset="0"/>
                <a:cs typeface="Times New Roman" panose="02020603050405020304" pitchFamily="18" charset="0"/>
              </a:rPr>
              <a:t>Chân</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thành</a:t>
            </a:r>
            <a:r>
              <a:rPr lang="en-US" sz="2500" kern="1200" dirty="0">
                <a:latin typeface="Times New Roman" panose="02020603050405020304" pitchFamily="18" charset="0"/>
                <a:cs typeface="Times New Roman" panose="02020603050405020304" pitchFamily="18" charset="0"/>
              </a:rPr>
              <a:t>, </a:t>
            </a:r>
            <a:r>
              <a:rPr lang="en-US" sz="2500" kern="1200" dirty="0" smtClean="0">
                <a:latin typeface="Times New Roman" panose="02020603050405020304" pitchFamily="18" charset="0"/>
                <a:cs typeface="Times New Roman" panose="02020603050405020304" pitchFamily="18" charset="0"/>
              </a:rPr>
              <a:t> </a:t>
            </a:r>
            <a:r>
              <a:rPr lang="en-US" sz="2500" kern="1200" dirty="0" err="1" smtClean="0">
                <a:latin typeface="Times New Roman" panose="02020603050405020304" pitchFamily="18" charset="0"/>
                <a:cs typeface="Times New Roman" panose="02020603050405020304" pitchFamily="18" charset="0"/>
              </a:rPr>
              <a:t>hứng</a:t>
            </a:r>
            <a:r>
              <a:rPr lang="en-US" sz="2500" kern="1200" dirty="0" smtClean="0">
                <a:latin typeface="Times New Roman" panose="02020603050405020304" pitchFamily="18" charset="0"/>
                <a:cs typeface="Times New Roman" panose="02020603050405020304" pitchFamily="18" charset="0"/>
              </a:rPr>
              <a:t> </a:t>
            </a:r>
            <a:r>
              <a:rPr lang="en-US" sz="2500" kern="1200" dirty="0" err="1" smtClean="0">
                <a:latin typeface="Times New Roman" panose="02020603050405020304" pitchFamily="18" charset="0"/>
                <a:cs typeface="Times New Roman" panose="02020603050405020304" pitchFamily="18" charset="0"/>
              </a:rPr>
              <a:t>khởi</a:t>
            </a:r>
            <a:r>
              <a:rPr lang="en-US" sz="2500" kern="1200" dirty="0" smtClean="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quyết</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tâm</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khi</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nói</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về</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ước</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mơ</a:t>
            </a:r>
            <a:r>
              <a:rPr lang="en-US" sz="2500" kern="1200" dirty="0">
                <a:latin typeface="Times New Roman" panose="02020603050405020304" pitchFamily="18" charset="0"/>
                <a:cs typeface="Times New Roman" panose="02020603050405020304" pitchFamily="18" charset="0"/>
              </a:rPr>
              <a:t>.</a:t>
            </a:r>
          </a:p>
          <a:p>
            <a:pPr marL="228600" lvl="1" indent="-228600" algn="l" defTabSz="1111250">
              <a:lnSpc>
                <a:spcPct val="90000"/>
              </a:lnSpc>
              <a:spcBef>
                <a:spcPct val="0"/>
              </a:spcBef>
              <a:spcAft>
                <a:spcPct val="15000"/>
              </a:spcAft>
              <a:buChar char="•"/>
            </a:pPr>
            <a:r>
              <a:rPr lang="en-US" sz="2500" kern="1200" dirty="0" err="1">
                <a:latin typeface="Times New Roman" panose="02020603050405020304" pitchFamily="18" charset="0"/>
                <a:cs typeface="Times New Roman" panose="02020603050405020304" pitchFamily="18" charset="0"/>
              </a:rPr>
              <a:t>Xót</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xa</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bất</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bình</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khi</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nói</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về</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thực</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tại</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bất</a:t>
            </a:r>
            <a:r>
              <a:rPr lang="en-US" sz="2500" kern="1200" dirty="0">
                <a:latin typeface="Times New Roman" panose="02020603050405020304" pitchFamily="18" charset="0"/>
                <a:cs typeface="Times New Roman" panose="02020603050405020304" pitchFamily="18" charset="0"/>
              </a:rPr>
              <a:t> </a:t>
            </a:r>
            <a:r>
              <a:rPr lang="en-US" sz="2500" kern="1200" dirty="0" err="1" smtClean="0">
                <a:latin typeface="Times New Roman" panose="02020603050405020304" pitchFamily="18" charset="0"/>
                <a:cs typeface="Times New Roman" panose="02020603050405020304" pitchFamily="18" charset="0"/>
              </a:rPr>
              <a:t>công</a:t>
            </a:r>
            <a:r>
              <a:rPr lang="en-US" sz="2500" kern="1200" dirty="0" smtClean="0">
                <a:latin typeface="Times New Roman" panose="02020603050405020304" pitchFamily="18" charset="0"/>
                <a:cs typeface="Times New Roman" panose="02020603050405020304" pitchFamily="18" charset="0"/>
              </a:rPr>
              <a:t>…</a:t>
            </a:r>
            <a:endParaRPr lang="en-US" sz="2500" kern="1200" dirty="0">
              <a:latin typeface="Times New Roman" panose="02020603050405020304" pitchFamily="18" charset="0"/>
              <a:cs typeface="Times New Roman" panose="02020603050405020304" pitchFamily="18" charset="0"/>
            </a:endParaRPr>
          </a:p>
        </p:txBody>
      </p:sp>
      <p:sp>
        <p:nvSpPr>
          <p:cNvPr id="23" name="Freeform: Shape 22">
            <a:extLst>
              <a:ext uri="{FF2B5EF4-FFF2-40B4-BE49-F238E27FC236}">
                <a16:creationId xmlns:a16="http://schemas.microsoft.com/office/drawing/2014/main" xmlns="" id="{3BF0F7AC-7BB5-EBF0-0EE6-48164930FBB4}"/>
              </a:ext>
            </a:extLst>
          </p:cNvPr>
          <p:cNvSpPr/>
          <p:nvPr/>
        </p:nvSpPr>
        <p:spPr>
          <a:xfrm>
            <a:off x="6238623" y="2450716"/>
            <a:ext cx="2523226" cy="720000"/>
          </a:xfrm>
          <a:custGeom>
            <a:avLst/>
            <a:gdLst>
              <a:gd name="connsiteX0" fmla="*/ 0 w 2523226"/>
              <a:gd name="connsiteY0" fmla="*/ 0 h 720000"/>
              <a:gd name="connsiteX1" fmla="*/ 2523226 w 2523226"/>
              <a:gd name="connsiteY1" fmla="*/ 0 h 720000"/>
              <a:gd name="connsiteX2" fmla="*/ 2523226 w 2523226"/>
              <a:gd name="connsiteY2" fmla="*/ 720000 h 720000"/>
              <a:gd name="connsiteX3" fmla="*/ 0 w 2523226"/>
              <a:gd name="connsiteY3" fmla="*/ 720000 h 720000"/>
              <a:gd name="connsiteX4" fmla="*/ 0 w 2523226"/>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3226" h="720000">
                <a:moveTo>
                  <a:pt x="0" y="0"/>
                </a:moveTo>
                <a:lnTo>
                  <a:pt x="2523226" y="0"/>
                </a:lnTo>
                <a:lnTo>
                  <a:pt x="2523226" y="720000"/>
                </a:lnTo>
                <a:lnTo>
                  <a:pt x="0" y="720000"/>
                </a:lnTo>
                <a:lnTo>
                  <a:pt x="0" y="0"/>
                </a:lnTo>
                <a:close/>
              </a:path>
            </a:pathLst>
          </a:custGeom>
        </p:spPr>
        <p:style>
          <a:lnRef idx="2">
            <a:schemeClr val="accent5">
              <a:hueOff val="-7353344"/>
              <a:satOff val="-10228"/>
              <a:lumOff val="-3922"/>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err="1">
                <a:latin typeface="Times New Roman" panose="02020603050405020304" pitchFamily="18" charset="0"/>
                <a:cs typeface="Times New Roman" panose="02020603050405020304" pitchFamily="18" charset="0"/>
              </a:rPr>
              <a:t>Tình</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cảm</a:t>
            </a:r>
            <a:endParaRPr lang="en-US" sz="2500" kern="1200" dirty="0">
              <a:latin typeface="Times New Roman" panose="02020603050405020304" pitchFamily="18" charset="0"/>
              <a:cs typeface="Times New Roman" panose="02020603050405020304" pitchFamily="18" charset="0"/>
            </a:endParaRPr>
          </a:p>
        </p:txBody>
      </p:sp>
      <p:sp>
        <p:nvSpPr>
          <p:cNvPr id="24" name="Freeform: Shape 23">
            <a:extLst>
              <a:ext uri="{FF2B5EF4-FFF2-40B4-BE49-F238E27FC236}">
                <a16:creationId xmlns:a16="http://schemas.microsoft.com/office/drawing/2014/main" xmlns="" id="{CC4331F5-215F-A769-7894-1611AAE6F260}"/>
              </a:ext>
            </a:extLst>
          </p:cNvPr>
          <p:cNvSpPr/>
          <p:nvPr/>
        </p:nvSpPr>
        <p:spPr>
          <a:xfrm>
            <a:off x="6238623" y="3176411"/>
            <a:ext cx="2523226" cy="3401226"/>
          </a:xfrm>
          <a:custGeom>
            <a:avLst/>
            <a:gdLst>
              <a:gd name="connsiteX0" fmla="*/ 0 w 2523226"/>
              <a:gd name="connsiteY0" fmla="*/ 0 h 3401226"/>
              <a:gd name="connsiteX1" fmla="*/ 2523226 w 2523226"/>
              <a:gd name="connsiteY1" fmla="*/ 0 h 3401226"/>
              <a:gd name="connsiteX2" fmla="*/ 2523226 w 2523226"/>
              <a:gd name="connsiteY2" fmla="*/ 3401226 h 3401226"/>
              <a:gd name="connsiteX3" fmla="*/ 0 w 2523226"/>
              <a:gd name="connsiteY3" fmla="*/ 3401226 h 3401226"/>
              <a:gd name="connsiteX4" fmla="*/ 0 w 2523226"/>
              <a:gd name="connsiteY4" fmla="*/ 0 h 3401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3226" h="3401226">
                <a:moveTo>
                  <a:pt x="0" y="0"/>
                </a:moveTo>
                <a:lnTo>
                  <a:pt x="2523226" y="0"/>
                </a:lnTo>
                <a:lnTo>
                  <a:pt x="2523226" y="3401226"/>
                </a:lnTo>
                <a:lnTo>
                  <a:pt x="0" y="3401226"/>
                </a:lnTo>
                <a:lnTo>
                  <a:pt x="0" y="0"/>
                </a:lnTo>
                <a:close/>
              </a:path>
            </a:pathLst>
          </a:custGeom>
        </p:spPr>
        <p:style>
          <a:lnRef idx="2">
            <a:schemeClr val="accent5">
              <a:tint val="40000"/>
              <a:alpha val="90000"/>
              <a:hueOff val="-7391755"/>
              <a:satOff val="-12816"/>
              <a:lumOff val="-1289"/>
              <a:alphaOff val="0"/>
            </a:schemeClr>
          </a:lnRef>
          <a:fillRef idx="1">
            <a:schemeClr val="accent5">
              <a:tint val="40000"/>
              <a:alpha val="90000"/>
              <a:hueOff val="-7391755"/>
              <a:satOff val="-12816"/>
              <a:lumOff val="-1289"/>
              <a:alphaOff val="0"/>
            </a:schemeClr>
          </a:fillRef>
          <a:effectRef idx="0">
            <a:schemeClr val="accent5">
              <a:tint val="40000"/>
              <a:alpha val="90000"/>
              <a:hueOff val="-7391755"/>
              <a:satOff val="-12816"/>
              <a:lumOff val="-1289"/>
              <a:alphaOff val="0"/>
            </a:schemeClr>
          </a:effectRef>
          <a:fontRef idx="minor">
            <a:schemeClr val="dk1">
              <a:hueOff val="0"/>
              <a:satOff val="0"/>
              <a:lumOff val="0"/>
              <a:alphaOff val="0"/>
            </a:schemeClr>
          </a:fontRef>
        </p:style>
        <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err="1">
                <a:latin typeface="Times New Roman" panose="02020603050405020304" pitchFamily="18" charset="0"/>
                <a:cs typeface="Times New Roman" panose="02020603050405020304" pitchFamily="18" charset="0"/>
              </a:rPr>
              <a:t>Tình</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cảm</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yêu</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nước</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gắn</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với</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tư</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tưởng</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nhân</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văn</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đấu</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tranh</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bất</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bạo</a:t>
            </a:r>
            <a:r>
              <a:rPr lang="en-US" sz="2500" kern="1200" dirty="0">
                <a:latin typeface="Times New Roman" panose="02020603050405020304" pitchFamily="18" charset="0"/>
                <a:cs typeface="Times New Roman" panose="02020603050405020304" pitchFamily="18" charset="0"/>
              </a:rPr>
              <a:t> </a:t>
            </a:r>
            <a:r>
              <a:rPr lang="en-US" sz="2500" kern="1200" dirty="0" err="1" smtClean="0">
                <a:latin typeface="Times New Roman" panose="02020603050405020304" pitchFamily="18" charset="0"/>
                <a:cs typeface="Times New Roman" panose="02020603050405020304" pitchFamily="18" charset="0"/>
              </a:rPr>
              <a:t>động</a:t>
            </a:r>
            <a:r>
              <a:rPr lang="en-US" sz="2500" dirty="0">
                <a:latin typeface="Times New Roman" panose="02020603050405020304" pitchFamily="18" charset="0"/>
                <a:cs typeface="Times New Roman" panose="02020603050405020304" pitchFamily="18" charset="0"/>
              </a:rPr>
              <a:t>.</a:t>
            </a:r>
            <a:endParaRPr lang="en-US" sz="2500" kern="1200" dirty="0">
              <a:latin typeface="Times New Roman" panose="02020603050405020304" pitchFamily="18" charset="0"/>
              <a:cs typeface="Times New Roman" panose="02020603050405020304" pitchFamily="18" charset="0"/>
            </a:endParaRPr>
          </a:p>
        </p:txBody>
      </p:sp>
      <p:sp>
        <p:nvSpPr>
          <p:cNvPr id="16" name="Arrow: Left-Right 15">
            <a:extLst>
              <a:ext uri="{FF2B5EF4-FFF2-40B4-BE49-F238E27FC236}">
                <a16:creationId xmlns:a16="http://schemas.microsoft.com/office/drawing/2014/main" xmlns="" id="{4F9ADD9C-A8E1-7C2F-6D85-1CC619311F50}"/>
              </a:ext>
            </a:extLst>
          </p:cNvPr>
          <p:cNvSpPr/>
          <p:nvPr/>
        </p:nvSpPr>
        <p:spPr>
          <a:xfrm>
            <a:off x="1767840" y="6272837"/>
            <a:ext cx="5608320" cy="609600"/>
          </a:xfrm>
          <a:prstGeom prst="leftRight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55708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par>
                                <p:cTn id="29" presetID="16" presetClass="entr" presetSubtype="21"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1011</TotalTime>
  <Words>1459</Words>
  <Application>Microsoft Office PowerPoint</Application>
  <PresentationFormat>On-screen Show (4:3)</PresentationFormat>
  <Paragraphs>149</Paragraphs>
  <Slides>15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等线</vt:lpstr>
      <vt:lpstr>Calibri Light</vt:lpstr>
      <vt:lpstr>Segoe UI</vt:lpstr>
      <vt:lpstr>宋体</vt:lpstr>
      <vt:lpstr>Calibri</vt:lpstr>
      <vt:lpstr>微软雅黑</vt:lpstr>
      <vt:lpstr>Times New Roman</vt:lpstr>
      <vt:lpstr>Arial</vt:lpstr>
      <vt:lpstr>Office Theme</vt:lpstr>
      <vt:lpstr>PowerPoint Presentation</vt:lpstr>
      <vt:lpstr>TÔI CÓ MỘT ƯỚC MƠ</vt:lpstr>
      <vt:lpstr>PowerPoint Presentation</vt:lpstr>
      <vt:lpstr>PowerPoint Presentation</vt:lpstr>
      <vt:lpstr>PowerPoint Presentation</vt:lpstr>
      <vt:lpstr>PowerPoint Presentation</vt:lpstr>
      <vt:lpstr>PowerPoint Presentation</vt:lpstr>
      <vt:lpstr>PowerPoint Presentation</vt:lpstr>
      <vt:lpstr>TÔI CÓ MỘT ƯỚC MƠ</vt:lpstr>
      <vt:lpstr>PowerPoint Presentation</vt:lpstr>
      <vt:lpstr>TÔI CÓ MỘT ƯỚC MƠ</vt:lpstr>
      <vt:lpstr>LUYỆN TẬP</vt:lpstr>
      <vt:lpstr>PowerPoint Presentation</vt:lpstr>
      <vt:lpstr>KẾT NỐI ĐỌC- VIẾT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Admin</cp:lastModifiedBy>
  <cp:revision>136</cp:revision>
  <dcterms:created xsi:type="dcterms:W3CDTF">2018-03-28T09:35:17Z</dcterms:created>
  <dcterms:modified xsi:type="dcterms:W3CDTF">2025-04-21T03:46:00Z</dcterms:modified>
</cp:coreProperties>
</file>