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5" r:id="rId3"/>
    <p:sldMasterId id="2147483687" r:id="rId4"/>
    <p:sldMasterId id="2147483689" r:id="rId5"/>
    <p:sldMasterId id="2147483691" r:id="rId6"/>
    <p:sldMasterId id="2147483703" r:id="rId7"/>
    <p:sldMasterId id="2147483714" r:id="rId8"/>
    <p:sldMasterId id="2147483727" r:id="rId9"/>
    <p:sldMasterId id="2147483740" r:id="rId10"/>
  </p:sldMasterIdLst>
  <p:notesMasterIdLst>
    <p:notesMasterId r:id="rId103"/>
  </p:notesMasterIdLst>
  <p:sldIdLst>
    <p:sldId id="273" r:id="rId11"/>
    <p:sldId id="279" r:id="rId12"/>
    <p:sldId id="280" r:id="rId13"/>
    <p:sldId id="281" r:id="rId14"/>
    <p:sldId id="282" r:id="rId15"/>
    <p:sldId id="283" r:id="rId16"/>
    <p:sldId id="284" r:id="rId17"/>
    <p:sldId id="285" r:id="rId18"/>
    <p:sldId id="286" r:id="rId19"/>
    <p:sldId id="278" r:id="rId20"/>
    <p:sldId id="275" r:id="rId21"/>
    <p:sldId id="416" r:id="rId22"/>
    <p:sldId id="288" r:id="rId23"/>
    <p:sldId id="289" r:id="rId24"/>
    <p:sldId id="388" r:id="rId25"/>
    <p:sldId id="291" r:id="rId26"/>
    <p:sldId id="310" r:id="rId27"/>
    <p:sldId id="317" r:id="rId28"/>
    <p:sldId id="318" r:id="rId29"/>
    <p:sldId id="429" r:id="rId30"/>
    <p:sldId id="431" r:id="rId31"/>
    <p:sldId id="377" r:id="rId32"/>
    <p:sldId id="426" r:id="rId33"/>
    <p:sldId id="430" r:id="rId34"/>
    <p:sldId id="378" r:id="rId35"/>
    <p:sldId id="320" r:id="rId36"/>
    <p:sldId id="389" r:id="rId37"/>
    <p:sldId id="321" r:id="rId38"/>
    <p:sldId id="322" r:id="rId39"/>
    <p:sldId id="382" r:id="rId40"/>
    <p:sldId id="427" r:id="rId41"/>
    <p:sldId id="428" r:id="rId42"/>
    <p:sldId id="421" r:id="rId43"/>
    <p:sldId id="422" r:id="rId44"/>
    <p:sldId id="423" r:id="rId45"/>
    <p:sldId id="424" r:id="rId46"/>
    <p:sldId id="425" r:id="rId47"/>
    <p:sldId id="432" r:id="rId48"/>
    <p:sldId id="433" r:id="rId49"/>
    <p:sldId id="434" r:id="rId50"/>
    <p:sldId id="435" r:id="rId51"/>
    <p:sldId id="436" r:id="rId52"/>
    <p:sldId id="327" r:id="rId53"/>
    <p:sldId id="393" r:id="rId54"/>
    <p:sldId id="394" r:id="rId55"/>
    <p:sldId id="397" r:id="rId56"/>
    <p:sldId id="396" r:id="rId57"/>
    <p:sldId id="395" r:id="rId58"/>
    <p:sldId id="332" r:id="rId59"/>
    <p:sldId id="333" r:id="rId60"/>
    <p:sldId id="334" r:id="rId61"/>
    <p:sldId id="335" r:id="rId62"/>
    <p:sldId id="336" r:id="rId63"/>
    <p:sldId id="337" r:id="rId64"/>
    <p:sldId id="338" r:id="rId65"/>
    <p:sldId id="339" r:id="rId66"/>
    <p:sldId id="340" r:id="rId67"/>
    <p:sldId id="405" r:id="rId68"/>
    <p:sldId id="342" r:id="rId69"/>
    <p:sldId id="343" r:id="rId70"/>
    <p:sldId id="344" r:id="rId71"/>
    <p:sldId id="345" r:id="rId72"/>
    <p:sldId id="346" r:id="rId73"/>
    <p:sldId id="347" r:id="rId74"/>
    <p:sldId id="406" r:id="rId75"/>
    <p:sldId id="407" r:id="rId76"/>
    <p:sldId id="349" r:id="rId77"/>
    <p:sldId id="350" r:id="rId78"/>
    <p:sldId id="351" r:id="rId79"/>
    <p:sldId id="352" r:id="rId80"/>
    <p:sldId id="353" r:id="rId81"/>
    <p:sldId id="354" r:id="rId82"/>
    <p:sldId id="355" r:id="rId83"/>
    <p:sldId id="356" r:id="rId84"/>
    <p:sldId id="408" r:id="rId85"/>
    <p:sldId id="358" r:id="rId86"/>
    <p:sldId id="359" r:id="rId87"/>
    <p:sldId id="360" r:id="rId88"/>
    <p:sldId id="361" r:id="rId89"/>
    <p:sldId id="362" r:id="rId90"/>
    <p:sldId id="363" r:id="rId91"/>
    <p:sldId id="364" r:id="rId92"/>
    <p:sldId id="365" r:id="rId93"/>
    <p:sldId id="368" r:id="rId94"/>
    <p:sldId id="399" r:id="rId95"/>
    <p:sldId id="369" r:id="rId96"/>
    <p:sldId id="410" r:id="rId97"/>
    <p:sldId id="411" r:id="rId98"/>
    <p:sldId id="412" r:id="rId99"/>
    <p:sldId id="414" r:id="rId100"/>
    <p:sldId id="370" r:id="rId101"/>
    <p:sldId id="371" r:id="rId102"/>
  </p:sldIdLst>
  <p:sldSz cx="12192000" cy="6858000"/>
  <p:notesSz cx="6858000" cy="9144000"/>
  <p:embeddedFontLst>
    <p:embeddedFont>
      <p:font typeface="Arial Black" panose="020B0A04020102020204" pitchFamily="34" charset="0"/>
      <p:bold r:id="rId104"/>
    </p:embeddedFont>
    <p:embeddedFont>
      <p:font typeface="Century Schoolbook" panose="02040604050505020304" pitchFamily="18" charset="0"/>
      <p:regular r:id="rId105"/>
      <p:bold r:id="rId106"/>
      <p:italic r:id="rId107"/>
      <p:boldItalic r:id="rId108"/>
    </p:embeddedFont>
    <p:embeddedFont>
      <p:font typeface="Georgia" panose="02040502050405020303" pitchFamily="18" charset="0"/>
      <p:regular r:id="rId109"/>
      <p:bold r:id="rId110"/>
      <p:italic r:id="rId111"/>
      <p:boldItalic r:id="rId112"/>
    </p:embeddedFont>
    <p:embeddedFont>
      <p:font typeface="Tahoma" panose="020B0604030504040204" pitchFamily="34" charset="0"/>
      <p:regular r:id="rId113"/>
      <p:bold r:id="rId114"/>
    </p:embeddedFont>
    <p:embeddedFont>
      <p:font typeface="Verdana" panose="020B0604030504040204" pitchFamily="34" charset="0"/>
      <p:regular r:id="rId115"/>
      <p:bold r:id="rId116"/>
      <p:italic r:id="rId117"/>
      <p:boldItalic r:id="rId118"/>
    </p:embeddedFont>
    <p:embeddedFont>
      <p:font typeface="Wingdings 2" panose="05020102010507070707" pitchFamily="18" charset="2"/>
      <p:regular r:id="rId1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admin" initials="aa" lastIdx="3" clrIdx="0">
    <p:extLst>
      <p:ext uri="{19B8F6BF-5375-455C-9EA6-DF929625EA0E}">
        <p15:presenceInfo xmlns:p15="http://schemas.microsoft.com/office/powerpoint/2012/main" userId="6d0f95260710ba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9110" autoAdjust="0"/>
  </p:normalViewPr>
  <p:slideViewPr>
    <p:cSldViewPr snapToGrid="0">
      <p:cViewPr varScale="1">
        <p:scale>
          <a:sx n="83" d="100"/>
          <a:sy n="83" d="100"/>
        </p:scale>
        <p:origin x="638" y="77"/>
      </p:cViewPr>
      <p:guideLst>
        <p:guide orient="horz" pos="2160"/>
        <p:guide pos="3840"/>
      </p:guideLst>
    </p:cSldViewPr>
  </p:slideViewPr>
  <p:notesTextViewPr>
    <p:cViewPr>
      <p:scale>
        <a:sx n="1" d="1"/>
        <a:sy n="1" d="1"/>
      </p:scale>
      <p:origin x="0" y="0"/>
    </p:cViewPr>
  </p:notesTextViewPr>
  <p:notesViewPr>
    <p:cSldViewPr snapToGrid="0">
      <p:cViewPr varScale="1">
        <p:scale>
          <a:sx n="54" d="100"/>
          <a:sy n="54" d="100"/>
        </p:scale>
        <p:origin x="289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font" Target="fonts/font14.fntdata"/><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font" Target="fonts/font9.fntdata"/><Relationship Id="rId16" Type="http://schemas.openxmlformats.org/officeDocument/2006/relationships/slide" Target="slides/slide6.xml"/><Relationship Id="rId107" Type="http://schemas.openxmlformats.org/officeDocument/2006/relationships/font" Target="fonts/font4.fntdata"/><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font" Target="fonts/font2.fntdata"/><Relationship Id="rId113" Type="http://schemas.openxmlformats.org/officeDocument/2006/relationships/font" Target="fonts/font10.fntdata"/><Relationship Id="rId118" Type="http://schemas.openxmlformats.org/officeDocument/2006/relationships/font" Target="fonts/font15.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font" Target="fonts/font5.fntdata"/><Relationship Id="rId116" Type="http://schemas.openxmlformats.org/officeDocument/2006/relationships/font" Target="fonts/font13.fntdata"/><Relationship Id="rId124"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font" Target="fonts/font3.fntdata"/><Relationship Id="rId114" Type="http://schemas.openxmlformats.org/officeDocument/2006/relationships/font" Target="fonts/font11.fntdata"/><Relationship Id="rId119" Type="http://schemas.openxmlformats.org/officeDocument/2006/relationships/font" Target="fonts/font16.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font" Target="fonts/font6.fntdata"/><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font" Target="fonts/font1.fntdata"/><Relationship Id="rId120"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font" Target="fonts/font7.fntdata"/><Relationship Id="rId115" Type="http://schemas.openxmlformats.org/officeDocument/2006/relationships/font" Target="fonts/font12.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0-18T09:44:19.511" idx="1">
    <p:pos x="10" y="10"/>
    <p:text/>
    <p:extLst>
      <p:ext uri="{C676402C-5697-4E1C-873F-D02D1690AC5C}">
        <p15:threadingInfo xmlns:p15="http://schemas.microsoft.com/office/powerpoint/2012/main" timeZoneBias="-420"/>
      </p:ext>
    </p:extLst>
  </p:cm>
  <p:cm authorId="1" dt="2023-10-18T09:44:52.080" idx="2">
    <p:pos x="106" y="106"/>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10-18T09:45:08.633" idx="3">
    <p:pos x="7514" y="1457"/>
    <p:text>GV chia lớp làm 4 nhóm thảo luận trả lời 3 câu hỏi trong vòng 7 phút, Sau 7 phút đại diện một nhóm lên trình bày, các nhóm khác nhận xét, bổ sung, đánh giá</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3013B-0EF5-4213-A527-A79DEFDB42BA}"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1CE58F2E-B0FA-4877-A4C4-4568B5F42ADE}">
      <dgm:prSet phldrT="[Text]" custT="1"/>
      <dgm:spPr>
        <a:xfrm rot="5400000">
          <a:off x="5729504" y="-2303662"/>
          <a:ext cx="1698041" cy="6729984"/>
        </a:xfrm>
        <a:prstGeom prst="round2SameRect">
          <a:avLst/>
        </a:prstGeom>
        <a:solidFill>
          <a:srgbClr val="FFC000">
            <a:tint val="40000"/>
            <a:alpha val="90000"/>
            <a:hueOff val="0"/>
            <a:satOff val="0"/>
            <a:lumOff val="0"/>
            <a:alphaOff val="0"/>
          </a:srgbClr>
        </a:solidFill>
        <a:ln w="12700" cap="flat" cmpd="sng" algn="ctr">
          <a:solidFill>
            <a:srgbClr val="FFC000">
              <a:tint val="40000"/>
              <a:alpha val="90000"/>
              <a:hueOff val="0"/>
              <a:satOff val="0"/>
              <a:lumOff val="0"/>
              <a:alphaOff val="0"/>
            </a:srgbClr>
          </a:solidFill>
          <a:prstDash val="solid"/>
          <a:miter lim="800000"/>
        </a:ln>
        <a:effectLst/>
      </dgm:spPr>
      <dgm:t>
        <a:bodyPr/>
        <a:lstStyle/>
        <a:p>
          <a:pPr algn="just"/>
          <a:r>
            <a:rPr lang="vi-VN" sz="3200" dirty="0">
              <a:solidFill>
                <a:srgbClr val="000000"/>
              </a:solidFill>
              <a:latin typeface="Times New Roman"/>
              <a:ea typeface="+mn-ea"/>
              <a:cs typeface="+mn-cs"/>
            </a:rPr>
            <a:t>Tình cảm thủy chung son sắt của những người cán bộ về xuôi với quê hương cách mạng thông qua nỗi nhớ da diết.</a:t>
          </a:r>
          <a:endParaRPr lang="en-US" sz="3200" dirty="0">
            <a:solidFill>
              <a:sysClr val="windowText" lastClr="000000">
                <a:hueOff val="0"/>
                <a:satOff val="0"/>
                <a:lumOff val="0"/>
                <a:alphaOff val="0"/>
              </a:sysClr>
            </a:solidFill>
            <a:latin typeface="Calibri"/>
            <a:ea typeface="+mn-ea"/>
            <a:cs typeface="+mn-cs"/>
          </a:endParaRPr>
        </a:p>
      </dgm:t>
    </dgm:pt>
    <dgm:pt modelId="{2A443FC0-AE8D-467B-88A9-70731F257B59}" type="parTrans" cxnId="{7E1ACD9C-A6B8-41AA-A9B9-6637ED4B6206}">
      <dgm:prSet/>
      <dgm:spPr/>
      <dgm:t>
        <a:bodyPr/>
        <a:lstStyle/>
        <a:p>
          <a:endParaRPr lang="en-US"/>
        </a:p>
      </dgm:t>
    </dgm:pt>
    <dgm:pt modelId="{C124273E-FF26-4466-A33B-C0C693160591}" type="sibTrans" cxnId="{7E1ACD9C-A6B8-41AA-A9B9-6637ED4B6206}">
      <dgm:prSet/>
      <dgm:spPr/>
      <dgm:t>
        <a:bodyPr/>
        <a:lstStyle/>
        <a:p>
          <a:endParaRPr lang="en-US"/>
        </a:p>
      </dgm:t>
    </dgm:pt>
    <dgm:pt modelId="{630B366E-4436-49A3-8AEE-4249061641FB}">
      <dgm:prSet phldrT="[Text]" custT="1"/>
      <dgm:spPr>
        <a:xfrm>
          <a:off x="509013" y="2228732"/>
          <a:ext cx="2767588" cy="2122552"/>
        </a:xfrm>
        <a:prstGeom prst="roundRect">
          <a:avLst/>
        </a:prstGeom>
        <a:solidFill>
          <a:srgbClr val="FFC000">
            <a:hueOff val="9800891"/>
            <a:satOff val="-40777"/>
            <a:lumOff val="9608"/>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3200" b="1" dirty="0">
              <a:solidFill>
                <a:sysClr val="window" lastClr="FFFFFF"/>
              </a:solidFill>
              <a:latin typeface="Times New Roman" pitchFamily="18" charset="0"/>
              <a:ea typeface="+mn-ea"/>
              <a:cs typeface="Times New Roman" pitchFamily="18" charset="0"/>
            </a:rPr>
            <a:t>60 </a:t>
          </a:r>
          <a:r>
            <a:rPr lang="en-US" sz="3200" b="1" dirty="0" err="1">
              <a:solidFill>
                <a:sysClr val="window" lastClr="FFFFFF"/>
              </a:solidFill>
              <a:latin typeface="Times New Roman" pitchFamily="18" charset="0"/>
              <a:ea typeface="+mn-ea"/>
              <a:cs typeface="Times New Roman" pitchFamily="18" charset="0"/>
            </a:rPr>
            <a:t>câu</a:t>
          </a:r>
          <a:r>
            <a:rPr lang="en-US" sz="3200" b="1" dirty="0">
              <a:solidFill>
                <a:sysClr val="window" lastClr="FFFFFF"/>
              </a:solidFill>
              <a:latin typeface="Times New Roman" pitchFamily="18" charset="0"/>
              <a:ea typeface="+mn-ea"/>
              <a:cs typeface="Times New Roman" pitchFamily="18" charset="0"/>
            </a:rPr>
            <a:t> </a:t>
          </a:r>
          <a:r>
            <a:rPr lang="en-US" sz="3200" b="1" dirty="0" err="1">
              <a:solidFill>
                <a:sysClr val="window" lastClr="FFFFFF"/>
              </a:solidFill>
              <a:latin typeface="Times New Roman" pitchFamily="18" charset="0"/>
              <a:ea typeface="+mn-ea"/>
              <a:cs typeface="Times New Roman" pitchFamily="18" charset="0"/>
            </a:rPr>
            <a:t>sau</a:t>
          </a:r>
          <a:endParaRPr lang="en-US" sz="3200" b="1" dirty="0">
            <a:solidFill>
              <a:sysClr val="window" lastClr="FFFFFF"/>
            </a:solidFill>
            <a:latin typeface="Times New Roman" pitchFamily="18" charset="0"/>
            <a:ea typeface="+mn-ea"/>
            <a:cs typeface="Times New Roman" pitchFamily="18" charset="0"/>
          </a:endParaRPr>
        </a:p>
      </dgm:t>
    </dgm:pt>
    <dgm:pt modelId="{C63B76DD-AC4F-47CD-AAE5-96E12A711887}" type="parTrans" cxnId="{1AF5ABE5-A319-499C-A5FB-03089BBC573F}">
      <dgm:prSet/>
      <dgm:spPr/>
      <dgm:t>
        <a:bodyPr/>
        <a:lstStyle/>
        <a:p>
          <a:endParaRPr lang="en-US"/>
        </a:p>
      </dgm:t>
    </dgm:pt>
    <dgm:pt modelId="{15B2D854-72C2-4405-A2F9-7709C25712C4}" type="sibTrans" cxnId="{1AF5ABE5-A319-499C-A5FB-03089BBC573F}">
      <dgm:prSet/>
      <dgm:spPr/>
      <dgm:t>
        <a:bodyPr/>
        <a:lstStyle/>
        <a:p>
          <a:endParaRPr lang="en-US"/>
        </a:p>
      </dgm:t>
    </dgm:pt>
    <dgm:pt modelId="{5FA65FA9-CAD1-47E0-8606-489558AEA79B}">
      <dgm:prSet phldrT="[Text]" custT="1"/>
      <dgm:spPr>
        <a:xfrm rot="5400000">
          <a:off x="5792573" y="-74983"/>
          <a:ext cx="1698041" cy="6729984"/>
        </a:xfrm>
        <a:prstGeom prst="round2SameRect">
          <a:avLst/>
        </a:prstGeom>
        <a:solidFill>
          <a:srgbClr val="FFC000">
            <a:tint val="40000"/>
            <a:alpha val="90000"/>
            <a:hueOff val="10861926"/>
            <a:satOff val="-51245"/>
            <a:lumOff val="-1851"/>
            <a:alphaOff val="0"/>
          </a:srgbClr>
        </a:solidFill>
        <a:ln w="12700" cap="flat" cmpd="sng" algn="ctr">
          <a:solidFill>
            <a:srgbClr val="FFC000">
              <a:tint val="40000"/>
              <a:alpha val="90000"/>
              <a:hueOff val="10861926"/>
              <a:satOff val="-51245"/>
              <a:lumOff val="-1851"/>
              <a:alphaOff val="0"/>
            </a:srgbClr>
          </a:solidFill>
          <a:prstDash val="solid"/>
          <a:miter lim="800000"/>
        </a:ln>
        <a:effectLst/>
      </dgm:spPr>
      <dgm:t>
        <a:bodyPr/>
        <a:lstStyle/>
        <a:p>
          <a:pPr algn="just"/>
          <a:r>
            <a:rPr lang="en-US" sz="3200" dirty="0" err="1">
              <a:solidFill>
                <a:srgbClr val="000000"/>
              </a:solidFill>
              <a:latin typeface="Times New Roman"/>
              <a:ea typeface="+mn-ea"/>
              <a:cs typeface="+mn-cs"/>
            </a:rPr>
            <a:t>Gợi</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viễn</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cảnh</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tươi</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sáng</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của</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đất</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nước</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và</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ngợi</a:t>
          </a:r>
          <a:r>
            <a:rPr lang="en-US" sz="3200" dirty="0">
              <a:solidFill>
                <a:srgbClr val="000000"/>
              </a:solidFill>
              <a:latin typeface="Times New Roman"/>
              <a:ea typeface="+mn-ea"/>
              <a:cs typeface="+mn-cs"/>
            </a:rPr>
            <a:t> ca </a:t>
          </a:r>
          <a:r>
            <a:rPr lang="en-US" sz="3200" dirty="0" err="1">
              <a:solidFill>
                <a:srgbClr val="000000"/>
              </a:solidFill>
              <a:latin typeface="Times New Roman"/>
              <a:ea typeface="+mn-ea"/>
              <a:cs typeface="+mn-cs"/>
            </a:rPr>
            <a:t>công</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ơn</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của</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Đảng</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Bác</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Hồ</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đối</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với</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dân</a:t>
          </a:r>
          <a:r>
            <a:rPr lang="en-US" sz="3200" dirty="0">
              <a:solidFill>
                <a:srgbClr val="000000"/>
              </a:solidFill>
              <a:latin typeface="Times New Roman"/>
              <a:ea typeface="+mn-ea"/>
              <a:cs typeface="+mn-cs"/>
            </a:rPr>
            <a:t> </a:t>
          </a:r>
          <a:r>
            <a:rPr lang="en-US" sz="3200" dirty="0" err="1">
              <a:solidFill>
                <a:srgbClr val="000000"/>
              </a:solidFill>
              <a:latin typeface="Times New Roman"/>
              <a:ea typeface="+mn-ea"/>
              <a:cs typeface="+mn-cs"/>
            </a:rPr>
            <a:t>tộc</a:t>
          </a:r>
          <a:r>
            <a:rPr lang="vi-VN" sz="3200" dirty="0">
              <a:solidFill>
                <a:srgbClr val="000000"/>
              </a:solidFill>
              <a:latin typeface="Times New Roman"/>
              <a:ea typeface="+mn-ea"/>
              <a:cs typeface="+mn-cs"/>
            </a:rPr>
            <a:t>.</a:t>
          </a:r>
          <a:endParaRPr lang="en-US" sz="3200" dirty="0">
            <a:solidFill>
              <a:sysClr val="windowText" lastClr="000000">
                <a:hueOff val="0"/>
                <a:satOff val="0"/>
                <a:lumOff val="0"/>
                <a:alphaOff val="0"/>
              </a:sysClr>
            </a:solidFill>
            <a:latin typeface="Calibri"/>
            <a:ea typeface="+mn-ea"/>
            <a:cs typeface="+mn-cs"/>
          </a:endParaRPr>
        </a:p>
      </dgm:t>
    </dgm:pt>
    <dgm:pt modelId="{115072F9-B6B7-4A5F-A854-3C1231A3A86C}" type="parTrans" cxnId="{C55A2C83-7F31-4162-8FDF-889F479E2462}">
      <dgm:prSet/>
      <dgm:spPr/>
      <dgm:t>
        <a:bodyPr/>
        <a:lstStyle/>
        <a:p>
          <a:endParaRPr lang="en-US"/>
        </a:p>
      </dgm:t>
    </dgm:pt>
    <dgm:pt modelId="{A0D198A7-5DEE-4E53-957B-152E9FD75994}" type="sibTrans" cxnId="{C55A2C83-7F31-4162-8FDF-889F479E2462}">
      <dgm:prSet/>
      <dgm:spPr/>
      <dgm:t>
        <a:bodyPr/>
        <a:lstStyle/>
        <a:p>
          <a:endParaRPr lang="en-US"/>
        </a:p>
      </dgm:t>
    </dgm:pt>
    <dgm:pt modelId="{C3FECE44-C43B-40E1-A60C-0F2E1DECB8E0}">
      <dgm:prSet phldrT="[Text]" custT="1"/>
      <dgm:spPr>
        <a:xfrm>
          <a:off x="509013" y="53"/>
          <a:ext cx="2704519" cy="2122552"/>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3200" b="1" dirty="0">
              <a:solidFill>
                <a:sysClr val="window" lastClr="FFFFFF"/>
              </a:solidFill>
              <a:latin typeface="Times New Roman" pitchFamily="18" charset="0"/>
              <a:ea typeface="+mn-ea"/>
              <a:cs typeface="Times New Roman" pitchFamily="18" charset="0"/>
            </a:rPr>
            <a:t>90 </a:t>
          </a:r>
          <a:r>
            <a:rPr lang="en-US" sz="3200" b="1" dirty="0" err="1">
              <a:solidFill>
                <a:sysClr val="window" lastClr="FFFFFF"/>
              </a:solidFill>
              <a:latin typeface="Times New Roman" pitchFamily="18" charset="0"/>
              <a:ea typeface="+mn-ea"/>
              <a:cs typeface="Times New Roman" pitchFamily="18" charset="0"/>
            </a:rPr>
            <a:t>câu</a:t>
          </a:r>
          <a:r>
            <a:rPr lang="en-US" sz="3200" b="1" dirty="0">
              <a:solidFill>
                <a:sysClr val="window" lastClr="FFFFFF"/>
              </a:solidFill>
              <a:latin typeface="Times New Roman" pitchFamily="18" charset="0"/>
              <a:ea typeface="+mn-ea"/>
              <a:cs typeface="Times New Roman" pitchFamily="18" charset="0"/>
            </a:rPr>
            <a:t> </a:t>
          </a:r>
          <a:r>
            <a:rPr lang="en-US" sz="3200" b="1" dirty="0" err="1">
              <a:solidFill>
                <a:sysClr val="window" lastClr="FFFFFF"/>
              </a:solidFill>
              <a:latin typeface="Times New Roman" pitchFamily="18" charset="0"/>
              <a:ea typeface="+mn-ea"/>
              <a:cs typeface="Times New Roman" pitchFamily="18" charset="0"/>
            </a:rPr>
            <a:t>đầu</a:t>
          </a:r>
          <a:endParaRPr lang="en-US" sz="3200" b="1" dirty="0">
            <a:solidFill>
              <a:sysClr val="window" lastClr="FFFFFF"/>
            </a:solidFill>
            <a:latin typeface="Times New Roman" pitchFamily="18" charset="0"/>
            <a:ea typeface="+mn-ea"/>
            <a:cs typeface="Times New Roman" pitchFamily="18" charset="0"/>
          </a:endParaRPr>
        </a:p>
      </dgm:t>
    </dgm:pt>
    <dgm:pt modelId="{489272F5-0952-4840-B51C-D56974E61101}" type="sibTrans" cxnId="{34547D13-107D-4AAF-AB12-A2C44EDAC52C}">
      <dgm:prSet/>
      <dgm:spPr/>
      <dgm:t>
        <a:bodyPr/>
        <a:lstStyle/>
        <a:p>
          <a:endParaRPr lang="en-US"/>
        </a:p>
      </dgm:t>
    </dgm:pt>
    <dgm:pt modelId="{153AADB9-27FD-4234-BE6A-9F057B03A174}" type="parTrans" cxnId="{34547D13-107D-4AAF-AB12-A2C44EDAC52C}">
      <dgm:prSet/>
      <dgm:spPr/>
      <dgm:t>
        <a:bodyPr/>
        <a:lstStyle/>
        <a:p>
          <a:endParaRPr lang="en-US"/>
        </a:p>
      </dgm:t>
    </dgm:pt>
    <dgm:pt modelId="{47A2329F-A1EE-44A8-97EF-60483A6A8C71}" type="pres">
      <dgm:prSet presAssocID="{4C53013B-0EF5-4213-A527-A79DEFDB42BA}" presName="Name0" presStyleCnt="0">
        <dgm:presLayoutVars>
          <dgm:dir/>
          <dgm:animLvl val="lvl"/>
          <dgm:resizeHandles val="exact"/>
        </dgm:presLayoutVars>
      </dgm:prSet>
      <dgm:spPr/>
    </dgm:pt>
    <dgm:pt modelId="{A3DB1528-3282-41D6-A5C4-3B965EB5E43B}" type="pres">
      <dgm:prSet presAssocID="{C3FECE44-C43B-40E1-A60C-0F2E1DECB8E0}" presName="linNode" presStyleCnt="0"/>
      <dgm:spPr/>
    </dgm:pt>
    <dgm:pt modelId="{B5338C09-E53E-4A5D-ABD0-94B510FE1BBF}" type="pres">
      <dgm:prSet presAssocID="{C3FECE44-C43B-40E1-A60C-0F2E1DECB8E0}" presName="parentText" presStyleLbl="node1" presStyleIdx="0" presStyleCnt="2" custScaleX="71442" custScaleY="67133">
        <dgm:presLayoutVars>
          <dgm:chMax val="1"/>
          <dgm:bulletEnabled val="1"/>
        </dgm:presLayoutVars>
      </dgm:prSet>
      <dgm:spPr/>
    </dgm:pt>
    <dgm:pt modelId="{C9AC3E7D-AFC0-4C3B-838F-2A944D41CD5E}" type="pres">
      <dgm:prSet presAssocID="{C3FECE44-C43B-40E1-A60C-0F2E1DECB8E0}" presName="descendantText" presStyleLbl="alignAccFollowNode1" presStyleIdx="0" presStyleCnt="2" custScaleX="125433" custScaleY="86679">
        <dgm:presLayoutVars>
          <dgm:bulletEnabled val="1"/>
        </dgm:presLayoutVars>
      </dgm:prSet>
      <dgm:spPr/>
    </dgm:pt>
    <dgm:pt modelId="{DC720EE8-AE31-4B87-B0D3-6EF88976FBD9}" type="pres">
      <dgm:prSet presAssocID="{489272F5-0952-4840-B51C-D56974E61101}" presName="sp" presStyleCnt="0"/>
      <dgm:spPr/>
    </dgm:pt>
    <dgm:pt modelId="{76B6A76A-2D26-46CB-91FB-8B58714F8A23}" type="pres">
      <dgm:prSet presAssocID="{630B366E-4436-49A3-8AEE-4249061641FB}" presName="linNode" presStyleCnt="0"/>
      <dgm:spPr/>
    </dgm:pt>
    <dgm:pt modelId="{FFE6F7D3-6B03-4022-AF7C-48AFA7B9BEDC}" type="pres">
      <dgm:prSet presAssocID="{630B366E-4436-49A3-8AEE-4249061641FB}" presName="parentText" presStyleLbl="node1" presStyleIdx="1" presStyleCnt="2" custScaleX="68080" custScaleY="70249">
        <dgm:presLayoutVars>
          <dgm:chMax val="1"/>
          <dgm:bulletEnabled val="1"/>
        </dgm:presLayoutVars>
      </dgm:prSet>
      <dgm:spPr/>
    </dgm:pt>
    <dgm:pt modelId="{CB33C207-80D8-417D-A0BA-EE91E46416BC}" type="pres">
      <dgm:prSet presAssocID="{630B366E-4436-49A3-8AEE-4249061641FB}" presName="descendantText" presStyleLbl="alignAccFollowNode1" presStyleIdx="1" presStyleCnt="2" custScaleX="119014" custScaleY="91647">
        <dgm:presLayoutVars>
          <dgm:bulletEnabled val="1"/>
        </dgm:presLayoutVars>
      </dgm:prSet>
      <dgm:spPr/>
    </dgm:pt>
  </dgm:ptLst>
  <dgm:cxnLst>
    <dgm:cxn modelId="{34547D13-107D-4AAF-AB12-A2C44EDAC52C}" srcId="{4C53013B-0EF5-4213-A527-A79DEFDB42BA}" destId="{C3FECE44-C43B-40E1-A60C-0F2E1DECB8E0}" srcOrd="0" destOrd="0" parTransId="{153AADB9-27FD-4234-BE6A-9F057B03A174}" sibTransId="{489272F5-0952-4840-B51C-D56974E61101}"/>
    <dgm:cxn modelId="{05FF635A-D272-47EF-86FD-AA4C2747EBD9}" type="presOf" srcId="{1CE58F2E-B0FA-4877-A4C4-4568B5F42ADE}" destId="{C9AC3E7D-AFC0-4C3B-838F-2A944D41CD5E}" srcOrd="0" destOrd="0" presId="urn:microsoft.com/office/officeart/2005/8/layout/vList5"/>
    <dgm:cxn modelId="{C55A2C83-7F31-4162-8FDF-889F479E2462}" srcId="{630B366E-4436-49A3-8AEE-4249061641FB}" destId="{5FA65FA9-CAD1-47E0-8606-489558AEA79B}" srcOrd="0" destOrd="0" parTransId="{115072F9-B6B7-4A5F-A854-3C1231A3A86C}" sibTransId="{A0D198A7-5DEE-4E53-957B-152E9FD75994}"/>
    <dgm:cxn modelId="{62D4BA9B-8308-4EF1-88AD-0EDF3F94A69D}" type="presOf" srcId="{4C53013B-0EF5-4213-A527-A79DEFDB42BA}" destId="{47A2329F-A1EE-44A8-97EF-60483A6A8C71}" srcOrd="0" destOrd="0" presId="urn:microsoft.com/office/officeart/2005/8/layout/vList5"/>
    <dgm:cxn modelId="{7E1ACD9C-A6B8-41AA-A9B9-6637ED4B6206}" srcId="{C3FECE44-C43B-40E1-A60C-0F2E1DECB8E0}" destId="{1CE58F2E-B0FA-4877-A4C4-4568B5F42ADE}" srcOrd="0" destOrd="0" parTransId="{2A443FC0-AE8D-467B-88A9-70731F257B59}" sibTransId="{C124273E-FF26-4466-A33B-C0C693160591}"/>
    <dgm:cxn modelId="{644E9ECE-5E96-4950-A77E-388DE1735A2B}" type="presOf" srcId="{5FA65FA9-CAD1-47E0-8606-489558AEA79B}" destId="{CB33C207-80D8-417D-A0BA-EE91E46416BC}" srcOrd="0" destOrd="0" presId="urn:microsoft.com/office/officeart/2005/8/layout/vList5"/>
    <dgm:cxn modelId="{FE2F04DE-6CBF-44D9-8C82-A020612263E1}" type="presOf" srcId="{630B366E-4436-49A3-8AEE-4249061641FB}" destId="{FFE6F7D3-6B03-4022-AF7C-48AFA7B9BEDC}" srcOrd="0" destOrd="0" presId="urn:microsoft.com/office/officeart/2005/8/layout/vList5"/>
    <dgm:cxn modelId="{1AF5ABE5-A319-499C-A5FB-03089BBC573F}" srcId="{4C53013B-0EF5-4213-A527-A79DEFDB42BA}" destId="{630B366E-4436-49A3-8AEE-4249061641FB}" srcOrd="1" destOrd="0" parTransId="{C63B76DD-AC4F-47CD-AAE5-96E12A711887}" sibTransId="{15B2D854-72C2-4405-A2F9-7709C25712C4}"/>
    <dgm:cxn modelId="{6B3879F4-5F08-4934-B97A-C6CB767E0C26}" type="presOf" srcId="{C3FECE44-C43B-40E1-A60C-0F2E1DECB8E0}" destId="{B5338C09-E53E-4A5D-ABD0-94B510FE1BBF}" srcOrd="0" destOrd="0" presId="urn:microsoft.com/office/officeart/2005/8/layout/vList5"/>
    <dgm:cxn modelId="{B0A644FA-B546-4B38-B659-A19BDE519253}" type="presParOf" srcId="{47A2329F-A1EE-44A8-97EF-60483A6A8C71}" destId="{A3DB1528-3282-41D6-A5C4-3B965EB5E43B}" srcOrd="0" destOrd="0" presId="urn:microsoft.com/office/officeart/2005/8/layout/vList5"/>
    <dgm:cxn modelId="{1B1073B7-8842-409A-89CD-D72DF475BBBE}" type="presParOf" srcId="{A3DB1528-3282-41D6-A5C4-3B965EB5E43B}" destId="{B5338C09-E53E-4A5D-ABD0-94B510FE1BBF}" srcOrd="0" destOrd="0" presId="urn:microsoft.com/office/officeart/2005/8/layout/vList5"/>
    <dgm:cxn modelId="{587788C9-B0D4-4276-B4A0-AC3097FA43A3}" type="presParOf" srcId="{A3DB1528-3282-41D6-A5C4-3B965EB5E43B}" destId="{C9AC3E7D-AFC0-4C3B-838F-2A944D41CD5E}" srcOrd="1" destOrd="0" presId="urn:microsoft.com/office/officeart/2005/8/layout/vList5"/>
    <dgm:cxn modelId="{F17A5376-7517-481E-A446-7E523F733EBE}" type="presParOf" srcId="{47A2329F-A1EE-44A8-97EF-60483A6A8C71}" destId="{DC720EE8-AE31-4B87-B0D3-6EF88976FBD9}" srcOrd="1" destOrd="0" presId="urn:microsoft.com/office/officeart/2005/8/layout/vList5"/>
    <dgm:cxn modelId="{6C7880A4-AEBF-4C10-BEA5-037CDED15AA9}" type="presParOf" srcId="{47A2329F-A1EE-44A8-97EF-60483A6A8C71}" destId="{76B6A76A-2D26-46CB-91FB-8B58714F8A23}" srcOrd="2" destOrd="0" presId="urn:microsoft.com/office/officeart/2005/8/layout/vList5"/>
    <dgm:cxn modelId="{B0BC7AB6-2E37-456E-9163-2E751F579A14}" type="presParOf" srcId="{76B6A76A-2D26-46CB-91FB-8B58714F8A23}" destId="{FFE6F7D3-6B03-4022-AF7C-48AFA7B9BEDC}" srcOrd="0" destOrd="0" presId="urn:microsoft.com/office/officeart/2005/8/layout/vList5"/>
    <dgm:cxn modelId="{B544A3B7-F83F-483D-A66B-B9910898DE64}" type="presParOf" srcId="{76B6A76A-2D26-46CB-91FB-8B58714F8A23}" destId="{CB33C207-80D8-417D-A0BA-EE91E46416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EBC748-BCC2-4594-B95E-DE0F5BBBFB3A}"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6BD2AA6E-5B13-4ABD-B3CF-23FADF45C301}">
      <dgm:prSet custT="1"/>
      <dgm:spPr/>
      <dgm:t>
        <a:bodyPr/>
        <a:lstStyle/>
        <a:p>
          <a:r>
            <a:rPr kumimoji="0" lang="en-US" sz="3000" b="1" i="1" u="none" strike="noStrike" cap="none" spc="0" normalizeH="0" baseline="0" noProof="0" dirty="0">
              <a:ln>
                <a:noFill/>
              </a:ln>
              <a:solidFill>
                <a:prstClr val="black"/>
              </a:solidFill>
              <a:effectLst/>
              <a:uLnTx/>
              <a:uFillTx/>
              <a:latin typeface="Times New Roman"/>
              <a:ea typeface="+mn-ea"/>
              <a:cs typeface="+mn-cs"/>
            </a:rPr>
            <a:t>+ 8 </a:t>
          </a:r>
          <a:r>
            <a:rPr kumimoji="0" lang="en-US" sz="3000" b="1" i="1" u="none" strike="noStrike" cap="none" spc="0" normalizeH="0" baseline="0" noProof="0" dirty="0" err="1">
              <a:ln>
                <a:noFill/>
              </a:ln>
              <a:solidFill>
                <a:prstClr val="black"/>
              </a:solidFill>
              <a:effectLst/>
              <a:uLnTx/>
              <a:uFillTx/>
              <a:latin typeface="Times New Roman"/>
              <a:ea typeface="+mn-ea"/>
              <a:cs typeface="+mn-cs"/>
            </a:rPr>
            <a:t>câu</a:t>
          </a:r>
          <a:r>
            <a:rPr kumimoji="0" lang="en-US" sz="3000" b="1" i="1" u="none" strike="noStrike" cap="none" spc="0" normalizeH="0" baseline="0" noProof="0" dirty="0">
              <a:ln>
                <a:noFill/>
              </a:ln>
              <a:solidFill>
                <a:prstClr val="black"/>
              </a:solidFill>
              <a:effectLst/>
              <a:uLnTx/>
              <a:uFillTx/>
              <a:latin typeface="Times New Roman"/>
              <a:ea typeface="+mn-ea"/>
              <a:cs typeface="+mn-cs"/>
            </a:rPr>
            <a:t> </a:t>
          </a:r>
          <a:r>
            <a:rPr kumimoji="0" lang="en-US" sz="3000" b="1" i="1" u="none" strike="noStrike" cap="none" spc="0" normalizeH="0" baseline="0" noProof="0" dirty="0" err="1">
              <a:ln>
                <a:noFill/>
              </a:ln>
              <a:solidFill>
                <a:prstClr val="black"/>
              </a:solidFill>
              <a:effectLst/>
              <a:uLnTx/>
              <a:uFillTx/>
              <a:latin typeface="Times New Roman"/>
              <a:ea typeface="+mn-ea"/>
              <a:cs typeface="+mn-cs"/>
            </a:rPr>
            <a:t>đầu</a:t>
          </a:r>
          <a:r>
            <a:rPr kumimoji="0" lang="en-US" sz="3000" b="1" i="1" u="none" strike="noStrike" cap="none" spc="0" normalizeH="0" baseline="0" noProof="0" dirty="0">
              <a:ln>
                <a:noFill/>
              </a:ln>
              <a:solidFill>
                <a:prstClr val="black"/>
              </a:solidFill>
              <a:effectLst/>
              <a:uLnTx/>
              <a:uFillTx/>
              <a:latin typeface="Times New Roman"/>
              <a:ea typeface="+mn-ea"/>
              <a:cs typeface="+mn-cs"/>
            </a:rPr>
            <a:t>:</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Cảnh</a:t>
          </a:r>
          <a:r>
            <a:rPr kumimoji="0" lang="en-US" sz="3000" b="0" i="0" u="none" strike="noStrike" cap="none" spc="0" normalizeH="0" baseline="0" noProof="0" dirty="0">
              <a:ln>
                <a:noFill/>
              </a:ln>
              <a:solidFill>
                <a:prstClr val="black"/>
              </a:solidFill>
              <a:effectLst/>
              <a:uLnTx/>
              <a:uFillTx/>
              <a:latin typeface="Times New Roman"/>
              <a:ea typeface="+mn-ea"/>
              <a:cs typeface="+mn-cs"/>
            </a:rPr>
            <a:t> chia </a:t>
          </a:r>
          <a:r>
            <a:rPr kumimoji="0" lang="en-US" sz="3000" b="0" i="0" u="none" strike="noStrike" cap="none" spc="0" normalizeH="0" baseline="0" noProof="0" dirty="0" err="1">
              <a:ln>
                <a:noFill/>
              </a:ln>
              <a:solidFill>
                <a:prstClr val="black"/>
              </a:solidFill>
              <a:effectLst/>
              <a:uLnTx/>
              <a:uFillTx/>
              <a:latin typeface="Times New Roman"/>
              <a:ea typeface="+mn-ea"/>
              <a:cs typeface="+mn-cs"/>
            </a:rPr>
            <a:t>tay</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và</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tâm</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trạng</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của</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người</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đi</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kẻ</a:t>
          </a:r>
          <a:r>
            <a:rPr kumimoji="0" lang="en-US" sz="3000" b="0" i="0" u="none" strike="noStrike" cap="none" spc="0" normalizeH="0" baseline="0" noProof="0" dirty="0">
              <a:ln>
                <a:noFill/>
              </a:ln>
              <a:solidFill>
                <a:prstClr val="black"/>
              </a:solidFill>
              <a:effectLst/>
              <a:uLnTx/>
              <a:uFillTx/>
              <a:latin typeface="Times New Roman"/>
              <a:ea typeface="+mn-ea"/>
              <a:cs typeface="+mn-cs"/>
            </a:rPr>
            <a:t> ở</a:t>
          </a:r>
        </a:p>
      </dgm:t>
    </dgm:pt>
    <dgm:pt modelId="{2E1FA2DC-B4AF-4014-807D-67DEDB5AF2F7}" type="parTrans" cxnId="{F67720C2-70E4-4DC3-B70D-6261CE8487E1}">
      <dgm:prSet/>
      <dgm:spPr/>
      <dgm:t>
        <a:bodyPr/>
        <a:lstStyle/>
        <a:p>
          <a:endParaRPr lang="en-US"/>
        </a:p>
      </dgm:t>
    </dgm:pt>
    <dgm:pt modelId="{74C351B7-1D25-4135-BAD8-A24FC3F2BA25}" type="sibTrans" cxnId="{F67720C2-70E4-4DC3-B70D-6261CE8487E1}">
      <dgm:prSet/>
      <dgm:spPr/>
      <dgm:t>
        <a:bodyPr/>
        <a:lstStyle/>
        <a:p>
          <a:endParaRPr lang="en-US"/>
        </a:p>
      </dgm:t>
    </dgm:pt>
    <dgm:pt modelId="{C0ADA717-1255-4E9E-BCC2-5A7BA29F4D41}">
      <dgm:prSet custT="1"/>
      <dgm:spPr>
        <a:solidFill>
          <a:schemeClr val="accent2">
            <a:lumMod val="20000"/>
            <a:lumOff val="80000"/>
          </a:schemeClr>
        </a:solidFill>
      </dgm:spPr>
      <dgm:t>
        <a:bodyPr/>
        <a:lstStyle/>
        <a:p>
          <a:r>
            <a:rPr kumimoji="0" lang="en-US" sz="3000" b="1" i="1" u="none" strike="noStrike" cap="none" spc="0" normalizeH="0" baseline="0" noProof="0" dirty="0">
              <a:ln>
                <a:noFill/>
              </a:ln>
              <a:solidFill>
                <a:prstClr val="black"/>
              </a:solidFill>
              <a:effectLst/>
              <a:uLnTx/>
              <a:uFillTx/>
              <a:latin typeface="Times New Roman"/>
              <a:ea typeface="+mn-ea"/>
              <a:cs typeface="+mn-cs"/>
            </a:rPr>
            <a:t>+ 82 </a:t>
          </a:r>
          <a:r>
            <a:rPr kumimoji="0" lang="en-US" sz="3000" b="1" i="1" u="none" strike="noStrike" cap="none" spc="0" normalizeH="0" baseline="0" noProof="0" dirty="0" err="1">
              <a:ln>
                <a:noFill/>
              </a:ln>
              <a:solidFill>
                <a:prstClr val="black"/>
              </a:solidFill>
              <a:effectLst/>
              <a:uLnTx/>
              <a:uFillTx/>
              <a:latin typeface="Times New Roman"/>
              <a:ea typeface="+mn-ea"/>
              <a:cs typeface="+mn-cs"/>
            </a:rPr>
            <a:t>câu</a:t>
          </a:r>
          <a:r>
            <a:rPr kumimoji="0" lang="en-US" sz="3000" b="1" i="1" u="none" strike="noStrike" cap="none" spc="0" normalizeH="0" baseline="0" noProof="0" dirty="0">
              <a:ln>
                <a:noFill/>
              </a:ln>
              <a:solidFill>
                <a:prstClr val="black"/>
              </a:solidFill>
              <a:effectLst/>
              <a:uLnTx/>
              <a:uFillTx/>
              <a:latin typeface="Times New Roman"/>
              <a:ea typeface="+mn-ea"/>
              <a:cs typeface="+mn-cs"/>
            </a:rPr>
            <a:t> </a:t>
          </a:r>
          <a:r>
            <a:rPr kumimoji="0" lang="en-US" sz="3000" b="1" i="1" u="none" strike="noStrike" cap="none" spc="0" normalizeH="0" baseline="0" noProof="0" dirty="0" err="1">
              <a:ln>
                <a:noFill/>
              </a:ln>
              <a:solidFill>
                <a:prstClr val="black"/>
              </a:solidFill>
              <a:effectLst/>
              <a:uLnTx/>
              <a:uFillTx/>
              <a:latin typeface="Times New Roman"/>
              <a:ea typeface="+mn-ea"/>
              <a:cs typeface="+mn-cs"/>
            </a:rPr>
            <a:t>sau</a:t>
          </a:r>
          <a:r>
            <a:rPr kumimoji="0" lang="en-US" sz="3000" b="1" i="1"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Những</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kỉ</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niệm</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về</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Việt</a:t>
          </a:r>
          <a:r>
            <a:rPr kumimoji="0" lang="en-US" sz="3000" b="0" i="0" u="none" strike="noStrike" cap="none" spc="0" normalizeH="0" baseline="0" noProof="0" dirty="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a:ln>
                <a:noFill/>
              </a:ln>
              <a:solidFill>
                <a:prstClr val="black"/>
              </a:solidFill>
              <a:effectLst/>
              <a:uLnTx/>
              <a:uFillTx/>
              <a:latin typeface="Times New Roman"/>
              <a:ea typeface="+mn-ea"/>
              <a:cs typeface="+mn-cs"/>
            </a:rPr>
            <a:t>Bắc</a:t>
          </a:r>
          <a:endParaRPr kumimoji="0" lang="en-US" sz="3000" b="0" i="0" u="none" strike="noStrike" cap="none" spc="0" normalizeH="0" baseline="0" noProof="0" dirty="0">
            <a:ln>
              <a:noFill/>
            </a:ln>
            <a:solidFill>
              <a:prstClr val="black"/>
            </a:solidFill>
            <a:effectLst/>
            <a:uLnTx/>
            <a:uFillTx/>
            <a:latin typeface="Times New Roman"/>
            <a:ea typeface="+mn-ea"/>
            <a:cs typeface="+mn-cs"/>
          </a:endParaRPr>
        </a:p>
      </dgm:t>
    </dgm:pt>
    <dgm:pt modelId="{B27FC41B-DABF-47D8-AFF4-8BC1BACE12F4}" type="parTrans" cxnId="{5E931381-4A42-4DC6-899C-3BF0DDDCDDEE}">
      <dgm:prSet/>
      <dgm:spPr/>
      <dgm:t>
        <a:bodyPr/>
        <a:lstStyle/>
        <a:p>
          <a:endParaRPr lang="en-US"/>
        </a:p>
      </dgm:t>
    </dgm:pt>
    <dgm:pt modelId="{3F96B2C6-31D0-4C92-A331-1CBC3EFD0713}" type="sibTrans" cxnId="{5E931381-4A42-4DC6-899C-3BF0DDDCDDEE}">
      <dgm:prSet/>
      <dgm:spPr/>
      <dgm:t>
        <a:bodyPr/>
        <a:lstStyle/>
        <a:p>
          <a:endParaRPr lang="en-US"/>
        </a:p>
      </dgm:t>
    </dgm:pt>
    <dgm:pt modelId="{A631A6A2-9DD6-4908-86C2-B81C5B7F0C06}" type="pres">
      <dgm:prSet presAssocID="{CFEBC748-BCC2-4594-B95E-DE0F5BBBFB3A}" presName="Name0" presStyleCnt="0">
        <dgm:presLayoutVars>
          <dgm:chMax val="7"/>
          <dgm:chPref val="7"/>
          <dgm:dir/>
        </dgm:presLayoutVars>
      </dgm:prSet>
      <dgm:spPr/>
    </dgm:pt>
    <dgm:pt modelId="{3C9D7012-B818-4310-944F-15312BCCA0E2}" type="pres">
      <dgm:prSet presAssocID="{CFEBC748-BCC2-4594-B95E-DE0F5BBBFB3A}" presName="Name1" presStyleCnt="0"/>
      <dgm:spPr/>
    </dgm:pt>
    <dgm:pt modelId="{07FE038D-F285-4283-A5F2-E25D446F65BE}" type="pres">
      <dgm:prSet presAssocID="{CFEBC748-BCC2-4594-B95E-DE0F5BBBFB3A}" presName="cycle" presStyleCnt="0"/>
      <dgm:spPr/>
    </dgm:pt>
    <dgm:pt modelId="{FE843C23-20D4-44E4-82D2-4B27EF4140C9}" type="pres">
      <dgm:prSet presAssocID="{CFEBC748-BCC2-4594-B95E-DE0F5BBBFB3A}" presName="srcNode" presStyleLbl="node1" presStyleIdx="0" presStyleCnt="2"/>
      <dgm:spPr/>
    </dgm:pt>
    <dgm:pt modelId="{80E49B6D-0D46-447E-851B-A9B967BC16E9}" type="pres">
      <dgm:prSet presAssocID="{CFEBC748-BCC2-4594-B95E-DE0F5BBBFB3A}" presName="conn" presStyleLbl="parChTrans1D2" presStyleIdx="0" presStyleCnt="1"/>
      <dgm:spPr/>
    </dgm:pt>
    <dgm:pt modelId="{0C5005C4-B539-4893-9509-4E8C3F66A73C}" type="pres">
      <dgm:prSet presAssocID="{CFEBC748-BCC2-4594-B95E-DE0F5BBBFB3A}" presName="extraNode" presStyleLbl="node1" presStyleIdx="0" presStyleCnt="2"/>
      <dgm:spPr/>
    </dgm:pt>
    <dgm:pt modelId="{CC34A309-9D7E-4760-9BE3-D854C43ECE13}" type="pres">
      <dgm:prSet presAssocID="{CFEBC748-BCC2-4594-B95E-DE0F5BBBFB3A}" presName="dstNode" presStyleLbl="node1" presStyleIdx="0" presStyleCnt="2"/>
      <dgm:spPr/>
    </dgm:pt>
    <dgm:pt modelId="{EEB0C5FA-704C-4479-ADDB-1C13FBE57021}" type="pres">
      <dgm:prSet presAssocID="{6BD2AA6E-5B13-4ABD-B3CF-23FADF45C301}" presName="text_1" presStyleLbl="node1" presStyleIdx="0" presStyleCnt="2">
        <dgm:presLayoutVars>
          <dgm:bulletEnabled val="1"/>
        </dgm:presLayoutVars>
      </dgm:prSet>
      <dgm:spPr/>
    </dgm:pt>
    <dgm:pt modelId="{964F8908-6C62-4036-8D42-3CD3E6DBDE2D}" type="pres">
      <dgm:prSet presAssocID="{6BD2AA6E-5B13-4ABD-B3CF-23FADF45C301}" presName="accent_1" presStyleCnt="0"/>
      <dgm:spPr/>
    </dgm:pt>
    <dgm:pt modelId="{25F63164-08B2-448B-A941-EB68DBC213A4}" type="pres">
      <dgm:prSet presAssocID="{6BD2AA6E-5B13-4ABD-B3CF-23FADF45C301}" presName="accentRepeatNode" presStyleLbl="solidFgAcc1" presStyleIdx="0" presStyleCnt="2"/>
      <dgm:spPr/>
    </dgm:pt>
    <dgm:pt modelId="{DC13DC0B-1AD8-497C-A2F0-6E0AC4CC7DF0}" type="pres">
      <dgm:prSet presAssocID="{C0ADA717-1255-4E9E-BCC2-5A7BA29F4D41}" presName="text_2" presStyleLbl="node1" presStyleIdx="1" presStyleCnt="2">
        <dgm:presLayoutVars>
          <dgm:bulletEnabled val="1"/>
        </dgm:presLayoutVars>
      </dgm:prSet>
      <dgm:spPr/>
    </dgm:pt>
    <dgm:pt modelId="{C64777ED-D5F5-467B-B25D-4B78018A7925}" type="pres">
      <dgm:prSet presAssocID="{C0ADA717-1255-4E9E-BCC2-5A7BA29F4D41}" presName="accent_2" presStyleCnt="0"/>
      <dgm:spPr/>
    </dgm:pt>
    <dgm:pt modelId="{048AB89E-DA7E-4D15-A6F6-55267114CC8B}" type="pres">
      <dgm:prSet presAssocID="{C0ADA717-1255-4E9E-BCC2-5A7BA29F4D41}" presName="accentRepeatNode" presStyleLbl="solidFgAcc1" presStyleIdx="1" presStyleCnt="2"/>
      <dgm:spPr>
        <a:ln>
          <a:solidFill>
            <a:schemeClr val="accent2">
              <a:lumMod val="40000"/>
              <a:lumOff val="60000"/>
            </a:schemeClr>
          </a:solidFill>
        </a:ln>
      </dgm:spPr>
    </dgm:pt>
  </dgm:ptLst>
  <dgm:cxnLst>
    <dgm:cxn modelId="{3E415E26-E965-4EC0-9BC6-B83473E306AC}" type="presOf" srcId="{6BD2AA6E-5B13-4ABD-B3CF-23FADF45C301}" destId="{EEB0C5FA-704C-4479-ADDB-1C13FBE57021}" srcOrd="0" destOrd="0" presId="urn:microsoft.com/office/officeart/2008/layout/VerticalCurvedList"/>
    <dgm:cxn modelId="{8DC0F636-6F73-4123-9E48-A8FB7C9F30CF}" type="presOf" srcId="{74C351B7-1D25-4135-BAD8-A24FC3F2BA25}" destId="{80E49B6D-0D46-447E-851B-A9B967BC16E9}" srcOrd="0" destOrd="0" presId="urn:microsoft.com/office/officeart/2008/layout/VerticalCurvedList"/>
    <dgm:cxn modelId="{4FEF0345-2BAA-4DFA-90E5-0CB7BEDFFBE1}" type="presOf" srcId="{C0ADA717-1255-4E9E-BCC2-5A7BA29F4D41}" destId="{DC13DC0B-1AD8-497C-A2F0-6E0AC4CC7DF0}" srcOrd="0" destOrd="0" presId="urn:microsoft.com/office/officeart/2008/layout/VerticalCurvedList"/>
    <dgm:cxn modelId="{CBB86054-09BE-433A-B519-FF0B31BC29FD}" type="presOf" srcId="{CFEBC748-BCC2-4594-B95E-DE0F5BBBFB3A}" destId="{A631A6A2-9DD6-4908-86C2-B81C5B7F0C06}" srcOrd="0" destOrd="0" presId="urn:microsoft.com/office/officeart/2008/layout/VerticalCurvedList"/>
    <dgm:cxn modelId="{5E931381-4A42-4DC6-899C-3BF0DDDCDDEE}" srcId="{CFEBC748-BCC2-4594-B95E-DE0F5BBBFB3A}" destId="{C0ADA717-1255-4E9E-BCC2-5A7BA29F4D41}" srcOrd="1" destOrd="0" parTransId="{B27FC41B-DABF-47D8-AFF4-8BC1BACE12F4}" sibTransId="{3F96B2C6-31D0-4C92-A331-1CBC3EFD0713}"/>
    <dgm:cxn modelId="{F67720C2-70E4-4DC3-B70D-6261CE8487E1}" srcId="{CFEBC748-BCC2-4594-B95E-DE0F5BBBFB3A}" destId="{6BD2AA6E-5B13-4ABD-B3CF-23FADF45C301}" srcOrd="0" destOrd="0" parTransId="{2E1FA2DC-B4AF-4014-807D-67DEDB5AF2F7}" sibTransId="{74C351B7-1D25-4135-BAD8-A24FC3F2BA25}"/>
    <dgm:cxn modelId="{0B8CFD1C-1F5D-4B96-B7C5-342DC39E9C30}" type="presParOf" srcId="{A631A6A2-9DD6-4908-86C2-B81C5B7F0C06}" destId="{3C9D7012-B818-4310-944F-15312BCCA0E2}" srcOrd="0" destOrd="0" presId="urn:microsoft.com/office/officeart/2008/layout/VerticalCurvedList"/>
    <dgm:cxn modelId="{02AF0318-A98C-43B5-9511-CDFE84608F7F}" type="presParOf" srcId="{3C9D7012-B818-4310-944F-15312BCCA0E2}" destId="{07FE038D-F285-4283-A5F2-E25D446F65BE}" srcOrd="0" destOrd="0" presId="urn:microsoft.com/office/officeart/2008/layout/VerticalCurvedList"/>
    <dgm:cxn modelId="{AD978917-9ED6-4E07-A1D0-6F82B621CCA2}" type="presParOf" srcId="{07FE038D-F285-4283-A5F2-E25D446F65BE}" destId="{FE843C23-20D4-44E4-82D2-4B27EF4140C9}" srcOrd="0" destOrd="0" presId="urn:microsoft.com/office/officeart/2008/layout/VerticalCurvedList"/>
    <dgm:cxn modelId="{EFD1204A-0171-4E5F-855F-BA8ABE502986}" type="presParOf" srcId="{07FE038D-F285-4283-A5F2-E25D446F65BE}" destId="{80E49B6D-0D46-447E-851B-A9B967BC16E9}" srcOrd="1" destOrd="0" presId="urn:microsoft.com/office/officeart/2008/layout/VerticalCurvedList"/>
    <dgm:cxn modelId="{D4AA4C11-57FF-4F2C-90F4-681B82C61159}" type="presParOf" srcId="{07FE038D-F285-4283-A5F2-E25D446F65BE}" destId="{0C5005C4-B539-4893-9509-4E8C3F66A73C}" srcOrd="2" destOrd="0" presId="urn:microsoft.com/office/officeart/2008/layout/VerticalCurvedList"/>
    <dgm:cxn modelId="{B8D5E435-DB96-4D62-850F-56F4AB262449}" type="presParOf" srcId="{07FE038D-F285-4283-A5F2-E25D446F65BE}" destId="{CC34A309-9D7E-4760-9BE3-D854C43ECE13}" srcOrd="3" destOrd="0" presId="urn:microsoft.com/office/officeart/2008/layout/VerticalCurvedList"/>
    <dgm:cxn modelId="{93DFA758-3D4E-45A1-99D3-657E2CF670D2}" type="presParOf" srcId="{3C9D7012-B818-4310-944F-15312BCCA0E2}" destId="{EEB0C5FA-704C-4479-ADDB-1C13FBE57021}" srcOrd="1" destOrd="0" presId="urn:microsoft.com/office/officeart/2008/layout/VerticalCurvedList"/>
    <dgm:cxn modelId="{B9239C26-9A0B-4B2F-8DD7-F8251F131152}" type="presParOf" srcId="{3C9D7012-B818-4310-944F-15312BCCA0E2}" destId="{964F8908-6C62-4036-8D42-3CD3E6DBDE2D}" srcOrd="2" destOrd="0" presId="urn:microsoft.com/office/officeart/2008/layout/VerticalCurvedList"/>
    <dgm:cxn modelId="{8D31A731-B15E-4F76-801C-FCF137D3DFA5}" type="presParOf" srcId="{964F8908-6C62-4036-8D42-3CD3E6DBDE2D}" destId="{25F63164-08B2-448B-A941-EB68DBC213A4}" srcOrd="0" destOrd="0" presId="urn:microsoft.com/office/officeart/2008/layout/VerticalCurvedList"/>
    <dgm:cxn modelId="{FDBCE35F-C557-4725-8298-FEFF941389F3}" type="presParOf" srcId="{3C9D7012-B818-4310-944F-15312BCCA0E2}" destId="{DC13DC0B-1AD8-497C-A2F0-6E0AC4CC7DF0}" srcOrd="3" destOrd="0" presId="urn:microsoft.com/office/officeart/2008/layout/VerticalCurvedList"/>
    <dgm:cxn modelId="{9053D0A0-3D91-4AEF-9E55-8EE61772B5DE}" type="presParOf" srcId="{3C9D7012-B818-4310-944F-15312BCCA0E2}" destId="{C64777ED-D5F5-467B-B25D-4B78018A7925}" srcOrd="4" destOrd="0" presId="urn:microsoft.com/office/officeart/2008/layout/VerticalCurvedList"/>
    <dgm:cxn modelId="{576B2448-455D-4CEC-AF16-91611520B39B}" type="presParOf" srcId="{C64777ED-D5F5-467B-B25D-4B78018A7925}" destId="{048AB89E-DA7E-4D15-A6F6-55267114CC8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C3E7D-AFC0-4C3B-838F-2A944D41CD5E}">
      <dsp:nvSpPr>
        <dsp:cNvPr id="0" name=""/>
        <dsp:cNvSpPr/>
      </dsp:nvSpPr>
      <dsp:spPr>
        <a:xfrm rot="5400000">
          <a:off x="5656000" y="-3102977"/>
          <a:ext cx="1754932" cy="7963482"/>
        </a:xfrm>
        <a:prstGeom prst="round2SameRect">
          <a:avLst/>
        </a:prstGeom>
        <a:solidFill>
          <a:srgbClr val="FFC000">
            <a:tint val="40000"/>
            <a:alpha val="90000"/>
            <a:hueOff val="0"/>
            <a:satOff val="0"/>
            <a:lumOff val="0"/>
            <a:alphaOff val="0"/>
          </a:srgbClr>
        </a:solidFill>
        <a:ln w="12700" cap="flat" cmpd="sng" algn="ctr">
          <a:solidFill>
            <a:srgbClr val="FFC000">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just" defTabSz="1422400">
            <a:lnSpc>
              <a:spcPct val="90000"/>
            </a:lnSpc>
            <a:spcBef>
              <a:spcPct val="0"/>
            </a:spcBef>
            <a:spcAft>
              <a:spcPct val="15000"/>
            </a:spcAft>
            <a:buChar char="•"/>
          </a:pPr>
          <a:r>
            <a:rPr lang="vi-VN" sz="3200" kern="1200" dirty="0">
              <a:solidFill>
                <a:srgbClr val="000000"/>
              </a:solidFill>
              <a:latin typeface="Times New Roman"/>
              <a:ea typeface="+mn-ea"/>
              <a:cs typeface="+mn-cs"/>
            </a:rPr>
            <a:t>Tình cảm thủy chung son sắt của những người cán bộ về xuôi với quê hương cách mạng thông qua nỗi nhớ da diết.</a:t>
          </a:r>
          <a:endParaRPr lang="en-US" sz="3200" kern="1200" dirty="0">
            <a:solidFill>
              <a:sysClr val="windowText" lastClr="000000">
                <a:hueOff val="0"/>
                <a:satOff val="0"/>
                <a:lumOff val="0"/>
                <a:alphaOff val="0"/>
              </a:sysClr>
            </a:solidFill>
            <a:latin typeface="Calibri"/>
            <a:ea typeface="+mn-ea"/>
            <a:cs typeface="+mn-cs"/>
          </a:endParaRPr>
        </a:p>
      </dsp:txBody>
      <dsp:txXfrm rot="-5400000">
        <a:off x="2551726" y="86966"/>
        <a:ext cx="7877813" cy="1583594"/>
      </dsp:txXfrm>
    </dsp:sp>
    <dsp:sp modelId="{B5338C09-E53E-4A5D-ABD0-94B510FE1BBF}">
      <dsp:nvSpPr>
        <dsp:cNvPr id="0" name=""/>
        <dsp:cNvSpPr/>
      </dsp:nvSpPr>
      <dsp:spPr>
        <a:xfrm>
          <a:off x="391" y="29265"/>
          <a:ext cx="2551334" cy="1698996"/>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ysClr val="window" lastClr="FFFFFF"/>
              </a:solidFill>
              <a:latin typeface="Times New Roman" pitchFamily="18" charset="0"/>
              <a:ea typeface="+mn-ea"/>
              <a:cs typeface="Times New Roman" pitchFamily="18" charset="0"/>
            </a:rPr>
            <a:t>90 </a:t>
          </a:r>
          <a:r>
            <a:rPr lang="en-US" sz="3200" b="1" kern="1200" dirty="0" err="1">
              <a:solidFill>
                <a:sysClr val="window" lastClr="FFFFFF"/>
              </a:solidFill>
              <a:latin typeface="Times New Roman" pitchFamily="18" charset="0"/>
              <a:ea typeface="+mn-ea"/>
              <a:cs typeface="Times New Roman" pitchFamily="18" charset="0"/>
            </a:rPr>
            <a:t>câu</a:t>
          </a:r>
          <a:r>
            <a:rPr lang="en-US" sz="3200" b="1" kern="1200" dirty="0">
              <a:solidFill>
                <a:sysClr val="window" lastClr="FFFFFF"/>
              </a:solidFill>
              <a:latin typeface="Times New Roman" pitchFamily="18" charset="0"/>
              <a:ea typeface="+mn-ea"/>
              <a:cs typeface="Times New Roman" pitchFamily="18" charset="0"/>
            </a:rPr>
            <a:t> </a:t>
          </a:r>
          <a:r>
            <a:rPr lang="en-US" sz="3200" b="1" kern="1200" dirty="0" err="1">
              <a:solidFill>
                <a:sysClr val="window" lastClr="FFFFFF"/>
              </a:solidFill>
              <a:latin typeface="Times New Roman" pitchFamily="18" charset="0"/>
              <a:ea typeface="+mn-ea"/>
              <a:cs typeface="Times New Roman" pitchFamily="18" charset="0"/>
            </a:rPr>
            <a:t>đầu</a:t>
          </a:r>
          <a:endParaRPr lang="en-US" sz="3200" b="1" kern="1200" dirty="0">
            <a:solidFill>
              <a:sysClr val="window" lastClr="FFFFFF"/>
            </a:solidFill>
            <a:latin typeface="Times New Roman" pitchFamily="18" charset="0"/>
            <a:ea typeface="+mn-ea"/>
            <a:cs typeface="Times New Roman" pitchFamily="18" charset="0"/>
          </a:endParaRPr>
        </a:p>
      </dsp:txBody>
      <dsp:txXfrm>
        <a:off x="83329" y="112203"/>
        <a:ext cx="2385458" cy="1533120"/>
      </dsp:txXfrm>
    </dsp:sp>
    <dsp:sp modelId="{CB33C207-80D8-417D-A0BA-EE91E46416BC}">
      <dsp:nvSpPr>
        <dsp:cNvPr id="0" name=""/>
        <dsp:cNvSpPr/>
      </dsp:nvSpPr>
      <dsp:spPr>
        <a:xfrm rot="5400000">
          <a:off x="5609698" y="-1166907"/>
          <a:ext cx="1855515" cy="7954869"/>
        </a:xfrm>
        <a:prstGeom prst="round2SameRect">
          <a:avLst/>
        </a:prstGeom>
        <a:solidFill>
          <a:srgbClr val="FFC000">
            <a:tint val="40000"/>
            <a:alpha val="90000"/>
            <a:hueOff val="10861926"/>
            <a:satOff val="-51245"/>
            <a:lumOff val="-1851"/>
            <a:alphaOff val="0"/>
          </a:srgbClr>
        </a:solidFill>
        <a:ln w="12700" cap="flat" cmpd="sng" algn="ctr">
          <a:solidFill>
            <a:srgbClr val="FFC000">
              <a:tint val="40000"/>
              <a:alpha val="90000"/>
              <a:hueOff val="10861926"/>
              <a:satOff val="-51245"/>
              <a:lumOff val="-1851"/>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just" defTabSz="1422400">
            <a:lnSpc>
              <a:spcPct val="90000"/>
            </a:lnSpc>
            <a:spcBef>
              <a:spcPct val="0"/>
            </a:spcBef>
            <a:spcAft>
              <a:spcPct val="15000"/>
            </a:spcAft>
            <a:buChar char="•"/>
          </a:pPr>
          <a:r>
            <a:rPr lang="en-US" sz="3200" kern="1200" dirty="0" err="1">
              <a:solidFill>
                <a:srgbClr val="000000"/>
              </a:solidFill>
              <a:latin typeface="Times New Roman"/>
              <a:ea typeface="+mn-ea"/>
              <a:cs typeface="+mn-cs"/>
            </a:rPr>
            <a:t>Gợi</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viễn</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cảnh</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tươi</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sáng</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của</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đất</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nước</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và</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ngợi</a:t>
          </a:r>
          <a:r>
            <a:rPr lang="en-US" sz="3200" kern="1200" dirty="0">
              <a:solidFill>
                <a:srgbClr val="000000"/>
              </a:solidFill>
              <a:latin typeface="Times New Roman"/>
              <a:ea typeface="+mn-ea"/>
              <a:cs typeface="+mn-cs"/>
            </a:rPr>
            <a:t> ca </a:t>
          </a:r>
          <a:r>
            <a:rPr lang="en-US" sz="3200" kern="1200" dirty="0" err="1">
              <a:solidFill>
                <a:srgbClr val="000000"/>
              </a:solidFill>
              <a:latin typeface="Times New Roman"/>
              <a:ea typeface="+mn-ea"/>
              <a:cs typeface="+mn-cs"/>
            </a:rPr>
            <a:t>công</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ơn</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của</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Đảng</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Bác</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Hồ</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đối</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với</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dân</a:t>
          </a:r>
          <a:r>
            <a:rPr lang="en-US" sz="3200" kern="1200" dirty="0">
              <a:solidFill>
                <a:srgbClr val="000000"/>
              </a:solidFill>
              <a:latin typeface="Times New Roman"/>
              <a:ea typeface="+mn-ea"/>
              <a:cs typeface="+mn-cs"/>
            </a:rPr>
            <a:t> </a:t>
          </a:r>
          <a:r>
            <a:rPr lang="en-US" sz="3200" kern="1200" dirty="0" err="1">
              <a:solidFill>
                <a:srgbClr val="000000"/>
              </a:solidFill>
              <a:latin typeface="Times New Roman"/>
              <a:ea typeface="+mn-ea"/>
              <a:cs typeface="+mn-cs"/>
            </a:rPr>
            <a:t>tộc</a:t>
          </a:r>
          <a:r>
            <a:rPr lang="vi-VN" sz="3200" kern="1200" dirty="0">
              <a:solidFill>
                <a:srgbClr val="000000"/>
              </a:solidFill>
              <a:latin typeface="Times New Roman"/>
              <a:ea typeface="+mn-ea"/>
              <a:cs typeface="+mn-cs"/>
            </a:rPr>
            <a:t>.</a:t>
          </a:r>
          <a:endParaRPr lang="en-US" sz="3200" kern="1200" dirty="0">
            <a:solidFill>
              <a:sysClr val="windowText" lastClr="000000">
                <a:hueOff val="0"/>
                <a:satOff val="0"/>
                <a:lumOff val="0"/>
                <a:alphaOff val="0"/>
              </a:sysClr>
            </a:solidFill>
            <a:latin typeface="Calibri"/>
            <a:ea typeface="+mn-ea"/>
            <a:cs typeface="+mn-cs"/>
          </a:endParaRPr>
        </a:p>
      </dsp:txBody>
      <dsp:txXfrm rot="-5400000">
        <a:off x="2560022" y="1973348"/>
        <a:ext cx="7864290" cy="1674357"/>
      </dsp:txXfrm>
    </dsp:sp>
    <dsp:sp modelId="{FFE6F7D3-6B03-4022-AF7C-48AFA7B9BEDC}">
      <dsp:nvSpPr>
        <dsp:cNvPr id="0" name=""/>
        <dsp:cNvSpPr/>
      </dsp:nvSpPr>
      <dsp:spPr>
        <a:xfrm>
          <a:off x="391" y="1921599"/>
          <a:ext cx="2559629" cy="1777856"/>
        </a:xfrm>
        <a:prstGeom prst="roundRect">
          <a:avLst/>
        </a:prstGeom>
        <a:solidFill>
          <a:srgbClr val="FFC000">
            <a:hueOff val="9800891"/>
            <a:satOff val="-40777"/>
            <a:lumOff val="960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ysClr val="window" lastClr="FFFFFF"/>
              </a:solidFill>
              <a:latin typeface="Times New Roman" pitchFamily="18" charset="0"/>
              <a:ea typeface="+mn-ea"/>
              <a:cs typeface="Times New Roman" pitchFamily="18" charset="0"/>
            </a:rPr>
            <a:t>60 </a:t>
          </a:r>
          <a:r>
            <a:rPr lang="en-US" sz="3200" b="1" kern="1200" dirty="0" err="1">
              <a:solidFill>
                <a:sysClr val="window" lastClr="FFFFFF"/>
              </a:solidFill>
              <a:latin typeface="Times New Roman" pitchFamily="18" charset="0"/>
              <a:ea typeface="+mn-ea"/>
              <a:cs typeface="Times New Roman" pitchFamily="18" charset="0"/>
            </a:rPr>
            <a:t>câu</a:t>
          </a:r>
          <a:r>
            <a:rPr lang="en-US" sz="3200" b="1" kern="1200" dirty="0">
              <a:solidFill>
                <a:sysClr val="window" lastClr="FFFFFF"/>
              </a:solidFill>
              <a:latin typeface="Times New Roman" pitchFamily="18" charset="0"/>
              <a:ea typeface="+mn-ea"/>
              <a:cs typeface="Times New Roman" pitchFamily="18" charset="0"/>
            </a:rPr>
            <a:t> </a:t>
          </a:r>
          <a:r>
            <a:rPr lang="en-US" sz="3200" b="1" kern="1200" dirty="0" err="1">
              <a:solidFill>
                <a:sysClr val="window" lastClr="FFFFFF"/>
              </a:solidFill>
              <a:latin typeface="Times New Roman" pitchFamily="18" charset="0"/>
              <a:ea typeface="+mn-ea"/>
              <a:cs typeface="Times New Roman" pitchFamily="18" charset="0"/>
            </a:rPr>
            <a:t>sau</a:t>
          </a:r>
          <a:endParaRPr lang="en-US" sz="3200" b="1" kern="1200" dirty="0">
            <a:solidFill>
              <a:sysClr val="window" lastClr="FFFFFF"/>
            </a:solidFill>
            <a:latin typeface="Times New Roman" pitchFamily="18" charset="0"/>
            <a:ea typeface="+mn-ea"/>
            <a:cs typeface="Times New Roman" pitchFamily="18" charset="0"/>
          </a:endParaRPr>
        </a:p>
      </dsp:txBody>
      <dsp:txXfrm>
        <a:off x="87179" y="2008387"/>
        <a:ext cx="2386053" cy="1604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49B6D-0D46-447E-851B-A9B967BC16E9}">
      <dsp:nvSpPr>
        <dsp:cNvPr id="0" name=""/>
        <dsp:cNvSpPr/>
      </dsp:nvSpPr>
      <dsp:spPr>
        <a:xfrm>
          <a:off x="-4788346" y="-739358"/>
          <a:ext cx="5745916" cy="5745916"/>
        </a:xfrm>
        <a:prstGeom prst="blockArc">
          <a:avLst>
            <a:gd name="adj1" fmla="val 18900000"/>
            <a:gd name="adj2" fmla="val 2700000"/>
            <a:gd name="adj3" fmla="val 376"/>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B0C5FA-704C-4479-ADDB-1C13FBE57021}">
      <dsp:nvSpPr>
        <dsp:cNvPr id="0" name=""/>
        <dsp:cNvSpPr/>
      </dsp:nvSpPr>
      <dsp:spPr>
        <a:xfrm>
          <a:off x="784418" y="609612"/>
          <a:ext cx="10403450" cy="12190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7624" tIns="76200" rIns="76200" bIns="76200" numCol="1" spcCol="1270" anchor="ctr" anchorCtr="0">
          <a:noAutofit/>
        </a:bodyPr>
        <a:lstStyle/>
        <a:p>
          <a:pPr marL="0" lvl="0" indent="0" algn="l" defTabSz="1333500">
            <a:lnSpc>
              <a:spcPct val="90000"/>
            </a:lnSpc>
            <a:spcBef>
              <a:spcPct val="0"/>
            </a:spcBef>
            <a:spcAft>
              <a:spcPct val="35000"/>
            </a:spcAft>
            <a:buNone/>
          </a:pPr>
          <a:r>
            <a:rPr kumimoji="0" lang="en-US" sz="3000" b="1" i="1" u="none" strike="noStrike" kern="1200" cap="none" spc="0" normalizeH="0" baseline="0" noProof="0" dirty="0">
              <a:ln>
                <a:noFill/>
              </a:ln>
              <a:solidFill>
                <a:prstClr val="black"/>
              </a:solidFill>
              <a:effectLst/>
              <a:uLnTx/>
              <a:uFillTx/>
              <a:latin typeface="Times New Roman"/>
              <a:ea typeface="+mn-ea"/>
              <a:cs typeface="+mn-cs"/>
            </a:rPr>
            <a:t>+ 8 </a:t>
          </a:r>
          <a:r>
            <a:rPr kumimoji="0" lang="en-US" sz="3000" b="1" i="1"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000" b="1" i="1" u="none" strike="noStrike" kern="1200" cap="none" spc="0" normalizeH="0" baseline="0" noProof="0" dirty="0">
              <a:ln>
                <a:noFill/>
              </a:ln>
              <a:solidFill>
                <a:prstClr val="black"/>
              </a:solidFill>
              <a:effectLst/>
              <a:uLnTx/>
              <a:uFillTx/>
              <a:latin typeface="Times New Roman"/>
              <a:ea typeface="+mn-ea"/>
              <a:cs typeface="+mn-cs"/>
            </a:rPr>
            <a:t> </a:t>
          </a:r>
          <a:r>
            <a:rPr kumimoji="0" lang="en-US" sz="3000" b="1" i="1" u="none" strike="noStrike" kern="1200" cap="none" spc="0" normalizeH="0" baseline="0" noProof="0" dirty="0" err="1">
              <a:ln>
                <a:noFill/>
              </a:ln>
              <a:solidFill>
                <a:prstClr val="black"/>
              </a:solidFill>
              <a:effectLst/>
              <a:uLnTx/>
              <a:uFillTx/>
              <a:latin typeface="Times New Roman"/>
              <a:ea typeface="+mn-ea"/>
              <a:cs typeface="+mn-cs"/>
            </a:rPr>
            <a:t>đầu</a:t>
          </a:r>
          <a:r>
            <a:rPr kumimoji="0" lang="en-US" sz="3000" b="1" i="1" u="none" strike="noStrike" kern="1200" cap="none" spc="0" normalizeH="0" baseline="0" noProof="0" dirty="0">
              <a:ln>
                <a:noFill/>
              </a:ln>
              <a:solidFill>
                <a:prstClr val="black"/>
              </a:solidFill>
              <a:effectLst/>
              <a:uLnTx/>
              <a:uFillTx/>
              <a:latin typeface="Times New Roman"/>
              <a:ea typeface="+mn-ea"/>
              <a:cs typeface="+mn-cs"/>
            </a:rPr>
            <a:t>:</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Cảnh</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chia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tay</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và</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tâm</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trạng</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của</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đi</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kẻ</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ở</a:t>
          </a:r>
        </a:p>
      </dsp:txBody>
      <dsp:txXfrm>
        <a:off x="784418" y="609612"/>
        <a:ext cx="10403450" cy="1219053"/>
      </dsp:txXfrm>
    </dsp:sp>
    <dsp:sp modelId="{25F63164-08B2-448B-A941-EB68DBC213A4}">
      <dsp:nvSpPr>
        <dsp:cNvPr id="0" name=""/>
        <dsp:cNvSpPr/>
      </dsp:nvSpPr>
      <dsp:spPr>
        <a:xfrm>
          <a:off x="22509" y="457230"/>
          <a:ext cx="1523817" cy="152381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13DC0B-1AD8-497C-A2F0-6E0AC4CC7DF0}">
      <dsp:nvSpPr>
        <dsp:cNvPr id="0" name=""/>
        <dsp:cNvSpPr/>
      </dsp:nvSpPr>
      <dsp:spPr>
        <a:xfrm>
          <a:off x="784418" y="2438534"/>
          <a:ext cx="10403450" cy="1219053"/>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7624" tIns="76200" rIns="76200" bIns="76200" numCol="1" spcCol="1270" anchor="ctr" anchorCtr="0">
          <a:noAutofit/>
        </a:bodyPr>
        <a:lstStyle/>
        <a:p>
          <a:pPr marL="0" lvl="0" indent="0" algn="l" defTabSz="1333500">
            <a:lnSpc>
              <a:spcPct val="90000"/>
            </a:lnSpc>
            <a:spcBef>
              <a:spcPct val="0"/>
            </a:spcBef>
            <a:spcAft>
              <a:spcPct val="35000"/>
            </a:spcAft>
            <a:buNone/>
          </a:pPr>
          <a:r>
            <a:rPr kumimoji="0" lang="en-US" sz="3000" b="1" i="1" u="none" strike="noStrike" kern="1200" cap="none" spc="0" normalizeH="0" baseline="0" noProof="0" dirty="0">
              <a:ln>
                <a:noFill/>
              </a:ln>
              <a:solidFill>
                <a:prstClr val="black"/>
              </a:solidFill>
              <a:effectLst/>
              <a:uLnTx/>
              <a:uFillTx/>
              <a:latin typeface="Times New Roman"/>
              <a:ea typeface="+mn-ea"/>
              <a:cs typeface="+mn-cs"/>
            </a:rPr>
            <a:t>+ 82 </a:t>
          </a:r>
          <a:r>
            <a:rPr kumimoji="0" lang="en-US" sz="3000" b="1" i="1"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000" b="1" i="1" u="none" strike="noStrike" kern="1200" cap="none" spc="0" normalizeH="0" baseline="0" noProof="0" dirty="0">
              <a:ln>
                <a:noFill/>
              </a:ln>
              <a:solidFill>
                <a:prstClr val="black"/>
              </a:solidFill>
              <a:effectLst/>
              <a:uLnTx/>
              <a:uFillTx/>
              <a:latin typeface="Times New Roman"/>
              <a:ea typeface="+mn-ea"/>
              <a:cs typeface="+mn-cs"/>
            </a:rPr>
            <a:t> </a:t>
          </a:r>
          <a:r>
            <a:rPr kumimoji="0" lang="en-US" sz="3000" b="1" i="1" u="none" strike="noStrike" kern="1200" cap="none" spc="0" normalizeH="0" baseline="0" noProof="0" dirty="0" err="1">
              <a:ln>
                <a:noFill/>
              </a:ln>
              <a:solidFill>
                <a:prstClr val="black"/>
              </a:solidFill>
              <a:effectLst/>
              <a:uLnTx/>
              <a:uFillTx/>
              <a:latin typeface="Times New Roman"/>
              <a:ea typeface="+mn-ea"/>
              <a:cs typeface="+mn-cs"/>
            </a:rPr>
            <a:t>sau</a:t>
          </a:r>
          <a:r>
            <a:rPr kumimoji="0" lang="en-US" sz="3000" b="1" i="1"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Những</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kỉ</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niệm</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về</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Việt</a:t>
          </a:r>
          <a:r>
            <a:rPr kumimoji="0" lang="en-US" sz="30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a:ln>
                <a:noFill/>
              </a:ln>
              <a:solidFill>
                <a:prstClr val="black"/>
              </a:solidFill>
              <a:effectLst/>
              <a:uLnTx/>
              <a:uFillTx/>
              <a:latin typeface="Times New Roman"/>
              <a:ea typeface="+mn-ea"/>
              <a:cs typeface="+mn-cs"/>
            </a:rPr>
            <a:t>Bắc</a:t>
          </a:r>
          <a:endParaRPr kumimoji="0" lang="en-US" sz="3000" b="0" i="0" u="none" strike="noStrike" kern="1200" cap="none" spc="0" normalizeH="0" baseline="0" noProof="0" dirty="0">
            <a:ln>
              <a:noFill/>
            </a:ln>
            <a:solidFill>
              <a:prstClr val="black"/>
            </a:solidFill>
            <a:effectLst/>
            <a:uLnTx/>
            <a:uFillTx/>
            <a:latin typeface="Times New Roman"/>
            <a:ea typeface="+mn-ea"/>
            <a:cs typeface="+mn-cs"/>
          </a:endParaRPr>
        </a:p>
      </dsp:txBody>
      <dsp:txXfrm>
        <a:off x="784418" y="2438534"/>
        <a:ext cx="10403450" cy="1219053"/>
      </dsp:txXfrm>
    </dsp:sp>
    <dsp:sp modelId="{048AB89E-DA7E-4D15-A6F6-55267114CC8B}">
      <dsp:nvSpPr>
        <dsp:cNvPr id="0" name=""/>
        <dsp:cNvSpPr/>
      </dsp:nvSpPr>
      <dsp:spPr>
        <a:xfrm>
          <a:off x="22509" y="2286152"/>
          <a:ext cx="1523817" cy="1523817"/>
        </a:xfrm>
        <a:prstGeom prst="ellipse">
          <a:avLst/>
        </a:prstGeom>
        <a:solidFill>
          <a:schemeClr val="lt1">
            <a:hueOff val="0"/>
            <a:satOff val="0"/>
            <a:lumOff val="0"/>
            <a:alphaOff val="0"/>
          </a:schemeClr>
        </a:solidFill>
        <a:ln w="25400" cap="flat" cmpd="sng" algn="ctr">
          <a:solidFill>
            <a:schemeClr val="accent2">
              <a:lumMod val="40000"/>
              <a:lumOff val="6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1A4A2D-EE4C-44AD-901F-05C6415B7CE2}" type="datetimeFigureOut">
              <a:rPr lang="en-US" smtClean="0"/>
              <a:t>4/23/2025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922B24-5EAB-4DD1-8457-9752CAFFD0C2}" type="slidenum">
              <a:rPr lang="en-US" smtClean="0"/>
              <a:t>‹#›</a:t>
            </a:fld>
            <a:endParaRPr lang="en-US"/>
          </a:p>
        </p:txBody>
      </p:sp>
    </p:spTree>
    <p:extLst>
      <p:ext uri="{BB962C8B-B14F-4D97-AF65-F5344CB8AC3E}">
        <p14:creationId xmlns:p14="http://schemas.microsoft.com/office/powerpoint/2010/main" val="2418586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922B24-5EAB-4DD1-8457-9752CAFFD0C2}" type="slidenum">
              <a:rPr lang="en-US" smtClean="0"/>
              <a:t>16</a:t>
            </a:fld>
            <a:endParaRPr lang="en-US"/>
          </a:p>
        </p:txBody>
      </p:sp>
    </p:spTree>
    <p:extLst>
      <p:ext uri="{BB962C8B-B14F-4D97-AF65-F5344CB8AC3E}">
        <p14:creationId xmlns:p14="http://schemas.microsoft.com/office/powerpoint/2010/main" val="821658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922B24-5EAB-4DD1-8457-9752CAFFD0C2}" type="slidenum">
              <a:rPr lang="en-US" smtClean="0"/>
              <a:t>18</a:t>
            </a:fld>
            <a:endParaRPr lang="en-US"/>
          </a:p>
        </p:txBody>
      </p:sp>
    </p:spTree>
    <p:extLst>
      <p:ext uri="{BB962C8B-B14F-4D97-AF65-F5344CB8AC3E}">
        <p14:creationId xmlns:p14="http://schemas.microsoft.com/office/powerpoint/2010/main" val="2436960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922B24-5EAB-4DD1-8457-9752CAFFD0C2}" type="slidenum">
              <a:rPr lang="en-US" smtClean="0"/>
              <a:t>19</a:t>
            </a:fld>
            <a:endParaRPr lang="en-US"/>
          </a:p>
        </p:txBody>
      </p:sp>
    </p:spTree>
    <p:extLst>
      <p:ext uri="{BB962C8B-B14F-4D97-AF65-F5344CB8AC3E}">
        <p14:creationId xmlns:p14="http://schemas.microsoft.com/office/powerpoint/2010/main" val="259520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922B24-5EAB-4DD1-8457-9752CAFFD0C2}" type="slidenum">
              <a:rPr lang="en-US" smtClean="0"/>
              <a:t>20</a:t>
            </a:fld>
            <a:endParaRPr lang="en-US"/>
          </a:p>
        </p:txBody>
      </p:sp>
    </p:spTree>
    <p:extLst>
      <p:ext uri="{BB962C8B-B14F-4D97-AF65-F5344CB8AC3E}">
        <p14:creationId xmlns:p14="http://schemas.microsoft.com/office/powerpoint/2010/main" val="2802248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922B24-5EAB-4DD1-8457-9752CAFFD0C2}" type="slidenum">
              <a:rPr lang="en-US" smtClean="0"/>
              <a:t>21</a:t>
            </a:fld>
            <a:endParaRPr lang="en-US"/>
          </a:p>
        </p:txBody>
      </p:sp>
    </p:spTree>
    <p:extLst>
      <p:ext uri="{BB962C8B-B14F-4D97-AF65-F5344CB8AC3E}">
        <p14:creationId xmlns:p14="http://schemas.microsoft.com/office/powerpoint/2010/main" val="3740369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GV chia </a:t>
            </a:r>
            <a:r>
              <a:rPr lang="en-US" sz="1200" b="1" dirty="0" err="1"/>
              <a:t>lớp</a:t>
            </a:r>
            <a:r>
              <a:rPr lang="en-US" sz="1200" b="1" dirty="0"/>
              <a:t> </a:t>
            </a:r>
            <a:r>
              <a:rPr lang="en-US" sz="1200" b="1" dirty="0" err="1"/>
              <a:t>làm</a:t>
            </a:r>
            <a:r>
              <a:rPr lang="en-US" sz="1200" b="1" dirty="0"/>
              <a:t> 4 </a:t>
            </a:r>
            <a:r>
              <a:rPr lang="en-US" sz="1200" b="1" dirty="0" err="1"/>
              <a:t>nhóm</a:t>
            </a:r>
            <a:r>
              <a:rPr lang="en-US" sz="1200" b="1" dirty="0"/>
              <a:t> </a:t>
            </a:r>
            <a:r>
              <a:rPr lang="en-US" sz="1200" b="1" dirty="0" err="1"/>
              <a:t>thảo</a:t>
            </a:r>
            <a:r>
              <a:rPr lang="en-US" sz="1200" b="1" dirty="0"/>
              <a:t> </a:t>
            </a:r>
            <a:r>
              <a:rPr lang="en-US" sz="1200" b="1" dirty="0" err="1"/>
              <a:t>luận</a:t>
            </a:r>
            <a:r>
              <a:rPr lang="en-US" sz="1200" b="1" dirty="0"/>
              <a:t> </a:t>
            </a:r>
            <a:r>
              <a:rPr lang="en-US" sz="1200" b="1" dirty="0" err="1"/>
              <a:t>trả</a:t>
            </a:r>
            <a:r>
              <a:rPr lang="en-US" sz="1200" b="1" dirty="0"/>
              <a:t> </a:t>
            </a:r>
            <a:r>
              <a:rPr lang="en-US" sz="1200" b="1" dirty="0" err="1"/>
              <a:t>lời</a:t>
            </a:r>
            <a:r>
              <a:rPr lang="en-US" sz="1200" b="1" dirty="0"/>
              <a:t> 3 </a:t>
            </a:r>
            <a:r>
              <a:rPr lang="en-US" sz="1200" b="1" dirty="0" err="1"/>
              <a:t>câu</a:t>
            </a:r>
            <a:r>
              <a:rPr lang="en-US" sz="1200" b="1" dirty="0"/>
              <a:t> </a:t>
            </a:r>
            <a:r>
              <a:rPr lang="en-US" sz="1200" b="1" dirty="0" err="1"/>
              <a:t>hỏi</a:t>
            </a:r>
            <a:r>
              <a:rPr lang="en-US" sz="1200" b="1" dirty="0"/>
              <a:t> </a:t>
            </a:r>
            <a:r>
              <a:rPr lang="en-US" sz="1200" b="1" dirty="0" err="1"/>
              <a:t>trong</a:t>
            </a:r>
            <a:r>
              <a:rPr lang="en-US" sz="1200" b="1" dirty="0"/>
              <a:t> </a:t>
            </a:r>
            <a:r>
              <a:rPr lang="en-US" sz="1200" b="1" dirty="0" err="1"/>
              <a:t>vòng</a:t>
            </a:r>
            <a:r>
              <a:rPr lang="en-US" sz="1200" b="1" dirty="0"/>
              <a:t> 7 </a:t>
            </a:r>
            <a:r>
              <a:rPr lang="en-US" sz="1200" b="1" dirty="0" err="1"/>
              <a:t>phút</a:t>
            </a:r>
            <a:r>
              <a:rPr lang="en-US" sz="1200" b="1" dirty="0"/>
              <a:t>, Sau 7 </a:t>
            </a:r>
            <a:r>
              <a:rPr lang="en-US" sz="1200" b="1" dirty="0" err="1"/>
              <a:t>phút</a:t>
            </a:r>
            <a:r>
              <a:rPr lang="en-US" sz="1200" b="1" dirty="0"/>
              <a:t> </a:t>
            </a:r>
            <a:r>
              <a:rPr lang="en-US" sz="1200" b="1" dirty="0" err="1"/>
              <a:t>đại</a:t>
            </a:r>
            <a:r>
              <a:rPr lang="en-US" sz="1200" b="1" dirty="0"/>
              <a:t> </a:t>
            </a:r>
            <a:r>
              <a:rPr lang="en-US" sz="1200" b="1" dirty="0" err="1"/>
              <a:t>diện</a:t>
            </a:r>
            <a:r>
              <a:rPr lang="en-US" sz="1200" b="1" dirty="0"/>
              <a:t> </a:t>
            </a:r>
            <a:r>
              <a:rPr lang="en-US" sz="1200" b="1" dirty="0" err="1"/>
              <a:t>một</a:t>
            </a:r>
            <a:r>
              <a:rPr lang="en-US" sz="1200" b="1" dirty="0"/>
              <a:t> </a:t>
            </a:r>
            <a:r>
              <a:rPr lang="en-US" sz="1200" b="1" dirty="0" err="1"/>
              <a:t>nhóm</a:t>
            </a:r>
            <a:r>
              <a:rPr lang="en-US" sz="1200" b="1" dirty="0"/>
              <a:t> </a:t>
            </a:r>
            <a:r>
              <a:rPr lang="en-US" sz="1200" b="1" dirty="0" err="1"/>
              <a:t>lên</a:t>
            </a:r>
            <a:r>
              <a:rPr lang="en-US" sz="1200" b="1" dirty="0"/>
              <a:t> </a:t>
            </a:r>
            <a:r>
              <a:rPr lang="en-US" sz="1200" b="1" dirty="0" err="1"/>
              <a:t>trình</a:t>
            </a:r>
            <a:r>
              <a:rPr lang="en-US" sz="1200" b="1" dirty="0"/>
              <a:t> </a:t>
            </a:r>
            <a:r>
              <a:rPr lang="en-US" sz="1200" b="1" dirty="0" err="1"/>
              <a:t>bày</a:t>
            </a:r>
            <a:r>
              <a:rPr lang="en-US" sz="1200" b="1" dirty="0"/>
              <a:t>, </a:t>
            </a:r>
            <a:r>
              <a:rPr lang="en-US" sz="1200" b="1" dirty="0" err="1"/>
              <a:t>các</a:t>
            </a:r>
            <a:r>
              <a:rPr lang="en-US" sz="1200" b="1" dirty="0"/>
              <a:t> </a:t>
            </a:r>
            <a:r>
              <a:rPr lang="en-US" sz="1200" b="1" dirty="0" err="1"/>
              <a:t>nhóm</a:t>
            </a:r>
            <a:r>
              <a:rPr lang="en-US" sz="1200" b="1" dirty="0"/>
              <a:t> </a:t>
            </a:r>
            <a:r>
              <a:rPr lang="en-US" sz="1200" b="1" dirty="0" err="1"/>
              <a:t>khác</a:t>
            </a:r>
            <a:r>
              <a:rPr lang="en-US" sz="1200" b="1" dirty="0"/>
              <a:t> </a:t>
            </a:r>
            <a:r>
              <a:rPr lang="en-US" sz="1200" b="1" dirty="0" err="1"/>
              <a:t>nhận</a:t>
            </a:r>
            <a:r>
              <a:rPr lang="en-US" sz="1200" b="1" dirty="0"/>
              <a:t> </a:t>
            </a:r>
            <a:r>
              <a:rPr lang="en-US" sz="1200" b="1" dirty="0" err="1"/>
              <a:t>xét</a:t>
            </a:r>
            <a:r>
              <a:rPr lang="en-US" sz="1200" b="1" dirty="0"/>
              <a:t>, </a:t>
            </a:r>
            <a:r>
              <a:rPr lang="en-US" sz="1200" b="1" dirty="0" err="1"/>
              <a:t>bổ</a:t>
            </a:r>
            <a:r>
              <a:rPr lang="en-US" sz="1200" b="1" dirty="0"/>
              <a:t> sung, </a:t>
            </a:r>
            <a:r>
              <a:rPr lang="en-US" sz="1200" b="1" dirty="0" err="1"/>
              <a:t>đánh</a:t>
            </a:r>
            <a:r>
              <a:rPr lang="en-US" sz="1200" b="1" dirty="0"/>
              <a:t> </a:t>
            </a:r>
            <a:r>
              <a:rPr lang="en-US" sz="1200" b="1" dirty="0" err="1"/>
              <a:t>giá</a:t>
            </a:r>
            <a:endParaRPr lang="en-US" sz="1200" dirty="0"/>
          </a:p>
          <a:p>
            <a:endParaRPr lang="en-US" dirty="0"/>
          </a:p>
        </p:txBody>
      </p:sp>
      <p:sp>
        <p:nvSpPr>
          <p:cNvPr id="4" name="Slide Number Placeholder 3"/>
          <p:cNvSpPr>
            <a:spLocks noGrp="1"/>
          </p:cNvSpPr>
          <p:nvPr>
            <p:ph type="sldNum" sz="quarter" idx="5"/>
          </p:nvPr>
        </p:nvSpPr>
        <p:spPr/>
        <p:txBody>
          <a:bodyPr/>
          <a:lstStyle/>
          <a:p>
            <a:fld id="{3B922B24-5EAB-4DD1-8457-9752CAFFD0C2}" type="slidenum">
              <a:rPr lang="en-US" smtClean="0"/>
              <a:t>22</a:t>
            </a:fld>
            <a:endParaRPr lang="en-US"/>
          </a:p>
        </p:txBody>
      </p:sp>
    </p:spTree>
    <p:extLst>
      <p:ext uri="{BB962C8B-B14F-4D97-AF65-F5344CB8AC3E}">
        <p14:creationId xmlns:p14="http://schemas.microsoft.com/office/powerpoint/2010/main" val="1101482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99AE958-6BC1-4EC3-A901-FF30DE2B3624}" type="slidenum">
              <a:rPr lang="en-US">
                <a:solidFill>
                  <a:prstClr val="black"/>
                </a:solidFill>
              </a:rPr>
              <a:pPr/>
              <a:t>28</a:t>
            </a:fld>
            <a:endParaRPr lang="en-US">
              <a:solidFill>
                <a:prstClr val="black"/>
              </a:solidFill>
            </a:endParaRPr>
          </a:p>
        </p:txBody>
      </p:sp>
      <p:sp>
        <p:nvSpPr>
          <p:cNvPr id="14338" name="Slide Image Placeholder 1"/>
          <p:cNvSpPr>
            <a:spLocks noGrp="1" noRot="1" noChangeAspect="1" noTextEdit="1"/>
          </p:cNvSpPr>
          <p:nvPr>
            <p:ph type="sldImg"/>
          </p:nvPr>
        </p:nvSpPr>
        <p:spPr>
          <a:xfrm>
            <a:off x="381000" y="685800"/>
            <a:ext cx="6096000" cy="3429000"/>
          </a:xfrm>
          <a:ln/>
          <a:extLst>
            <a:ext uri="{909E8E84-426E-40DD-AFC4-6F175D3DCCD1}">
              <a14:hiddenFill xmlns:a14="http://schemas.microsoft.com/office/drawing/2010/main">
                <a:noFill/>
              </a14:hiddenFill>
            </a:ext>
          </a:extLst>
        </p:spPr>
      </p:sp>
      <p:sp>
        <p:nvSpPr>
          <p:cNvPr id="14339" name="Notes Placeholder 2"/>
          <p:cNvSpPr>
            <a:spLocks noGrp="1"/>
          </p:cNvSpPr>
          <p:nvPr>
            <p:ph type="body" idx="1"/>
          </p:nvPr>
        </p:nvSpPr>
        <p:spPr/>
        <p:txBody>
          <a:bodyPr/>
          <a:lstStyle/>
          <a:p>
            <a:endParaRPr lang="en-US"/>
          </a:p>
        </p:txBody>
      </p:sp>
      <p:sp>
        <p:nvSpPr>
          <p:cNvPr id="1434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fld id="{5104F81F-2169-4684-94F0-D63CE974FD8F}" type="slidenum">
              <a:rPr lang="en-US" sz="1200" smtClean="0">
                <a:solidFill>
                  <a:prstClr val="black"/>
                </a:solidFill>
                <a:cs typeface="Arial" charset="0"/>
              </a:rPr>
              <a:pPr algn="r" fontAlgn="base">
                <a:spcBef>
                  <a:spcPct val="0"/>
                </a:spcBef>
                <a:spcAft>
                  <a:spcPct val="0"/>
                </a:spcAft>
              </a:pPr>
              <a:t>28</a:t>
            </a:fld>
            <a:endParaRPr lang="en-US" sz="1200">
              <a:solidFill>
                <a:prstClr val="black"/>
              </a:solidFill>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31</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64915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32</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0152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33</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97068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0" name="Google Shape;6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34</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3032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35</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89933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36</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39959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84</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85</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86</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87</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88</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89</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90</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91</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8" name="Google Shape;65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4" name="Google Shape;6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0" name="Google Shape;67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2E5B1E9-580B-492D-B619-9C22CA057C30}" type="slidenum">
              <a:rPr lang="en-US" smtClean="0"/>
              <a:pPr/>
              <a:t>12</a:t>
            </a:fld>
            <a:endParaRPr lang="en-US"/>
          </a:p>
        </p:txBody>
      </p:sp>
    </p:spTree>
    <p:extLst>
      <p:ext uri="{BB962C8B-B14F-4D97-AF65-F5344CB8AC3E}">
        <p14:creationId xmlns:p14="http://schemas.microsoft.com/office/powerpoint/2010/main" val="211375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4/23/2025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975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4/23/2025</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5821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4/23/2025</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5196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Freeform 303"/>
          <p:cNvSpPr>
            <a:spLocks/>
          </p:cNvSpPr>
          <p:nvPr/>
        </p:nvSpPr>
        <p:spPr bwMode="gray">
          <a:xfrm>
            <a:off x="0" y="4038600"/>
            <a:ext cx="11694584" cy="2833688"/>
          </a:xfrm>
          <a:custGeom>
            <a:avLst/>
            <a:gdLst>
              <a:gd name="T0" fmla="*/ 0 w 5511"/>
              <a:gd name="T1" fmla="*/ 2147483647 h 1785"/>
              <a:gd name="T2" fmla="*/ 2147483647 w 5511"/>
              <a:gd name="T3" fmla="*/ 2147483647 h 1785"/>
              <a:gd name="T4" fmla="*/ 2147483647 w 5511"/>
              <a:gd name="T5" fmla="*/ 0 h 1785"/>
              <a:gd name="T6" fmla="*/ 2147483647 w 5511"/>
              <a:gd name="T7" fmla="*/ 2147483647 h 1785"/>
              <a:gd name="T8" fmla="*/ 0 w 5511"/>
              <a:gd name="T9" fmla="*/ 2147483647 h 17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11" h="1785">
                <a:moveTo>
                  <a:pt x="0" y="1776"/>
                </a:moveTo>
                <a:lnTo>
                  <a:pt x="1829" y="3"/>
                </a:lnTo>
                <a:lnTo>
                  <a:pt x="4752" y="0"/>
                </a:lnTo>
                <a:lnTo>
                  <a:pt x="5511" y="1785"/>
                </a:lnTo>
                <a:lnTo>
                  <a:pt x="0" y="177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5" name="Freeform 298"/>
          <p:cNvSpPr>
            <a:spLocks/>
          </p:cNvSpPr>
          <p:nvPr/>
        </p:nvSpPr>
        <p:spPr bwMode="gray">
          <a:xfrm>
            <a:off x="1" y="-9525"/>
            <a:ext cx="1593851" cy="971550"/>
          </a:xfrm>
          <a:custGeom>
            <a:avLst/>
            <a:gdLst>
              <a:gd name="T0" fmla="*/ 0 w 753"/>
              <a:gd name="T1" fmla="*/ 2147483647 h 612"/>
              <a:gd name="T2" fmla="*/ 2147483647 w 753"/>
              <a:gd name="T3" fmla="*/ 2147483647 h 612"/>
              <a:gd name="T4" fmla="*/ 2147483647 w 753"/>
              <a:gd name="T5" fmla="*/ 0 h 612"/>
              <a:gd name="T6" fmla="*/ 0 w 753"/>
              <a:gd name="T7" fmla="*/ 2147483647 h 612"/>
              <a:gd name="T8" fmla="*/ 0 w 753"/>
              <a:gd name="T9" fmla="*/ 2147483647 h 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3" h="612">
                <a:moveTo>
                  <a:pt x="0" y="612"/>
                </a:moveTo>
                <a:lnTo>
                  <a:pt x="753" y="441"/>
                </a:lnTo>
                <a:lnTo>
                  <a:pt x="629" y="0"/>
                </a:lnTo>
                <a:lnTo>
                  <a:pt x="0" y="6"/>
                </a:lnTo>
                <a:lnTo>
                  <a:pt x="0" y="612"/>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6" name="Freeform 300"/>
          <p:cNvSpPr>
            <a:spLocks/>
          </p:cNvSpPr>
          <p:nvPr/>
        </p:nvSpPr>
        <p:spPr bwMode="ltGray">
          <a:xfrm>
            <a:off x="3" y="804886"/>
            <a:ext cx="1714500" cy="738187"/>
          </a:xfrm>
          <a:custGeom>
            <a:avLst/>
            <a:gdLst>
              <a:gd name="T0" fmla="*/ 0 w 810"/>
              <a:gd name="T1" fmla="*/ 2147483647 h 465"/>
              <a:gd name="T2" fmla="*/ 2147483647 w 810"/>
              <a:gd name="T3" fmla="*/ 2147483647 h 465"/>
              <a:gd name="T4" fmla="*/ 2147483647 w 810"/>
              <a:gd name="T5" fmla="*/ 0 h 465"/>
              <a:gd name="T6" fmla="*/ 0 w 810"/>
              <a:gd name="T7" fmla="*/ 2147483647 h 465"/>
              <a:gd name="T8" fmla="*/ 0 w 810"/>
              <a:gd name="T9" fmla="*/ 2147483647 h 4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0" h="465">
                <a:moveTo>
                  <a:pt x="0" y="465"/>
                </a:moveTo>
                <a:lnTo>
                  <a:pt x="810" y="141"/>
                </a:lnTo>
                <a:lnTo>
                  <a:pt x="774" y="0"/>
                </a:lnTo>
                <a:lnTo>
                  <a:pt x="0" y="173"/>
                </a:lnTo>
                <a:lnTo>
                  <a:pt x="0" y="465"/>
                </a:ln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7" name="Freeform 301"/>
          <p:cNvSpPr>
            <a:spLocks/>
          </p:cNvSpPr>
          <p:nvPr/>
        </p:nvSpPr>
        <p:spPr bwMode="gray">
          <a:xfrm>
            <a:off x="10033000" y="4033861"/>
            <a:ext cx="2159000" cy="2071687"/>
          </a:xfrm>
          <a:custGeom>
            <a:avLst/>
            <a:gdLst>
              <a:gd name="T0" fmla="*/ 0 w 1020"/>
              <a:gd name="T1" fmla="*/ 0 h 1305"/>
              <a:gd name="T2" fmla="*/ 2147483647 w 1020"/>
              <a:gd name="T3" fmla="*/ 2147483647 h 1305"/>
              <a:gd name="T4" fmla="*/ 2147483647 w 1020"/>
              <a:gd name="T5" fmla="*/ 2147483647 h 1305"/>
              <a:gd name="T6" fmla="*/ 2147483647 w 1020"/>
              <a:gd name="T7" fmla="*/ 0 h 1305"/>
              <a:gd name="T8" fmla="*/ 0 w 1020"/>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 h="1305">
                <a:moveTo>
                  <a:pt x="0" y="0"/>
                </a:moveTo>
                <a:lnTo>
                  <a:pt x="567" y="1305"/>
                </a:lnTo>
                <a:lnTo>
                  <a:pt x="1020" y="1164"/>
                </a:lnTo>
                <a:lnTo>
                  <a:pt x="1020" y="0"/>
                </a:lnTo>
                <a:lnTo>
                  <a:pt x="0"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8" name="Freeform 302"/>
          <p:cNvSpPr>
            <a:spLocks/>
          </p:cNvSpPr>
          <p:nvPr/>
        </p:nvSpPr>
        <p:spPr bwMode="gray">
          <a:xfrm>
            <a:off x="11283966" y="6000750"/>
            <a:ext cx="908049" cy="865188"/>
          </a:xfrm>
          <a:custGeom>
            <a:avLst/>
            <a:gdLst>
              <a:gd name="T0" fmla="*/ 2147483647 w 429"/>
              <a:gd name="T1" fmla="*/ 0 h 542"/>
              <a:gd name="T2" fmla="*/ 0 w 429"/>
              <a:gd name="T3" fmla="*/ 2147483647 h 542"/>
              <a:gd name="T4" fmla="*/ 2147483647 w 429"/>
              <a:gd name="T5" fmla="*/ 2147483647 h 542"/>
              <a:gd name="T6" fmla="*/ 2147483647 w 429"/>
              <a:gd name="T7" fmla="*/ 2147483647 h 542"/>
              <a:gd name="T8" fmla="*/ 2147483647 w 429"/>
              <a:gd name="T9" fmla="*/ 0 h 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542">
                <a:moveTo>
                  <a:pt x="429" y="0"/>
                </a:moveTo>
                <a:lnTo>
                  <a:pt x="0" y="129"/>
                </a:lnTo>
                <a:lnTo>
                  <a:pt x="180" y="542"/>
                </a:lnTo>
                <a:lnTo>
                  <a:pt x="429" y="540"/>
                </a:lnTo>
                <a:lnTo>
                  <a:pt x="429"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9" name="Text Box 14"/>
          <p:cNvSpPr txBox="1">
            <a:spLocks noChangeArrowheads="1"/>
          </p:cNvSpPr>
          <p:nvPr/>
        </p:nvSpPr>
        <p:spPr bwMode="gray">
          <a:xfrm>
            <a:off x="10642600" y="6407150"/>
            <a:ext cx="1422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100" b="0" i="1">
                <a:solidFill>
                  <a:srgbClr val="D7181F"/>
                </a:solidFill>
                <a:latin typeface="Arial Black" pitchFamily="34" charset="0"/>
              </a:rPr>
              <a:t>LOGO</a:t>
            </a:r>
          </a:p>
        </p:txBody>
      </p:sp>
      <p:sp>
        <p:nvSpPr>
          <p:cNvPr id="10" name="Rectangle 304" descr="01"/>
          <p:cNvSpPr>
            <a:spLocks noChangeArrowheads="1"/>
          </p:cNvSpPr>
          <p:nvPr/>
        </p:nvSpPr>
        <p:spPr bwMode="gray">
          <a:xfrm>
            <a:off x="15" y="1801813"/>
            <a:ext cx="3867151" cy="2246312"/>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 name="Rectangle 305"/>
          <p:cNvSpPr>
            <a:spLocks noChangeArrowheads="1"/>
          </p:cNvSpPr>
          <p:nvPr/>
        </p:nvSpPr>
        <p:spPr bwMode="gray">
          <a:xfrm>
            <a:off x="3860800" y="1797073"/>
            <a:ext cx="8348133" cy="2251075"/>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pic>
        <p:nvPicPr>
          <p:cNvPr id="12" name="Picture 306"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602" y="4143375"/>
            <a:ext cx="2984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296"/>
          <p:cNvSpPr>
            <a:spLocks/>
          </p:cNvSpPr>
          <p:nvPr/>
        </p:nvSpPr>
        <p:spPr bwMode="gray">
          <a:xfrm>
            <a:off x="1331400" y="-9525"/>
            <a:ext cx="1873249" cy="1038225"/>
          </a:xfrm>
          <a:custGeom>
            <a:avLst/>
            <a:gdLst>
              <a:gd name="T0" fmla="*/ 0 w 885"/>
              <a:gd name="T1" fmla="*/ 0 h 654"/>
              <a:gd name="T2" fmla="*/ 2147483647 w 885"/>
              <a:gd name="T3" fmla="*/ 2147483647 h 654"/>
              <a:gd name="T4" fmla="*/ 2147483647 w 885"/>
              <a:gd name="T5" fmla="*/ 2147483647 h 654"/>
              <a:gd name="T6" fmla="*/ 2147483647 w 885"/>
              <a:gd name="T7" fmla="*/ 2147483647 h 654"/>
              <a:gd name="T8" fmla="*/ 0 w 885"/>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5" h="654">
                <a:moveTo>
                  <a:pt x="0" y="0"/>
                </a:moveTo>
                <a:lnTo>
                  <a:pt x="181" y="654"/>
                </a:lnTo>
                <a:lnTo>
                  <a:pt x="885" y="368"/>
                </a:lnTo>
                <a:lnTo>
                  <a:pt x="742" y="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3075" name="Rectangle 3"/>
          <p:cNvSpPr>
            <a:spLocks noGrp="1" noChangeArrowheads="1"/>
          </p:cNvSpPr>
          <p:nvPr>
            <p:ph type="subTitle" idx="1"/>
          </p:nvPr>
        </p:nvSpPr>
        <p:spPr bwMode="gray">
          <a:xfrm>
            <a:off x="2641600" y="6172200"/>
            <a:ext cx="6197600" cy="381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0" indent="0" algn="ctr">
              <a:buFont typeface="Wingdings" pitchFamily="2" charset="2"/>
              <a:buNone/>
              <a:defRPr sz="2000">
                <a:solidFill>
                  <a:srgbClr val="000000"/>
                </a:solidFill>
              </a:defRPr>
            </a:lvl1pPr>
          </a:lstStyle>
          <a:p>
            <a:pPr lvl="0"/>
            <a:r>
              <a:rPr lang="en-US" noProof="0"/>
              <a:t>Click to edit Master subtitle style</a:t>
            </a:r>
          </a:p>
        </p:txBody>
      </p:sp>
      <p:sp>
        <p:nvSpPr>
          <p:cNvPr id="3074" name="Rectangle 2"/>
          <p:cNvSpPr>
            <a:spLocks noGrp="1" noChangeArrowheads="1"/>
          </p:cNvSpPr>
          <p:nvPr>
            <p:ph type="ctrTitle"/>
          </p:nvPr>
        </p:nvSpPr>
        <p:spPr>
          <a:xfrm>
            <a:off x="1727200" y="1066800"/>
            <a:ext cx="9144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algn="ctr">
              <a:defRPr sz="3600" b="1"/>
            </a:lvl1pPr>
          </a:lstStyle>
          <a:p>
            <a:pPr lvl="0"/>
            <a:r>
              <a:rPr lang="en-US" noProof="0"/>
              <a:t>Click to edit Master title style</a:t>
            </a:r>
          </a:p>
        </p:txBody>
      </p:sp>
      <p:sp>
        <p:nvSpPr>
          <p:cNvPr id="14" name="Rectangle 6"/>
          <p:cNvSpPr>
            <a:spLocks noGrp="1" noChangeArrowheads="1"/>
          </p:cNvSpPr>
          <p:nvPr>
            <p:ph type="sldNum" sz="quarter" idx="10"/>
          </p:nvPr>
        </p:nvSpPr>
        <p:spPr>
          <a:xfrm>
            <a:off x="6299200" y="6553223"/>
            <a:ext cx="508000" cy="244475"/>
          </a:xfrm>
        </p:spPr>
        <p:txBody>
          <a:bodyPr/>
          <a:lstStyle>
            <a:lvl1pPr eaLnBrk="0" hangingPunct="0">
              <a:defRPr sz="1200" b="1">
                <a:solidFill>
                  <a:srgbClr val="000000"/>
                </a:solidFill>
                <a:latin typeface="Arial" pitchFamily="34" charset="0"/>
                <a:cs typeface="Arial" pitchFamily="34" charset="0"/>
              </a:defRPr>
            </a:lvl1pPr>
          </a:lstStyle>
          <a:p>
            <a:pPr>
              <a:defRPr/>
            </a:pPr>
            <a:fld id="{E15204DF-D78A-4216-93D3-6DE7F524B4AD}" type="slidenum">
              <a:rPr lang="en-US"/>
              <a:pPr>
                <a:defRPr/>
              </a:pPr>
              <a:t>‹#›</a:t>
            </a:fld>
            <a:endParaRPr lang="en-US"/>
          </a:p>
        </p:txBody>
      </p:sp>
      <p:sp>
        <p:nvSpPr>
          <p:cNvPr id="15" name="Rectangle 5"/>
          <p:cNvSpPr>
            <a:spLocks noGrp="1" noChangeArrowheads="1"/>
          </p:cNvSpPr>
          <p:nvPr>
            <p:ph type="ftr" sz="quarter" idx="11"/>
          </p:nvPr>
        </p:nvSpPr>
        <p:spPr>
          <a:xfrm>
            <a:off x="203200" y="6537348"/>
            <a:ext cx="2844800" cy="244475"/>
          </a:xfrm>
        </p:spPr>
        <p:txBody>
          <a:bodyPr/>
          <a:lstStyle>
            <a:lvl1pPr eaLnBrk="0" hangingPunct="0">
              <a:defRPr sz="2100" b="0" i="1">
                <a:solidFill>
                  <a:srgbClr val="000000"/>
                </a:solidFill>
                <a:latin typeface="Arial Black"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6080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3000"/>
                            </p:stCondLst>
                            <p:childTnLst>
                              <p:par>
                                <p:cTn id="29" presetID="3" presetClass="entr" presetSubtype="5"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blinds(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12D3DAC8-1944-43A9-80EF-A43823D8B587}"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249175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6C6F4771-CFBC-4A3F-A272-B6D16AC748E1}"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328472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5537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5200" y="1066800"/>
            <a:ext cx="5537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D53BAC76-BB8A-43C8-96A8-70E50808FE53}"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749477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8" name="Slide Number Placeholder 7"/>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769B625C-ACA1-484A-8C0F-B7084218A657}" type="slidenum">
              <a:rPr lang="en-US"/>
              <a:pPr>
                <a:defRPr/>
              </a:pPr>
              <a:t>‹#›</a:t>
            </a:fld>
            <a:endParaRPr lang="en-US"/>
          </a:p>
        </p:txBody>
      </p:sp>
      <p:sp>
        <p:nvSpPr>
          <p:cNvPr id="9" name="Date Placeholder 8"/>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721341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4" name="Slide Number Placeholder 3"/>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3C95BD9B-D212-4305-B38A-BC67ED3C9CDB}" type="slidenum">
              <a:rPr lang="en-US"/>
              <a:pPr>
                <a:defRPr/>
              </a:pPr>
              <a:t>‹#›</a:t>
            </a:fld>
            <a:endParaRPr lang="en-US"/>
          </a:p>
        </p:txBody>
      </p:sp>
      <p:sp>
        <p:nvSpPr>
          <p:cNvPr id="5" name="Date Placeholder 4"/>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87708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showMasterPhAnim="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3" name="Slide Number Placeholder 2"/>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2668D7D6-174B-4F9E-B2EA-C1F1E4B71BBD}" type="slidenum">
              <a:rPr lang="en-US"/>
              <a:pPr>
                <a:defRPr/>
              </a:pPr>
              <a:t>‹#›</a:t>
            </a:fld>
            <a:endParaRPr lang="en-US"/>
          </a:p>
        </p:txBody>
      </p:sp>
      <p:sp>
        <p:nvSpPr>
          <p:cNvPr id="4" name="Date Placeholder 3"/>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576385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D41FB593-4419-44B9-9B33-DBA30EC03C26}"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75993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4/23/2025</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61974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8E60241B-B22F-4664-B6E0-1119B3CC3CAD}"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415118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showMasterPhAnim="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6AE2930D-8945-4A6C-A9F9-02FB25DE7F65}"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600060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364200" y="198438"/>
            <a:ext cx="6019800" cy="6202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98438"/>
            <a:ext cx="17856200" cy="6202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C98E7866-C1DB-495F-880D-1E4AE01A3CA4}"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889689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52800" y="198438"/>
            <a:ext cx="8331200" cy="563562"/>
          </a:xfrm>
        </p:spPr>
        <p:txBody>
          <a:bodyPr/>
          <a:lstStyle/>
          <a:p>
            <a:r>
              <a:rPr lang="en-US"/>
              <a:t>Click to edit Master title style</a:t>
            </a:r>
          </a:p>
        </p:txBody>
      </p:sp>
      <p:sp>
        <p:nvSpPr>
          <p:cNvPr id="3" name="Table Placeholder 2"/>
          <p:cNvSpPr>
            <a:spLocks noGrp="1"/>
          </p:cNvSpPr>
          <p:nvPr>
            <p:ph type="tbl" idx="1"/>
          </p:nvPr>
        </p:nvSpPr>
        <p:spPr>
          <a:xfrm>
            <a:off x="304800" y="1066800"/>
            <a:ext cx="11277600" cy="5334000"/>
          </a:xfrm>
        </p:spPr>
        <p:txBody>
          <a:bodyPr/>
          <a:lstStyle/>
          <a:p>
            <a:pPr lvl="0"/>
            <a:r>
              <a:rPr lang="en-US" noProof="0"/>
              <a:t>Click icon to add table</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0A982373-869E-4F4B-B305-FFB91511F70A}"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835375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1"/>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1"/>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1"/>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1964655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8382" tIns="19191" rIns="38382" bIns="19191"/>
          <a:lstStyle>
            <a:lvl1pPr defTabSz="913917"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a:pPr>
                <a:defRPr/>
              </a:pPr>
              <a:t>‹#›</a:t>
            </a:fld>
            <a:endParaRPr lang="en-US"/>
          </a:p>
        </p:txBody>
      </p:sp>
    </p:spTree>
    <p:extLst>
      <p:ext uri="{BB962C8B-B14F-4D97-AF65-F5344CB8AC3E}">
        <p14:creationId xmlns:p14="http://schemas.microsoft.com/office/powerpoint/2010/main" val="3162053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7"/>
            <a:ext cx="2844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7"/>
            <a:ext cx="3860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7"/>
            <a:ext cx="2844800" cy="476251"/>
          </a:xfrm>
          <a:prstGeom prst="rect">
            <a:avLst/>
          </a:prstGeom>
          <a:ln/>
        </p:spPr>
        <p:txBody>
          <a:bodyPr lIns="45694" tIns="22846" rIns="45694" bIns="22846"/>
          <a:lstStyle>
            <a:lvl1pPr>
              <a:defRPr/>
            </a:lvl1pPr>
          </a:lstStyle>
          <a:p>
            <a:pPr defTabSz="1088011"/>
            <a:fld id="{475E0F57-EEA1-4A8B-9311-4AD2064A14C0}" type="slidenum">
              <a:rPr lang="en-US" sz="2100" smtClean="0">
                <a:solidFill>
                  <a:prstClr val="black"/>
                </a:solidFill>
              </a:rPr>
              <a:pPr defTabSz="1088011"/>
              <a:t>‹#›</a:t>
            </a:fld>
            <a:endParaRPr lang="en-US" sz="2100">
              <a:solidFill>
                <a:prstClr val="black"/>
              </a:solidFill>
            </a:endParaRPr>
          </a:p>
        </p:txBody>
      </p:sp>
    </p:spTree>
    <p:extLst>
      <p:ext uri="{BB962C8B-B14F-4D97-AF65-F5344CB8AC3E}">
        <p14:creationId xmlns:p14="http://schemas.microsoft.com/office/powerpoint/2010/main" val="1915709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61870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81255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2128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4/23/2025</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6938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40182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404501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38389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82170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60058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95292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97336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749295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4/23/2025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val="426117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4/23/2025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990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4/23/2025</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9311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4/23/2025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947954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4/23/2025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9967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4/23/2025</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9646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4/23/2025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23432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4/23/2025</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25662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4/23/2025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17551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4/23/2025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209215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4/23/2025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564251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FEB59AEB-64B6-488E-A607-2D3664F0C4F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742277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914400" y="990600"/>
            <a:ext cx="10363200" cy="1371600"/>
          </a:xfrm>
        </p:spPr>
        <p:txBody>
          <a:bodyPr/>
          <a:lstStyle>
            <a:lvl1pPr>
              <a:defRPr sz="4000"/>
            </a:lvl1pPr>
          </a:lstStyle>
          <a:p>
            <a:pPr lvl="0"/>
            <a:r>
              <a:rPr lang="en-US" noProof="0"/>
              <a:t>Click to edit Master title style</a:t>
            </a:r>
          </a:p>
        </p:txBody>
      </p:sp>
      <p:sp>
        <p:nvSpPr>
          <p:cNvPr id="11469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pPr lvl="0"/>
            <a:r>
              <a:rPr lang="en-US" noProof="0"/>
              <a:t>Click to edit Master subtitle style</a:t>
            </a:r>
          </a:p>
        </p:txBody>
      </p:sp>
      <p:sp>
        <p:nvSpPr>
          <p:cNvPr id="114692" name="Rectangle 4"/>
          <p:cNvSpPr>
            <a:spLocks noGrp="1" noChangeArrowheads="1"/>
          </p:cNvSpPr>
          <p:nvPr>
            <p:ph type="dt" sz="half" idx="2"/>
          </p:nvPr>
        </p:nvSpPr>
        <p:spPr>
          <a:xfrm>
            <a:off x="914400" y="6248400"/>
            <a:ext cx="2540000" cy="457200"/>
          </a:xfrm>
        </p:spPr>
        <p:txBody>
          <a:bodyPr/>
          <a:lstStyle>
            <a:lvl1pPr>
              <a:defRPr/>
            </a:lvl1pPr>
          </a:lstStyle>
          <a:p>
            <a:endParaRPr lang="en-US">
              <a:solidFill>
                <a:srgbClr val="000000"/>
              </a:solidFill>
            </a:endParaRPr>
          </a:p>
        </p:txBody>
      </p:sp>
      <p:sp>
        <p:nvSpPr>
          <p:cNvPr id="114693" name="Rectangle 5"/>
          <p:cNvSpPr>
            <a:spLocks noGrp="1" noChangeArrowheads="1"/>
          </p:cNvSpPr>
          <p:nvPr>
            <p:ph type="ftr" sz="quarter" idx="3"/>
          </p:nvPr>
        </p:nvSpPr>
        <p:spPr>
          <a:xfrm>
            <a:off x="4165600" y="6248400"/>
            <a:ext cx="3860800" cy="457200"/>
          </a:xfrm>
        </p:spPr>
        <p:txBody>
          <a:bodyPr/>
          <a:lstStyle>
            <a:lvl1pPr>
              <a:defRPr/>
            </a:lvl1pPr>
          </a:lstStyle>
          <a:p>
            <a:endParaRPr lang="en-US">
              <a:solidFill>
                <a:srgbClr val="000000"/>
              </a:solidFill>
            </a:endParaRPr>
          </a:p>
        </p:txBody>
      </p:sp>
      <p:sp>
        <p:nvSpPr>
          <p:cNvPr id="114694" name="Rectangle 6"/>
          <p:cNvSpPr>
            <a:spLocks noGrp="1" noChangeArrowheads="1"/>
          </p:cNvSpPr>
          <p:nvPr>
            <p:ph type="sldNum" sz="quarter" idx="4"/>
          </p:nvPr>
        </p:nvSpPr>
        <p:spPr>
          <a:xfrm>
            <a:off x="8737600" y="6248400"/>
            <a:ext cx="2540000" cy="457200"/>
          </a:xfrm>
        </p:spPr>
        <p:txBody>
          <a:bodyPr/>
          <a:lstStyle>
            <a:lvl1pPr>
              <a:defRPr/>
            </a:lvl1pPr>
          </a:lstStyle>
          <a:p>
            <a:fld id="{3C6DCD13-6E1C-4E44-86D1-3537019F14E3}" type="slidenum">
              <a:rPr lang="en-US">
                <a:solidFill>
                  <a:srgbClr val="000000"/>
                </a:solidFill>
              </a:rPr>
              <a:pPr/>
              <a:t>‹#›</a:t>
            </a:fld>
            <a:endParaRPr lang="en-US">
              <a:solidFill>
                <a:srgbClr val="000000"/>
              </a:solidFill>
            </a:endParaRPr>
          </a:p>
        </p:txBody>
      </p:sp>
      <p:sp>
        <p:nvSpPr>
          <p:cNvPr id="114695" name="AutoShape 7"/>
          <p:cNvSpPr>
            <a:spLocks noChangeArrowheads="1"/>
          </p:cNvSpPr>
          <p:nvPr/>
        </p:nvSpPr>
        <p:spPr bwMode="auto">
          <a:xfrm>
            <a:off x="914400" y="2393950"/>
            <a:ext cx="103632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Tree>
    <p:extLst>
      <p:ext uri="{BB962C8B-B14F-4D97-AF65-F5344CB8AC3E}">
        <p14:creationId xmlns:p14="http://schemas.microsoft.com/office/powerpoint/2010/main" val="1909827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4/23/2025</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18382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DE7C7D-1F68-4F11-B585-BEDAF7C190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7064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91FE2D-04B3-4BC7-806C-98AC9AAE58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9737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F18301-45D1-48DF-B3B0-D1710D640E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8757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F0F84A-7BB7-4E18-86E3-EEC9192B0B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3518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C647E6D-C6EC-44F0-821D-B3E3F70835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13463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257BFE-73ED-493C-A0DC-53247AA847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295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0280F39-B161-4586-A5BD-7E08D0047A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730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49E061-35B1-4743-9158-1A4C173C08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035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B43678-8688-4D3A-B383-6FA8F35BFB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6024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5118" y="304800"/>
            <a:ext cx="2669116"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5651" y="304800"/>
            <a:ext cx="7806267"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E7CAAA-6BB6-4928-ADC7-CBC64D0E0E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018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4/23/2025</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31908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55651" y="304800"/>
            <a:ext cx="10678583"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12800" y="6245225"/>
            <a:ext cx="2641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641600" cy="476250"/>
          </a:xfrm>
        </p:spPr>
        <p:txBody>
          <a:bodyPr/>
          <a:lstStyle>
            <a:lvl1pPr>
              <a:defRPr/>
            </a:lvl1pPr>
          </a:lstStyle>
          <a:p>
            <a:fld id="{B26B034B-038F-4406-9D36-831E9865A3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20502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458" name="Group 2"/>
          <p:cNvGrpSpPr>
            <a:grpSpLocks/>
          </p:cNvGrpSpPr>
          <p:nvPr/>
        </p:nvGrpSpPr>
        <p:grpSpPr bwMode="auto">
          <a:xfrm>
            <a:off x="6288632" y="5345128"/>
            <a:ext cx="5903383" cy="1512887"/>
            <a:chOff x="2971" y="3367"/>
            <a:chExt cx="2789" cy="953"/>
          </a:xfrm>
        </p:grpSpPr>
        <p:sp>
          <p:nvSpPr>
            <p:cNvPr id="19459"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60"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61"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62"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63"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64"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65"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66"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67"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68"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69"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70"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71"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72"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9473"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grpSp>
      <p:sp>
        <p:nvSpPr>
          <p:cNvPr id="19474"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noProof="0"/>
              <a:t>Click to edit Master title style</a:t>
            </a:r>
          </a:p>
        </p:txBody>
      </p:sp>
      <p:sp>
        <p:nvSpPr>
          <p:cNvPr id="19475"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19476" name="Rectangle 20"/>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9477" name="Rectangle 21"/>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9478" name="Rectangle 22"/>
          <p:cNvSpPr>
            <a:spLocks noGrp="1" noChangeArrowheads="1"/>
          </p:cNvSpPr>
          <p:nvPr>
            <p:ph type="sldNum" sz="quarter" idx="4"/>
          </p:nvPr>
        </p:nvSpPr>
        <p:spPr/>
        <p:txBody>
          <a:bodyPr/>
          <a:lstStyle>
            <a:lvl1pPr>
              <a:defRPr/>
            </a:lvl1pPr>
          </a:lstStyle>
          <a:p>
            <a:fld id="{BF606E60-7088-4BC0-9B58-452321C339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8154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FEB59AEB-64B6-488E-A607-2D3664F0C4F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7406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248" indent="0">
              <a:buNone/>
              <a:defRPr sz="1800"/>
            </a:lvl2pPr>
            <a:lvl3pPr marL="912482" indent="0">
              <a:buNone/>
              <a:defRPr sz="1600"/>
            </a:lvl3pPr>
            <a:lvl4pPr marL="1368721" indent="0">
              <a:buNone/>
              <a:defRPr sz="1400"/>
            </a:lvl4pPr>
            <a:lvl5pPr marL="1824964" indent="0">
              <a:buNone/>
              <a:defRPr sz="1400"/>
            </a:lvl5pPr>
            <a:lvl6pPr marL="2281201" indent="0">
              <a:buNone/>
              <a:defRPr sz="1400"/>
            </a:lvl6pPr>
            <a:lvl7pPr marL="2737443" indent="0">
              <a:buNone/>
              <a:defRPr sz="1400"/>
            </a:lvl7pPr>
            <a:lvl8pPr marL="3193687" indent="0">
              <a:buNone/>
              <a:defRPr sz="1400"/>
            </a:lvl8pPr>
            <a:lvl9pPr marL="3649926"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818D55A-45F4-4B10-8BD8-D7E5CAB40FB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409075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8DFFE54-881F-4448-A396-BAC04DB5E4E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37384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4" y="1535113"/>
            <a:ext cx="5386917" cy="639762"/>
          </a:xfrm>
        </p:spPr>
        <p:txBody>
          <a:bodyPr anchor="b"/>
          <a:lstStyle>
            <a:lvl1pPr marL="0" indent="0">
              <a:buNone/>
              <a:defRPr sz="2400" b="1"/>
            </a:lvl1pPr>
            <a:lvl2pPr marL="456248" indent="0">
              <a:buNone/>
              <a:defRPr sz="2000" b="1"/>
            </a:lvl2pPr>
            <a:lvl3pPr marL="912482" indent="0">
              <a:buNone/>
              <a:defRPr sz="1800" b="1"/>
            </a:lvl3pPr>
            <a:lvl4pPr marL="1368721" indent="0">
              <a:buNone/>
              <a:defRPr sz="1600" b="1"/>
            </a:lvl4pPr>
            <a:lvl5pPr marL="1824964" indent="0">
              <a:buNone/>
              <a:defRPr sz="1600" b="1"/>
            </a:lvl5pPr>
            <a:lvl6pPr marL="2281201" indent="0">
              <a:buNone/>
              <a:defRPr sz="1600" b="1"/>
            </a:lvl6pPr>
            <a:lvl7pPr marL="2737443" indent="0">
              <a:buNone/>
              <a:defRPr sz="1600" b="1"/>
            </a:lvl7pPr>
            <a:lvl8pPr marL="3193687" indent="0">
              <a:buNone/>
              <a:defRPr sz="1600" b="1"/>
            </a:lvl8pPr>
            <a:lvl9pPr marL="364992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1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0" b="1"/>
            </a:lvl1pPr>
            <a:lvl2pPr marL="456248" indent="0">
              <a:buNone/>
              <a:defRPr sz="2000" b="1"/>
            </a:lvl2pPr>
            <a:lvl3pPr marL="912482" indent="0">
              <a:buNone/>
              <a:defRPr sz="1800" b="1"/>
            </a:lvl3pPr>
            <a:lvl4pPr marL="1368721" indent="0">
              <a:buNone/>
              <a:defRPr sz="1600" b="1"/>
            </a:lvl4pPr>
            <a:lvl5pPr marL="1824964" indent="0">
              <a:buNone/>
              <a:defRPr sz="1600" b="1"/>
            </a:lvl5pPr>
            <a:lvl6pPr marL="2281201" indent="0">
              <a:buNone/>
              <a:defRPr sz="1600" b="1"/>
            </a:lvl6pPr>
            <a:lvl7pPr marL="2737443" indent="0">
              <a:buNone/>
              <a:defRPr sz="1600" b="1"/>
            </a:lvl7pPr>
            <a:lvl8pPr marL="3193687" indent="0">
              <a:buNone/>
              <a:defRPr sz="1600" b="1"/>
            </a:lvl8pPr>
            <a:lvl9pPr marL="36499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5D88A012-2674-4AC1-963B-DAB7BD8EA3E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48125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9A84BE3C-48D6-4EB3-A88C-5B7D6CC9330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5079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3C97A904-14F2-41E0-9DB0-E068AA5CB72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205156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7"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6248" indent="0">
              <a:buNone/>
              <a:defRPr sz="1200"/>
            </a:lvl2pPr>
            <a:lvl3pPr marL="912482" indent="0">
              <a:buNone/>
              <a:defRPr sz="1000"/>
            </a:lvl3pPr>
            <a:lvl4pPr marL="1368721" indent="0">
              <a:buNone/>
              <a:defRPr sz="900"/>
            </a:lvl4pPr>
            <a:lvl5pPr marL="1824964" indent="0">
              <a:buNone/>
              <a:defRPr sz="900"/>
            </a:lvl5pPr>
            <a:lvl6pPr marL="2281201" indent="0">
              <a:buNone/>
              <a:defRPr sz="900"/>
            </a:lvl6pPr>
            <a:lvl7pPr marL="2737443" indent="0">
              <a:buNone/>
              <a:defRPr sz="900"/>
            </a:lvl7pPr>
            <a:lvl8pPr marL="3193687" indent="0">
              <a:buNone/>
              <a:defRPr sz="900"/>
            </a:lvl8pPr>
            <a:lvl9pPr marL="36499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927E107B-7693-489D-8D4E-3A7228C52A1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232072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248" indent="0">
              <a:buNone/>
              <a:defRPr sz="2800"/>
            </a:lvl2pPr>
            <a:lvl3pPr marL="912482" indent="0">
              <a:buNone/>
              <a:defRPr sz="2400"/>
            </a:lvl3pPr>
            <a:lvl4pPr marL="1368721" indent="0">
              <a:buNone/>
              <a:defRPr sz="2000"/>
            </a:lvl4pPr>
            <a:lvl5pPr marL="1824964" indent="0">
              <a:buNone/>
              <a:defRPr sz="2000"/>
            </a:lvl5pPr>
            <a:lvl6pPr marL="2281201" indent="0">
              <a:buNone/>
              <a:defRPr sz="2000"/>
            </a:lvl6pPr>
            <a:lvl7pPr marL="2737443" indent="0">
              <a:buNone/>
              <a:defRPr sz="2000"/>
            </a:lvl7pPr>
            <a:lvl8pPr marL="3193687" indent="0">
              <a:buNone/>
              <a:defRPr sz="2000"/>
            </a:lvl8pPr>
            <a:lvl9pPr marL="3649926"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248" indent="0">
              <a:buNone/>
              <a:defRPr sz="1200"/>
            </a:lvl2pPr>
            <a:lvl3pPr marL="912482" indent="0">
              <a:buNone/>
              <a:defRPr sz="1000"/>
            </a:lvl3pPr>
            <a:lvl4pPr marL="1368721" indent="0">
              <a:buNone/>
              <a:defRPr sz="900"/>
            </a:lvl4pPr>
            <a:lvl5pPr marL="1824964" indent="0">
              <a:buNone/>
              <a:defRPr sz="900"/>
            </a:lvl5pPr>
            <a:lvl6pPr marL="2281201" indent="0">
              <a:buNone/>
              <a:defRPr sz="900"/>
            </a:lvl6pPr>
            <a:lvl7pPr marL="2737443" indent="0">
              <a:buNone/>
              <a:defRPr sz="900"/>
            </a:lvl7pPr>
            <a:lvl8pPr marL="3193687" indent="0">
              <a:buNone/>
              <a:defRPr sz="900"/>
            </a:lvl8pPr>
            <a:lvl9pPr marL="36499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6AC7CC79-6707-4F68-B44A-138F7E697EF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97706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4/23/2025</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722455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DD0D283F-1F30-43EC-B13F-D92D128A730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532282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578A972C-C622-4729-8563-D0D95257B4E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611142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28"/>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15"/>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15"/>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3638"/>
            <a:ext cx="2844800" cy="457200"/>
          </a:xfrm>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a:xfrm>
            <a:off x="8737600" y="6243638"/>
            <a:ext cx="2844800" cy="457200"/>
          </a:xfrm>
        </p:spPr>
        <p:txBody>
          <a:bodyPr/>
          <a:lstStyle>
            <a:lvl1pPr>
              <a:defRPr/>
            </a:lvl1pPr>
          </a:lstStyle>
          <a:p>
            <a:fld id="{DD787B14-0C39-4856-A9A9-F407132F1D8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39110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a:solidFill>
                <a:prstClr val="white"/>
              </a:solidFill>
            </a:endParaRPr>
          </a:p>
        </p:txBody>
      </p:sp>
      <p:sp>
        <p:nvSpPr>
          <p:cNvPr id="5" name="Rectangle 4"/>
          <p:cNvSpPr/>
          <p:nvPr/>
        </p:nvSpPr>
        <p:spPr bwMode="auto">
          <a:xfrm>
            <a:off x="368300"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a:solidFill>
                <a:prstClr val="white"/>
              </a:solidFill>
            </a:endParaRPr>
          </a:p>
        </p:txBody>
      </p:sp>
      <p:sp>
        <p:nvSpPr>
          <p:cNvPr id="6" name="Rectangle 5"/>
          <p:cNvSpPr/>
          <p:nvPr/>
        </p:nvSpPr>
        <p:spPr bwMode="auto">
          <a:xfrm>
            <a:off x="1320800" y="0"/>
            <a:ext cx="242888"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a:solidFill>
                <a:prstClr val="white"/>
              </a:solidFill>
            </a:endParaRPr>
          </a:p>
        </p:txBody>
      </p:sp>
      <p:sp>
        <p:nvSpPr>
          <p:cNvPr id="7" name="Rectangle 6"/>
          <p:cNvSpPr/>
          <p:nvPr/>
        </p:nvSpPr>
        <p:spPr bwMode="auto">
          <a:xfrm>
            <a:off x="1522413" y="0"/>
            <a:ext cx="3063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a:solidFill>
                <a:prstClr val="white"/>
              </a:solidFill>
            </a:endParaRPr>
          </a:p>
        </p:txBody>
      </p:sp>
      <p:sp>
        <p:nvSpPr>
          <p:cNvPr id="10" name="Straight Connector 9"/>
          <p:cNvSpPr>
            <a:spLocks noChangeShapeType="1"/>
          </p:cNvSpPr>
          <p:nvPr/>
        </p:nvSpPr>
        <p:spPr bwMode="auto">
          <a:xfrm>
            <a:off x="141288"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91020" tIns="45510" rIns="91020" bIns="45510"/>
          <a:lstStyle/>
          <a:p>
            <a:pPr defTabSz="910290">
              <a:defRPr/>
            </a:pPr>
            <a:endParaRPr lang="en-US">
              <a:solidFill>
                <a:prstClr val="black"/>
              </a:solidFill>
              <a:cs typeface="Arial" pitchFamily="34" charset="0"/>
            </a:endParaRPr>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91020" tIns="45510" rIns="91020" bIns="45510"/>
          <a:lstStyle/>
          <a:p>
            <a:pPr defTabSz="910290">
              <a:defRPr/>
            </a:pPr>
            <a:endParaRPr lang="en-US">
              <a:solidFill>
                <a:prstClr val="black"/>
              </a:solidFill>
              <a:cs typeface="Arial" pitchFamily="34" charset="0"/>
            </a:endParaRPr>
          </a:p>
        </p:txBody>
      </p:sp>
      <p:sp>
        <p:nvSpPr>
          <p:cNvPr id="12" name="Straight Connector 11"/>
          <p:cNvSpPr>
            <a:spLocks noChangeShapeType="1"/>
          </p:cNvSpPr>
          <p:nvPr/>
        </p:nvSpPr>
        <p:spPr bwMode="auto">
          <a:xfrm>
            <a:off x="1138238"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91020" tIns="45510" rIns="91020" bIns="45510"/>
          <a:lstStyle/>
          <a:p>
            <a:pPr defTabSz="910290">
              <a:defRPr/>
            </a:pPr>
            <a:endParaRPr lang="en-US">
              <a:solidFill>
                <a:prstClr val="black"/>
              </a:solidFill>
              <a:cs typeface="Arial" pitchFamily="34" charset="0"/>
            </a:endParaRPr>
          </a:p>
        </p:txBody>
      </p:sp>
      <p:sp>
        <p:nvSpPr>
          <p:cNvPr id="13" name="Straight Connector 12"/>
          <p:cNvSpPr>
            <a:spLocks noChangeShapeType="1"/>
          </p:cNvSpPr>
          <p:nvPr/>
        </p:nvSpPr>
        <p:spPr bwMode="auto">
          <a:xfrm>
            <a:off x="2301875"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91020" tIns="45510" rIns="91020" bIns="45510"/>
          <a:lstStyle/>
          <a:p>
            <a:pPr defTabSz="910290">
              <a:defRPr/>
            </a:pPr>
            <a:endParaRPr lang="en-US">
              <a:solidFill>
                <a:prstClr val="black"/>
              </a:solidFill>
              <a:cs typeface="Arial" pitchFamily="34" charset="0"/>
            </a:endParaRPr>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91020" tIns="45510" rIns="91020" bIns="45510"/>
          <a:lstStyle/>
          <a:p>
            <a:pPr defTabSz="910290">
              <a:defRPr/>
            </a:pPr>
            <a:endParaRPr lang="en-US">
              <a:solidFill>
                <a:prstClr val="black"/>
              </a:solidFill>
              <a:cs typeface="Arial" pitchFamily="34" charset="0"/>
            </a:endParaRPr>
          </a:p>
        </p:txBody>
      </p:sp>
      <p:sp>
        <p:nvSpPr>
          <p:cNvPr id="15" name="Straight Connector 14"/>
          <p:cNvSpPr>
            <a:spLocks noChangeShapeType="1"/>
          </p:cNvSpPr>
          <p:nvPr/>
        </p:nvSpPr>
        <p:spPr bwMode="auto">
          <a:xfrm>
            <a:off x="1215231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91020" tIns="45510" rIns="91020" bIns="45510"/>
          <a:lstStyle/>
          <a:p>
            <a:pPr defTabSz="910290">
              <a:defRPr/>
            </a:pPr>
            <a:endParaRPr lang="en-US">
              <a:solidFill>
                <a:prstClr val="black"/>
              </a:solidFill>
              <a:cs typeface="Arial" pitchFamily="34" charset="0"/>
            </a:endParaRPr>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18" name="Oval 17"/>
          <p:cNvSpPr/>
          <p:nvPr/>
        </p:nvSpPr>
        <p:spPr bwMode="auto">
          <a:xfrm>
            <a:off x="1746264" y="4867275"/>
            <a:ext cx="85566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19" name="Oval 18"/>
          <p:cNvSpPr/>
          <p:nvPr/>
        </p:nvSpPr>
        <p:spPr bwMode="auto">
          <a:xfrm>
            <a:off x="1454150" y="5500702"/>
            <a:ext cx="184150"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20" name="Oval 19"/>
          <p:cNvSpPr/>
          <p:nvPr/>
        </p:nvSpPr>
        <p:spPr bwMode="auto">
          <a:xfrm>
            <a:off x="2219339" y="5788025"/>
            <a:ext cx="365125"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21" name="Oval 20"/>
          <p:cNvSpPr/>
          <p:nvPr/>
        </p:nvSpPr>
        <p:spPr>
          <a:xfrm>
            <a:off x="2540014" y="4495814"/>
            <a:ext cx="48736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8" name="Title 7"/>
          <p:cNvSpPr>
            <a:spLocks noGrp="1"/>
          </p:cNvSpPr>
          <p:nvPr>
            <p:ph type="ctrTitle"/>
          </p:nvPr>
        </p:nvSpPr>
        <p:spPr>
          <a:xfrm>
            <a:off x="3048000" y="3124200"/>
            <a:ext cx="82296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5160" indent="0" algn="ctr">
              <a:buNone/>
            </a:lvl2pPr>
            <a:lvl3pPr marL="910290" indent="0" algn="ctr">
              <a:buNone/>
            </a:lvl3pPr>
            <a:lvl4pPr marL="1365441" indent="0" algn="ctr">
              <a:buNone/>
            </a:lvl4pPr>
            <a:lvl5pPr marL="1820586" indent="0" algn="ctr">
              <a:buNone/>
            </a:lvl5pPr>
            <a:lvl6pPr marL="2275733" indent="0" algn="ctr">
              <a:buNone/>
            </a:lvl6pPr>
            <a:lvl7pPr marL="2730881" indent="0" algn="ctr">
              <a:buNone/>
            </a:lvl7pPr>
            <a:lvl8pPr marL="3186030" indent="0" algn="ctr">
              <a:buNone/>
            </a:lvl8pPr>
            <a:lvl9pPr marL="3641175"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10733088" y="1111250"/>
            <a:ext cx="2286000" cy="508000"/>
          </a:xfrm>
        </p:spPr>
        <p:txBody>
          <a:bodyPr/>
          <a:lstStyle>
            <a:lvl1pPr defTabSz="456248" fontAlgn="base">
              <a:spcBef>
                <a:spcPct val="0"/>
              </a:spcBef>
              <a:spcAft>
                <a:spcPct val="0"/>
              </a:spcAft>
              <a:defRPr>
                <a:latin typeface="Calibri" pitchFamily="34" charset="0"/>
                <a:cs typeface="Arial" pitchFamily="34" charset="0"/>
              </a:defRPr>
            </a:lvl1pPr>
          </a:lstStyle>
          <a:p>
            <a:pPr>
              <a:defRPr/>
            </a:pPr>
            <a:fld id="{BB021084-03A9-4BAF-918C-534BE6FBD994}" type="datetimeFigureOut">
              <a:rPr lang="en-US"/>
              <a:pPr>
                <a:defRPr/>
              </a:pPr>
              <a:t>4/23/2025</a:t>
            </a:fld>
            <a:endParaRPr lang="en-US"/>
          </a:p>
        </p:txBody>
      </p:sp>
      <p:sp>
        <p:nvSpPr>
          <p:cNvPr id="23" name="Footer Placeholder 16"/>
          <p:cNvSpPr>
            <a:spLocks noGrp="1"/>
          </p:cNvSpPr>
          <p:nvPr>
            <p:ph type="ftr" sz="quarter" idx="11"/>
          </p:nvPr>
        </p:nvSpPr>
        <p:spPr bwMode="auto">
          <a:xfrm rot="5400000">
            <a:off x="10045701" y="4117989"/>
            <a:ext cx="3657600" cy="511175"/>
          </a:xfrm>
        </p:spPr>
        <p:txBody>
          <a:bodyPr/>
          <a:lstStyle>
            <a:lvl1pPr defTabSz="456248" fontAlgn="base">
              <a:spcBef>
                <a:spcPct val="0"/>
              </a:spcBef>
              <a:spcAft>
                <a:spcPct val="0"/>
              </a:spcAft>
              <a:defRPr>
                <a:latin typeface="Calibri" pitchFamily="34" charset="0"/>
                <a:cs typeface="Arial" pitchFamily="34" charset="0"/>
              </a:defRPr>
            </a:lvl1pPr>
          </a:lstStyle>
          <a:p>
            <a:pPr>
              <a:defRPr/>
            </a:pPr>
            <a:endParaRPr lang="en-US"/>
          </a:p>
        </p:txBody>
      </p:sp>
      <p:sp>
        <p:nvSpPr>
          <p:cNvPr id="24" name="Slide Number Placeholder 28"/>
          <p:cNvSpPr>
            <a:spLocks noGrp="1"/>
          </p:cNvSpPr>
          <p:nvPr>
            <p:ph type="sldNum" sz="quarter" idx="12"/>
          </p:nvPr>
        </p:nvSpPr>
        <p:spPr bwMode="auto">
          <a:xfrm>
            <a:off x="1766888" y="4929202"/>
            <a:ext cx="812800" cy="517525"/>
          </a:xfrm>
        </p:spPr>
        <p:txBody>
          <a:bodyPr/>
          <a:lstStyle>
            <a:lvl1pPr defTabSz="456248" fontAlgn="base">
              <a:spcBef>
                <a:spcPct val="0"/>
              </a:spcBef>
              <a:spcAft>
                <a:spcPct val="0"/>
              </a:spcAft>
              <a:defRPr>
                <a:latin typeface="Calibri" pitchFamily="34" charset="0"/>
                <a:cs typeface="Arial" pitchFamily="34" charset="0"/>
              </a:defRPr>
            </a:lvl1pPr>
          </a:lstStyle>
          <a:p>
            <a:pPr>
              <a:defRPr/>
            </a:pPr>
            <a:fld id="{AABEA6D8-E0E5-4BD0-A76A-EDDD983B8D3D}" type="slidenum">
              <a:rPr lang="en-US"/>
              <a:pPr>
                <a:defRPr/>
              </a:pPr>
              <a:t>‹#›</a:t>
            </a:fld>
            <a:endParaRPr lang="en-US"/>
          </a:p>
        </p:txBody>
      </p:sp>
    </p:spTree>
    <p:extLst>
      <p:ext uri="{BB962C8B-B14F-4D97-AF65-F5344CB8AC3E}">
        <p14:creationId xmlns:p14="http://schemas.microsoft.com/office/powerpoint/2010/main" val="2438861960"/>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defTabSz="456248" fontAlgn="base">
              <a:spcBef>
                <a:spcPct val="0"/>
              </a:spcBef>
              <a:spcAft>
                <a:spcPct val="0"/>
              </a:spcAft>
              <a:defRPr>
                <a:latin typeface="Calibri" pitchFamily="34" charset="0"/>
                <a:cs typeface="Arial" pitchFamily="34" charset="0"/>
              </a:defRPr>
            </a:lvl1pPr>
          </a:lstStyle>
          <a:p>
            <a:pPr>
              <a:defRPr/>
            </a:pPr>
            <a:fld id="{9E717ACA-F5AC-48C1-83EA-69B626E731D8}" type="datetimeFigureOut">
              <a:rPr lang="en-US"/>
              <a:pPr>
                <a:defRPr/>
              </a:pPr>
              <a:t>4/23/2025</a:t>
            </a:fld>
            <a:endParaRPr lang="en-US"/>
          </a:p>
        </p:txBody>
      </p:sp>
      <p:sp>
        <p:nvSpPr>
          <p:cNvPr id="5" name="Slide Number Placeholder 8"/>
          <p:cNvSpPr>
            <a:spLocks noGrp="1"/>
          </p:cNvSpPr>
          <p:nvPr>
            <p:ph type="sldNum" sz="quarter" idx="11"/>
          </p:nvPr>
        </p:nvSpPr>
        <p:spPr/>
        <p:txBody>
          <a:bodyPr rtlCol="0"/>
          <a:lstStyle>
            <a:lvl1pPr defTabSz="456248" fontAlgn="base">
              <a:spcBef>
                <a:spcPct val="0"/>
              </a:spcBef>
              <a:spcAft>
                <a:spcPct val="0"/>
              </a:spcAft>
              <a:defRPr>
                <a:latin typeface="Calibri" pitchFamily="34" charset="0"/>
                <a:cs typeface="Arial" pitchFamily="34" charset="0"/>
              </a:defRPr>
            </a:lvl1pPr>
          </a:lstStyle>
          <a:p>
            <a:pPr>
              <a:defRPr/>
            </a:pPr>
            <a:fld id="{4BF51691-A3B2-4821-B9D1-AFCBAAD33AE2}" type="slidenum">
              <a:rPr lang="en-US"/>
              <a:pPr>
                <a:defRPr/>
              </a:pPr>
              <a:t>‹#›</a:t>
            </a:fld>
            <a:endParaRPr lang="en-US"/>
          </a:p>
        </p:txBody>
      </p:sp>
      <p:sp>
        <p:nvSpPr>
          <p:cNvPr id="6" name="Footer Placeholder 9"/>
          <p:cNvSpPr>
            <a:spLocks noGrp="1"/>
          </p:cNvSpPr>
          <p:nvPr>
            <p:ph type="ftr" sz="quarter" idx="12"/>
          </p:nvPr>
        </p:nvSpPr>
        <p:spPr/>
        <p:txBody>
          <a:bodyPr rtlCol="0"/>
          <a:lstStyle>
            <a:lvl1pPr defTabSz="456248"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700226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a:solidFill>
                <a:prstClr val="white"/>
              </a:solidFill>
            </a:endParaRPr>
          </a:p>
        </p:txBody>
      </p:sp>
      <p:sp>
        <p:nvSpPr>
          <p:cNvPr id="5" name="Rectangle 4"/>
          <p:cNvSpPr/>
          <p:nvPr/>
        </p:nvSpPr>
        <p:spPr bwMode="auto">
          <a:xfrm>
            <a:off x="368300"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a:solidFill>
                <a:prstClr val="white"/>
              </a:solidFill>
            </a:endParaRPr>
          </a:p>
        </p:txBody>
      </p:sp>
      <p:sp>
        <p:nvSpPr>
          <p:cNvPr id="6" name="Rectangle 5"/>
          <p:cNvSpPr/>
          <p:nvPr/>
        </p:nvSpPr>
        <p:spPr bwMode="auto">
          <a:xfrm>
            <a:off x="1320800" y="0"/>
            <a:ext cx="242888"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a:solidFill>
                <a:prstClr val="white"/>
              </a:solidFill>
            </a:endParaRPr>
          </a:p>
        </p:txBody>
      </p:sp>
      <p:sp>
        <p:nvSpPr>
          <p:cNvPr id="7" name="Rectangle 6"/>
          <p:cNvSpPr/>
          <p:nvPr/>
        </p:nvSpPr>
        <p:spPr bwMode="auto">
          <a:xfrm>
            <a:off x="1522413" y="0"/>
            <a:ext cx="3063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a:solidFill>
                <a:prstClr val="white"/>
              </a:solidFill>
            </a:endParaRPr>
          </a:p>
        </p:txBody>
      </p:sp>
      <p:sp>
        <p:nvSpPr>
          <p:cNvPr id="8" name="Straight Connector 7"/>
          <p:cNvSpPr>
            <a:spLocks noChangeShapeType="1"/>
          </p:cNvSpPr>
          <p:nvPr/>
        </p:nvSpPr>
        <p:spPr bwMode="auto">
          <a:xfrm>
            <a:off x="141288"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91020" tIns="45510" rIns="91020" bIns="45510"/>
          <a:lstStyle/>
          <a:p>
            <a:pPr defTabSz="910290">
              <a:defRPr/>
            </a:pPr>
            <a:endParaRPr lang="en-US">
              <a:solidFill>
                <a:prstClr val="white"/>
              </a:solidFill>
              <a:cs typeface="Arial" pitchFamily="34" charset="0"/>
            </a:endParaRPr>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91020" tIns="45510" rIns="91020" bIns="45510"/>
          <a:lstStyle/>
          <a:p>
            <a:pPr defTabSz="910290">
              <a:defRPr/>
            </a:pPr>
            <a:endParaRPr lang="en-US">
              <a:solidFill>
                <a:prstClr val="white"/>
              </a:solidFill>
              <a:cs typeface="Arial" pitchFamily="34" charset="0"/>
            </a:endParaRPr>
          </a:p>
        </p:txBody>
      </p:sp>
      <p:sp>
        <p:nvSpPr>
          <p:cNvPr id="10" name="Straight Connector 9"/>
          <p:cNvSpPr>
            <a:spLocks noChangeShapeType="1"/>
          </p:cNvSpPr>
          <p:nvPr/>
        </p:nvSpPr>
        <p:spPr bwMode="auto">
          <a:xfrm>
            <a:off x="1138238"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91020" tIns="45510" rIns="91020" bIns="45510"/>
          <a:lstStyle/>
          <a:p>
            <a:pPr defTabSz="910290">
              <a:defRPr/>
            </a:pPr>
            <a:endParaRPr lang="en-US">
              <a:solidFill>
                <a:prstClr val="white"/>
              </a:solidFill>
              <a:cs typeface="Arial" pitchFamily="34" charset="0"/>
            </a:endParaRPr>
          </a:p>
        </p:txBody>
      </p:sp>
      <p:sp>
        <p:nvSpPr>
          <p:cNvPr id="11" name="Straight Connector 10"/>
          <p:cNvSpPr>
            <a:spLocks noChangeShapeType="1"/>
          </p:cNvSpPr>
          <p:nvPr/>
        </p:nvSpPr>
        <p:spPr bwMode="auto">
          <a:xfrm>
            <a:off x="2301875"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91020" tIns="45510" rIns="91020" bIns="45510"/>
          <a:lstStyle/>
          <a:p>
            <a:pPr defTabSz="910290">
              <a:defRPr/>
            </a:pPr>
            <a:endParaRPr lang="en-US">
              <a:solidFill>
                <a:prstClr val="white"/>
              </a:solidFill>
              <a:cs typeface="Arial" pitchFamily="34" charset="0"/>
            </a:endParaRPr>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91020" tIns="45510" rIns="91020" bIns="45510"/>
          <a:lstStyle/>
          <a:p>
            <a:pPr defTabSz="910290">
              <a:defRPr/>
            </a:pPr>
            <a:endParaRPr lang="en-US">
              <a:solidFill>
                <a:prstClr val="white"/>
              </a:solidFill>
              <a:cs typeface="Arial" pitchFamily="34" charset="0"/>
            </a:endParaRPr>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15" name="Oval 14"/>
          <p:cNvSpPr/>
          <p:nvPr/>
        </p:nvSpPr>
        <p:spPr bwMode="auto">
          <a:xfrm>
            <a:off x="1766888" y="4867275"/>
            <a:ext cx="854075"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16" name="Oval 15"/>
          <p:cNvSpPr/>
          <p:nvPr/>
        </p:nvSpPr>
        <p:spPr bwMode="auto">
          <a:xfrm>
            <a:off x="1454150" y="5500702"/>
            <a:ext cx="184150"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17" name="Oval 16"/>
          <p:cNvSpPr/>
          <p:nvPr/>
        </p:nvSpPr>
        <p:spPr bwMode="auto">
          <a:xfrm>
            <a:off x="2219339" y="5791200"/>
            <a:ext cx="365125"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18" name="Oval 17"/>
          <p:cNvSpPr/>
          <p:nvPr/>
        </p:nvSpPr>
        <p:spPr bwMode="auto">
          <a:xfrm>
            <a:off x="2505089" y="4479939"/>
            <a:ext cx="48736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19" name="Straight Connector 18"/>
          <p:cNvSpPr>
            <a:spLocks noChangeShapeType="1"/>
          </p:cNvSpPr>
          <p:nvPr/>
        </p:nvSpPr>
        <p:spPr bwMode="auto">
          <a:xfrm>
            <a:off x="1213008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91020" tIns="45510" rIns="91020" bIns="45510"/>
          <a:lstStyle/>
          <a:p>
            <a:pPr defTabSz="910290">
              <a:defRPr/>
            </a:pPr>
            <a:endParaRPr lang="en-US">
              <a:solidFill>
                <a:prstClr val="white"/>
              </a:solidFill>
              <a:cs typeface="Arial" pitchFamily="34" charset="0"/>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10731500" y="1106488"/>
            <a:ext cx="2286000" cy="508000"/>
          </a:xfrm>
        </p:spPr>
        <p:txBody>
          <a:bodyPr/>
          <a:lstStyle>
            <a:lvl1pPr defTabSz="456248" fontAlgn="base">
              <a:spcBef>
                <a:spcPct val="0"/>
              </a:spcBef>
              <a:spcAft>
                <a:spcPct val="0"/>
              </a:spcAft>
              <a:defRPr>
                <a:solidFill>
                  <a:srgbClr val="FFF39D"/>
                </a:solidFill>
                <a:latin typeface="Calibri" pitchFamily="34" charset="0"/>
                <a:cs typeface="Arial" pitchFamily="34" charset="0"/>
              </a:defRPr>
            </a:lvl1pPr>
          </a:lstStyle>
          <a:p>
            <a:pPr>
              <a:defRPr/>
            </a:pPr>
            <a:fld id="{0EEC02D9-3967-41C9-9F17-2E743CEE10E7}" type="datetimeFigureOut">
              <a:rPr lang="en-US"/>
              <a:pPr>
                <a:defRPr/>
              </a:pPr>
              <a:t>4/23/2025</a:t>
            </a:fld>
            <a:endParaRPr lang="en-US"/>
          </a:p>
        </p:txBody>
      </p:sp>
      <p:sp>
        <p:nvSpPr>
          <p:cNvPr id="21" name="Footer Placeholder 4"/>
          <p:cNvSpPr>
            <a:spLocks noGrp="1"/>
          </p:cNvSpPr>
          <p:nvPr>
            <p:ph type="ftr" sz="quarter" idx="11"/>
          </p:nvPr>
        </p:nvSpPr>
        <p:spPr bwMode="auto">
          <a:xfrm rot="5400000">
            <a:off x="10046494" y="4114007"/>
            <a:ext cx="3657600" cy="512762"/>
          </a:xfrm>
        </p:spPr>
        <p:txBody>
          <a:bodyPr/>
          <a:lstStyle>
            <a:lvl1pPr defTabSz="456248" fontAlgn="base">
              <a:spcBef>
                <a:spcPct val="0"/>
              </a:spcBef>
              <a:spcAft>
                <a:spcPct val="0"/>
              </a:spcAft>
              <a:defRPr>
                <a:solidFill>
                  <a:srgbClr val="FFF39D"/>
                </a:solidFill>
                <a:latin typeface="Calibri" pitchFamily="34" charset="0"/>
                <a:cs typeface="Arial" pitchFamily="34" charset="0"/>
              </a:defRPr>
            </a:lvl1pPr>
          </a:lstStyle>
          <a:p>
            <a:pPr>
              <a:defRPr/>
            </a:pPr>
            <a:endParaRPr lang="en-US"/>
          </a:p>
        </p:txBody>
      </p:sp>
      <p:sp>
        <p:nvSpPr>
          <p:cNvPr id="22" name="Slide Number Placeholder 5"/>
          <p:cNvSpPr>
            <a:spLocks noGrp="1"/>
          </p:cNvSpPr>
          <p:nvPr>
            <p:ph type="sldNum" sz="quarter" idx="12"/>
          </p:nvPr>
        </p:nvSpPr>
        <p:spPr bwMode="auto">
          <a:xfrm>
            <a:off x="1787525" y="4929202"/>
            <a:ext cx="812800" cy="517525"/>
          </a:xfrm>
        </p:spPr>
        <p:txBody>
          <a:bodyPr/>
          <a:lstStyle>
            <a:lvl1pPr defTabSz="456248" fontAlgn="base">
              <a:spcBef>
                <a:spcPct val="0"/>
              </a:spcBef>
              <a:spcAft>
                <a:spcPct val="0"/>
              </a:spcAft>
              <a:defRPr>
                <a:latin typeface="Calibri" pitchFamily="34" charset="0"/>
                <a:cs typeface="Arial" pitchFamily="34" charset="0"/>
              </a:defRPr>
            </a:lvl1pPr>
          </a:lstStyle>
          <a:p>
            <a:pPr>
              <a:defRPr/>
            </a:pPr>
            <a:fld id="{2F359A1C-8230-44ED-9D97-ABC4E3218E00}" type="slidenum">
              <a:rPr lang="en-US"/>
              <a:pPr>
                <a:defRPr/>
              </a:pPr>
              <a:t>‹#›</a:t>
            </a:fld>
            <a:endParaRPr lang="en-US"/>
          </a:p>
        </p:txBody>
      </p:sp>
    </p:spTree>
    <p:extLst>
      <p:ext uri="{BB962C8B-B14F-4D97-AF65-F5344CB8AC3E}">
        <p14:creationId xmlns:p14="http://schemas.microsoft.com/office/powerpoint/2010/main" val="243947081"/>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fld id="{2AF431EB-D716-497D-B150-8CF3D7FDADD5}" type="datetimeFigureOut">
              <a:rPr lang="en-US"/>
              <a:pPr>
                <a:defRPr/>
              </a:pPr>
              <a:t>4/23/2025</a:t>
            </a:fld>
            <a:endParaRPr lang="en-US"/>
          </a:p>
        </p:txBody>
      </p:sp>
      <p:sp>
        <p:nvSpPr>
          <p:cNvPr id="6" name="Footer Placeholder 5"/>
          <p:cNvSpPr>
            <a:spLocks noGrp="1"/>
          </p:cNvSpPr>
          <p:nvPr>
            <p:ph type="ftr" sz="quarter" idx="11"/>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fld id="{43213D1F-2653-4E1B-A566-563961480FC1}" type="slidenum">
              <a:rPr lang="en-US"/>
              <a:pPr>
                <a:defRPr/>
              </a:pPr>
              <a:t>‹#›</a:t>
            </a:fld>
            <a:endParaRPr lang="en-US"/>
          </a:p>
        </p:txBody>
      </p:sp>
    </p:spTree>
    <p:extLst>
      <p:ext uri="{BB962C8B-B14F-4D97-AF65-F5344CB8AC3E}">
        <p14:creationId xmlns:p14="http://schemas.microsoft.com/office/powerpoint/2010/main" val="19145470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6"/>
          <p:cNvSpPr>
            <a:spLocks noGrp="1"/>
          </p:cNvSpPr>
          <p:nvPr>
            <p:ph type="dt" sz="half" idx="10"/>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fld id="{1D1F6B28-FBCE-4943-B31A-E04E3D0864EF}" type="datetimeFigureOut">
              <a:rPr lang="en-US"/>
              <a:pPr>
                <a:defRPr/>
              </a:pPr>
              <a:t>4/23/2025</a:t>
            </a:fld>
            <a:endParaRPr lang="en-US"/>
          </a:p>
        </p:txBody>
      </p:sp>
      <p:sp>
        <p:nvSpPr>
          <p:cNvPr id="8" name="Footer Placeholder 7"/>
          <p:cNvSpPr>
            <a:spLocks noGrp="1"/>
          </p:cNvSpPr>
          <p:nvPr>
            <p:ph type="ftr" sz="quarter" idx="11"/>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fld id="{D4AD8F7F-B80A-409F-9916-423C3F4DC5C5}" type="slidenum">
              <a:rPr lang="en-US"/>
              <a:pPr>
                <a:defRPr/>
              </a:pPr>
              <a:t>‹#›</a:t>
            </a:fld>
            <a:endParaRPr lang="en-US"/>
          </a:p>
        </p:txBody>
      </p:sp>
    </p:spTree>
    <p:extLst>
      <p:ext uri="{BB962C8B-B14F-4D97-AF65-F5344CB8AC3E}">
        <p14:creationId xmlns:p14="http://schemas.microsoft.com/office/powerpoint/2010/main" val="2311102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defTabSz="456248" fontAlgn="base">
              <a:spcBef>
                <a:spcPct val="0"/>
              </a:spcBef>
              <a:spcAft>
                <a:spcPct val="0"/>
              </a:spcAft>
              <a:defRPr>
                <a:latin typeface="Calibri" pitchFamily="34" charset="0"/>
                <a:cs typeface="Arial" pitchFamily="34" charset="0"/>
              </a:defRPr>
            </a:lvl1pPr>
          </a:lstStyle>
          <a:p>
            <a:pPr>
              <a:defRPr/>
            </a:pPr>
            <a:fld id="{C9B669D9-8635-421C-AEF9-9885CE7FEDA6}" type="datetimeFigureOut">
              <a:rPr lang="en-US"/>
              <a:pPr>
                <a:defRPr/>
              </a:pPr>
              <a:t>4/23/2025</a:t>
            </a:fld>
            <a:endParaRPr lang="en-US"/>
          </a:p>
        </p:txBody>
      </p:sp>
      <p:sp>
        <p:nvSpPr>
          <p:cNvPr id="4" name="Slide Number Placeholder 6"/>
          <p:cNvSpPr>
            <a:spLocks noGrp="1"/>
          </p:cNvSpPr>
          <p:nvPr>
            <p:ph type="sldNum" sz="quarter" idx="11"/>
          </p:nvPr>
        </p:nvSpPr>
        <p:spPr/>
        <p:txBody>
          <a:bodyPr rtlCol="0"/>
          <a:lstStyle>
            <a:lvl1pPr defTabSz="456248" fontAlgn="base">
              <a:spcBef>
                <a:spcPct val="0"/>
              </a:spcBef>
              <a:spcAft>
                <a:spcPct val="0"/>
              </a:spcAft>
              <a:defRPr>
                <a:latin typeface="Calibri" pitchFamily="34" charset="0"/>
                <a:cs typeface="Arial" pitchFamily="34" charset="0"/>
              </a:defRPr>
            </a:lvl1pPr>
          </a:lstStyle>
          <a:p>
            <a:pPr>
              <a:defRPr/>
            </a:pPr>
            <a:fld id="{E77626C0-DB36-4F0D-9CA6-62407E6F9E90}" type="slidenum">
              <a:rPr lang="en-US"/>
              <a:pPr>
                <a:defRPr/>
              </a:pPr>
              <a:t>‹#›</a:t>
            </a:fld>
            <a:endParaRPr lang="en-US"/>
          </a:p>
        </p:txBody>
      </p:sp>
      <p:sp>
        <p:nvSpPr>
          <p:cNvPr id="5" name="Footer Placeholder 7"/>
          <p:cNvSpPr>
            <a:spLocks noGrp="1"/>
          </p:cNvSpPr>
          <p:nvPr>
            <p:ph type="ftr" sz="quarter" idx="12"/>
          </p:nvPr>
        </p:nvSpPr>
        <p:spPr/>
        <p:txBody>
          <a:bodyPr rtlCol="0"/>
          <a:lstStyle>
            <a:lvl1pPr defTabSz="456248"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1538677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fld id="{2737A099-9454-4AF2-ACCF-47531810F5CD}" type="datetimeFigureOut">
              <a:rPr lang="en-US"/>
              <a:pPr>
                <a:defRPr/>
              </a:pPr>
              <a:t>4/23/2025</a:t>
            </a:fld>
            <a:endParaRPr lang="en-US"/>
          </a:p>
        </p:txBody>
      </p:sp>
      <p:sp>
        <p:nvSpPr>
          <p:cNvPr id="3" name="Footer Placeholder 2"/>
          <p:cNvSpPr>
            <a:spLocks noGrp="1"/>
          </p:cNvSpPr>
          <p:nvPr>
            <p:ph type="ftr" sz="quarter" idx="11"/>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fld id="{358D1752-5B86-4ACF-9D1B-DE8F2ADCC230}" type="slidenum">
              <a:rPr lang="en-US"/>
              <a:pPr>
                <a:defRPr/>
              </a:pPr>
              <a:t>‹#›</a:t>
            </a:fld>
            <a:endParaRPr lang="en-US"/>
          </a:p>
        </p:txBody>
      </p:sp>
    </p:spTree>
    <p:extLst>
      <p:ext uri="{BB962C8B-B14F-4D97-AF65-F5344CB8AC3E}">
        <p14:creationId xmlns:p14="http://schemas.microsoft.com/office/powerpoint/2010/main" val="1548203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4/23/2025</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835080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91020" tIns="45510" rIns="91020" bIns="45510"/>
          <a:lstStyle/>
          <a:p>
            <a:pPr defTabSz="910290">
              <a:defRPr/>
            </a:pPr>
            <a:endParaRPr lang="en-US" dirty="0">
              <a:solidFill>
                <a:prstClr val="black"/>
              </a:solidFill>
              <a:cs typeface="Arial" pitchFamily="34" charset="0"/>
            </a:endParaRPr>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91020" tIns="45510" rIns="91020" bIns="45510"/>
          <a:lstStyle/>
          <a:p>
            <a:pPr defTabSz="910290">
              <a:defRPr/>
            </a:pPr>
            <a:endParaRPr lang="en-US" dirty="0">
              <a:solidFill>
                <a:prstClr val="black"/>
              </a:solidFill>
              <a:cs typeface="Arial" pitchFamily="34" charset="0"/>
            </a:endParaRPr>
          </a:p>
        </p:txBody>
      </p:sp>
      <p:sp>
        <p:nvSpPr>
          <p:cNvPr id="7" name="Straight Connector 17"/>
          <p:cNvSpPr>
            <a:spLocks noChangeShapeType="1"/>
          </p:cNvSpPr>
          <p:nvPr/>
        </p:nvSpPr>
        <p:spPr bwMode="auto">
          <a:xfrm>
            <a:off x="825658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lIns="91020" tIns="45510" rIns="91020" bIns="45510"/>
          <a:lstStyle/>
          <a:p>
            <a:pPr defTabSz="456248" fontAlgn="base">
              <a:spcBef>
                <a:spcPct val="0"/>
              </a:spcBef>
              <a:spcAft>
                <a:spcPct val="0"/>
              </a:spcAft>
            </a:pPr>
            <a:endParaRPr lang="en-US">
              <a:solidFill>
                <a:prstClr val="black"/>
              </a:solidFill>
              <a:latin typeface="Calibri" pitchFamily="34" charset="0"/>
              <a:cs typeface="Arial" pitchFamily="34" charset="0"/>
            </a:endParaRPr>
          </a:p>
        </p:txBody>
      </p:sp>
      <p:sp>
        <p:nvSpPr>
          <p:cNvPr id="8" name="Straight Connector 18"/>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lIns="91020" tIns="45510" rIns="91020" bIns="45510"/>
          <a:lstStyle/>
          <a:p>
            <a:pPr defTabSz="456248" fontAlgn="base">
              <a:spcBef>
                <a:spcPct val="0"/>
              </a:spcBef>
              <a:spcAft>
                <a:spcPct val="0"/>
              </a:spcAft>
            </a:pPr>
            <a:endParaRPr lang="en-US">
              <a:solidFill>
                <a:prstClr val="black"/>
              </a:solidFill>
              <a:latin typeface="Calibri" pitchFamily="34" charset="0"/>
              <a:cs typeface="Arial" pitchFamily="34" charset="0"/>
            </a:endParaRPr>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a:solidFill>
                <a:prstClr val="white"/>
              </a:solidFill>
            </a:endParaRPr>
          </a:p>
        </p:txBody>
      </p:sp>
      <p:sp>
        <p:nvSpPr>
          <p:cNvPr id="10" name="Straight Connector 20"/>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91020" tIns="45510" rIns="91020" bIns="45510"/>
          <a:lstStyle/>
          <a:p>
            <a:pPr defTabSz="456248" fontAlgn="base">
              <a:spcBef>
                <a:spcPct val="0"/>
              </a:spcBef>
              <a:spcAft>
                <a:spcPct val="0"/>
              </a:spcAft>
            </a:pPr>
            <a:endParaRPr lang="en-US">
              <a:solidFill>
                <a:prstClr val="black"/>
              </a:solidFill>
              <a:latin typeface="Calibri" pitchFamily="34" charset="0"/>
              <a:cs typeface="Arial" pitchFamily="34" charset="0"/>
            </a:endParaRPr>
          </a:p>
        </p:txBody>
      </p:sp>
      <p:sp>
        <p:nvSpPr>
          <p:cNvPr id="11" name="Oval 10"/>
          <p:cNvSpPr/>
          <p:nvPr/>
        </p:nvSpPr>
        <p:spPr>
          <a:xfrm>
            <a:off x="10875963" y="5715014"/>
            <a:ext cx="730250"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2" name="Title 1"/>
          <p:cNvSpPr>
            <a:spLocks noGrp="1"/>
          </p:cNvSpPr>
          <p:nvPr>
            <p:ph type="title"/>
          </p:nvPr>
        </p:nvSpPr>
        <p:spPr>
          <a:xfrm rot="5400000">
            <a:off x="5547360" y="3124203"/>
            <a:ext cx="6309360" cy="6096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defTabSz="456248" fontAlgn="base">
              <a:spcBef>
                <a:spcPct val="0"/>
              </a:spcBef>
              <a:spcAft>
                <a:spcPct val="0"/>
              </a:spcAft>
              <a:defRPr>
                <a:latin typeface="Calibri" pitchFamily="34" charset="0"/>
                <a:cs typeface="Arial" pitchFamily="34" charset="0"/>
              </a:defRPr>
            </a:lvl1pPr>
          </a:lstStyle>
          <a:p>
            <a:pPr>
              <a:defRPr/>
            </a:pPr>
            <a:fld id="{2501D2F1-C596-4A4C-9790-A2F694B11CC4}" type="datetimeFigureOut">
              <a:rPr lang="en-US"/>
              <a:pPr>
                <a:defRPr/>
              </a:pPr>
              <a:t>4/23/2025</a:t>
            </a:fld>
            <a:endParaRPr lang="en-US"/>
          </a:p>
        </p:txBody>
      </p:sp>
      <p:sp>
        <p:nvSpPr>
          <p:cNvPr id="13" name="Slide Number Placeholder 21"/>
          <p:cNvSpPr>
            <a:spLocks noGrp="1"/>
          </p:cNvSpPr>
          <p:nvPr>
            <p:ph type="sldNum" sz="quarter" idx="11"/>
          </p:nvPr>
        </p:nvSpPr>
        <p:spPr/>
        <p:txBody>
          <a:bodyPr rtlCol="0"/>
          <a:lstStyle>
            <a:lvl1pPr defTabSz="456248" fontAlgn="base">
              <a:spcBef>
                <a:spcPct val="0"/>
              </a:spcBef>
              <a:spcAft>
                <a:spcPct val="0"/>
              </a:spcAft>
              <a:defRPr>
                <a:latin typeface="Calibri" pitchFamily="34" charset="0"/>
                <a:cs typeface="Arial" pitchFamily="34" charset="0"/>
              </a:defRPr>
            </a:lvl1pPr>
          </a:lstStyle>
          <a:p>
            <a:pPr>
              <a:defRPr/>
            </a:pPr>
            <a:fld id="{BB69DA22-AED6-4C5F-8F61-1BF7FC44D145}" type="slidenum">
              <a:rPr lang="en-US"/>
              <a:pPr>
                <a:defRPr/>
              </a:pPr>
              <a:t>‹#›</a:t>
            </a:fld>
            <a:endParaRPr lang="en-US"/>
          </a:p>
        </p:txBody>
      </p:sp>
      <p:sp>
        <p:nvSpPr>
          <p:cNvPr id="14" name="Footer Placeholder 22"/>
          <p:cNvSpPr>
            <a:spLocks noGrp="1"/>
          </p:cNvSpPr>
          <p:nvPr>
            <p:ph type="ftr" sz="quarter" idx="12"/>
          </p:nvPr>
        </p:nvSpPr>
        <p:spPr/>
        <p:txBody>
          <a:bodyPr rtlCol="0"/>
          <a:lstStyle>
            <a:lvl1pPr defTabSz="456248"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96002338"/>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91020" tIns="45510" rIns="91020" bIns="45510"/>
          <a:lstStyle/>
          <a:p>
            <a:pPr defTabSz="910290">
              <a:defRPr/>
            </a:pPr>
            <a:endParaRPr lang="en-US">
              <a:solidFill>
                <a:prstClr val="black"/>
              </a:solidFill>
              <a:cs typeface="Arial" pitchFamily="34" charset="0"/>
            </a:endParaRPr>
          </a:p>
        </p:txBody>
      </p:sp>
      <p:sp>
        <p:nvSpPr>
          <p:cNvPr id="6" name="Oval 5"/>
          <p:cNvSpPr/>
          <p:nvPr/>
        </p:nvSpPr>
        <p:spPr>
          <a:xfrm>
            <a:off x="10875963" y="5715014"/>
            <a:ext cx="730250"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7" name="Straight Connector 17"/>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lIns="91020" tIns="45510" rIns="91020" bIns="45510"/>
          <a:lstStyle/>
          <a:p>
            <a:pPr defTabSz="456248" fontAlgn="base">
              <a:spcBef>
                <a:spcPct val="0"/>
              </a:spcBef>
              <a:spcAft>
                <a:spcPct val="0"/>
              </a:spcAft>
            </a:pPr>
            <a:endParaRPr lang="en-US">
              <a:solidFill>
                <a:prstClr val="black"/>
              </a:solidFill>
              <a:latin typeface="Calibri" pitchFamily="34" charset="0"/>
              <a:cs typeface="Arial" pitchFamily="34" charset="0"/>
            </a:endParaRPr>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a:solidFill>
                <a:prstClr val="white"/>
              </a:solidFill>
            </a:endParaRPr>
          </a:p>
        </p:txBody>
      </p:sp>
      <p:sp>
        <p:nvSpPr>
          <p:cNvPr id="9" name="Straight Connector 19"/>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91020" tIns="45510" rIns="91020" bIns="45510"/>
          <a:lstStyle/>
          <a:p>
            <a:pPr defTabSz="456248" fontAlgn="base">
              <a:spcBef>
                <a:spcPct val="0"/>
              </a:spcBef>
              <a:spcAft>
                <a:spcPct val="0"/>
              </a:spcAft>
            </a:pPr>
            <a:endParaRPr lang="en-US">
              <a:solidFill>
                <a:prstClr val="black"/>
              </a:solidFill>
              <a:latin typeface="Calibri" pitchFamily="34" charset="0"/>
              <a:cs typeface="Arial" pitchFamily="34" charset="0"/>
            </a:endParaRPr>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91020" tIns="45510" rIns="91020" bIns="45510"/>
          <a:lstStyle/>
          <a:p>
            <a:pPr defTabSz="910290">
              <a:defRPr/>
            </a:pPr>
            <a:endParaRPr lang="en-US" dirty="0">
              <a:solidFill>
                <a:prstClr val="black"/>
              </a:solidFill>
              <a:cs typeface="Arial" pitchFamily="34" charset="0"/>
            </a:endParaRPr>
          </a:p>
        </p:txBody>
      </p:sp>
      <p:sp>
        <p:nvSpPr>
          <p:cNvPr id="11" name="Straight Connector 23"/>
          <p:cNvSpPr>
            <a:spLocks noChangeShapeType="1"/>
          </p:cNvSpPr>
          <p:nvPr/>
        </p:nvSpPr>
        <p:spPr bwMode="auto">
          <a:xfrm>
            <a:off x="825658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lIns="91020" tIns="45510" rIns="91020" bIns="45510"/>
          <a:lstStyle/>
          <a:p>
            <a:pPr defTabSz="456248" fontAlgn="base">
              <a:spcBef>
                <a:spcPct val="0"/>
              </a:spcBef>
              <a:spcAft>
                <a:spcPct val="0"/>
              </a:spcAft>
            </a:pPr>
            <a:endParaRPr lang="en-US">
              <a:solidFill>
                <a:prstClr val="black"/>
              </a:solidFill>
              <a:latin typeface="Calibri" pitchFamily="34" charset="0"/>
              <a:cs typeface="Arial" pitchFamily="34" charset="0"/>
            </a:endParaRPr>
          </a:p>
        </p:txBody>
      </p:sp>
      <p:sp>
        <p:nvSpPr>
          <p:cNvPr id="2" name="Title 1"/>
          <p:cNvSpPr>
            <a:spLocks noGrp="1"/>
          </p:cNvSpPr>
          <p:nvPr>
            <p:ph type="title"/>
          </p:nvPr>
        </p:nvSpPr>
        <p:spPr>
          <a:xfrm rot="5400000">
            <a:off x="5518404" y="3124203"/>
            <a:ext cx="6309360" cy="6096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309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defTabSz="456248" fontAlgn="base">
              <a:spcBef>
                <a:spcPct val="0"/>
              </a:spcBef>
              <a:spcAft>
                <a:spcPct val="0"/>
              </a:spcAft>
              <a:defRPr>
                <a:latin typeface="Calibri" pitchFamily="34" charset="0"/>
                <a:cs typeface="Arial" pitchFamily="34" charset="0"/>
              </a:defRPr>
            </a:lvl1pPr>
          </a:lstStyle>
          <a:p>
            <a:pPr>
              <a:defRPr/>
            </a:pPr>
            <a:fld id="{A849C073-9A16-41AE-878C-B7A0AE187E64}" type="datetimeFigureOut">
              <a:rPr lang="en-US"/>
              <a:pPr>
                <a:defRPr/>
              </a:pPr>
              <a:t>4/23/2025</a:t>
            </a:fld>
            <a:endParaRPr lang="en-US"/>
          </a:p>
        </p:txBody>
      </p:sp>
      <p:sp>
        <p:nvSpPr>
          <p:cNvPr id="13" name="Slide Number Placeholder 17"/>
          <p:cNvSpPr>
            <a:spLocks noGrp="1"/>
          </p:cNvSpPr>
          <p:nvPr>
            <p:ph type="sldNum" sz="quarter" idx="11"/>
          </p:nvPr>
        </p:nvSpPr>
        <p:spPr/>
        <p:txBody>
          <a:bodyPr rtlCol="0"/>
          <a:lstStyle>
            <a:lvl1pPr defTabSz="456248" fontAlgn="base">
              <a:spcBef>
                <a:spcPct val="0"/>
              </a:spcBef>
              <a:spcAft>
                <a:spcPct val="0"/>
              </a:spcAft>
              <a:defRPr>
                <a:latin typeface="Calibri" pitchFamily="34" charset="0"/>
                <a:cs typeface="Arial" pitchFamily="34" charset="0"/>
              </a:defRPr>
            </a:lvl1pPr>
          </a:lstStyle>
          <a:p>
            <a:pPr>
              <a:defRPr/>
            </a:pPr>
            <a:fld id="{A6CCE3E6-5BAD-4DF9-B40B-88D40375A207}" type="slidenum">
              <a:rPr lang="en-US"/>
              <a:pPr>
                <a:defRPr/>
              </a:pPr>
              <a:t>‹#›</a:t>
            </a:fld>
            <a:endParaRPr lang="en-US"/>
          </a:p>
        </p:txBody>
      </p:sp>
      <p:sp>
        <p:nvSpPr>
          <p:cNvPr id="14" name="Footer Placeholder 20"/>
          <p:cNvSpPr>
            <a:spLocks noGrp="1"/>
          </p:cNvSpPr>
          <p:nvPr>
            <p:ph type="ftr" sz="quarter" idx="12"/>
          </p:nvPr>
        </p:nvSpPr>
        <p:spPr/>
        <p:txBody>
          <a:bodyPr rtlCol="0"/>
          <a:lstStyle>
            <a:lvl1pPr defTabSz="456248"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1823450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fld id="{1263CA4F-784F-43E7-A179-4FE42C614842}" type="datetimeFigureOut">
              <a:rPr lang="en-US"/>
              <a:pPr>
                <a:defRPr/>
              </a:pPr>
              <a:t>4/23/2025</a:t>
            </a:fld>
            <a:endParaRPr lang="en-US"/>
          </a:p>
        </p:txBody>
      </p:sp>
      <p:sp>
        <p:nvSpPr>
          <p:cNvPr id="5" name="Footer Placeholder 4"/>
          <p:cNvSpPr>
            <a:spLocks noGrp="1"/>
          </p:cNvSpPr>
          <p:nvPr>
            <p:ph type="ftr" sz="quarter" idx="11"/>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fld id="{2E21F81F-9724-40E5-8BB2-7D987293B399}" type="slidenum">
              <a:rPr lang="en-US"/>
              <a:pPr>
                <a:defRPr/>
              </a:pPr>
              <a:t>‹#›</a:t>
            </a:fld>
            <a:endParaRPr lang="en-US"/>
          </a:p>
        </p:txBody>
      </p:sp>
    </p:spTree>
    <p:extLst>
      <p:ext uri="{BB962C8B-B14F-4D97-AF65-F5344CB8AC3E}">
        <p14:creationId xmlns:p14="http://schemas.microsoft.com/office/powerpoint/2010/main" val="1410327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0"/>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fld id="{050DF9F6-4B58-47EE-A00D-529974288CF8}" type="datetimeFigureOut">
              <a:rPr lang="en-US"/>
              <a:pPr>
                <a:defRPr/>
              </a:pPr>
              <a:t>4/23/2025</a:t>
            </a:fld>
            <a:endParaRPr lang="en-US"/>
          </a:p>
        </p:txBody>
      </p:sp>
      <p:sp>
        <p:nvSpPr>
          <p:cNvPr id="5" name="Footer Placeholder 4"/>
          <p:cNvSpPr>
            <a:spLocks noGrp="1"/>
          </p:cNvSpPr>
          <p:nvPr>
            <p:ph type="ftr" sz="quarter" idx="11"/>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6248" fontAlgn="base">
              <a:spcBef>
                <a:spcPct val="0"/>
              </a:spcBef>
              <a:spcAft>
                <a:spcPct val="0"/>
              </a:spcAft>
              <a:defRPr>
                <a:latin typeface="Calibri" pitchFamily="34" charset="0"/>
                <a:cs typeface="Arial" pitchFamily="34" charset="0"/>
              </a:defRPr>
            </a:lvl1pPr>
          </a:lstStyle>
          <a:p>
            <a:pPr>
              <a:defRPr/>
            </a:pPr>
            <a:fld id="{BF3833FD-459A-48BC-8B2F-26F8F393FAF2}" type="slidenum">
              <a:rPr lang="en-US"/>
              <a:pPr>
                <a:defRPr/>
              </a:pPr>
              <a:t>‹#›</a:t>
            </a:fld>
            <a:endParaRPr lang="en-US"/>
          </a:p>
        </p:txBody>
      </p:sp>
    </p:spTree>
    <p:extLst>
      <p:ext uri="{BB962C8B-B14F-4D97-AF65-F5344CB8AC3E}">
        <p14:creationId xmlns:p14="http://schemas.microsoft.com/office/powerpoint/2010/main" val="1530689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4/23/2025</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0999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5.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8.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9.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4/23/2025</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3567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91020" tIns="45510" rIns="91020" bIns="45510"/>
          <a:lstStyle/>
          <a:p>
            <a:pPr defTabSz="910290">
              <a:defRPr/>
            </a:pPr>
            <a:endParaRPr lang="en-US" dirty="0">
              <a:solidFill>
                <a:prstClr val="black"/>
              </a:solidFill>
              <a:cs typeface="Arial" pitchFamily="34" charset="0"/>
            </a:endParaRPr>
          </a:p>
        </p:txBody>
      </p:sp>
      <p:sp>
        <p:nvSpPr>
          <p:cNvPr id="22" name="Title Placeholder 21"/>
          <p:cNvSpPr>
            <a:spLocks noGrp="1"/>
          </p:cNvSpPr>
          <p:nvPr>
            <p:ph type="title"/>
          </p:nvPr>
        </p:nvSpPr>
        <p:spPr>
          <a:xfrm>
            <a:off x="609600" y="274638"/>
            <a:ext cx="9956800" cy="1143000"/>
          </a:xfrm>
          <a:prstGeom prst="rect">
            <a:avLst/>
          </a:prstGeom>
        </p:spPr>
        <p:txBody>
          <a:bodyPr vert="horz" lIns="91020" tIns="45510" rIns="91020" bIns="45510" anchor="b">
            <a:normAutofit/>
          </a:bodyPr>
          <a:lstStyle/>
          <a:p>
            <a:r>
              <a:rPr lang="en-US"/>
              <a:t>Click to edit Master title style</a:t>
            </a:r>
          </a:p>
        </p:txBody>
      </p:sp>
      <p:sp>
        <p:nvSpPr>
          <p:cNvPr id="10244" name="Text Placeholder 12"/>
          <p:cNvSpPr>
            <a:spLocks noGrp="1"/>
          </p:cNvSpPr>
          <p:nvPr>
            <p:ph type="body" idx="1"/>
          </p:nvPr>
        </p:nvSpPr>
        <p:spPr bwMode="auto">
          <a:xfrm>
            <a:off x="609600" y="1600208"/>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rot="5400000">
            <a:off x="10454482" y="1018395"/>
            <a:ext cx="2011362" cy="511175"/>
          </a:xfrm>
          <a:prstGeom prst="rect">
            <a:avLst/>
          </a:prstGeom>
        </p:spPr>
        <p:txBody>
          <a:bodyPr vert="horz" lIns="91020" tIns="45510" rIns="91020" bIns="45510" anchor="ctr" anchorCtr="0"/>
          <a:lstStyle>
            <a:lvl1pPr algn="r" defTabSz="910290" eaLnBrk="1" fontAlgn="auto" latinLnBrk="0" hangingPunct="1">
              <a:spcBef>
                <a:spcPts val="0"/>
              </a:spcBef>
              <a:spcAft>
                <a:spcPts val="0"/>
              </a:spcAft>
              <a:defRPr kumimoji="0" sz="1200" smtClean="0">
                <a:solidFill>
                  <a:srgbClr val="575F6D"/>
                </a:solidFill>
                <a:latin typeface="Century Schoolbook"/>
                <a:cs typeface="+mn-cs"/>
              </a:defRPr>
            </a:lvl1pPr>
          </a:lstStyle>
          <a:p>
            <a:pPr>
              <a:defRPr/>
            </a:pPr>
            <a:fld id="{84AA860C-D9D4-4673-9577-2A00D87B5C37}" type="datetimeFigureOut">
              <a:rPr lang="en-US"/>
              <a:pPr>
                <a:defRPr/>
              </a:pPr>
              <a:t>4/23/2025</a:t>
            </a:fld>
            <a:endParaRPr lang="en-US"/>
          </a:p>
        </p:txBody>
      </p:sp>
      <p:sp>
        <p:nvSpPr>
          <p:cNvPr id="3" name="Footer Placeholder 2"/>
          <p:cNvSpPr>
            <a:spLocks noGrp="1"/>
          </p:cNvSpPr>
          <p:nvPr>
            <p:ph type="ftr" sz="quarter" idx="3"/>
          </p:nvPr>
        </p:nvSpPr>
        <p:spPr>
          <a:xfrm rot="5400000">
            <a:off x="9853613" y="3675063"/>
            <a:ext cx="3200400" cy="488950"/>
          </a:xfrm>
          <a:prstGeom prst="rect">
            <a:avLst/>
          </a:prstGeom>
        </p:spPr>
        <p:txBody>
          <a:bodyPr vert="horz" lIns="91020" tIns="45510" rIns="91020" bIns="45510" anchor="ctr" anchorCtr="0"/>
          <a:lstStyle>
            <a:lvl1pPr algn="l" defTabSz="910290" eaLnBrk="1" fontAlgn="auto" latinLnBrk="0" hangingPunct="1">
              <a:spcBef>
                <a:spcPts val="0"/>
              </a:spcBef>
              <a:spcAft>
                <a:spcPts val="0"/>
              </a:spcAft>
              <a:defRPr kumimoji="0" sz="1200">
                <a:solidFill>
                  <a:srgbClr val="575F6D"/>
                </a:solidFill>
                <a:latin typeface="Century Schoolbook"/>
                <a:cs typeface="+mn-cs"/>
              </a:defRPr>
            </a:lvl1pPr>
          </a:lstStyle>
          <a:p>
            <a:pPr>
              <a:defRPr/>
            </a:pPr>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91020" tIns="45510" rIns="91020" bIns="45510"/>
          <a:lstStyle/>
          <a:p>
            <a:pPr defTabSz="910290">
              <a:defRPr/>
            </a:pPr>
            <a:endParaRPr lang="en-US">
              <a:solidFill>
                <a:prstClr val="black"/>
              </a:solidFill>
              <a:cs typeface="Arial" pitchFamily="34" charset="0"/>
            </a:endParaRPr>
          </a:p>
        </p:txBody>
      </p:sp>
      <p:sp>
        <p:nvSpPr>
          <p:cNvPr id="10248" name="Straight Connector 8"/>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lIns="91020" tIns="45510" rIns="91020" bIns="45510"/>
          <a:lstStyle/>
          <a:p>
            <a:pPr defTabSz="456248" fontAlgn="base">
              <a:spcBef>
                <a:spcPct val="0"/>
              </a:spcBef>
              <a:spcAft>
                <a:spcPct val="0"/>
              </a:spcAft>
            </a:pPr>
            <a:endParaRPr lang="en-US">
              <a:solidFill>
                <a:prstClr val="black"/>
              </a:solidFill>
              <a:latin typeface="Calibri" pitchFamily="34" charset="0"/>
              <a:cs typeface="Arial" pitchFamily="34" charset="0"/>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a:solidFill>
                <a:prstClr val="white"/>
              </a:solidFill>
            </a:endParaRPr>
          </a:p>
        </p:txBody>
      </p:sp>
      <p:sp>
        <p:nvSpPr>
          <p:cNvPr id="10250" name="Straight Connector 10"/>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91020" tIns="45510" rIns="91020" bIns="45510"/>
          <a:lstStyle/>
          <a:p>
            <a:pPr defTabSz="456248" fontAlgn="base">
              <a:spcBef>
                <a:spcPct val="0"/>
              </a:spcBef>
              <a:spcAft>
                <a:spcPct val="0"/>
              </a:spcAft>
            </a:pPr>
            <a:endParaRPr lang="en-US">
              <a:solidFill>
                <a:prstClr val="black"/>
              </a:solidFill>
              <a:latin typeface="Calibri" pitchFamily="34" charset="0"/>
              <a:cs typeface="Arial" pitchFamily="34" charset="0"/>
            </a:endParaRPr>
          </a:p>
        </p:txBody>
      </p:sp>
      <p:sp>
        <p:nvSpPr>
          <p:cNvPr id="12" name="Oval 11"/>
          <p:cNvSpPr/>
          <p:nvPr/>
        </p:nvSpPr>
        <p:spPr>
          <a:xfrm>
            <a:off x="10875963" y="5715014"/>
            <a:ext cx="730250"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020" tIns="45510" rIns="91020" bIns="45510" anchor="ctr"/>
          <a:lstStyle/>
          <a:p>
            <a:pPr algn="ctr" defTabSz="910290">
              <a:defRPr/>
            </a:pPr>
            <a:endParaRPr lang="en-US" dirty="0">
              <a:solidFill>
                <a:prstClr val="white"/>
              </a:solidFill>
            </a:endParaRPr>
          </a:p>
        </p:txBody>
      </p:sp>
      <p:sp>
        <p:nvSpPr>
          <p:cNvPr id="23" name="Slide Number Placeholder 22"/>
          <p:cNvSpPr>
            <a:spLocks noGrp="1"/>
          </p:cNvSpPr>
          <p:nvPr>
            <p:ph type="sldNum" sz="quarter" idx="4"/>
          </p:nvPr>
        </p:nvSpPr>
        <p:spPr>
          <a:xfrm>
            <a:off x="10839450" y="5734050"/>
            <a:ext cx="812800" cy="520700"/>
          </a:xfrm>
          <a:prstGeom prst="rect">
            <a:avLst/>
          </a:prstGeom>
        </p:spPr>
        <p:txBody>
          <a:bodyPr vert="horz" lIns="91020" tIns="45510" rIns="91020" bIns="45510" anchor="ctr"/>
          <a:lstStyle>
            <a:lvl1pPr algn="ctr" defTabSz="910290" eaLnBrk="1" fontAlgn="auto" latinLnBrk="0" hangingPunct="1">
              <a:spcBef>
                <a:spcPts val="0"/>
              </a:spcBef>
              <a:spcAft>
                <a:spcPts val="0"/>
              </a:spcAft>
              <a:defRPr kumimoji="0" sz="1400" b="1" smtClean="0">
                <a:solidFill>
                  <a:srgbClr val="FFFFFF"/>
                </a:solidFill>
                <a:latin typeface="Century Schoolbook"/>
                <a:cs typeface="+mn-cs"/>
              </a:defRPr>
            </a:lvl1pPr>
          </a:lstStyle>
          <a:p>
            <a:pPr>
              <a:defRPr/>
            </a:pPr>
            <a:fld id="{915F55E8-114A-4318-9656-498A069F4257}" type="slidenum">
              <a:rPr lang="en-US"/>
              <a:pPr>
                <a:defRPr/>
              </a:pPr>
              <a:t>‹#›</a:t>
            </a:fld>
            <a:endParaRPr lang="en-US"/>
          </a:p>
        </p:txBody>
      </p:sp>
    </p:spTree>
    <p:extLst>
      <p:ext uri="{BB962C8B-B14F-4D97-AF65-F5344CB8AC3E}">
        <p14:creationId xmlns:p14="http://schemas.microsoft.com/office/powerpoint/2010/main" val="28693023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rtl="0" fontAlgn="base">
        <a:spcBef>
          <a:spcPct val="0"/>
        </a:spcBef>
        <a:spcAft>
          <a:spcPct val="0"/>
        </a:spcAft>
        <a:defRPr sz="3000" kern="1200" cap="small">
          <a:solidFill>
            <a:schemeClr val="tx2"/>
          </a:solidFill>
          <a:latin typeface="+mj-lt"/>
          <a:ea typeface="+mj-ea"/>
          <a:cs typeface="+mj-cs"/>
        </a:defRPr>
      </a:lvl1pPr>
      <a:lvl2pPr algn="l" rtl="0" fontAlgn="base">
        <a:spcBef>
          <a:spcPct val="0"/>
        </a:spcBef>
        <a:spcAft>
          <a:spcPct val="0"/>
        </a:spcAft>
        <a:defRPr sz="3000">
          <a:solidFill>
            <a:schemeClr val="tx2"/>
          </a:solidFill>
          <a:latin typeface="Century Schoolbook" pitchFamily="18" charset="0"/>
        </a:defRPr>
      </a:lvl2pPr>
      <a:lvl3pPr algn="l" rtl="0" fontAlgn="base">
        <a:spcBef>
          <a:spcPct val="0"/>
        </a:spcBef>
        <a:spcAft>
          <a:spcPct val="0"/>
        </a:spcAft>
        <a:defRPr sz="3000">
          <a:solidFill>
            <a:schemeClr val="tx2"/>
          </a:solidFill>
          <a:latin typeface="Century Schoolbook" pitchFamily="18" charset="0"/>
        </a:defRPr>
      </a:lvl3pPr>
      <a:lvl4pPr algn="l" rtl="0" fontAlgn="base">
        <a:spcBef>
          <a:spcPct val="0"/>
        </a:spcBef>
        <a:spcAft>
          <a:spcPct val="0"/>
        </a:spcAft>
        <a:defRPr sz="3000">
          <a:solidFill>
            <a:schemeClr val="tx2"/>
          </a:solidFill>
          <a:latin typeface="Century Schoolbook" pitchFamily="18" charset="0"/>
        </a:defRPr>
      </a:lvl4pPr>
      <a:lvl5pPr algn="l" rtl="0" fontAlgn="base">
        <a:spcBef>
          <a:spcPct val="0"/>
        </a:spcBef>
        <a:spcAft>
          <a:spcPct val="0"/>
        </a:spcAft>
        <a:defRPr sz="3000">
          <a:solidFill>
            <a:schemeClr val="tx2"/>
          </a:solidFill>
          <a:latin typeface="Century Schoolbook" pitchFamily="18" charset="0"/>
        </a:defRPr>
      </a:lvl5pPr>
      <a:lvl6pPr marL="456248" algn="l" rtl="0" fontAlgn="base">
        <a:spcBef>
          <a:spcPct val="0"/>
        </a:spcBef>
        <a:spcAft>
          <a:spcPct val="0"/>
        </a:spcAft>
        <a:defRPr sz="3000">
          <a:solidFill>
            <a:schemeClr val="tx2"/>
          </a:solidFill>
          <a:latin typeface="Century Schoolbook" pitchFamily="18" charset="0"/>
        </a:defRPr>
      </a:lvl6pPr>
      <a:lvl7pPr marL="912482" algn="l" rtl="0" fontAlgn="base">
        <a:spcBef>
          <a:spcPct val="0"/>
        </a:spcBef>
        <a:spcAft>
          <a:spcPct val="0"/>
        </a:spcAft>
        <a:defRPr sz="3000">
          <a:solidFill>
            <a:schemeClr val="tx2"/>
          </a:solidFill>
          <a:latin typeface="Century Schoolbook" pitchFamily="18" charset="0"/>
        </a:defRPr>
      </a:lvl7pPr>
      <a:lvl8pPr marL="1368721" algn="l" rtl="0" fontAlgn="base">
        <a:spcBef>
          <a:spcPct val="0"/>
        </a:spcBef>
        <a:spcAft>
          <a:spcPct val="0"/>
        </a:spcAft>
        <a:defRPr sz="3000">
          <a:solidFill>
            <a:schemeClr val="tx2"/>
          </a:solidFill>
          <a:latin typeface="Century Schoolbook" pitchFamily="18" charset="0"/>
        </a:defRPr>
      </a:lvl8pPr>
      <a:lvl9pPr marL="1824964" algn="l" rtl="0" fontAlgn="base">
        <a:spcBef>
          <a:spcPct val="0"/>
        </a:spcBef>
        <a:spcAft>
          <a:spcPct val="0"/>
        </a:spcAft>
        <a:defRPr sz="3000">
          <a:solidFill>
            <a:schemeClr val="tx2"/>
          </a:solidFill>
          <a:latin typeface="Century Schoolbook" pitchFamily="18" charset="0"/>
        </a:defRPr>
      </a:lvl9pPr>
    </p:titleStyle>
    <p:bodyStyle>
      <a:lvl1pPr marL="272476" indent="-272476" algn="l" rtl="0" fontAlgn="base">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6837" indent="-272476" algn="l" rtl="0" fontAlgn="base">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09311" indent="-180597" algn="l" rtl="0" fontAlgn="base">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3371" indent="-180597" algn="l" rtl="0" fontAlgn="base">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55854" indent="-180597" algn="l" rtl="0" fontAlgn="base">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29561" indent="-182056"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02644" indent="-182056"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75733" indent="-182056"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48823" indent="-182056"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5160" algn="l" rtl="0" eaLnBrk="1" latinLnBrk="0" hangingPunct="1">
        <a:defRPr kumimoji="0" kern="1200">
          <a:solidFill>
            <a:schemeClr val="tx1"/>
          </a:solidFill>
          <a:latin typeface="+mn-lt"/>
          <a:ea typeface="+mn-ea"/>
          <a:cs typeface="+mn-cs"/>
        </a:defRPr>
      </a:lvl2pPr>
      <a:lvl3pPr marL="910290" algn="l" rtl="0" eaLnBrk="1" latinLnBrk="0" hangingPunct="1">
        <a:defRPr kumimoji="0" kern="1200">
          <a:solidFill>
            <a:schemeClr val="tx1"/>
          </a:solidFill>
          <a:latin typeface="+mn-lt"/>
          <a:ea typeface="+mn-ea"/>
          <a:cs typeface="+mn-cs"/>
        </a:defRPr>
      </a:lvl3pPr>
      <a:lvl4pPr marL="1365441" algn="l" rtl="0" eaLnBrk="1" latinLnBrk="0" hangingPunct="1">
        <a:defRPr kumimoji="0" kern="1200">
          <a:solidFill>
            <a:schemeClr val="tx1"/>
          </a:solidFill>
          <a:latin typeface="+mn-lt"/>
          <a:ea typeface="+mn-ea"/>
          <a:cs typeface="+mn-cs"/>
        </a:defRPr>
      </a:lvl4pPr>
      <a:lvl5pPr marL="1820586" algn="l" rtl="0" eaLnBrk="1" latinLnBrk="0" hangingPunct="1">
        <a:defRPr kumimoji="0" kern="1200">
          <a:solidFill>
            <a:schemeClr val="tx1"/>
          </a:solidFill>
          <a:latin typeface="+mn-lt"/>
          <a:ea typeface="+mn-ea"/>
          <a:cs typeface="+mn-cs"/>
        </a:defRPr>
      </a:lvl5pPr>
      <a:lvl6pPr marL="2275733" algn="l" rtl="0" eaLnBrk="1" latinLnBrk="0" hangingPunct="1">
        <a:defRPr kumimoji="0" kern="1200">
          <a:solidFill>
            <a:schemeClr val="tx1"/>
          </a:solidFill>
          <a:latin typeface="+mn-lt"/>
          <a:ea typeface="+mn-ea"/>
          <a:cs typeface="+mn-cs"/>
        </a:defRPr>
      </a:lvl6pPr>
      <a:lvl7pPr marL="2730881" algn="l" rtl="0" eaLnBrk="1" latinLnBrk="0" hangingPunct="1">
        <a:defRPr kumimoji="0" kern="1200">
          <a:solidFill>
            <a:schemeClr val="tx1"/>
          </a:solidFill>
          <a:latin typeface="+mn-lt"/>
          <a:ea typeface="+mn-ea"/>
          <a:cs typeface="+mn-cs"/>
        </a:defRPr>
      </a:lvl7pPr>
      <a:lvl8pPr marL="3186030" algn="l" rtl="0" eaLnBrk="1" latinLnBrk="0" hangingPunct="1">
        <a:defRPr kumimoji="0" kern="1200">
          <a:solidFill>
            <a:schemeClr val="tx1"/>
          </a:solidFill>
          <a:latin typeface="+mn-lt"/>
          <a:ea typeface="+mn-ea"/>
          <a:cs typeface="+mn-cs"/>
        </a:defRPr>
      </a:lvl8pPr>
      <a:lvl9pPr marL="3641175"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accent6">
            <a:lumMod val="75000"/>
            <a:alpha val="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6052800" y="198438"/>
            <a:ext cx="8331200"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Freeform 190"/>
          <p:cNvSpPr>
            <a:spLocks/>
          </p:cNvSpPr>
          <p:nvPr/>
        </p:nvSpPr>
        <p:spPr bwMode="gray">
          <a:xfrm>
            <a:off x="9144000" y="5257800"/>
            <a:ext cx="3048000" cy="1600200"/>
          </a:xfrm>
          <a:custGeom>
            <a:avLst/>
            <a:gdLst>
              <a:gd name="T0" fmla="*/ 2147483647 w 1440"/>
              <a:gd name="T1" fmla="*/ 0 h 1008"/>
              <a:gd name="T2" fmla="*/ 0 w 1440"/>
              <a:gd name="T3" fmla="*/ 2147483647 h 1008"/>
              <a:gd name="T4" fmla="*/ 2147483647 w 1440"/>
              <a:gd name="T5" fmla="*/ 2147483647 h 1008"/>
              <a:gd name="T6" fmla="*/ 2147483647 w 1440"/>
              <a:gd name="T7" fmla="*/ 0 h 1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0" h="1008">
                <a:moveTo>
                  <a:pt x="1440" y="0"/>
                </a:moveTo>
                <a:lnTo>
                  <a:pt x="0" y="1008"/>
                </a:lnTo>
                <a:lnTo>
                  <a:pt x="1440" y="1008"/>
                </a:lnTo>
                <a:lnTo>
                  <a:pt x="144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11268" name="Freeform 126"/>
          <p:cNvSpPr>
            <a:spLocks/>
          </p:cNvSpPr>
          <p:nvPr/>
        </p:nvSpPr>
        <p:spPr bwMode="gray">
          <a:xfrm>
            <a:off x="-16933" y="342900"/>
            <a:ext cx="8043333" cy="679450"/>
          </a:xfrm>
          <a:custGeom>
            <a:avLst/>
            <a:gdLst>
              <a:gd name="T0" fmla="*/ 0 w 3800"/>
              <a:gd name="T1" fmla="*/ 0 h 428"/>
              <a:gd name="T2" fmla="*/ 2147483647 w 3800"/>
              <a:gd name="T3" fmla="*/ 0 h 428"/>
              <a:gd name="T4" fmla="*/ 2147483647 w 3800"/>
              <a:gd name="T5" fmla="*/ 2147483647 h 428"/>
              <a:gd name="T6" fmla="*/ 0 60000 65536"/>
              <a:gd name="T7" fmla="*/ 0 60000 65536"/>
              <a:gd name="T8" fmla="*/ 0 60000 65536"/>
            </a:gdLst>
            <a:ahLst/>
            <a:cxnLst>
              <a:cxn ang="T6">
                <a:pos x="T0" y="T1"/>
              </a:cxn>
              <a:cxn ang="T7">
                <a:pos x="T2" y="T3"/>
              </a:cxn>
              <a:cxn ang="T8">
                <a:pos x="T4" y="T5"/>
              </a:cxn>
            </a:cxnLst>
            <a:rect l="0" t="0" r="r" b="b"/>
            <a:pathLst>
              <a:path w="3800" h="428">
                <a:moveTo>
                  <a:pt x="0" y="0"/>
                </a:moveTo>
                <a:lnTo>
                  <a:pt x="3800" y="0"/>
                </a:lnTo>
                <a:lnTo>
                  <a:pt x="3456" y="428"/>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11269" name="Rectangle 127"/>
          <p:cNvSpPr>
            <a:spLocks noChangeArrowheads="1"/>
          </p:cNvSpPr>
          <p:nvPr/>
        </p:nvSpPr>
        <p:spPr bwMode="gray">
          <a:xfrm>
            <a:off x="9821333" y="6448425"/>
            <a:ext cx="1828800"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r>
              <a:rPr lang="en-US" sz="2000" b="1" i="1">
                <a:solidFill>
                  <a:srgbClr val="D7181F"/>
                </a:solidFill>
                <a:cs typeface="Arial" charset="0"/>
              </a:rPr>
              <a:t>LOGO</a:t>
            </a:r>
          </a:p>
        </p:txBody>
      </p:sp>
      <p:sp>
        <p:nvSpPr>
          <p:cNvPr id="1029" name="Rectangle 5"/>
          <p:cNvSpPr>
            <a:spLocks noGrp="1" noChangeArrowheads="1"/>
          </p:cNvSpPr>
          <p:nvPr>
            <p:ph type="ftr" sz="quarter" idx="3"/>
          </p:nvPr>
        </p:nvSpPr>
        <p:spPr bwMode="gray">
          <a:xfrm>
            <a:off x="7704667" y="6530998"/>
            <a:ext cx="284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a:solidFill>
                  <a:srgbClr val="000000"/>
                </a:solidFill>
                <a:latin typeface="Arial"/>
                <a:cs typeface="+mn-cs"/>
              </a:defRPr>
            </a:lvl1pPr>
          </a:lstStyle>
          <a:p>
            <a:pPr fontAlgn="base">
              <a:spcBef>
                <a:spcPct val="0"/>
              </a:spcBef>
              <a:spcAft>
                <a:spcPct val="0"/>
              </a:spcAft>
              <a:defRPr/>
            </a:pPr>
            <a:r>
              <a:rPr lang="en-US"/>
              <a:t>www.themegallery.com</a:t>
            </a:r>
          </a:p>
        </p:txBody>
      </p:sp>
      <p:sp>
        <p:nvSpPr>
          <p:cNvPr id="1030" name="Rectangle 6"/>
          <p:cNvSpPr>
            <a:spLocks noGrp="1" noChangeArrowheads="1"/>
          </p:cNvSpPr>
          <p:nvPr>
            <p:ph type="sldNum" sz="quarter" idx="4"/>
          </p:nvPr>
        </p:nvSpPr>
        <p:spPr bwMode="gray">
          <a:xfrm>
            <a:off x="5181600" y="6505575"/>
            <a:ext cx="11176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0">
                <a:solidFill>
                  <a:srgbClr val="000000"/>
                </a:solidFill>
                <a:latin typeface="Arial"/>
                <a:cs typeface="+mn-cs"/>
              </a:defRPr>
            </a:lvl1pPr>
          </a:lstStyle>
          <a:p>
            <a:pPr fontAlgn="base">
              <a:spcBef>
                <a:spcPct val="0"/>
              </a:spcBef>
              <a:spcAft>
                <a:spcPct val="0"/>
              </a:spcAft>
              <a:defRPr/>
            </a:pPr>
            <a:fld id="{F4C18570-CB20-4672-9175-2F1A562E1E9E}" type="slidenum">
              <a:rPr lang="en-US"/>
              <a:pPr fontAlgn="base">
                <a:spcBef>
                  <a:spcPct val="0"/>
                </a:spcBef>
                <a:spcAft>
                  <a:spcPct val="0"/>
                </a:spcAft>
                <a:defRPr/>
              </a:pPr>
              <a:t>‹#›</a:t>
            </a:fld>
            <a:endParaRPr lang="en-US"/>
          </a:p>
        </p:txBody>
      </p:sp>
      <p:sp>
        <p:nvSpPr>
          <p:cNvPr id="1028" name="Rectangle 4"/>
          <p:cNvSpPr>
            <a:spLocks noGrp="1" noChangeArrowheads="1"/>
          </p:cNvSpPr>
          <p:nvPr>
            <p:ph type="dt" sz="half" idx="2"/>
          </p:nvPr>
        </p:nvSpPr>
        <p:spPr bwMode="gray">
          <a:xfrm>
            <a:off x="508000" y="6505575"/>
            <a:ext cx="25400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0">
                <a:solidFill>
                  <a:srgbClr val="000000"/>
                </a:solidFill>
                <a:latin typeface="Arial"/>
                <a:cs typeface="+mn-cs"/>
              </a:defRPr>
            </a:lvl1pPr>
          </a:lstStyle>
          <a:p>
            <a:pPr fontAlgn="base">
              <a:spcBef>
                <a:spcPct val="0"/>
              </a:spcBef>
              <a:spcAft>
                <a:spcPct val="0"/>
              </a:spcAft>
              <a:defRPr/>
            </a:pPr>
            <a:endParaRPr lang="en-US"/>
          </a:p>
        </p:txBody>
      </p:sp>
      <p:pic>
        <p:nvPicPr>
          <p:cNvPr id="11273" name="Picture 189" desc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203" y="219098"/>
            <a:ext cx="749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9" name="Freeform 185"/>
          <p:cNvSpPr>
            <a:spLocks/>
          </p:cNvSpPr>
          <p:nvPr/>
        </p:nvSpPr>
        <p:spPr bwMode="gray">
          <a:xfrm>
            <a:off x="10058400" y="0"/>
            <a:ext cx="2133600" cy="2076450"/>
          </a:xfrm>
          <a:custGeom>
            <a:avLst/>
            <a:gdLst>
              <a:gd name="T0" fmla="*/ 0 w 1008"/>
              <a:gd name="T1" fmla="*/ 0 h 1308"/>
              <a:gd name="T2" fmla="*/ 2147483647 w 1008"/>
              <a:gd name="T3" fmla="*/ 2147483647 h 1308"/>
              <a:gd name="T4" fmla="*/ 2147483647 w 1008"/>
              <a:gd name="T5" fmla="*/ 2147483647 h 1308"/>
              <a:gd name="T6" fmla="*/ 2147483647 w 1008"/>
              <a:gd name="T7" fmla="*/ 0 h 1308"/>
              <a:gd name="T8" fmla="*/ 0 w 1008"/>
              <a:gd name="T9" fmla="*/ 0 h 13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8" h="1308">
                <a:moveTo>
                  <a:pt x="0" y="0"/>
                </a:moveTo>
                <a:lnTo>
                  <a:pt x="570" y="1308"/>
                </a:lnTo>
                <a:lnTo>
                  <a:pt x="1008" y="1170"/>
                </a:lnTo>
                <a:lnTo>
                  <a:pt x="1008" y="0"/>
                </a:lnTo>
                <a:lnTo>
                  <a:pt x="0"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1211" name="Freeform 187"/>
          <p:cNvSpPr>
            <a:spLocks/>
          </p:cNvSpPr>
          <p:nvPr/>
        </p:nvSpPr>
        <p:spPr bwMode="gray">
          <a:xfrm>
            <a:off x="11319933" y="1993900"/>
            <a:ext cx="872067" cy="1016000"/>
          </a:xfrm>
          <a:custGeom>
            <a:avLst/>
            <a:gdLst>
              <a:gd name="T0" fmla="*/ 0 w 412"/>
              <a:gd name="T1" fmla="*/ 2147483647 h 640"/>
              <a:gd name="T2" fmla="*/ 2147483647 w 412"/>
              <a:gd name="T3" fmla="*/ 2147483647 h 640"/>
              <a:gd name="T4" fmla="*/ 2147483647 w 412"/>
              <a:gd name="T5" fmla="*/ 2147483647 h 640"/>
              <a:gd name="T6" fmla="*/ 2147483647 w 412"/>
              <a:gd name="T7" fmla="*/ 0 h 640"/>
              <a:gd name="T8" fmla="*/ 0 w 412"/>
              <a:gd name="T9" fmla="*/ 2147483647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640">
                <a:moveTo>
                  <a:pt x="0" y="122"/>
                </a:moveTo>
                <a:lnTo>
                  <a:pt x="222" y="640"/>
                </a:lnTo>
                <a:lnTo>
                  <a:pt x="412" y="638"/>
                </a:lnTo>
                <a:lnTo>
                  <a:pt x="412" y="0"/>
                </a:lnTo>
                <a:lnTo>
                  <a:pt x="0" y="122"/>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1215" name="Picture 191" descr="2"/>
          <p:cNvSpPr>
            <a:spLocks noChangeAspect="1" noChangeArrowheads="1"/>
          </p:cNvSpPr>
          <p:nvPr/>
        </p:nvSpPr>
        <p:spPr bwMode="auto">
          <a:xfrm>
            <a:off x="9855216" y="50800"/>
            <a:ext cx="151341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800" b="1">
              <a:solidFill>
                <a:srgbClr val="000000"/>
              </a:solidFill>
              <a:cs typeface="Arial" charset="0"/>
            </a:endParaRPr>
          </a:p>
        </p:txBody>
      </p:sp>
      <p:sp>
        <p:nvSpPr>
          <p:cNvPr id="11277" name="Rectangle 3"/>
          <p:cNvSpPr>
            <a:spLocks noGrp="1" noChangeArrowheads="1"/>
          </p:cNvSpPr>
          <p:nvPr>
            <p:ph type="body" idx="1"/>
          </p:nvPr>
        </p:nvSpPr>
        <p:spPr bwMode="black">
          <a:xfrm>
            <a:off x="304800" y="1066800"/>
            <a:ext cx="11277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162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wipe(up)">
                                      <p:cBhvr>
                                        <p:cTn id="7" dur="500"/>
                                        <p:tgtEl>
                                          <p:spTgt spid="120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11"/>
                                        </p:tgtEl>
                                        <p:attrNameLst>
                                          <p:attrName>style.visibility</p:attrName>
                                        </p:attrNameLst>
                                      </p:cBhvr>
                                      <p:to>
                                        <p:strVal val="visible"/>
                                      </p:to>
                                    </p:set>
                                    <p:animEffect transition="in" filter="wipe(down)">
                                      <p:cBhvr>
                                        <p:cTn id="11" dur="500"/>
                                        <p:tgtEl>
                                          <p:spTgt spid="1211"/>
                                        </p:tgtEl>
                                      </p:cBhvr>
                                    </p:animEffect>
                                  </p:childTnLst>
                                </p:cTn>
                              </p:par>
                            </p:childTnLst>
                          </p:cTn>
                        </p:par>
                        <p:par>
                          <p:cTn id="12" fill="hold" nodeType="afterGroup">
                            <p:stCondLst>
                              <p:cond delay="1000"/>
                            </p:stCondLst>
                            <p:childTnLst>
                              <p:par>
                                <p:cTn id="13" presetID="3" presetClass="entr" presetSubtype="5" fill="hold" nodeType="afterEffect">
                                  <p:stCondLst>
                                    <p:cond delay="0"/>
                                  </p:stCondLst>
                                  <p:childTnLst>
                                    <p:set>
                                      <p:cBhvr>
                                        <p:cTn id="14" dur="1" fill="hold">
                                          <p:stCondLst>
                                            <p:cond delay="0"/>
                                          </p:stCondLst>
                                        </p:cTn>
                                        <p:tgtEl>
                                          <p:spTgt spid="1215"/>
                                        </p:tgtEl>
                                        <p:attrNameLst>
                                          <p:attrName>style.visibility</p:attrName>
                                        </p:attrNameLst>
                                      </p:cBhvr>
                                      <p:to>
                                        <p:strVal val="visible"/>
                                      </p:to>
                                    </p:set>
                                    <p:animEffect transition="in" filter="blinds(vertical)">
                                      <p:cBhvr>
                                        <p:cTn id="15" dur="500"/>
                                        <p:tgtEl>
                                          <p:spTgt spid="1215"/>
                                        </p:tgtEl>
                                      </p:cBhvr>
                                    </p:animEffect>
                                  </p:childTnLst>
                                </p:cTn>
                              </p:par>
                            </p:childTnLst>
                          </p:cTn>
                        </p:par>
                        <p:par>
                          <p:cTn id="16" fill="hold" nodeType="afterGroup">
                            <p:stCondLst>
                              <p:cond delay="1500"/>
                            </p:stCondLst>
                            <p:childTnLst>
                              <p:par>
                                <p:cTn id="17" presetID="35" presetClass="path" presetSubtype="0" accel="50000" decel="50000" fill="hold" grpId="0" nodeType="afterEffect">
                                  <p:stCondLst>
                                    <p:cond delay="0"/>
                                  </p:stCondLst>
                                  <p:childTnLst>
                                    <p:animMotion origin="layout" path="M -0.34166 0.00787 L -1.21666 0.00787 " pathEditMode="relative" rAng="0" ptsTypes="AA">
                                      <p:cBhvr>
                                        <p:cTn id="18" dur="500" fill="hold"/>
                                        <p:tgtEl>
                                          <p:spTgt spid="1026"/>
                                        </p:tgtEl>
                                        <p:attrNameLst>
                                          <p:attrName>ppt_x</p:attrName>
                                          <p:attrName>ppt_y</p:attrName>
                                        </p:attrNameLst>
                                      </p:cBhvr>
                                      <p:rCtr x="-4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209" grpId="0" animBg="1"/>
      <p:bldP spid="1211" grpId="0" animBg="1"/>
    </p:bldLst>
  </p:timing>
  <p:hf sldNum="0" hdr="0" dt="0"/>
  <p:txStyles>
    <p:titleStyle>
      <a:lvl1pPr algn="l" rtl="0" eaLnBrk="0" fontAlgn="base" hangingPunct="0">
        <a:spcBef>
          <a:spcPct val="0"/>
        </a:spcBef>
        <a:spcAft>
          <a:spcPct val="0"/>
        </a:spcAft>
        <a:defRPr sz="3200">
          <a:solidFill>
            <a:srgbClr val="000000"/>
          </a:solidFill>
          <a:latin typeface="+mj-lt"/>
          <a:ea typeface="+mj-ea"/>
          <a:cs typeface="+mj-cs"/>
        </a:defRPr>
      </a:lvl1pPr>
      <a:lvl2pPr algn="l" rtl="0" eaLnBrk="0" fontAlgn="base" hangingPunct="0">
        <a:spcBef>
          <a:spcPct val="0"/>
        </a:spcBef>
        <a:spcAft>
          <a:spcPct val="0"/>
        </a:spcAft>
        <a:defRPr sz="3200">
          <a:solidFill>
            <a:srgbClr val="000000"/>
          </a:solidFill>
          <a:latin typeface="Arial" charset="0"/>
        </a:defRPr>
      </a:lvl2pPr>
      <a:lvl3pPr algn="l" rtl="0" eaLnBrk="0" fontAlgn="base" hangingPunct="0">
        <a:spcBef>
          <a:spcPct val="0"/>
        </a:spcBef>
        <a:spcAft>
          <a:spcPct val="0"/>
        </a:spcAft>
        <a:defRPr sz="3200">
          <a:solidFill>
            <a:srgbClr val="000000"/>
          </a:solidFill>
          <a:latin typeface="Arial" charset="0"/>
        </a:defRPr>
      </a:lvl3pPr>
      <a:lvl4pPr algn="l" rtl="0" eaLnBrk="0" fontAlgn="base" hangingPunct="0">
        <a:spcBef>
          <a:spcPct val="0"/>
        </a:spcBef>
        <a:spcAft>
          <a:spcPct val="0"/>
        </a:spcAft>
        <a:defRPr sz="3200">
          <a:solidFill>
            <a:srgbClr val="000000"/>
          </a:solidFill>
          <a:latin typeface="Arial" charset="0"/>
        </a:defRPr>
      </a:lvl4pPr>
      <a:lvl5pPr algn="l" rtl="0" eaLnBrk="0" fontAlgn="base" hangingPunct="0">
        <a:spcBef>
          <a:spcPct val="0"/>
        </a:spcBef>
        <a:spcAft>
          <a:spcPct val="0"/>
        </a:spcAft>
        <a:defRPr sz="3200">
          <a:solidFill>
            <a:srgbClr val="000000"/>
          </a:solidFill>
          <a:latin typeface="Arial" charset="0"/>
        </a:defRPr>
      </a:lvl5pPr>
      <a:lvl6pPr marL="457200" algn="l" rtl="0" eaLnBrk="1" fontAlgn="base" hangingPunct="1">
        <a:spcBef>
          <a:spcPct val="0"/>
        </a:spcBef>
        <a:spcAft>
          <a:spcPct val="0"/>
        </a:spcAft>
        <a:defRPr sz="3200">
          <a:solidFill>
            <a:srgbClr val="000000"/>
          </a:solidFill>
          <a:latin typeface="Arial" charset="0"/>
        </a:defRPr>
      </a:lvl6pPr>
      <a:lvl7pPr marL="914400" algn="l" rtl="0" eaLnBrk="1" fontAlgn="base" hangingPunct="1">
        <a:spcBef>
          <a:spcPct val="0"/>
        </a:spcBef>
        <a:spcAft>
          <a:spcPct val="0"/>
        </a:spcAft>
        <a:defRPr sz="3200">
          <a:solidFill>
            <a:srgbClr val="000000"/>
          </a:solidFill>
          <a:latin typeface="Arial" charset="0"/>
        </a:defRPr>
      </a:lvl7pPr>
      <a:lvl8pPr marL="1371600" algn="l" rtl="0" eaLnBrk="1" fontAlgn="base" hangingPunct="1">
        <a:spcBef>
          <a:spcPct val="0"/>
        </a:spcBef>
        <a:spcAft>
          <a:spcPct val="0"/>
        </a:spcAft>
        <a:defRPr sz="3200">
          <a:solidFill>
            <a:srgbClr val="000000"/>
          </a:solidFill>
          <a:latin typeface="Arial" charset="0"/>
        </a:defRPr>
      </a:lvl8pPr>
      <a:lvl9pPr marL="1828800" algn="l" rtl="0" eaLnBrk="1" fontAlgn="base" hangingPunct="1">
        <a:spcBef>
          <a:spcPct val="0"/>
        </a:spcBef>
        <a:spcAft>
          <a:spcPct val="0"/>
        </a:spcAft>
        <a:defRPr sz="3200">
          <a:solidFill>
            <a:srgbClr val="000000"/>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2993759725"/>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2" tIns="19191" rIns="38382" bIns="19191" anchor="ctr"/>
          <a:lstStyle/>
          <a:p>
            <a:pPr algn="ctr" defTabSz="913917">
              <a:defRPr/>
            </a:pPr>
            <a:endParaRPr lang="en-US">
              <a:solidFill>
                <a:prstClr val="white"/>
              </a:solidFill>
            </a:endParaRPr>
          </a:p>
        </p:txBody>
      </p:sp>
    </p:spTree>
    <p:extLst>
      <p:ext uri="{BB962C8B-B14F-4D97-AF65-F5344CB8AC3E}">
        <p14:creationId xmlns:p14="http://schemas.microsoft.com/office/powerpoint/2010/main" val="1037801717"/>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327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3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89"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48"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7" rtl="0" eaLnBrk="1" latinLnBrk="0" hangingPunct="1">
        <a:defRPr sz="1800" kern="1200">
          <a:solidFill>
            <a:schemeClr val="tx1"/>
          </a:solidFill>
          <a:latin typeface="+mn-lt"/>
          <a:ea typeface="+mn-ea"/>
          <a:cs typeface="+mn-cs"/>
        </a:defRPr>
      </a:lvl1pPr>
      <a:lvl2pPr marL="456959" algn="l" defTabSz="913917" rtl="0" eaLnBrk="1" latinLnBrk="0" hangingPunct="1">
        <a:defRPr sz="1800" kern="1200">
          <a:solidFill>
            <a:schemeClr val="tx1"/>
          </a:solidFill>
          <a:latin typeface="+mn-lt"/>
          <a:ea typeface="+mn-ea"/>
          <a:cs typeface="+mn-cs"/>
        </a:defRPr>
      </a:lvl2pPr>
      <a:lvl3pPr marL="913917" algn="l" defTabSz="913917" rtl="0" eaLnBrk="1" latinLnBrk="0" hangingPunct="1">
        <a:defRPr sz="1800" kern="1200">
          <a:solidFill>
            <a:schemeClr val="tx1"/>
          </a:solidFill>
          <a:latin typeface="+mn-lt"/>
          <a:ea typeface="+mn-ea"/>
          <a:cs typeface="+mn-cs"/>
        </a:defRPr>
      </a:lvl3pPr>
      <a:lvl4pPr marL="1370877" algn="l" defTabSz="913917" rtl="0" eaLnBrk="1" latinLnBrk="0" hangingPunct="1">
        <a:defRPr sz="1800" kern="1200">
          <a:solidFill>
            <a:schemeClr val="tx1"/>
          </a:solidFill>
          <a:latin typeface="+mn-lt"/>
          <a:ea typeface="+mn-ea"/>
          <a:cs typeface="+mn-cs"/>
        </a:defRPr>
      </a:lvl4pPr>
      <a:lvl5pPr marL="1827834" algn="l" defTabSz="913917" rtl="0" eaLnBrk="1" latinLnBrk="0" hangingPunct="1">
        <a:defRPr sz="1800" kern="1200">
          <a:solidFill>
            <a:schemeClr val="tx1"/>
          </a:solidFill>
          <a:latin typeface="+mn-lt"/>
          <a:ea typeface="+mn-ea"/>
          <a:cs typeface="+mn-cs"/>
        </a:defRPr>
      </a:lvl5pPr>
      <a:lvl6pPr marL="2284793" algn="l" defTabSz="913917" rtl="0" eaLnBrk="1" latinLnBrk="0" hangingPunct="1">
        <a:defRPr sz="1800" kern="1200">
          <a:solidFill>
            <a:schemeClr val="tx1"/>
          </a:solidFill>
          <a:latin typeface="+mn-lt"/>
          <a:ea typeface="+mn-ea"/>
          <a:cs typeface="+mn-cs"/>
        </a:defRPr>
      </a:lvl6pPr>
      <a:lvl7pPr marL="2741751" algn="l" defTabSz="913917" rtl="0" eaLnBrk="1" latinLnBrk="0" hangingPunct="1">
        <a:defRPr sz="1800" kern="1200">
          <a:solidFill>
            <a:schemeClr val="tx1"/>
          </a:solidFill>
          <a:latin typeface="+mn-lt"/>
          <a:ea typeface="+mn-ea"/>
          <a:cs typeface="+mn-cs"/>
        </a:defRPr>
      </a:lvl7pPr>
      <a:lvl8pPr marL="3198709" algn="l" defTabSz="913917" rtl="0" eaLnBrk="1" latinLnBrk="0" hangingPunct="1">
        <a:defRPr sz="1800" kern="1200">
          <a:solidFill>
            <a:schemeClr val="tx1"/>
          </a:solidFill>
          <a:latin typeface="+mn-lt"/>
          <a:ea typeface="+mn-ea"/>
          <a:cs typeface="+mn-cs"/>
        </a:defRPr>
      </a:lvl8pPr>
      <a:lvl9pPr marL="3655668" algn="l" defTabSz="9139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alpha val="63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8011"/>
            <a:endParaRPr lang="en-US" sz="2100">
              <a:solidFill>
                <a:prstClr val="white"/>
              </a:solidFill>
            </a:endParaRPr>
          </a:p>
        </p:txBody>
      </p:sp>
    </p:spTree>
    <p:extLst>
      <p:ext uri="{BB962C8B-B14F-4D97-AF65-F5344CB8AC3E}">
        <p14:creationId xmlns:p14="http://schemas.microsoft.com/office/powerpoint/2010/main" val="99077197"/>
      </p:ext>
    </p:extLst>
  </p:cSld>
  <p:clrMap bg1="lt1" tx1="dk1" bg2="lt2" tx2="dk2" accent1="accent1" accent2="accent2" accent3="accent3" accent4="accent4" accent5="accent5" accent6="accent6" hlink="hlink" folHlink="folHlink"/>
  <p:sldLayoutIdLst>
    <p:sldLayoutId id="2147483690" r:id="rId1"/>
  </p:sldLayoutIdLst>
  <p:txStyles>
    <p:titleStyle>
      <a:lvl1pPr algn="ctr" defTabSz="1088011" rtl="0" eaLnBrk="1" latinLnBrk="0" hangingPunct="1">
        <a:spcBef>
          <a:spcPct val="0"/>
        </a:spcBef>
        <a:buNone/>
        <a:defRPr sz="5200" kern="1200">
          <a:solidFill>
            <a:schemeClr val="tx1"/>
          </a:solidFill>
          <a:latin typeface="+mj-lt"/>
          <a:ea typeface="+mj-ea"/>
          <a:cs typeface="+mj-cs"/>
        </a:defRPr>
      </a:lvl1pPr>
    </p:titleStyle>
    <p:bodyStyle>
      <a:lvl1pPr marL="408004" indent="-408004" algn="l" defTabSz="1088011"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84009" indent="-340003" algn="l" defTabSz="108801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014" indent="-272004" algn="l" defTabSz="108801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019"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025"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028"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03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041"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04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011" rtl="0" eaLnBrk="1" latinLnBrk="0" hangingPunct="1">
        <a:defRPr sz="2100" kern="1200">
          <a:solidFill>
            <a:schemeClr val="tx1"/>
          </a:solidFill>
          <a:latin typeface="+mn-lt"/>
          <a:ea typeface="+mn-ea"/>
          <a:cs typeface="+mn-cs"/>
        </a:defRPr>
      </a:lvl1pPr>
      <a:lvl2pPr marL="544005" algn="l" defTabSz="1088011" rtl="0" eaLnBrk="1" latinLnBrk="0" hangingPunct="1">
        <a:defRPr sz="2100" kern="1200">
          <a:solidFill>
            <a:schemeClr val="tx1"/>
          </a:solidFill>
          <a:latin typeface="+mn-lt"/>
          <a:ea typeface="+mn-ea"/>
          <a:cs typeface="+mn-cs"/>
        </a:defRPr>
      </a:lvl2pPr>
      <a:lvl3pPr marL="1088011" algn="l" defTabSz="1088011" rtl="0" eaLnBrk="1" latinLnBrk="0" hangingPunct="1">
        <a:defRPr sz="2100" kern="1200">
          <a:solidFill>
            <a:schemeClr val="tx1"/>
          </a:solidFill>
          <a:latin typeface="+mn-lt"/>
          <a:ea typeface="+mn-ea"/>
          <a:cs typeface="+mn-cs"/>
        </a:defRPr>
      </a:lvl3pPr>
      <a:lvl4pPr marL="1632018" algn="l" defTabSz="1088011" rtl="0" eaLnBrk="1" latinLnBrk="0" hangingPunct="1">
        <a:defRPr sz="2100" kern="1200">
          <a:solidFill>
            <a:schemeClr val="tx1"/>
          </a:solidFill>
          <a:latin typeface="+mn-lt"/>
          <a:ea typeface="+mn-ea"/>
          <a:cs typeface="+mn-cs"/>
        </a:defRPr>
      </a:lvl4pPr>
      <a:lvl5pPr marL="2176022" algn="l" defTabSz="1088011" rtl="0" eaLnBrk="1" latinLnBrk="0" hangingPunct="1">
        <a:defRPr sz="2100" kern="1200">
          <a:solidFill>
            <a:schemeClr val="tx1"/>
          </a:solidFill>
          <a:latin typeface="+mn-lt"/>
          <a:ea typeface="+mn-ea"/>
          <a:cs typeface="+mn-cs"/>
        </a:defRPr>
      </a:lvl5pPr>
      <a:lvl6pPr marL="2720027" algn="l" defTabSz="1088011" rtl="0" eaLnBrk="1" latinLnBrk="0" hangingPunct="1">
        <a:defRPr sz="2100" kern="1200">
          <a:solidFill>
            <a:schemeClr val="tx1"/>
          </a:solidFill>
          <a:latin typeface="+mn-lt"/>
          <a:ea typeface="+mn-ea"/>
          <a:cs typeface="+mn-cs"/>
        </a:defRPr>
      </a:lvl6pPr>
      <a:lvl7pPr marL="3264033" algn="l" defTabSz="1088011" rtl="0" eaLnBrk="1" latinLnBrk="0" hangingPunct="1">
        <a:defRPr sz="2100" kern="1200">
          <a:solidFill>
            <a:schemeClr val="tx1"/>
          </a:solidFill>
          <a:latin typeface="+mn-lt"/>
          <a:ea typeface="+mn-ea"/>
          <a:cs typeface="+mn-cs"/>
        </a:defRPr>
      </a:lvl7pPr>
      <a:lvl8pPr marL="3808037" algn="l" defTabSz="1088011" rtl="0" eaLnBrk="1" latinLnBrk="0" hangingPunct="1">
        <a:defRPr sz="2100" kern="1200">
          <a:solidFill>
            <a:schemeClr val="tx1"/>
          </a:solidFill>
          <a:latin typeface="+mn-lt"/>
          <a:ea typeface="+mn-ea"/>
          <a:cs typeface="+mn-cs"/>
        </a:defRPr>
      </a:lvl8pPr>
      <a:lvl9pPr marL="4352043" algn="l" defTabSz="1088011"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3">
            <a:alphaModFix amt="50000"/>
          </a:blip>
          <a:stretch>
            <a:fillRect/>
          </a:stretch>
        </a:blip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251579766"/>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3AC86E6-5930-429F-9D02-C8E87DE52C05}" type="datetimeFigureOut">
              <a:rPr lang="en-US" smtClean="0">
                <a:solidFill>
                  <a:prstClr val="black">
                    <a:lumMod val="50000"/>
                    <a:lumOff val="50000"/>
                  </a:prstClr>
                </a:solidFill>
              </a:rPr>
              <a:pPr/>
              <a:t>4/23/2025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6563542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52"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766233" y="304801"/>
            <a:ext cx="10668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755651" y="1752600"/>
            <a:ext cx="10668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3668" name="AutoShape 4"/>
          <p:cNvSpPr>
            <a:spLocks noChangeArrowheads="1"/>
          </p:cNvSpPr>
          <p:nvPr/>
        </p:nvSpPr>
        <p:spPr bwMode="auto">
          <a:xfrm>
            <a:off x="812800" y="1566864"/>
            <a:ext cx="10610851"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1366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endParaRPr>
          </a:p>
        </p:txBody>
      </p:sp>
      <p:sp>
        <p:nvSpPr>
          <p:cNvPr id="113670" name="Rectangle 6"/>
          <p:cNvSpPr>
            <a:spLocks noGrp="1" noChangeArrowheads="1"/>
          </p:cNvSpPr>
          <p:nvPr>
            <p:ph type="dt" sz="half" idx="2"/>
          </p:nvPr>
        </p:nvSpPr>
        <p:spPr bwMode="auto">
          <a:xfrm>
            <a:off x="812800" y="6245225"/>
            <a:ext cx="2641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fontAlgn="base">
              <a:spcBef>
                <a:spcPct val="0"/>
              </a:spcBef>
              <a:spcAft>
                <a:spcPct val="0"/>
              </a:spcAft>
            </a:pPr>
            <a:endParaRPr lang="en-US">
              <a:solidFill>
                <a:srgbClr val="000000"/>
              </a:solidFill>
            </a:endParaRPr>
          </a:p>
        </p:txBody>
      </p:sp>
      <p:sp>
        <p:nvSpPr>
          <p:cNvPr id="113671" name="Rectangle 7"/>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lvl1pPr>
          </a:lstStyle>
          <a:p>
            <a:pPr fontAlgn="base">
              <a:spcBef>
                <a:spcPct val="0"/>
              </a:spcBef>
              <a:spcAft>
                <a:spcPct val="0"/>
              </a:spcAft>
            </a:pPr>
            <a:endParaRPr lang="en-US">
              <a:solidFill>
                <a:srgbClr val="000000"/>
              </a:solidFill>
            </a:endParaRPr>
          </a:p>
        </p:txBody>
      </p:sp>
      <p:sp>
        <p:nvSpPr>
          <p:cNvPr id="113672" name="Rectangle 8"/>
          <p:cNvSpPr>
            <a:spLocks noGrp="1" noChangeArrowheads="1"/>
          </p:cNvSpPr>
          <p:nvPr>
            <p:ph type="sldNum" sz="quarter" idx="4"/>
          </p:nvPr>
        </p:nvSpPr>
        <p:spPr bwMode="auto">
          <a:xfrm>
            <a:off x="8737600" y="6245225"/>
            <a:ext cx="2641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fontAlgn="base">
              <a:spcBef>
                <a:spcPct val="0"/>
              </a:spcBef>
              <a:spcAft>
                <a:spcPct val="0"/>
              </a:spcAft>
            </a:pPr>
            <a:fld id="{1270BD78-946B-4AE8-B444-6870ABBCF4A6}"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601931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pattFill prst="pct5">
          <a:fgClr>
            <a:srgbClr val="FFFFFF"/>
          </a:fgClr>
          <a:bgClr>
            <a:srgbClr val="FFFFFF"/>
          </a:bgClr>
        </a:patt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6288632" y="5345128"/>
            <a:ext cx="5903383" cy="1512887"/>
            <a:chOff x="2971" y="3367"/>
            <a:chExt cx="2789" cy="953"/>
          </a:xfrm>
        </p:grpSpPr>
        <p:sp>
          <p:nvSpPr>
            <p:cNvPr id="18435"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36"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37"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38"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39"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40"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41"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42"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43"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44"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45"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46"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47"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48"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sp>
          <p:nvSpPr>
            <p:cNvPr id="18449"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defTabSz="912482" eaLnBrk="0" fontAlgn="base" hangingPunct="0">
                <a:spcBef>
                  <a:spcPct val="0"/>
                </a:spcBef>
                <a:spcAft>
                  <a:spcPct val="0"/>
                </a:spcAft>
              </a:pPr>
              <a:endParaRPr lang="en-US">
                <a:solidFill>
                  <a:srgbClr val="EAEAEA"/>
                </a:solidFill>
              </a:endParaRPr>
            </a:p>
          </p:txBody>
        </p:sp>
      </p:grpSp>
      <p:sp>
        <p:nvSpPr>
          <p:cNvPr id="18450" name="Rectangle 18"/>
          <p:cNvSpPr>
            <a:spLocks noGrp="1" noChangeArrowheads="1"/>
          </p:cNvSpPr>
          <p:nvPr>
            <p:ph type="title"/>
          </p:nvPr>
        </p:nvSpPr>
        <p:spPr bwMode="auto">
          <a:xfrm>
            <a:off x="609600" y="277828"/>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4" tIns="45622" rIns="91244" bIns="45622" numCol="1" anchor="ctr" anchorCtr="1" compatLnSpc="1">
            <a:prstTxWarp prst="textNoShape">
              <a:avLst/>
            </a:prstTxWarp>
          </a:bodyPr>
          <a:lstStyle/>
          <a:p>
            <a:pPr lvl="0"/>
            <a:r>
              <a:rPr lang="en-US"/>
              <a:t>Click to edit Master title style</a:t>
            </a:r>
          </a:p>
        </p:txBody>
      </p:sp>
      <p:sp>
        <p:nvSpPr>
          <p:cNvPr id="18451" name="Rectangle 19"/>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244" tIns="45622" rIns="91244" bIns="45622"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2482" fontAlgn="base">
              <a:spcBef>
                <a:spcPct val="0"/>
              </a:spcBef>
              <a:spcAft>
                <a:spcPct val="0"/>
              </a:spcAft>
            </a:pPr>
            <a:endParaRPr lang="en-US">
              <a:solidFill>
                <a:srgbClr val="EAEAEA"/>
              </a:solidFill>
            </a:endParaRPr>
          </a:p>
        </p:txBody>
      </p:sp>
      <p:sp>
        <p:nvSpPr>
          <p:cNvPr id="18452" name="Rectangle 20"/>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244" tIns="45622" rIns="91244" bIns="45622"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2482" fontAlgn="base">
              <a:spcBef>
                <a:spcPct val="0"/>
              </a:spcBef>
              <a:spcAft>
                <a:spcPct val="0"/>
              </a:spcAft>
            </a:pPr>
            <a:endParaRPr lang="en-US">
              <a:solidFill>
                <a:srgbClr val="EAEAEA"/>
              </a:solidFill>
            </a:endParaRPr>
          </a:p>
        </p:txBody>
      </p:sp>
      <p:sp>
        <p:nvSpPr>
          <p:cNvPr id="18453" name="Rectangle 21"/>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244" tIns="45622" rIns="91244" bIns="45622"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2482" fontAlgn="base">
              <a:spcBef>
                <a:spcPct val="0"/>
              </a:spcBef>
              <a:spcAft>
                <a:spcPct val="0"/>
              </a:spcAft>
            </a:pPr>
            <a:fld id="{C7FCD97E-9A27-4D5A-8E95-42E67809ACEB}" type="slidenum">
              <a:rPr lang="en-US" smtClean="0">
                <a:solidFill>
                  <a:srgbClr val="EAEAEA"/>
                </a:solidFill>
              </a:rPr>
              <a:pPr defTabSz="912482" fontAlgn="base">
                <a:spcBef>
                  <a:spcPct val="0"/>
                </a:spcBef>
                <a:spcAft>
                  <a:spcPct val="0"/>
                </a:spcAft>
              </a:pPr>
              <a:t>‹#›</a:t>
            </a:fld>
            <a:endParaRPr lang="en-US">
              <a:solidFill>
                <a:srgbClr val="EAEAEA"/>
              </a:solidFill>
            </a:endParaRPr>
          </a:p>
        </p:txBody>
      </p:sp>
      <p:sp>
        <p:nvSpPr>
          <p:cNvPr id="18454" name="Rectangle 22"/>
          <p:cNvSpPr>
            <a:spLocks noGrp="1" noChangeArrowheads="1"/>
          </p:cNvSpPr>
          <p:nvPr>
            <p:ph type="body" idx="1"/>
          </p:nvPr>
        </p:nvSpPr>
        <p:spPr bwMode="auto">
          <a:xfrm>
            <a:off x="609600" y="1600206"/>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244" tIns="45622" rIns="91244" bIns="456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180679"/>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6248"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2482"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68721"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4964"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177" indent="-342177"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1391" indent="-285148"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0602" indent="-228124"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596842" indent="-228124"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3086" indent="-228124"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09323" indent="-228124"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65565" indent="-228124"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1805" indent="-228124"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78045" indent="-228124"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2482" rtl="0" eaLnBrk="1" latinLnBrk="0" hangingPunct="1">
        <a:defRPr sz="1800" kern="1200">
          <a:solidFill>
            <a:schemeClr val="tx1"/>
          </a:solidFill>
          <a:latin typeface="+mn-lt"/>
          <a:ea typeface="+mn-ea"/>
          <a:cs typeface="+mn-cs"/>
        </a:defRPr>
      </a:lvl1pPr>
      <a:lvl2pPr marL="456248" algn="l" defTabSz="912482" rtl="0" eaLnBrk="1" latinLnBrk="0" hangingPunct="1">
        <a:defRPr sz="1800" kern="1200">
          <a:solidFill>
            <a:schemeClr val="tx1"/>
          </a:solidFill>
          <a:latin typeface="+mn-lt"/>
          <a:ea typeface="+mn-ea"/>
          <a:cs typeface="+mn-cs"/>
        </a:defRPr>
      </a:lvl2pPr>
      <a:lvl3pPr marL="912482" algn="l" defTabSz="912482" rtl="0" eaLnBrk="1" latinLnBrk="0" hangingPunct="1">
        <a:defRPr sz="1800" kern="1200">
          <a:solidFill>
            <a:schemeClr val="tx1"/>
          </a:solidFill>
          <a:latin typeface="+mn-lt"/>
          <a:ea typeface="+mn-ea"/>
          <a:cs typeface="+mn-cs"/>
        </a:defRPr>
      </a:lvl3pPr>
      <a:lvl4pPr marL="1368721" algn="l" defTabSz="912482" rtl="0" eaLnBrk="1" latinLnBrk="0" hangingPunct="1">
        <a:defRPr sz="1800" kern="1200">
          <a:solidFill>
            <a:schemeClr val="tx1"/>
          </a:solidFill>
          <a:latin typeface="+mn-lt"/>
          <a:ea typeface="+mn-ea"/>
          <a:cs typeface="+mn-cs"/>
        </a:defRPr>
      </a:lvl4pPr>
      <a:lvl5pPr marL="1824964" algn="l" defTabSz="912482" rtl="0" eaLnBrk="1" latinLnBrk="0" hangingPunct="1">
        <a:defRPr sz="1800" kern="1200">
          <a:solidFill>
            <a:schemeClr val="tx1"/>
          </a:solidFill>
          <a:latin typeface="+mn-lt"/>
          <a:ea typeface="+mn-ea"/>
          <a:cs typeface="+mn-cs"/>
        </a:defRPr>
      </a:lvl5pPr>
      <a:lvl6pPr marL="2281201" algn="l" defTabSz="912482" rtl="0" eaLnBrk="1" latinLnBrk="0" hangingPunct="1">
        <a:defRPr sz="1800" kern="1200">
          <a:solidFill>
            <a:schemeClr val="tx1"/>
          </a:solidFill>
          <a:latin typeface="+mn-lt"/>
          <a:ea typeface="+mn-ea"/>
          <a:cs typeface="+mn-cs"/>
        </a:defRPr>
      </a:lvl6pPr>
      <a:lvl7pPr marL="2737443" algn="l" defTabSz="912482" rtl="0" eaLnBrk="1" latinLnBrk="0" hangingPunct="1">
        <a:defRPr sz="1800" kern="1200">
          <a:solidFill>
            <a:schemeClr val="tx1"/>
          </a:solidFill>
          <a:latin typeface="+mn-lt"/>
          <a:ea typeface="+mn-ea"/>
          <a:cs typeface="+mn-cs"/>
        </a:defRPr>
      </a:lvl7pPr>
      <a:lvl8pPr marL="3193687" algn="l" defTabSz="912482" rtl="0" eaLnBrk="1" latinLnBrk="0" hangingPunct="1">
        <a:defRPr sz="1800" kern="1200">
          <a:solidFill>
            <a:schemeClr val="tx1"/>
          </a:solidFill>
          <a:latin typeface="+mn-lt"/>
          <a:ea typeface="+mn-ea"/>
          <a:cs typeface="+mn-cs"/>
        </a:defRPr>
      </a:lvl8pPr>
      <a:lvl9pPr marL="3649926" algn="l" defTabSz="9124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slide" Target="slide6.xml"/><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omments" Target="../comments/comment2.xml"/><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7.jpe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1.jpeg"/><Relationship Id="rId1" Type="http://schemas.openxmlformats.org/officeDocument/2006/relationships/slideLayout" Target="../slideLayouts/slideLayout55.xml"/><Relationship Id="rId5" Type="http://schemas.openxmlformats.org/officeDocument/2006/relationships/image" Target="../media/image43.jpeg"/><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0.xml"/><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Content Placeholder 2"/>
          <p:cNvSpPr>
            <a:spLocks noGrp="1"/>
          </p:cNvSpPr>
          <p:nvPr>
            <p:ph idx="1"/>
          </p:nvPr>
        </p:nvSpPr>
        <p:spPr/>
        <p:txBody>
          <a:bodyPr/>
          <a:lstStyle/>
          <a:p>
            <a:pPr eaLnBrk="1" hangingPunct="1"/>
            <a:endParaRPr lang="en-US"/>
          </a:p>
        </p:txBody>
      </p:sp>
      <p:sp>
        <p:nvSpPr>
          <p:cNvPr id="138243" name="Footer Placeholder 3"/>
          <p:cNvSpPr>
            <a:spLocks noGrp="1"/>
          </p:cNvSpPr>
          <p:nvPr>
            <p:ph type="ftr" sz="quarter" idx="10"/>
          </p:nvPr>
        </p:nvSpPr>
        <p:spPr>
          <a:noFill/>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a:solidFill>
                  <a:srgbClr val="000000"/>
                </a:solidFill>
                <a:latin typeface="Arial" charset="0"/>
                <a:cs typeface="Arial" charset="0"/>
              </a:rPr>
              <a:t>www.themegallery.com</a:t>
            </a:r>
          </a:p>
        </p:txBody>
      </p:sp>
      <p:pic>
        <p:nvPicPr>
          <p:cNvPr id="138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5" name="Rectangle 4"/>
          <p:cNvSpPr txBox="1">
            <a:spLocks noChangeArrowheads="1"/>
          </p:cNvSpPr>
          <p:nvPr/>
        </p:nvSpPr>
        <p:spPr bwMode="gray">
          <a:xfrm>
            <a:off x="609600" y="1676400"/>
            <a:ext cx="12903200" cy="2971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lnSpc>
                <a:spcPct val="150000"/>
              </a:lnSpc>
              <a:spcBef>
                <a:spcPct val="0"/>
              </a:spcBef>
              <a:spcAft>
                <a:spcPct val="0"/>
              </a:spcAft>
            </a:pPr>
            <a:r>
              <a:rPr lang="en-US" sz="6000" b="1" i="1" dirty="0" err="1">
                <a:solidFill>
                  <a:srgbClr val="002060"/>
                </a:solidFill>
                <a:cs typeface="Times New Roman" pitchFamily="18" charset="0"/>
              </a:rPr>
              <a:t>Kính</a:t>
            </a:r>
            <a:r>
              <a:rPr lang="en-US" sz="6000" b="1" i="1" dirty="0">
                <a:solidFill>
                  <a:srgbClr val="002060"/>
                </a:solidFill>
                <a:cs typeface="Times New Roman" pitchFamily="18" charset="0"/>
              </a:rPr>
              <a:t> </a:t>
            </a:r>
            <a:r>
              <a:rPr lang="en-US" sz="6000" b="1" i="1" dirty="0" err="1">
                <a:solidFill>
                  <a:srgbClr val="002060"/>
                </a:solidFill>
                <a:cs typeface="Times New Roman" pitchFamily="18" charset="0"/>
              </a:rPr>
              <a:t>chào</a:t>
            </a:r>
            <a:r>
              <a:rPr lang="en-US" sz="6000" b="1" i="1" dirty="0">
                <a:solidFill>
                  <a:srgbClr val="002060"/>
                </a:solidFill>
                <a:cs typeface="Times New Roman" pitchFamily="18" charset="0"/>
              </a:rPr>
              <a:t> </a:t>
            </a:r>
            <a:r>
              <a:rPr lang="en-US" sz="6000" b="1" i="1" dirty="0" err="1">
                <a:solidFill>
                  <a:srgbClr val="002060"/>
                </a:solidFill>
                <a:cs typeface="Times New Roman" pitchFamily="18" charset="0"/>
              </a:rPr>
              <a:t>quý</a:t>
            </a:r>
            <a:r>
              <a:rPr lang="en-US" sz="6000" b="1" i="1" dirty="0">
                <a:solidFill>
                  <a:srgbClr val="002060"/>
                </a:solidFill>
                <a:cs typeface="Times New Roman" pitchFamily="18" charset="0"/>
              </a:rPr>
              <a:t> </a:t>
            </a:r>
            <a:r>
              <a:rPr lang="en-US" sz="6000" b="1" i="1" dirty="0" err="1">
                <a:solidFill>
                  <a:srgbClr val="002060"/>
                </a:solidFill>
                <a:cs typeface="Times New Roman" pitchFamily="18" charset="0"/>
              </a:rPr>
              <a:t>thầy</a:t>
            </a:r>
            <a:r>
              <a:rPr lang="en-US" sz="6000" b="1" i="1" dirty="0">
                <a:solidFill>
                  <a:srgbClr val="002060"/>
                </a:solidFill>
                <a:cs typeface="Times New Roman" pitchFamily="18" charset="0"/>
              </a:rPr>
              <a:t> </a:t>
            </a:r>
            <a:r>
              <a:rPr lang="en-US" sz="6000" b="1" i="1" dirty="0" err="1">
                <a:solidFill>
                  <a:srgbClr val="002060"/>
                </a:solidFill>
                <a:cs typeface="Times New Roman" pitchFamily="18" charset="0"/>
              </a:rPr>
              <a:t>cô</a:t>
            </a:r>
            <a:r>
              <a:rPr lang="en-US" sz="6000" b="1" i="1" dirty="0">
                <a:solidFill>
                  <a:srgbClr val="002060"/>
                </a:solidFill>
                <a:cs typeface="Times New Roman" pitchFamily="18" charset="0"/>
              </a:rPr>
              <a:t> </a:t>
            </a:r>
          </a:p>
          <a:p>
            <a:pPr algn="ctr" fontAlgn="base">
              <a:lnSpc>
                <a:spcPct val="150000"/>
              </a:lnSpc>
              <a:spcBef>
                <a:spcPct val="0"/>
              </a:spcBef>
              <a:spcAft>
                <a:spcPct val="0"/>
              </a:spcAft>
            </a:pPr>
            <a:r>
              <a:rPr lang="en-US" sz="6000" b="1" i="1" dirty="0" err="1">
                <a:solidFill>
                  <a:srgbClr val="002060"/>
                </a:solidFill>
                <a:cs typeface="Times New Roman" pitchFamily="18" charset="0"/>
              </a:rPr>
              <a:t>và</a:t>
            </a:r>
            <a:r>
              <a:rPr lang="en-US" sz="6000" b="1" i="1" dirty="0">
                <a:solidFill>
                  <a:srgbClr val="002060"/>
                </a:solidFill>
                <a:cs typeface="Times New Roman" pitchFamily="18" charset="0"/>
              </a:rPr>
              <a:t> </a:t>
            </a:r>
            <a:r>
              <a:rPr lang="en-US" sz="6000" b="1" i="1" dirty="0" err="1">
                <a:solidFill>
                  <a:srgbClr val="002060"/>
                </a:solidFill>
                <a:cs typeface="Times New Roman" pitchFamily="18" charset="0"/>
              </a:rPr>
              <a:t>các</a:t>
            </a:r>
            <a:r>
              <a:rPr lang="en-US" sz="6000" b="1" i="1" dirty="0">
                <a:solidFill>
                  <a:srgbClr val="002060"/>
                </a:solidFill>
                <a:cs typeface="Times New Roman" pitchFamily="18" charset="0"/>
              </a:rPr>
              <a:t> </a:t>
            </a:r>
            <a:r>
              <a:rPr lang="en-US" sz="6000" b="1" i="1" dirty="0" err="1">
                <a:solidFill>
                  <a:srgbClr val="002060"/>
                </a:solidFill>
                <a:cs typeface="Times New Roman" pitchFamily="18" charset="0"/>
              </a:rPr>
              <a:t>em</a:t>
            </a:r>
            <a:r>
              <a:rPr lang="en-US" sz="6000" b="1" i="1" dirty="0">
                <a:solidFill>
                  <a:srgbClr val="002060"/>
                </a:solidFill>
                <a:cs typeface="Times New Roman" pitchFamily="18" charset="0"/>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29267" y="609625"/>
            <a:ext cx="21463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1">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282950"/>
            <a:ext cx="2118784"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680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www.themegallery.com</a:t>
            </a:r>
          </a:p>
        </p:txBody>
      </p:sp>
      <p:pic>
        <p:nvPicPr>
          <p:cNvPr id="1026" name="Picture 2" descr="Cảm nhận khổ 7 bài thơ Việt Bắc - 3 bài văn phân tích đoạn 7 hay nhất |  VFO.VN"/>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0"/>
            <a:ext cx="12192000" cy="687376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135088" y="285307"/>
            <a:ext cx="8939059" cy="269304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500" b="1" kern="0" dirty="0" err="1">
                <a:solidFill>
                  <a:schemeClr val="bg1"/>
                </a:solidFill>
                <a:latin typeface="Amazone" pitchFamily="66" charset="0"/>
                <a:ea typeface="+mj-ea"/>
                <a:cs typeface="Times New Roman" pitchFamily="18" charset="0"/>
              </a:rPr>
              <a:t>Việt</a:t>
            </a:r>
            <a:r>
              <a:rPr lang="en-US" sz="11500" b="1" kern="0" dirty="0">
                <a:solidFill>
                  <a:schemeClr val="bg1"/>
                </a:solidFill>
                <a:latin typeface="Amazone" pitchFamily="66" charset="0"/>
                <a:ea typeface="+mj-ea"/>
                <a:cs typeface="Times New Roman" pitchFamily="18" charset="0"/>
              </a:rPr>
              <a:t> </a:t>
            </a:r>
            <a:r>
              <a:rPr lang="en-US" sz="11500" b="1" kern="0" dirty="0" err="1">
                <a:solidFill>
                  <a:schemeClr val="bg1"/>
                </a:solidFill>
                <a:latin typeface="Amazone" pitchFamily="66" charset="0"/>
                <a:ea typeface="+mj-ea"/>
                <a:cs typeface="Times New Roman" pitchFamily="18" charset="0"/>
              </a:rPr>
              <a:t>Bắc</a:t>
            </a:r>
            <a:r>
              <a:rPr lang="en-US" sz="11500" b="1" kern="0" dirty="0">
                <a:solidFill>
                  <a:schemeClr val="bg1"/>
                </a:solidFill>
                <a:latin typeface="Amazone" pitchFamily="66" charset="0"/>
                <a:ea typeface="+mj-ea"/>
                <a:cs typeface="Times New Roman"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u="none" strike="noStrike" kern="0" cap="none" spc="0" normalizeH="0" baseline="0" noProof="0" dirty="0">
                <a:ln>
                  <a:noFill/>
                </a:ln>
                <a:solidFill>
                  <a:schemeClr val="bg1"/>
                </a:solidFill>
                <a:effectLst/>
                <a:uLnTx/>
                <a:uFillTx/>
                <a:latin typeface="Amazone" pitchFamily="66" charset="0"/>
                <a:ea typeface="+mj-ea"/>
                <a:cs typeface="Times New Roman" pitchFamily="18" charset="0"/>
              </a:rPr>
              <a:t>                               -</a:t>
            </a:r>
            <a:r>
              <a:rPr kumimoji="0" lang="en-US" sz="5400" b="1" u="none" strike="noStrike" kern="0" cap="none" spc="0" normalizeH="0" noProof="0" dirty="0">
                <a:ln>
                  <a:noFill/>
                </a:ln>
                <a:solidFill>
                  <a:schemeClr val="bg1"/>
                </a:solidFill>
                <a:effectLst/>
                <a:uLnTx/>
                <a:uFillTx/>
                <a:latin typeface="Amazone" pitchFamily="66" charset="0"/>
                <a:ea typeface="+mj-ea"/>
                <a:cs typeface="Times New Roman" pitchFamily="18" charset="0"/>
              </a:rPr>
              <a:t> </a:t>
            </a:r>
            <a:r>
              <a:rPr kumimoji="0" lang="en-US" sz="5400" b="1" u="none" strike="noStrike" kern="0" cap="none" spc="0" normalizeH="0" noProof="0" dirty="0" err="1">
                <a:ln>
                  <a:noFill/>
                </a:ln>
                <a:solidFill>
                  <a:schemeClr val="bg1"/>
                </a:solidFill>
                <a:effectLst/>
                <a:uLnTx/>
                <a:uFillTx/>
                <a:latin typeface="Amazone" pitchFamily="66" charset="0"/>
                <a:ea typeface="+mj-ea"/>
                <a:cs typeface="Times New Roman" pitchFamily="18" charset="0"/>
              </a:rPr>
              <a:t>Tố</a:t>
            </a:r>
            <a:r>
              <a:rPr kumimoji="0" lang="en-US" sz="5400" b="1" u="none" strike="noStrike" kern="0" cap="none" spc="0" normalizeH="0" noProof="0" dirty="0">
                <a:ln>
                  <a:noFill/>
                </a:ln>
                <a:solidFill>
                  <a:schemeClr val="bg1"/>
                </a:solidFill>
                <a:effectLst/>
                <a:uLnTx/>
                <a:uFillTx/>
                <a:latin typeface="Amazone" pitchFamily="66" charset="0"/>
                <a:ea typeface="+mj-ea"/>
                <a:cs typeface="Times New Roman" pitchFamily="18" charset="0"/>
              </a:rPr>
              <a:t> </a:t>
            </a:r>
            <a:r>
              <a:rPr kumimoji="0" lang="en-US" sz="5400" b="1" u="none" strike="noStrike" kern="0" cap="none" spc="0" normalizeH="0" noProof="0" dirty="0" err="1">
                <a:ln>
                  <a:noFill/>
                </a:ln>
                <a:solidFill>
                  <a:schemeClr val="bg1"/>
                </a:solidFill>
                <a:effectLst/>
                <a:uLnTx/>
                <a:uFillTx/>
                <a:latin typeface="Amazone" pitchFamily="66" charset="0"/>
                <a:ea typeface="+mj-ea"/>
                <a:cs typeface="Times New Roman" pitchFamily="18" charset="0"/>
              </a:rPr>
              <a:t>Hữu</a:t>
            </a:r>
            <a:r>
              <a:rPr kumimoji="0" lang="en-US" sz="5400" b="1" u="none" strike="noStrike" kern="0" cap="none" spc="0" normalizeH="0" noProof="0" dirty="0">
                <a:ln>
                  <a:noFill/>
                </a:ln>
                <a:solidFill>
                  <a:schemeClr val="bg1"/>
                </a:solidFill>
                <a:effectLst/>
                <a:uLnTx/>
                <a:uFillTx/>
                <a:latin typeface="Amazone" pitchFamily="66" charset="0"/>
                <a:ea typeface="+mj-ea"/>
                <a:cs typeface="Times New Roman" pitchFamily="18" charset="0"/>
              </a:rPr>
              <a:t> -</a:t>
            </a:r>
            <a:r>
              <a:rPr kumimoji="0" lang="en-US" sz="5400" b="1" u="none" strike="noStrike" kern="0" cap="none" spc="0" normalizeH="0" baseline="0" noProof="0" dirty="0">
                <a:ln>
                  <a:noFill/>
                </a:ln>
                <a:solidFill>
                  <a:schemeClr val="bg1"/>
                </a:solidFill>
                <a:effectLst/>
                <a:uLnTx/>
                <a:uFillTx/>
                <a:latin typeface="Amazone" pitchFamily="66" charset="0"/>
                <a:ea typeface="+mj-ea"/>
                <a:cs typeface="Times New Roman" pitchFamily="18" charset="0"/>
              </a:rPr>
              <a:t> </a:t>
            </a:r>
            <a:endParaRPr kumimoji="0" lang="en-US" sz="2400" b="0" u="none" strike="noStrike" kern="0" cap="none" spc="0" normalizeH="0" baseline="0" noProof="0" dirty="0">
              <a:ln>
                <a:noFill/>
              </a:ln>
              <a:solidFill>
                <a:schemeClr val="bg1"/>
              </a:solidFill>
              <a:effectLst/>
              <a:uLnTx/>
              <a:uFillTx/>
              <a:latin typeface="Amazone" pitchFamily="66" charset="0"/>
            </a:endParaRPr>
          </a:p>
        </p:txBody>
      </p:sp>
    </p:spTree>
    <p:extLst>
      <p:ext uri="{BB962C8B-B14F-4D97-AF65-F5344CB8AC3E}">
        <p14:creationId xmlns:p14="http://schemas.microsoft.com/office/powerpoint/2010/main" val="4135182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869"/>
            <a:ext cx="10515600" cy="1325563"/>
          </a:xfrm>
        </p:spPr>
        <p:txBody>
          <a:bodyPr>
            <a:normAutofit/>
          </a:bodyPr>
          <a:lstStyle/>
          <a:p>
            <a:pPr algn="ctr"/>
            <a:r>
              <a:rPr lang="en-US" sz="6600" b="1" dirty="0" err="1">
                <a:solidFill>
                  <a:schemeClr val="accent6">
                    <a:lumMod val="50000"/>
                  </a:schemeClr>
                </a:solidFill>
                <a:latin typeface="Amazone" pitchFamily="66" charset="0"/>
                <a:cs typeface="Times New Roman" pitchFamily="18" charset="0"/>
              </a:rPr>
              <a:t>Cấu</a:t>
            </a:r>
            <a:r>
              <a:rPr lang="en-US" sz="6600" b="1" dirty="0">
                <a:solidFill>
                  <a:schemeClr val="accent6">
                    <a:lumMod val="50000"/>
                  </a:schemeClr>
                </a:solidFill>
                <a:latin typeface="Amazone" pitchFamily="66" charset="0"/>
                <a:cs typeface="Times New Roman" pitchFamily="18" charset="0"/>
              </a:rPr>
              <a:t> </a:t>
            </a:r>
            <a:r>
              <a:rPr lang="en-US" sz="6600" b="1" dirty="0" err="1">
                <a:solidFill>
                  <a:schemeClr val="accent6">
                    <a:lumMod val="50000"/>
                  </a:schemeClr>
                </a:solidFill>
                <a:latin typeface="Amazone" pitchFamily="66" charset="0"/>
                <a:cs typeface="Times New Roman" pitchFamily="18" charset="0"/>
              </a:rPr>
              <a:t>trúc</a:t>
            </a:r>
            <a:r>
              <a:rPr lang="en-US" sz="6600" b="1" dirty="0">
                <a:solidFill>
                  <a:schemeClr val="accent6">
                    <a:lumMod val="50000"/>
                  </a:schemeClr>
                </a:solidFill>
                <a:latin typeface="Amazone" pitchFamily="66" charset="0"/>
                <a:cs typeface="Times New Roman" pitchFamily="18" charset="0"/>
              </a:rPr>
              <a:t> </a:t>
            </a:r>
            <a:r>
              <a:rPr lang="en-US" sz="6600" b="1" dirty="0" err="1">
                <a:solidFill>
                  <a:schemeClr val="accent6">
                    <a:lumMod val="50000"/>
                  </a:schemeClr>
                </a:solidFill>
                <a:latin typeface="Amazone" pitchFamily="66" charset="0"/>
                <a:cs typeface="Times New Roman" pitchFamily="18" charset="0"/>
              </a:rPr>
              <a:t>bài</a:t>
            </a:r>
            <a:r>
              <a:rPr lang="en-US" sz="6600" b="1" dirty="0">
                <a:solidFill>
                  <a:schemeClr val="accent6">
                    <a:lumMod val="50000"/>
                  </a:schemeClr>
                </a:solidFill>
                <a:latin typeface="Amazone" pitchFamily="66" charset="0"/>
                <a:cs typeface="Times New Roman" pitchFamily="18" charset="0"/>
              </a:rPr>
              <a:t> </a:t>
            </a:r>
            <a:r>
              <a:rPr lang="en-US" sz="6600" b="1" dirty="0" err="1">
                <a:solidFill>
                  <a:schemeClr val="accent6">
                    <a:lumMod val="50000"/>
                  </a:schemeClr>
                </a:solidFill>
                <a:latin typeface="Amazone" pitchFamily="66" charset="0"/>
                <a:cs typeface="Times New Roman" pitchFamily="18" charset="0"/>
              </a:rPr>
              <a:t>học</a:t>
            </a:r>
            <a:endParaRPr lang="en-US" sz="6600" b="1" dirty="0">
              <a:solidFill>
                <a:schemeClr val="accent6">
                  <a:lumMod val="50000"/>
                </a:schemeClr>
              </a:solidFill>
              <a:latin typeface="Amazone" pitchFamily="66" charset="0"/>
              <a:cs typeface="Times New Roman" pitchFamily="18" charset="0"/>
            </a:endParaRPr>
          </a:p>
        </p:txBody>
      </p:sp>
      <p:sp>
        <p:nvSpPr>
          <p:cNvPr id="3" name="Content Placeholder 2"/>
          <p:cNvSpPr>
            <a:spLocks noGrp="1"/>
          </p:cNvSpPr>
          <p:nvPr>
            <p:ph idx="1"/>
          </p:nvPr>
        </p:nvSpPr>
        <p:spPr>
          <a:xfrm>
            <a:off x="964328" y="1526071"/>
            <a:ext cx="10515600" cy="4351338"/>
          </a:xfrm>
        </p:spPr>
        <p:txBody>
          <a:bodyPr>
            <a:noAutofit/>
          </a:bodyPr>
          <a:lstStyle/>
          <a:p>
            <a:pPr marL="0" indent="0">
              <a:lnSpc>
                <a:spcPct val="150000"/>
              </a:lnSpc>
              <a:buNone/>
            </a:pPr>
            <a:r>
              <a:rPr lang="en-US" sz="3000" b="1" i="1" dirty="0" err="1">
                <a:solidFill>
                  <a:srgbClr val="FF0000"/>
                </a:solidFill>
                <a:latin typeface="Times New Roman" pitchFamily="18" charset="0"/>
                <a:cs typeface="Times New Roman" pitchFamily="18" charset="0"/>
              </a:rPr>
              <a:t>Phần</a:t>
            </a:r>
            <a:r>
              <a:rPr lang="en-US" sz="3000" b="1" i="1" dirty="0">
                <a:solidFill>
                  <a:srgbClr val="FF0000"/>
                </a:solidFill>
                <a:latin typeface="Times New Roman" pitchFamily="18" charset="0"/>
                <a:cs typeface="Times New Roman" pitchFamily="18" charset="0"/>
              </a:rPr>
              <a:t> II. </a:t>
            </a:r>
            <a:r>
              <a:rPr lang="en-US" sz="3000" b="1" i="1" dirty="0" err="1">
                <a:solidFill>
                  <a:srgbClr val="FF0000"/>
                </a:solidFill>
                <a:latin typeface="Times New Roman" pitchFamily="18" charset="0"/>
                <a:cs typeface="Times New Roman" pitchFamily="18" charset="0"/>
              </a:rPr>
              <a:t>Tác</a:t>
            </a:r>
            <a:r>
              <a:rPr lang="en-US" sz="3000" b="1" i="1" dirty="0">
                <a:solidFill>
                  <a:srgbClr val="FF0000"/>
                </a:solidFill>
                <a:latin typeface="Times New Roman" pitchFamily="18" charset="0"/>
                <a:cs typeface="Times New Roman" pitchFamily="18" charset="0"/>
              </a:rPr>
              <a:t> </a:t>
            </a:r>
            <a:r>
              <a:rPr lang="en-US" sz="3000" b="1" i="1" dirty="0" err="1">
                <a:solidFill>
                  <a:srgbClr val="FF0000"/>
                </a:solidFill>
                <a:latin typeface="Times New Roman" pitchFamily="18" charset="0"/>
                <a:cs typeface="Times New Roman" pitchFamily="18" charset="0"/>
              </a:rPr>
              <a:t>phẩm</a:t>
            </a:r>
            <a:endParaRPr lang="en-US" sz="3000" b="1" i="1" dirty="0">
              <a:solidFill>
                <a:srgbClr val="FF0000"/>
              </a:solidFill>
              <a:latin typeface="Times New Roman" pitchFamily="18" charset="0"/>
              <a:cs typeface="Times New Roman" pitchFamily="18" charset="0"/>
            </a:endParaRPr>
          </a:p>
          <a:p>
            <a:pPr marL="857250" indent="-857250">
              <a:lnSpc>
                <a:spcPct val="150000"/>
              </a:lnSpc>
              <a:buAutoNum type="romanUcPeriod"/>
            </a:pPr>
            <a:r>
              <a:rPr lang="en-US" sz="3000" dirty="0" err="1">
                <a:latin typeface="Times New Roman" pitchFamily="18" charset="0"/>
                <a:cs typeface="Times New Roman" pitchFamily="18" charset="0"/>
              </a:rPr>
              <a:t>Tìm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hiểu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chung</a:t>
            </a:r>
            <a:endParaRPr lang="en-US" sz="3000" dirty="0">
              <a:latin typeface="Times New Roman" pitchFamily="18" charset="0"/>
              <a:cs typeface="Times New Roman" pitchFamily="18" charset="0"/>
            </a:endParaRPr>
          </a:p>
          <a:p>
            <a:pPr marL="857250" indent="-857250">
              <a:lnSpc>
                <a:spcPct val="150000"/>
              </a:lnSpc>
              <a:buAutoNum type="romanUcPeriod"/>
            </a:pPr>
            <a:r>
              <a:rPr lang="en-US" sz="3000" dirty="0" err="1">
                <a:latin typeface="Times New Roman" pitchFamily="18" charset="0"/>
                <a:cs typeface="Times New Roman" pitchFamily="18" charset="0"/>
              </a:rPr>
              <a:t>Đọc</a:t>
            </a:r>
            <a:r>
              <a:rPr lang="en-US" sz="3000" dirty="0">
                <a:latin typeface="Times New Roman" pitchFamily="18" charset="0"/>
                <a:cs typeface="Times New Roman" pitchFamily="18" charset="0"/>
              </a:rPr>
              <a:t> - </a:t>
            </a:r>
            <a:r>
              <a:rPr lang="en-US" sz="3000" dirty="0" err="1">
                <a:latin typeface="Times New Roman" pitchFamily="18" charset="0"/>
                <a:cs typeface="Times New Roman" pitchFamily="18" charset="0"/>
              </a:rPr>
              <a:t>hiểu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bản</a:t>
            </a:r>
            <a:endParaRPr lang="en-US" sz="3000" dirty="0">
              <a:latin typeface="Times New Roman" pitchFamily="18" charset="0"/>
              <a:cs typeface="Times New Roman" pitchFamily="18" charset="0"/>
            </a:endParaRPr>
          </a:p>
          <a:p>
            <a:pPr marL="857250" indent="-857250">
              <a:lnSpc>
                <a:spcPct val="150000"/>
              </a:lnSpc>
              <a:buAutoNum type="romanUcPeriod"/>
            </a:pPr>
            <a:r>
              <a:rPr lang="en-US" sz="3000" dirty="0" err="1">
                <a:latin typeface="Times New Roman" pitchFamily="18" charset="0"/>
                <a:cs typeface="Times New Roman" pitchFamily="18" charset="0"/>
              </a:rPr>
              <a:t>Tổng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kết</a:t>
            </a:r>
            <a:endParaRPr lang="en-US" sz="3000" dirty="0">
              <a:latin typeface="Times New Roman" pitchFamily="18" charset="0"/>
              <a:cs typeface="Times New Roman" pitchFamily="18" charset="0"/>
            </a:endParaRPr>
          </a:p>
          <a:p>
            <a:pPr marL="857250" indent="-857250">
              <a:lnSpc>
                <a:spcPct val="150000"/>
              </a:lnSpc>
              <a:buAutoNum type="romanUcPeriod"/>
            </a:pPr>
            <a:r>
              <a:rPr lang="en-US" sz="3000" dirty="0" err="1">
                <a:latin typeface="Times New Roman" pitchFamily="18" charset="0"/>
                <a:cs typeface="Times New Roman" pitchFamily="18" charset="0"/>
              </a:rPr>
              <a:t>Luyện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tập</a:t>
            </a:r>
            <a:endParaRPr lang="en-US" sz="3000" dirty="0">
              <a:latin typeface="Times New Roman" pitchFamily="18" charset="0"/>
              <a:cs typeface="Times New Roman" pitchFamily="18" charset="0"/>
            </a:endParaRPr>
          </a:p>
          <a:p>
            <a:pPr marL="857250" indent="-857250">
              <a:lnSpc>
                <a:spcPct val="150000"/>
              </a:lnSpc>
              <a:buAutoNum type="romanUcPeriod"/>
            </a:pPr>
            <a:r>
              <a:rPr lang="en-US" sz="3000" dirty="0" err="1">
                <a:latin typeface="Times New Roman" pitchFamily="18" charset="0"/>
                <a:cs typeface="Times New Roman" pitchFamily="18" charset="0"/>
              </a:rPr>
              <a:t>Vận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dụng</a:t>
            </a:r>
            <a:endParaRPr lang="en-US" sz="3000" dirty="0">
              <a:latin typeface="Times New Roman" pitchFamily="18" charset="0"/>
              <a:cs typeface="Times New Roman" pitchFamily="18" charset="0"/>
            </a:endParaRPr>
          </a:p>
        </p:txBody>
      </p:sp>
      <p:pic>
        <p:nvPicPr>
          <p:cNvPr id="2050" name="Picture 2" descr="rừng xanh hoa chuối đỏ tươi | Hai Le | 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916" y="2242592"/>
            <a:ext cx="4760092" cy="3188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49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u giai phong_vietbac"/>
          <p:cNvPicPr>
            <a:picLocks noChangeAspect="1" noChangeArrowheads="1"/>
          </p:cNvPicPr>
          <p:nvPr/>
        </p:nvPicPr>
        <p:blipFill>
          <a:blip r:embed="rId4"/>
          <a:srcRect/>
          <a:stretch>
            <a:fillRect/>
          </a:stretch>
        </p:blipFill>
        <p:spPr bwMode="auto">
          <a:xfrm>
            <a:off x="3135087" y="1088571"/>
            <a:ext cx="8599714" cy="5464629"/>
          </a:xfrm>
          <a:prstGeom prst="rect">
            <a:avLst/>
          </a:prstGeom>
          <a:solidFill>
            <a:srgbClr val="FF3300"/>
          </a:solidFill>
          <a:ln w="9525">
            <a:noFill/>
            <a:miter lim="800000"/>
            <a:headEnd/>
            <a:tailEnd/>
          </a:ln>
        </p:spPr>
      </p:pic>
      <p:sp>
        <p:nvSpPr>
          <p:cNvPr id="5" name="TextBox 4"/>
          <p:cNvSpPr txBox="1"/>
          <p:nvPr/>
        </p:nvSpPr>
        <p:spPr>
          <a:xfrm>
            <a:off x="696686" y="0"/>
            <a:ext cx="10972801" cy="1754326"/>
          </a:xfrm>
          <a:prstGeom prst="rect">
            <a:avLst/>
          </a:prstGeom>
          <a:noFill/>
        </p:spPr>
        <p:txBody>
          <a:bodyPr wrap="square" rtlCol="0">
            <a:spAutoFit/>
          </a:bodyPr>
          <a:lstStyle/>
          <a:p>
            <a:r>
              <a:rPr lang="en-US" altLang="en-US" b="1" dirty="0">
                <a:solidFill>
                  <a:srgbClr val="FFFF00"/>
                </a:solidFill>
              </a:rPr>
              <a:t> </a:t>
            </a:r>
            <a:r>
              <a:rPr lang="en-US" altLang="en-US" sz="3600" b="1" dirty="0">
                <a:solidFill>
                  <a:srgbClr val="FF0000"/>
                </a:solidFill>
                <a:latin typeface="Times New Roman" panose="02020603050405020304" pitchFamily="18" charset="0"/>
                <a:cs typeface="Times New Roman" panose="02020603050405020304" pitchFamily="18" charset="0"/>
              </a:rPr>
              <a:t>KHU GIẢI PHÓNG VIỆT BẮC</a:t>
            </a:r>
          </a:p>
          <a:p>
            <a:r>
              <a:rPr lang="en-US" sz="3600" b="1" dirty="0" err="1">
                <a:solidFill>
                  <a:srgbClr val="0000FF"/>
                </a:solidFill>
              </a:rPr>
              <a:t>Gồm</a:t>
            </a:r>
            <a:r>
              <a:rPr lang="en-US" sz="3600" b="1" dirty="0">
                <a:solidFill>
                  <a:srgbClr val="0000FF"/>
                </a:solidFill>
              </a:rPr>
              <a:t> 6 </a:t>
            </a:r>
            <a:r>
              <a:rPr lang="en-US" sz="3600" b="1" dirty="0" err="1">
                <a:solidFill>
                  <a:srgbClr val="0000FF"/>
                </a:solidFill>
              </a:rPr>
              <a:t>tỉnh</a:t>
            </a:r>
            <a:r>
              <a:rPr lang="en-US" sz="3600" b="1" dirty="0">
                <a:solidFill>
                  <a:srgbClr val="0000FF"/>
                </a:solidFill>
              </a:rPr>
              <a:t> </a:t>
            </a:r>
            <a:r>
              <a:rPr lang="en-US" sz="3600" b="1" dirty="0" err="1">
                <a:solidFill>
                  <a:srgbClr val="0000FF"/>
                </a:solidFill>
              </a:rPr>
              <a:t>Đông</a:t>
            </a:r>
            <a:r>
              <a:rPr lang="en-US" sz="3600" b="1" dirty="0">
                <a:solidFill>
                  <a:srgbClr val="0000FF"/>
                </a:solidFill>
              </a:rPr>
              <a:t> </a:t>
            </a:r>
            <a:r>
              <a:rPr lang="en-US" sz="3600" b="1" dirty="0" err="1">
                <a:solidFill>
                  <a:srgbClr val="0000FF"/>
                </a:solidFill>
              </a:rPr>
              <a:t>Bắc</a:t>
            </a:r>
            <a:r>
              <a:rPr lang="en-US" sz="3600" b="1" dirty="0">
                <a:solidFill>
                  <a:srgbClr val="0000FF"/>
                </a:solidFill>
              </a:rPr>
              <a:t>: Cao, </a:t>
            </a:r>
            <a:r>
              <a:rPr lang="en-US" sz="3600" b="1" dirty="0" err="1">
                <a:solidFill>
                  <a:srgbClr val="0000FF"/>
                </a:solidFill>
              </a:rPr>
              <a:t>Bắc</a:t>
            </a:r>
            <a:r>
              <a:rPr lang="en-US" sz="3600" b="1" dirty="0">
                <a:solidFill>
                  <a:srgbClr val="0000FF"/>
                </a:solidFill>
              </a:rPr>
              <a:t>, </a:t>
            </a:r>
            <a:r>
              <a:rPr lang="en-US" sz="3600" b="1" dirty="0" err="1">
                <a:solidFill>
                  <a:srgbClr val="0000FF"/>
                </a:solidFill>
              </a:rPr>
              <a:t>Lạng</a:t>
            </a:r>
            <a:r>
              <a:rPr lang="en-US" sz="3600" b="1" dirty="0">
                <a:solidFill>
                  <a:srgbClr val="0000FF"/>
                </a:solidFill>
              </a:rPr>
              <a:t>, </a:t>
            </a:r>
            <a:r>
              <a:rPr lang="en-US" sz="3600" b="1" dirty="0" err="1">
                <a:solidFill>
                  <a:srgbClr val="0000FF"/>
                </a:solidFill>
              </a:rPr>
              <a:t>Thái</a:t>
            </a:r>
            <a:r>
              <a:rPr lang="en-US" sz="3600" b="1" dirty="0">
                <a:solidFill>
                  <a:srgbClr val="0000FF"/>
                </a:solidFill>
              </a:rPr>
              <a:t>, </a:t>
            </a:r>
            <a:r>
              <a:rPr lang="en-US" sz="3600" b="1" dirty="0" err="1">
                <a:solidFill>
                  <a:srgbClr val="0000FF"/>
                </a:solidFill>
              </a:rPr>
              <a:t>Tuyên</a:t>
            </a:r>
            <a:r>
              <a:rPr lang="en-US" sz="3600" b="1" dirty="0">
                <a:solidFill>
                  <a:srgbClr val="0000FF"/>
                </a:solidFill>
              </a:rPr>
              <a:t>, </a:t>
            </a:r>
            <a:r>
              <a:rPr lang="en-US" sz="3600" b="1" dirty="0" err="1">
                <a:solidFill>
                  <a:srgbClr val="0000FF"/>
                </a:solidFill>
              </a:rPr>
              <a:t>Hà</a:t>
            </a:r>
            <a:r>
              <a:rPr lang="en-US" sz="3600" b="1" dirty="0">
                <a:solidFill>
                  <a:srgbClr val="0000FF"/>
                </a:solidFill>
              </a:rPr>
              <a:t> </a:t>
            </a:r>
          </a:p>
          <a:p>
            <a:endParaRPr lang="en-US" sz="3600" dirty="0">
              <a:solidFill>
                <a:srgbClr val="FF0000"/>
              </a:solidFill>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294513" y="5617791"/>
            <a:ext cx="10040884" cy="954107"/>
          </a:xfrm>
          <a:prstGeom prst="rect">
            <a:avLst/>
          </a:prstGeom>
          <a:noFill/>
        </p:spPr>
        <p:txBody>
          <a:bodyPr wrap="square" rtlCol="0">
            <a:spAutoFit/>
          </a:bodyPr>
          <a:lstStyle/>
          <a:p>
            <a:pPr algn="ctr"/>
            <a:r>
              <a:rPr lang="vi-VN" sz="2800" b="1" dirty="0">
                <a:solidFill>
                  <a:prstClr val="black"/>
                </a:solidFill>
              </a:rPr>
              <a:t>Cây đa Tân Trào</a:t>
            </a:r>
            <a:r>
              <a:rPr lang="vi-VN" sz="2800" dirty="0">
                <a:solidFill>
                  <a:prstClr val="black"/>
                </a:solidFill>
              </a:rPr>
              <a:t> là nơi chứng kiến nhiều sự kiện trọng đại của đất nước, đặc biệt vào thời kỳ tiền khởi nghĩa Tháng Tám năm 1945</a:t>
            </a:r>
            <a:r>
              <a:rPr lang="en-US" sz="2800" dirty="0">
                <a:solidFill>
                  <a:prstClr val="black"/>
                </a:solidFill>
              </a:rPr>
              <a:t>.</a:t>
            </a:r>
          </a:p>
        </p:txBody>
      </p:sp>
      <p:pic>
        <p:nvPicPr>
          <p:cNvPr id="5" name="Picture 5" descr="1259555925_Cay da Tan Tr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196" y="756733"/>
            <a:ext cx="7306808" cy="3767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2814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vietbac0745484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66934" y="288707"/>
            <a:ext cx="9468645" cy="504747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99099" y="5517935"/>
            <a:ext cx="10988558" cy="1200329"/>
          </a:xfrm>
          <a:prstGeom prst="rect">
            <a:avLst/>
          </a:prstGeom>
        </p:spPr>
        <p:txBody>
          <a:bodyPr wrap="square">
            <a:spAutoFit/>
          </a:bodyPr>
          <a:lstStyle/>
          <a:p>
            <a:pPr algn="just"/>
            <a:r>
              <a:rPr lang="en-US" sz="2400" i="1" dirty="0">
                <a:solidFill>
                  <a:prstClr val="black"/>
                </a:solidFill>
              </a:rPr>
              <a:t>	</a:t>
            </a:r>
            <a:r>
              <a:rPr lang="vi-VN" sz="2400" i="1" dirty="0">
                <a:solidFill>
                  <a:prstClr val="black"/>
                </a:solidFill>
              </a:rPr>
              <a:t>Tháng 12-1953, tại Chiến khu Việt Bắc (Thái Nguyên), TƯ Đảng và Chủ tịch Hồ Chí Minh quyết định mở mặt trận có tính chất chiến lược: tiêu diệt tập đoàn cứ điểm quân viễn chinh tinh nhuệ Pháp ở Điện Biên Phủ.</a:t>
            </a:r>
            <a:endParaRPr lang="en-US" sz="2400" dirty="0">
              <a:solidFill>
                <a:prstClr val="black"/>
              </a:solidFill>
            </a:endParaRPr>
          </a:p>
        </p:txBody>
      </p:sp>
    </p:spTree>
    <p:extLst>
      <p:ext uri="{BB962C8B-B14F-4D97-AF65-F5344CB8AC3E}">
        <p14:creationId xmlns:p14="http://schemas.microsoft.com/office/powerpoint/2010/main" val="158924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ác Hồ tắm cho trẻ ở Việt Bắc - Tuần Báo Văn Nghệ TP.H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0427"/>
            <a:ext cx="5894222" cy="440246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ÁC HỒ TẮM CHO TRẺ Ở VIỆT BẮ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222" y="1320427"/>
            <a:ext cx="6261285" cy="440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66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wipe(down)">
                                      <p:cBhvr>
                                        <p:cTn id="12"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TextBox 1"/>
          <p:cNvSpPr txBox="1"/>
          <p:nvPr/>
        </p:nvSpPr>
        <p:spPr>
          <a:xfrm>
            <a:off x="2184399" y="252252"/>
            <a:ext cx="8173545" cy="523220"/>
          </a:xfrm>
          <a:prstGeom prst="rect">
            <a:avLst/>
          </a:prstGeom>
          <a:solidFill>
            <a:schemeClr val="accent1">
              <a:lumMod val="20000"/>
              <a:lumOff val="80000"/>
            </a:schemeClr>
          </a:solidFill>
        </p:spPr>
        <p:txBody>
          <a:bodyPr wrap="square">
            <a:spAutoFit/>
          </a:bodyPr>
          <a:lstStyle/>
          <a:p>
            <a:pPr algn="ctr">
              <a:defRPr/>
            </a:pPr>
            <a:r>
              <a:rPr lang="vi-VN" sz="2800" b="1" dirty="0">
                <a:solidFill>
                  <a:srgbClr val="FF0000"/>
                </a:solidFill>
              </a:rPr>
              <a:t>I. TÌM HIỂU CHUNG</a:t>
            </a:r>
            <a:endParaRPr lang="en-US" sz="2800" b="1" dirty="0">
              <a:solidFill>
                <a:srgbClr val="FF0000"/>
              </a:solidFill>
            </a:endParaRPr>
          </a:p>
        </p:txBody>
      </p:sp>
      <p:sp>
        <p:nvSpPr>
          <p:cNvPr id="12" name="Rectangle 11"/>
          <p:cNvSpPr/>
          <p:nvPr/>
        </p:nvSpPr>
        <p:spPr>
          <a:xfrm>
            <a:off x="481727" y="1816674"/>
            <a:ext cx="5884039" cy="4616648"/>
          </a:xfrm>
          <a:prstGeom prst="rect">
            <a:avLst/>
          </a:prstGeom>
        </p:spPr>
        <p:txBody>
          <a:bodyPr wrap="square">
            <a:spAutoFit/>
          </a:bodyPr>
          <a:lstStyle/>
          <a:p>
            <a:pPr marL="457200" indent="-457200" algn="just">
              <a:lnSpc>
                <a:spcPct val="150000"/>
              </a:lnSpc>
              <a:buFontTx/>
              <a:buChar char="-"/>
            </a:pPr>
            <a:r>
              <a:rPr lang="en-US" sz="2800" dirty="0" err="1">
                <a:solidFill>
                  <a:prstClr val="black"/>
                </a:solidFill>
              </a:rPr>
              <a:t>Sau</a:t>
            </a:r>
            <a:r>
              <a:rPr lang="en-US" sz="2800" dirty="0">
                <a:solidFill>
                  <a:prstClr val="black"/>
                </a:solidFill>
              </a:rPr>
              <a:t> </a:t>
            </a:r>
            <a:r>
              <a:rPr lang="en-US" sz="2800" dirty="0" err="1">
                <a:solidFill>
                  <a:prstClr val="black"/>
                </a:solidFill>
              </a:rPr>
              <a:t>chiến</a:t>
            </a:r>
            <a:r>
              <a:rPr lang="en-US" sz="2800" dirty="0">
                <a:solidFill>
                  <a:prstClr val="black"/>
                </a:solidFill>
              </a:rPr>
              <a:t> </a:t>
            </a:r>
            <a:r>
              <a:rPr lang="en-US" sz="2800" dirty="0" err="1">
                <a:solidFill>
                  <a:prstClr val="black"/>
                </a:solidFill>
              </a:rPr>
              <a:t>thắng</a:t>
            </a:r>
            <a:r>
              <a:rPr lang="en-US" sz="2800" dirty="0">
                <a:solidFill>
                  <a:prstClr val="black"/>
                </a:solidFill>
              </a:rPr>
              <a:t> </a:t>
            </a:r>
            <a:r>
              <a:rPr lang="en-US" sz="2800" dirty="0" err="1">
                <a:solidFill>
                  <a:prstClr val="black"/>
                </a:solidFill>
              </a:rPr>
              <a:t>Điện</a:t>
            </a:r>
            <a:r>
              <a:rPr lang="en-US" sz="2800" dirty="0">
                <a:solidFill>
                  <a:prstClr val="black"/>
                </a:solidFill>
              </a:rPr>
              <a:t> </a:t>
            </a:r>
            <a:r>
              <a:rPr lang="en-US" sz="2800" dirty="0" err="1">
                <a:solidFill>
                  <a:prstClr val="black"/>
                </a:solidFill>
              </a:rPr>
              <a:t>Biên</a:t>
            </a:r>
            <a:r>
              <a:rPr lang="en-US" sz="2800" dirty="0">
                <a:solidFill>
                  <a:prstClr val="black"/>
                </a:solidFill>
              </a:rPr>
              <a:t> </a:t>
            </a:r>
            <a:r>
              <a:rPr lang="en-US" sz="2800" dirty="0" err="1">
                <a:solidFill>
                  <a:prstClr val="black"/>
                </a:solidFill>
              </a:rPr>
              <a:t>Phủ</a:t>
            </a:r>
            <a:r>
              <a:rPr lang="en-US" sz="2800" dirty="0">
                <a:solidFill>
                  <a:prstClr val="black"/>
                </a:solidFill>
              </a:rPr>
              <a:t>, </a:t>
            </a:r>
            <a:r>
              <a:rPr lang="en-US" sz="2800" dirty="0" err="1">
                <a:solidFill>
                  <a:prstClr val="black"/>
                </a:solidFill>
              </a:rPr>
              <a:t>hòa</a:t>
            </a:r>
            <a:r>
              <a:rPr lang="en-US" sz="2800" dirty="0">
                <a:solidFill>
                  <a:prstClr val="black"/>
                </a:solidFill>
              </a:rPr>
              <a:t> </a:t>
            </a:r>
            <a:r>
              <a:rPr lang="en-US" sz="2800" dirty="0" err="1">
                <a:solidFill>
                  <a:prstClr val="black"/>
                </a:solidFill>
              </a:rPr>
              <a:t>bình</a:t>
            </a:r>
            <a:r>
              <a:rPr lang="en-US" sz="2800" dirty="0">
                <a:solidFill>
                  <a:prstClr val="black"/>
                </a:solidFill>
              </a:rPr>
              <a:t> </a:t>
            </a:r>
            <a:r>
              <a:rPr lang="en-US" sz="2800" dirty="0" err="1">
                <a:solidFill>
                  <a:prstClr val="black"/>
                </a:solidFill>
              </a:rPr>
              <a:t>lập</a:t>
            </a:r>
            <a:r>
              <a:rPr lang="en-US" sz="2800" dirty="0">
                <a:solidFill>
                  <a:prstClr val="black"/>
                </a:solidFill>
              </a:rPr>
              <a:t> </a:t>
            </a:r>
            <a:r>
              <a:rPr lang="en-US" sz="2800" dirty="0" err="1">
                <a:solidFill>
                  <a:prstClr val="black"/>
                </a:solidFill>
              </a:rPr>
              <a:t>lại</a:t>
            </a:r>
            <a:r>
              <a:rPr lang="en-US" sz="2800" dirty="0">
                <a:solidFill>
                  <a:prstClr val="black"/>
                </a:solidFill>
              </a:rPr>
              <a:t> ở </a:t>
            </a:r>
            <a:r>
              <a:rPr lang="en-US" sz="2800" dirty="0" err="1">
                <a:solidFill>
                  <a:prstClr val="black"/>
                </a:solidFill>
              </a:rPr>
              <a:t>miền</a:t>
            </a:r>
            <a:r>
              <a:rPr lang="en-US" sz="2800" dirty="0">
                <a:solidFill>
                  <a:prstClr val="black"/>
                </a:solidFill>
              </a:rPr>
              <a:t> </a:t>
            </a:r>
            <a:r>
              <a:rPr lang="en-US" sz="2800" dirty="0" err="1">
                <a:solidFill>
                  <a:prstClr val="black"/>
                </a:solidFill>
              </a:rPr>
              <a:t>Bắc</a:t>
            </a:r>
            <a:r>
              <a:rPr lang="en-US" sz="2800" dirty="0">
                <a:solidFill>
                  <a:prstClr val="black"/>
                </a:solidFill>
              </a:rPr>
              <a:t> </a:t>
            </a:r>
            <a:r>
              <a:rPr lang="en-US" sz="2800" dirty="0" err="1">
                <a:solidFill>
                  <a:prstClr val="black"/>
                </a:solidFill>
              </a:rPr>
              <a:t>nước</a:t>
            </a:r>
            <a:r>
              <a:rPr lang="en-US" sz="2800" dirty="0">
                <a:solidFill>
                  <a:prstClr val="black"/>
                </a:solidFill>
              </a:rPr>
              <a:t> ta. </a:t>
            </a:r>
          </a:p>
          <a:p>
            <a:pPr marL="457200" indent="-457200" algn="just">
              <a:lnSpc>
                <a:spcPct val="150000"/>
              </a:lnSpc>
              <a:buFontTx/>
              <a:buChar char="-"/>
            </a:pPr>
            <a:r>
              <a:rPr lang="vi-VN" sz="2800" dirty="0">
                <a:solidFill>
                  <a:prstClr val="black"/>
                </a:solidFill>
              </a:rPr>
              <a:t>Tháng 10 - 1954, Trung </a:t>
            </a:r>
            <a:r>
              <a:rPr lang="en-US" sz="2800" dirty="0">
                <a:solidFill>
                  <a:prstClr val="black"/>
                </a:solidFill>
              </a:rPr>
              <a:t>ư</a:t>
            </a:r>
            <a:r>
              <a:rPr lang="vi-VN" sz="2800" dirty="0">
                <a:solidFill>
                  <a:prstClr val="black"/>
                </a:solidFill>
              </a:rPr>
              <a:t>ơng Đảng quyết định rời chiến khu Việt Bắc về lại thủ đô</a:t>
            </a:r>
            <a:r>
              <a:rPr lang="en-US" sz="2800" dirty="0">
                <a:solidFill>
                  <a:prstClr val="black"/>
                </a:solidFill>
              </a:rPr>
              <a:t> </a:t>
            </a:r>
            <a:r>
              <a:rPr lang="en-US" sz="2800" dirty="0" err="1">
                <a:solidFill>
                  <a:prstClr val="black"/>
                </a:solidFill>
              </a:rPr>
              <a:t>Hà</a:t>
            </a:r>
            <a:r>
              <a:rPr lang="en-US" sz="2800" dirty="0">
                <a:solidFill>
                  <a:prstClr val="black"/>
                </a:solidFill>
              </a:rPr>
              <a:t> </a:t>
            </a:r>
            <a:r>
              <a:rPr lang="en-US" sz="2800" dirty="0" err="1">
                <a:solidFill>
                  <a:prstClr val="black"/>
                </a:solidFill>
              </a:rPr>
              <a:t>Nội</a:t>
            </a:r>
            <a:r>
              <a:rPr lang="en-US" sz="2800" dirty="0">
                <a:solidFill>
                  <a:prstClr val="black"/>
                </a:solidFill>
              </a:rPr>
              <a:t>.</a:t>
            </a:r>
            <a:r>
              <a:rPr lang="vi-VN" sz="2800" dirty="0">
                <a:solidFill>
                  <a:prstClr val="black"/>
                </a:solidFill>
              </a:rPr>
              <a:t> </a:t>
            </a:r>
            <a:endParaRPr lang="en-US" sz="2800" dirty="0">
              <a:solidFill>
                <a:prstClr val="black"/>
              </a:solidFill>
            </a:endParaRPr>
          </a:p>
          <a:p>
            <a:pPr marL="457200" indent="-457200" algn="just">
              <a:lnSpc>
                <a:spcPct val="150000"/>
              </a:lnSpc>
              <a:buFontTx/>
              <a:buChar char="-"/>
            </a:pPr>
            <a:r>
              <a:rPr lang="vi-VN" sz="2800" dirty="0">
                <a:solidFill>
                  <a:prstClr val="black"/>
                </a:solidFill>
              </a:rPr>
              <a:t>Nhân sự kiện có tính chất lịch sử ấy, Tố Hữu đã sáng tác bài thơ </a:t>
            </a:r>
            <a:r>
              <a:rPr lang="vi-VN" sz="2800" i="1" dirty="0">
                <a:solidFill>
                  <a:prstClr val="black"/>
                </a:solidFill>
              </a:rPr>
              <a:t>Việt Bắc</a:t>
            </a:r>
            <a:r>
              <a:rPr lang="en-US" sz="2800" i="1" dirty="0">
                <a:solidFill>
                  <a:prstClr val="black"/>
                </a:solidFill>
              </a:rPr>
              <a:t>.</a:t>
            </a:r>
          </a:p>
        </p:txBody>
      </p:sp>
      <p:sp>
        <p:nvSpPr>
          <p:cNvPr id="14" name="TextBox 13"/>
          <p:cNvSpPr txBox="1"/>
          <p:nvPr/>
        </p:nvSpPr>
        <p:spPr>
          <a:xfrm>
            <a:off x="823320" y="1088544"/>
            <a:ext cx="7858234" cy="584775"/>
          </a:xfrm>
          <a:prstGeom prst="rect">
            <a:avLst/>
          </a:prstGeom>
          <a:noFill/>
        </p:spPr>
        <p:txBody>
          <a:bodyPr wrap="square" rtlCol="0">
            <a:spAutoFit/>
          </a:bodyPr>
          <a:lstStyle/>
          <a:p>
            <a:r>
              <a:rPr lang="en-US" sz="3200" b="1" i="1" dirty="0">
                <a:solidFill>
                  <a:srgbClr val="7030A0"/>
                </a:solidFill>
              </a:rPr>
              <a:t>1. </a:t>
            </a:r>
            <a:r>
              <a:rPr lang="en-US" sz="3200" b="1" i="1" dirty="0" err="1">
                <a:solidFill>
                  <a:srgbClr val="7030A0"/>
                </a:solidFill>
              </a:rPr>
              <a:t>Hoàn</a:t>
            </a:r>
            <a:r>
              <a:rPr lang="en-US" sz="3200" b="1" i="1" dirty="0">
                <a:solidFill>
                  <a:srgbClr val="7030A0"/>
                </a:solidFill>
              </a:rPr>
              <a:t> </a:t>
            </a:r>
            <a:r>
              <a:rPr lang="en-US" sz="3200" b="1" i="1" dirty="0" err="1">
                <a:solidFill>
                  <a:srgbClr val="7030A0"/>
                </a:solidFill>
              </a:rPr>
              <a:t>cảnh</a:t>
            </a:r>
            <a:r>
              <a:rPr lang="en-US" sz="3200" b="1" i="1" dirty="0">
                <a:solidFill>
                  <a:srgbClr val="7030A0"/>
                </a:solidFill>
              </a:rPr>
              <a:t> </a:t>
            </a:r>
            <a:r>
              <a:rPr lang="en-US" sz="3200" b="1" i="1" dirty="0" err="1">
                <a:solidFill>
                  <a:srgbClr val="7030A0"/>
                </a:solidFill>
              </a:rPr>
              <a:t>sáng</a:t>
            </a:r>
            <a:r>
              <a:rPr lang="en-US" sz="3200" b="1" i="1" dirty="0">
                <a:solidFill>
                  <a:srgbClr val="7030A0"/>
                </a:solidFill>
              </a:rPr>
              <a:t> </a:t>
            </a:r>
            <a:r>
              <a:rPr lang="en-US" sz="3200" b="1" i="1" dirty="0" err="1">
                <a:solidFill>
                  <a:srgbClr val="7030A0"/>
                </a:solidFill>
              </a:rPr>
              <a:t>tác</a:t>
            </a:r>
            <a:r>
              <a:rPr lang="en-US" sz="3200" b="1" i="1" dirty="0">
                <a:solidFill>
                  <a:srgbClr val="7030A0"/>
                </a:solidFill>
              </a:rPr>
              <a:t> </a:t>
            </a:r>
          </a:p>
        </p:txBody>
      </p:sp>
      <p:pic>
        <p:nvPicPr>
          <p:cNvPr id="16" name="Picture 2" descr="16820079509_ND-Luong-SOn-tien-bo-doi-va"/>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6653048" y="2195052"/>
            <a:ext cx="5418080" cy="3629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82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TextBox 1"/>
          <p:cNvSpPr txBox="1"/>
          <p:nvPr/>
        </p:nvSpPr>
        <p:spPr>
          <a:xfrm>
            <a:off x="2184399" y="252252"/>
            <a:ext cx="8173545" cy="523220"/>
          </a:xfrm>
          <a:prstGeom prst="rect">
            <a:avLst/>
          </a:prstGeom>
          <a:solidFill>
            <a:schemeClr val="accent1">
              <a:lumMod val="20000"/>
              <a:lumOff val="80000"/>
            </a:schemeClr>
          </a:solidFill>
        </p:spPr>
        <p:txBody>
          <a:bodyPr wrap="square">
            <a:spAutoFit/>
          </a:bodyPr>
          <a:lstStyle/>
          <a:p>
            <a:pPr algn="ctr">
              <a:defRPr/>
            </a:pPr>
            <a:r>
              <a:rPr lang="vi-VN" sz="2800" b="1" dirty="0">
                <a:solidFill>
                  <a:srgbClr val="FF0000"/>
                </a:solidFill>
              </a:rPr>
              <a:t>I. TÌM HIỂU CHUNG</a:t>
            </a:r>
            <a:endParaRPr lang="en-US" sz="2800" b="1" dirty="0">
              <a:solidFill>
                <a:srgbClr val="FF0000"/>
              </a:solidFill>
            </a:endParaRPr>
          </a:p>
        </p:txBody>
      </p:sp>
      <p:sp>
        <p:nvSpPr>
          <p:cNvPr id="15" name="TextBox 14"/>
          <p:cNvSpPr txBox="1"/>
          <p:nvPr/>
        </p:nvSpPr>
        <p:spPr>
          <a:xfrm>
            <a:off x="765516" y="1028175"/>
            <a:ext cx="7858234" cy="523220"/>
          </a:xfrm>
          <a:prstGeom prst="rect">
            <a:avLst/>
          </a:prstGeom>
          <a:noFill/>
        </p:spPr>
        <p:txBody>
          <a:bodyPr wrap="square" rtlCol="0">
            <a:spAutoFit/>
          </a:bodyPr>
          <a:lstStyle/>
          <a:p>
            <a:r>
              <a:rPr lang="en-US" sz="2800" b="1" i="1" dirty="0">
                <a:solidFill>
                  <a:srgbClr val="7030A0"/>
                </a:solidFill>
              </a:rPr>
              <a:t> </a:t>
            </a:r>
          </a:p>
        </p:txBody>
      </p:sp>
      <p:sp>
        <p:nvSpPr>
          <p:cNvPr id="7" name="TextBox 6"/>
          <p:cNvSpPr txBox="1"/>
          <p:nvPr/>
        </p:nvSpPr>
        <p:spPr>
          <a:xfrm>
            <a:off x="823320" y="1088544"/>
            <a:ext cx="7858234" cy="584775"/>
          </a:xfrm>
          <a:prstGeom prst="rect">
            <a:avLst/>
          </a:prstGeom>
          <a:noFill/>
        </p:spPr>
        <p:txBody>
          <a:bodyPr wrap="square" rtlCol="0">
            <a:spAutoFit/>
          </a:bodyPr>
          <a:lstStyle/>
          <a:p>
            <a:r>
              <a:rPr lang="en-US" sz="3200" b="1" i="1" dirty="0">
                <a:solidFill>
                  <a:srgbClr val="7030A0"/>
                </a:solidFill>
              </a:rPr>
              <a:t>2. </a:t>
            </a:r>
            <a:r>
              <a:rPr lang="en-US" sz="3200" b="1" i="1" dirty="0" err="1">
                <a:solidFill>
                  <a:srgbClr val="7030A0"/>
                </a:solidFill>
              </a:rPr>
              <a:t>Bố</a:t>
            </a:r>
            <a:r>
              <a:rPr lang="en-US" sz="3200" b="1" i="1" dirty="0">
                <a:solidFill>
                  <a:srgbClr val="7030A0"/>
                </a:solidFill>
              </a:rPr>
              <a:t> </a:t>
            </a:r>
            <a:r>
              <a:rPr lang="en-US" sz="3200" b="1" i="1" dirty="0" err="1">
                <a:solidFill>
                  <a:srgbClr val="7030A0"/>
                </a:solidFill>
              </a:rPr>
              <a:t>cục</a:t>
            </a:r>
            <a:r>
              <a:rPr lang="en-US" sz="3200" b="1" i="1" dirty="0">
                <a:solidFill>
                  <a:srgbClr val="7030A0"/>
                </a:solidFill>
              </a:rPr>
              <a:t> </a:t>
            </a:r>
          </a:p>
        </p:txBody>
      </p:sp>
      <p:sp>
        <p:nvSpPr>
          <p:cNvPr id="8" name="Rectangle 3"/>
          <p:cNvSpPr>
            <a:spLocks noChangeArrowheads="1"/>
          </p:cNvSpPr>
          <p:nvPr/>
        </p:nvSpPr>
        <p:spPr bwMode="auto">
          <a:xfrm>
            <a:off x="444936" y="1734907"/>
            <a:ext cx="11176000"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lnSpc>
                <a:spcPct val="150000"/>
              </a:lnSpc>
              <a:spcBef>
                <a:spcPct val="0"/>
              </a:spcBef>
              <a:spcAft>
                <a:spcPct val="0"/>
              </a:spcAft>
            </a:pPr>
            <a:r>
              <a:rPr lang="vi-VN" sz="2800" b="1" i="1" dirty="0">
                <a:solidFill>
                  <a:srgbClr val="000000"/>
                </a:solidFill>
                <a:latin typeface="+mj-lt"/>
              </a:rPr>
              <a:t>- Toàn bộ bài thơ gồm </a:t>
            </a:r>
            <a:r>
              <a:rPr lang="vi-VN" sz="2800" b="1" i="1" dirty="0">
                <a:solidFill>
                  <a:srgbClr val="FF3300"/>
                </a:solidFill>
                <a:latin typeface="+mj-lt"/>
              </a:rPr>
              <a:t>150 câu thơ lục bát</a:t>
            </a:r>
            <a:r>
              <a:rPr lang="vi-VN" sz="2800" b="1" i="1" dirty="0">
                <a:solidFill>
                  <a:srgbClr val="000000"/>
                </a:solidFill>
                <a:latin typeface="+mj-lt"/>
              </a:rPr>
              <a:t> và được chia làm hai phần:</a:t>
            </a:r>
          </a:p>
        </p:txBody>
      </p:sp>
      <p:graphicFrame>
        <p:nvGraphicFramePr>
          <p:cNvPr id="9" name="Content Placeholder 3"/>
          <p:cNvGraphicFramePr>
            <a:graphicFrameLocks/>
          </p:cNvGraphicFramePr>
          <p:nvPr>
            <p:extLst>
              <p:ext uri="{D42A27DB-BD31-4B8C-83A1-F6EECF244321}">
                <p14:modId xmlns:p14="http://schemas.microsoft.com/office/powerpoint/2010/main" val="3052087405"/>
              </p:ext>
            </p:extLst>
          </p:nvPr>
        </p:nvGraphicFramePr>
        <p:xfrm>
          <a:off x="838200" y="2755820"/>
          <a:ext cx="10515600" cy="3739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195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linds(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Graphic spid="9"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HatQuanHo%2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5598" y="1462772"/>
            <a:ext cx="6071400" cy="3855900"/>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3"/>
          <p:cNvSpPr>
            <a:spLocks noChangeArrowheads="1"/>
          </p:cNvSpPr>
          <p:nvPr/>
        </p:nvSpPr>
        <p:spPr bwMode="auto">
          <a:xfrm>
            <a:off x="7791240" y="5190314"/>
            <a:ext cx="2262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vi-VN" sz="2400" b="1" i="1" dirty="0">
                <a:solidFill>
                  <a:srgbClr val="000000"/>
                </a:solidFill>
                <a:latin typeface="Times New Roman" pitchFamily="18" charset="0"/>
                <a:cs typeface="Times New Roman" pitchFamily="18" charset="0"/>
              </a:rPr>
              <a:t>Hát giao duyên </a:t>
            </a:r>
          </a:p>
        </p:txBody>
      </p:sp>
      <p:sp>
        <p:nvSpPr>
          <p:cNvPr id="9220" name="Rectangle 4"/>
          <p:cNvSpPr>
            <a:spLocks noChangeArrowheads="1"/>
          </p:cNvSpPr>
          <p:nvPr/>
        </p:nvSpPr>
        <p:spPr bwMode="auto">
          <a:xfrm>
            <a:off x="1750033" y="5907445"/>
            <a:ext cx="8692508" cy="52322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sz="2800" b="1" i="1" dirty="0">
                <a:solidFill>
                  <a:srgbClr val="FFFFFF"/>
                </a:solidFill>
                <a:latin typeface="Times New Roman" pitchFamily="18" charset="0"/>
                <a:cs typeface="Times New Roman" pitchFamily="18" charset="0"/>
              </a:rPr>
              <a:t>"</a:t>
            </a:r>
            <a:r>
              <a:rPr lang="en-US" sz="2800" b="1" i="1" dirty="0" err="1">
                <a:solidFill>
                  <a:srgbClr val="FFFFFF"/>
                </a:solidFill>
                <a:latin typeface="Times New Roman" pitchFamily="18" charset="0"/>
                <a:cs typeface="Times New Roman" pitchFamily="18" charset="0"/>
              </a:rPr>
              <a:t>Mình</a:t>
            </a:r>
            <a:r>
              <a:rPr lang="en-US" sz="2800" b="1" i="1" dirty="0">
                <a:solidFill>
                  <a:srgbClr val="FFFFFF"/>
                </a:solidFill>
                <a:latin typeface="Times New Roman" pitchFamily="18" charset="0"/>
                <a:cs typeface="Times New Roman" pitchFamily="18" charset="0"/>
              </a:rPr>
              <a:t> </a:t>
            </a:r>
            <a:r>
              <a:rPr lang="en-US" sz="2800" b="1" i="1" dirty="0" err="1">
                <a:solidFill>
                  <a:srgbClr val="FFFFFF"/>
                </a:solidFill>
                <a:latin typeface="Times New Roman" pitchFamily="18" charset="0"/>
                <a:cs typeface="Times New Roman" pitchFamily="18" charset="0"/>
              </a:rPr>
              <a:t>về</a:t>
            </a:r>
            <a:r>
              <a:rPr lang="en-US" sz="2800" b="1" i="1" dirty="0">
                <a:solidFill>
                  <a:srgbClr val="FFFFFF"/>
                </a:solidFill>
                <a:latin typeface="Times New Roman" pitchFamily="18" charset="0"/>
                <a:cs typeface="Times New Roman" pitchFamily="18" charset="0"/>
              </a:rPr>
              <a:t> ta </a:t>
            </a:r>
            <a:r>
              <a:rPr lang="en-US" sz="2800" b="1" i="1" dirty="0" err="1">
                <a:solidFill>
                  <a:srgbClr val="FFFFFF"/>
                </a:solidFill>
                <a:latin typeface="Times New Roman" pitchFamily="18" charset="0"/>
                <a:cs typeface="Times New Roman" pitchFamily="18" charset="0"/>
              </a:rPr>
              <a:t>chẳng</a:t>
            </a:r>
            <a:r>
              <a:rPr lang="en-US" sz="2800" b="1" i="1" dirty="0">
                <a:solidFill>
                  <a:srgbClr val="FFFFFF"/>
                </a:solidFill>
                <a:latin typeface="Times New Roman" pitchFamily="18" charset="0"/>
                <a:cs typeface="Times New Roman" pitchFamily="18" charset="0"/>
              </a:rPr>
              <a:t> </a:t>
            </a:r>
            <a:r>
              <a:rPr lang="en-US" sz="2800" b="1" i="1" dirty="0" err="1">
                <a:solidFill>
                  <a:srgbClr val="FFFFFF"/>
                </a:solidFill>
                <a:latin typeface="Times New Roman" pitchFamily="18" charset="0"/>
                <a:cs typeface="Times New Roman" pitchFamily="18" charset="0"/>
              </a:rPr>
              <a:t>cho</a:t>
            </a:r>
            <a:r>
              <a:rPr lang="en-US" sz="2800" b="1" i="1" dirty="0">
                <a:solidFill>
                  <a:srgbClr val="FFFFFF"/>
                </a:solidFill>
                <a:latin typeface="Times New Roman" pitchFamily="18" charset="0"/>
                <a:cs typeface="Times New Roman" pitchFamily="18" charset="0"/>
              </a:rPr>
              <a:t> </a:t>
            </a:r>
            <a:r>
              <a:rPr lang="en-US" sz="2800" b="1" i="1" dirty="0" err="1">
                <a:solidFill>
                  <a:srgbClr val="FFFFFF"/>
                </a:solidFill>
                <a:latin typeface="Times New Roman" pitchFamily="18" charset="0"/>
                <a:cs typeface="Times New Roman" pitchFamily="18" charset="0"/>
              </a:rPr>
              <a:t>về</a:t>
            </a:r>
            <a:r>
              <a:rPr lang="en-US" sz="2800" b="1" i="1" dirty="0">
                <a:solidFill>
                  <a:srgbClr val="FFFFFF"/>
                </a:solidFill>
                <a:latin typeface="Times New Roman" pitchFamily="18" charset="0"/>
                <a:cs typeface="Times New Roman" pitchFamily="18" charset="0"/>
              </a:rPr>
              <a:t> - Ta </a:t>
            </a:r>
            <a:r>
              <a:rPr lang="en-US" sz="2800" b="1" i="1" dirty="0" err="1">
                <a:solidFill>
                  <a:srgbClr val="FFFFFF"/>
                </a:solidFill>
                <a:latin typeface="Times New Roman" pitchFamily="18" charset="0"/>
                <a:cs typeface="Times New Roman" pitchFamily="18" charset="0"/>
              </a:rPr>
              <a:t>nắm</a:t>
            </a:r>
            <a:r>
              <a:rPr lang="en-US" sz="2800" b="1" i="1" dirty="0">
                <a:solidFill>
                  <a:srgbClr val="FFFFFF"/>
                </a:solidFill>
                <a:latin typeface="Times New Roman" pitchFamily="18" charset="0"/>
                <a:cs typeface="Times New Roman" pitchFamily="18" charset="0"/>
              </a:rPr>
              <a:t> </a:t>
            </a:r>
            <a:r>
              <a:rPr lang="en-US" sz="2800" b="1" i="1" dirty="0" err="1">
                <a:solidFill>
                  <a:srgbClr val="FFFFFF"/>
                </a:solidFill>
                <a:latin typeface="Times New Roman" pitchFamily="18" charset="0"/>
                <a:cs typeface="Times New Roman" pitchFamily="18" charset="0"/>
              </a:rPr>
              <a:t>vạt</a:t>
            </a:r>
            <a:r>
              <a:rPr lang="en-US" sz="2800" b="1" i="1" dirty="0">
                <a:solidFill>
                  <a:srgbClr val="FFFFFF"/>
                </a:solidFill>
                <a:latin typeface="Times New Roman" pitchFamily="18" charset="0"/>
                <a:cs typeface="Times New Roman" pitchFamily="18" charset="0"/>
              </a:rPr>
              <a:t> </a:t>
            </a:r>
            <a:r>
              <a:rPr lang="en-US" sz="2800" b="1" i="1" dirty="0" err="1">
                <a:solidFill>
                  <a:srgbClr val="FFFFFF"/>
                </a:solidFill>
                <a:latin typeface="Times New Roman" pitchFamily="18" charset="0"/>
                <a:cs typeface="Times New Roman" pitchFamily="18" charset="0"/>
              </a:rPr>
              <a:t>áo</a:t>
            </a:r>
            <a:r>
              <a:rPr lang="en-US" sz="2800" b="1" i="1" dirty="0">
                <a:solidFill>
                  <a:srgbClr val="FFFFFF"/>
                </a:solidFill>
                <a:latin typeface="Times New Roman" pitchFamily="18" charset="0"/>
                <a:cs typeface="Times New Roman" pitchFamily="18" charset="0"/>
              </a:rPr>
              <a:t>, ta </a:t>
            </a:r>
            <a:r>
              <a:rPr lang="en-US" sz="2800" b="1" i="1" dirty="0" err="1">
                <a:solidFill>
                  <a:srgbClr val="FFFFFF"/>
                </a:solidFill>
                <a:latin typeface="Times New Roman" pitchFamily="18" charset="0"/>
                <a:cs typeface="Times New Roman" pitchFamily="18" charset="0"/>
              </a:rPr>
              <a:t>đề</a:t>
            </a:r>
            <a:r>
              <a:rPr lang="en-US" sz="2800" b="1" i="1" dirty="0">
                <a:solidFill>
                  <a:srgbClr val="FFFFFF"/>
                </a:solidFill>
                <a:latin typeface="Times New Roman" pitchFamily="18" charset="0"/>
                <a:cs typeface="Times New Roman" pitchFamily="18" charset="0"/>
              </a:rPr>
              <a:t> </a:t>
            </a:r>
            <a:r>
              <a:rPr lang="en-US" sz="2800" b="1" i="1" dirty="0" err="1">
                <a:solidFill>
                  <a:srgbClr val="FFFFFF"/>
                </a:solidFill>
                <a:latin typeface="Times New Roman" pitchFamily="18" charset="0"/>
                <a:cs typeface="Times New Roman" pitchFamily="18" charset="0"/>
              </a:rPr>
              <a:t>bài</a:t>
            </a:r>
            <a:r>
              <a:rPr lang="en-US" sz="2800" b="1" i="1" dirty="0">
                <a:solidFill>
                  <a:srgbClr val="FFFFFF"/>
                </a:solidFill>
                <a:latin typeface="Times New Roman" pitchFamily="18" charset="0"/>
                <a:cs typeface="Times New Roman" pitchFamily="18" charset="0"/>
              </a:rPr>
              <a:t> </a:t>
            </a:r>
            <a:r>
              <a:rPr lang="en-US" sz="2800" b="1" i="1" dirty="0" err="1">
                <a:solidFill>
                  <a:srgbClr val="FFFFFF"/>
                </a:solidFill>
                <a:latin typeface="Times New Roman" pitchFamily="18" charset="0"/>
                <a:cs typeface="Times New Roman" pitchFamily="18" charset="0"/>
              </a:rPr>
              <a:t>thơ</a:t>
            </a:r>
            <a:r>
              <a:rPr lang="en-US" sz="2800" b="1" i="1" dirty="0">
                <a:solidFill>
                  <a:srgbClr val="FFFFFF"/>
                </a:solidFill>
                <a:latin typeface="Times New Roman" pitchFamily="18" charset="0"/>
                <a:cs typeface="Times New Roman" pitchFamily="18" charset="0"/>
              </a:rPr>
              <a:t>"</a:t>
            </a:r>
            <a:r>
              <a:rPr lang="en-US" sz="2000" b="1" i="1" dirty="0">
                <a:solidFill>
                  <a:srgbClr val="FFFFFF"/>
                </a:solidFill>
                <a:latin typeface="Times New Roman" pitchFamily="18" charset="0"/>
                <a:cs typeface="Times New Roman" pitchFamily="18" charset="0"/>
              </a:rPr>
              <a:t> </a:t>
            </a:r>
          </a:p>
        </p:txBody>
      </p:sp>
      <p:sp>
        <p:nvSpPr>
          <p:cNvPr id="9221" name="Rectangle 5"/>
          <p:cNvSpPr>
            <a:spLocks noChangeArrowheads="1"/>
          </p:cNvSpPr>
          <p:nvPr/>
        </p:nvSpPr>
        <p:spPr bwMode="auto">
          <a:xfrm>
            <a:off x="525523" y="1753735"/>
            <a:ext cx="4834753" cy="2031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800" dirty="0">
                <a:solidFill>
                  <a:srgbClr val="000000"/>
                </a:solidFill>
                <a:latin typeface="Times New Roman" pitchFamily="18" charset="0"/>
                <a:cs typeface="Times New Roman" pitchFamily="18" charset="0"/>
              </a:rPr>
              <a:t>- Bài thơ được viết theo kiểu đối đáp nam - nữ, phỏng theo lối hát giao duyên của dân ca.</a:t>
            </a:r>
            <a:endParaRPr lang="en-US" sz="2800" dirty="0">
              <a:solidFill>
                <a:srgbClr val="000000"/>
              </a:solidFill>
              <a:latin typeface="Times New Roman" pitchFamily="18" charset="0"/>
              <a:cs typeface="Times New Roman" pitchFamily="18" charset="0"/>
            </a:endParaRPr>
          </a:p>
        </p:txBody>
      </p:sp>
      <p:sp>
        <p:nvSpPr>
          <p:cNvPr id="6" name="TextBox 5"/>
          <p:cNvSpPr txBox="1"/>
          <p:nvPr/>
        </p:nvSpPr>
        <p:spPr>
          <a:xfrm>
            <a:off x="2184399" y="252252"/>
            <a:ext cx="8173545" cy="523220"/>
          </a:xfrm>
          <a:prstGeom prst="rect">
            <a:avLst/>
          </a:prstGeom>
          <a:solidFill>
            <a:srgbClr val="7FD13B">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I. TÌM HIỂU CHUNG</a:t>
            </a:r>
            <a:endPar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7" name="TextBox 6"/>
          <p:cNvSpPr txBox="1"/>
          <p:nvPr/>
        </p:nvSpPr>
        <p:spPr>
          <a:xfrm>
            <a:off x="765516" y="1028175"/>
            <a:ext cx="785823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7030A0"/>
                </a:solidFill>
                <a:effectLst/>
                <a:uLnTx/>
                <a:uFillTx/>
              </a:rPr>
              <a:t> </a:t>
            </a:r>
          </a:p>
        </p:txBody>
      </p:sp>
      <p:sp>
        <p:nvSpPr>
          <p:cNvPr id="8" name="TextBox 7"/>
          <p:cNvSpPr txBox="1"/>
          <p:nvPr/>
        </p:nvSpPr>
        <p:spPr>
          <a:xfrm>
            <a:off x="823320" y="1088544"/>
            <a:ext cx="785823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7030A0"/>
                </a:solidFill>
                <a:effectLst/>
                <a:uLnTx/>
                <a:uFillTx/>
                <a:latin typeface="Times New Roman" pitchFamily="18" charset="0"/>
                <a:cs typeface="Times New Roman" pitchFamily="18" charset="0"/>
              </a:rPr>
              <a:t>2. </a:t>
            </a:r>
            <a:r>
              <a:rPr kumimoji="0" lang="en-US" sz="3200" b="1" i="1" u="none" strike="noStrike" kern="0" cap="none" spc="0" normalizeH="0" baseline="0" noProof="0" dirty="0" err="1">
                <a:ln>
                  <a:noFill/>
                </a:ln>
                <a:solidFill>
                  <a:srgbClr val="7030A0"/>
                </a:solidFill>
                <a:effectLst/>
                <a:uLnTx/>
                <a:uFillTx/>
                <a:latin typeface="Times New Roman" pitchFamily="18" charset="0"/>
                <a:cs typeface="Times New Roman" pitchFamily="18" charset="0"/>
              </a:rPr>
              <a:t>Bố</a:t>
            </a:r>
            <a:r>
              <a:rPr kumimoji="0" lang="en-US" sz="3200" b="1" i="1" u="none" strike="noStrike" kern="0" cap="none" spc="0" normalizeH="0" baseline="0" noProof="0" dirty="0">
                <a:ln>
                  <a:noFill/>
                </a:ln>
                <a:solidFill>
                  <a:srgbClr val="7030A0"/>
                </a:solidFill>
                <a:effectLst/>
                <a:uLnTx/>
                <a:uFillTx/>
                <a:latin typeface="Times New Roman" pitchFamily="18" charset="0"/>
                <a:cs typeface="Times New Roman" pitchFamily="18" charset="0"/>
              </a:rPr>
              <a:t> </a:t>
            </a:r>
            <a:r>
              <a:rPr kumimoji="0" lang="en-US" sz="3200" b="1" i="1" u="none" strike="noStrike" kern="0" cap="none" spc="0" normalizeH="0" baseline="0" noProof="0" dirty="0" err="1">
                <a:ln>
                  <a:noFill/>
                </a:ln>
                <a:solidFill>
                  <a:srgbClr val="7030A0"/>
                </a:solidFill>
                <a:effectLst/>
                <a:uLnTx/>
                <a:uFillTx/>
                <a:latin typeface="Times New Roman" pitchFamily="18" charset="0"/>
                <a:cs typeface="Times New Roman" pitchFamily="18" charset="0"/>
              </a:rPr>
              <a:t>cục</a:t>
            </a:r>
            <a:r>
              <a:rPr kumimoji="0" lang="en-US" sz="3200" b="1" i="1" u="none" strike="noStrike" kern="0" cap="none" spc="0" normalizeH="0" baseline="0" noProof="0" dirty="0">
                <a:ln>
                  <a:noFill/>
                </a:ln>
                <a:solidFill>
                  <a:srgbClr val="7030A0"/>
                </a:solidFill>
                <a:effectLst/>
                <a:uLnTx/>
                <a:uFillTx/>
                <a:latin typeface="Times New Roman" pitchFamily="18" charset="0"/>
                <a:cs typeface="Times New Roman" pitchFamily="18" charset="0"/>
              </a:rPr>
              <a:t> </a:t>
            </a:r>
          </a:p>
        </p:txBody>
      </p:sp>
    </p:spTree>
    <p:extLst>
      <p:ext uri="{BB962C8B-B14F-4D97-AF65-F5344CB8AC3E}">
        <p14:creationId xmlns:p14="http://schemas.microsoft.com/office/powerpoint/2010/main" val="239133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heel(1)">
                                      <p:cBhvr>
                                        <p:cTn id="12" dur="20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wipe(down)">
                                      <p:cBhvr>
                                        <p:cTn id="17" dur="500"/>
                                        <p:tgtEl>
                                          <p:spTgt spid="92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219"/>
                                        </p:tgtEl>
                                        <p:attrNameLst>
                                          <p:attrName>style.visibility</p:attrName>
                                        </p:attrNameLst>
                                      </p:cBhvr>
                                      <p:to>
                                        <p:strVal val="visible"/>
                                      </p:to>
                                    </p:set>
                                    <p:animEffect transition="in" filter="wipe(down)">
                                      <p:cBhvr>
                                        <p:cTn id="22" dur="500"/>
                                        <p:tgtEl>
                                          <p:spTgt spid="92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220"/>
                                        </p:tgtEl>
                                        <p:attrNameLst>
                                          <p:attrName>style.visibility</p:attrName>
                                        </p:attrNameLst>
                                      </p:cBhvr>
                                      <p:to>
                                        <p:strVal val="visible"/>
                                      </p:to>
                                    </p:set>
                                    <p:animEffect transition="in" filter="wipe(down)">
                                      <p:cBhvr>
                                        <p:cTn id="2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animBg="1"/>
      <p:bldP spid="9221"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4" name="Rectangle 4"/>
          <p:cNvSpPr>
            <a:spLocks noGrp="1" noChangeArrowheads="1"/>
          </p:cNvSpPr>
          <p:nvPr>
            <p:ph type="body" idx="1"/>
          </p:nvPr>
        </p:nvSpPr>
        <p:spPr>
          <a:xfrm>
            <a:off x="889893" y="1798248"/>
            <a:ext cx="9168516" cy="1228728"/>
          </a:xfrm>
          <a:solidFill>
            <a:schemeClr val="bg1"/>
          </a:solidFill>
        </p:spPr>
        <p:txBody>
          <a:bodyPr/>
          <a:lstStyle/>
          <a:p>
            <a:pPr algn="just">
              <a:buClr>
                <a:schemeClr val="tx1"/>
              </a:buClr>
              <a:buFontTx/>
              <a:buChar char="-"/>
            </a:pPr>
            <a:r>
              <a:rPr lang="vi-VN" dirty="0">
                <a:solidFill>
                  <a:schemeClr val="tx2"/>
                </a:solidFill>
                <a:latin typeface="Times New Roman" pitchFamily="18" charset="0"/>
                <a:cs typeface="Times New Roman" pitchFamily="18" charset="0"/>
              </a:rPr>
              <a:t>Thuộc 90 câu đầu của bài thơ</a:t>
            </a:r>
            <a:r>
              <a:rPr lang="en-US" dirty="0">
                <a:solidFill>
                  <a:schemeClr val="tx2"/>
                </a:solidFill>
                <a:latin typeface="Times New Roman" pitchFamily="18" charset="0"/>
                <a:cs typeface="Times New Roman" pitchFamily="18" charset="0"/>
              </a:rPr>
              <a:t>:</a:t>
            </a:r>
          </a:p>
        </p:txBody>
      </p:sp>
      <p:sp>
        <p:nvSpPr>
          <p:cNvPr id="6" name="TextBox 5"/>
          <p:cNvSpPr txBox="1"/>
          <p:nvPr/>
        </p:nvSpPr>
        <p:spPr>
          <a:xfrm>
            <a:off x="823320" y="1088544"/>
            <a:ext cx="785823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i="1" kern="0" dirty="0">
                <a:solidFill>
                  <a:srgbClr val="7030A0"/>
                </a:solidFill>
                <a:latin typeface="Times New Roman" pitchFamily="18" charset="0"/>
                <a:cs typeface="Times New Roman" pitchFamily="18" charset="0"/>
              </a:rPr>
              <a:t>3. </a:t>
            </a:r>
            <a:r>
              <a:rPr lang="en-US" sz="3200" b="1" i="1" kern="0" dirty="0" err="1">
                <a:solidFill>
                  <a:srgbClr val="7030A0"/>
                </a:solidFill>
                <a:latin typeface="Times New Roman" pitchFamily="18" charset="0"/>
                <a:cs typeface="Times New Roman" pitchFamily="18" charset="0"/>
              </a:rPr>
              <a:t>Vị</a:t>
            </a:r>
            <a:r>
              <a:rPr lang="en-US" sz="3200" b="1" i="1" kern="0" dirty="0">
                <a:solidFill>
                  <a:srgbClr val="7030A0"/>
                </a:solidFill>
                <a:latin typeface="Times New Roman" pitchFamily="18" charset="0"/>
                <a:cs typeface="Times New Roman" pitchFamily="18" charset="0"/>
              </a:rPr>
              <a:t> </a:t>
            </a:r>
            <a:r>
              <a:rPr lang="en-US" sz="3200" b="1" i="1" kern="0" dirty="0" err="1">
                <a:solidFill>
                  <a:srgbClr val="7030A0"/>
                </a:solidFill>
                <a:latin typeface="Times New Roman" pitchFamily="18" charset="0"/>
                <a:cs typeface="Times New Roman" pitchFamily="18" charset="0"/>
              </a:rPr>
              <a:t>trí</a:t>
            </a:r>
            <a:r>
              <a:rPr lang="en-US" sz="3200" b="1" i="1" kern="0" dirty="0">
                <a:solidFill>
                  <a:srgbClr val="7030A0"/>
                </a:solidFill>
                <a:latin typeface="Times New Roman" pitchFamily="18" charset="0"/>
                <a:cs typeface="Times New Roman" pitchFamily="18" charset="0"/>
              </a:rPr>
              <a:t> </a:t>
            </a:r>
            <a:r>
              <a:rPr lang="en-US" sz="3200" b="1" i="1" kern="0" dirty="0" err="1">
                <a:solidFill>
                  <a:srgbClr val="7030A0"/>
                </a:solidFill>
                <a:latin typeface="Times New Roman" pitchFamily="18" charset="0"/>
                <a:cs typeface="Times New Roman" pitchFamily="18" charset="0"/>
              </a:rPr>
              <a:t>đoạn</a:t>
            </a:r>
            <a:r>
              <a:rPr lang="en-US" sz="3200" b="1" i="1" kern="0" dirty="0">
                <a:solidFill>
                  <a:srgbClr val="7030A0"/>
                </a:solidFill>
                <a:latin typeface="Times New Roman" pitchFamily="18" charset="0"/>
                <a:cs typeface="Times New Roman" pitchFamily="18" charset="0"/>
              </a:rPr>
              <a:t> </a:t>
            </a:r>
            <a:r>
              <a:rPr lang="en-US" sz="3200" b="1" i="1" kern="0" dirty="0" err="1">
                <a:solidFill>
                  <a:srgbClr val="7030A0"/>
                </a:solidFill>
                <a:latin typeface="Times New Roman" pitchFamily="18" charset="0"/>
                <a:cs typeface="Times New Roman" pitchFamily="18" charset="0"/>
              </a:rPr>
              <a:t>trích</a:t>
            </a:r>
            <a:r>
              <a:rPr kumimoji="0" lang="en-US" sz="3200" b="1" i="1" u="none" strike="noStrike" kern="0" cap="none" spc="0" normalizeH="0" baseline="0" noProof="0" dirty="0">
                <a:ln>
                  <a:noFill/>
                </a:ln>
                <a:solidFill>
                  <a:srgbClr val="7030A0"/>
                </a:solidFill>
                <a:effectLst/>
                <a:uLnTx/>
                <a:uFillTx/>
                <a:latin typeface="Times New Roman" pitchFamily="18" charset="0"/>
                <a:cs typeface="Times New Roman" pitchFamily="18" charset="0"/>
              </a:rPr>
              <a:t> </a:t>
            </a:r>
          </a:p>
        </p:txBody>
      </p:sp>
      <p:sp>
        <p:nvSpPr>
          <p:cNvPr id="7" name="TextBox 6"/>
          <p:cNvSpPr txBox="1"/>
          <p:nvPr/>
        </p:nvSpPr>
        <p:spPr>
          <a:xfrm>
            <a:off x="2184399" y="252252"/>
            <a:ext cx="8173545" cy="523220"/>
          </a:xfrm>
          <a:prstGeom prst="rect">
            <a:avLst/>
          </a:prstGeom>
          <a:solidFill>
            <a:srgbClr val="7FD13B">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I. TÌM HIỂU CHUNG</a:t>
            </a:r>
            <a:endPar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graphicFrame>
        <p:nvGraphicFramePr>
          <p:cNvPr id="9" name="Content Placeholder 4"/>
          <p:cNvGraphicFramePr>
            <a:graphicFrameLocks/>
          </p:cNvGraphicFramePr>
          <p:nvPr>
            <p:extLst>
              <p:ext uri="{D42A27DB-BD31-4B8C-83A1-F6EECF244321}">
                <p14:modId xmlns:p14="http://schemas.microsoft.com/office/powerpoint/2010/main" val="686922064"/>
              </p:ext>
            </p:extLst>
          </p:nvPr>
        </p:nvGraphicFramePr>
        <p:xfrm>
          <a:off x="487628" y="2446304"/>
          <a:ext cx="11210378"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0428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44">
                                            <p:txEl>
                                              <p:pRg st="0" end="0"/>
                                            </p:txEl>
                                          </p:spTgt>
                                        </p:tgtEl>
                                        <p:attrNameLst>
                                          <p:attrName>style.visibility</p:attrName>
                                        </p:attrNameLst>
                                      </p:cBhvr>
                                      <p:to>
                                        <p:strVal val="visible"/>
                                      </p:to>
                                    </p:set>
                                    <p:animEffect transition="in" filter="blinds(horizontal)">
                                      <p:cBhvr>
                                        <p:cTn id="12" dur="500"/>
                                        <p:tgtEl>
                                          <p:spTgt spid="102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uiExpand="1" build="p"/>
      <p:bldP spid="6" grpId="0"/>
      <p:bldGraphic spid="9"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83"/>
        <p:cNvGrpSpPr/>
        <p:nvPr/>
      </p:nvGrpSpPr>
      <p:grpSpPr>
        <a:xfrm>
          <a:off x="0" y="0"/>
          <a:ext cx="0" cy="0"/>
          <a:chOff x="0" y="0"/>
          <a:chExt cx="0" cy="0"/>
        </a:xfrm>
      </p:grpSpPr>
      <p:sp>
        <p:nvSpPr>
          <p:cNvPr id="84" name="Google Shape;84;p1">
            <a:hlinkClick r:id="rId3" action="ppaction://hlinksldjump"/>
          </p:cNvPr>
          <p:cNvSpPr/>
          <p:nvPr/>
        </p:nvSpPr>
        <p:spPr>
          <a:xfrm>
            <a:off x="1376092" y="18478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1</a:t>
            </a:r>
            <a:endParaRPr sz="1600" b="1" kern="0">
              <a:solidFill>
                <a:srgbClr val="FFFFFF"/>
              </a:solidFill>
              <a:latin typeface="Times New Roman" pitchFamily="18" charset="0"/>
              <a:ea typeface="Tahoma"/>
              <a:cs typeface="Times New Roman" pitchFamily="18" charset="0"/>
              <a:sym typeface="Tahoma"/>
            </a:endParaRPr>
          </a:p>
        </p:txBody>
      </p:sp>
      <p:sp>
        <p:nvSpPr>
          <p:cNvPr id="92" name="Google Shape;92;p1"/>
          <p:cNvSpPr/>
          <p:nvPr/>
        </p:nvSpPr>
        <p:spPr>
          <a:xfrm>
            <a:off x="5643292" y="1847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93" name="Google Shape;93;p1"/>
          <p:cNvSpPr/>
          <p:nvPr/>
        </p:nvSpPr>
        <p:spPr>
          <a:xfrm>
            <a:off x="6100492" y="1847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94" name="Google Shape;94;p1"/>
          <p:cNvSpPr/>
          <p:nvPr/>
        </p:nvSpPr>
        <p:spPr>
          <a:xfrm>
            <a:off x="6557692" y="1847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07" name="Google Shape;107;p1"/>
          <p:cNvSpPr/>
          <p:nvPr/>
        </p:nvSpPr>
        <p:spPr>
          <a:xfrm>
            <a:off x="1376092" y="1847892"/>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1</a:t>
            </a:r>
            <a:endParaRPr sz="1600" b="1" kern="0">
              <a:solidFill>
                <a:srgbClr val="FFFFFF"/>
              </a:solidFill>
              <a:latin typeface="Times New Roman" pitchFamily="18" charset="0"/>
              <a:ea typeface="Tahoma"/>
              <a:cs typeface="Times New Roman" pitchFamily="18" charset="0"/>
              <a:sym typeface="Tahoma"/>
            </a:endParaRPr>
          </a:p>
        </p:txBody>
      </p:sp>
      <p:sp>
        <p:nvSpPr>
          <p:cNvPr id="115" name="Google Shape;115;p1"/>
          <p:cNvSpPr/>
          <p:nvPr/>
        </p:nvSpPr>
        <p:spPr>
          <a:xfrm>
            <a:off x="5643292" y="1847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00"/>
                </a:solidFill>
                <a:latin typeface="Times New Roman" pitchFamily="18" charset="0"/>
                <a:ea typeface="Tahoma"/>
                <a:cs typeface="Times New Roman" pitchFamily="18" charset="0"/>
                <a:sym typeface="Tahoma"/>
              </a:rPr>
              <a:t>V</a:t>
            </a:r>
            <a:endParaRPr b="1" kern="0" dirty="0">
              <a:solidFill>
                <a:srgbClr val="FFFF00"/>
              </a:solidFill>
              <a:latin typeface="Times New Roman" pitchFamily="18" charset="0"/>
              <a:ea typeface="Tahoma"/>
              <a:cs typeface="Times New Roman" pitchFamily="18" charset="0"/>
              <a:sym typeface="Tahoma"/>
            </a:endParaRPr>
          </a:p>
        </p:txBody>
      </p:sp>
      <p:sp>
        <p:nvSpPr>
          <p:cNvPr id="116" name="Google Shape;116;p1"/>
          <p:cNvSpPr/>
          <p:nvPr/>
        </p:nvSpPr>
        <p:spPr>
          <a:xfrm>
            <a:off x="6100492" y="1847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O</a:t>
            </a:r>
            <a:endParaRPr b="1" kern="0" dirty="0">
              <a:solidFill>
                <a:srgbClr val="FFFFFF"/>
              </a:solidFill>
              <a:latin typeface="Times New Roman" pitchFamily="18" charset="0"/>
              <a:ea typeface="Tahoma"/>
              <a:cs typeface="Times New Roman" pitchFamily="18" charset="0"/>
              <a:sym typeface="Tahoma"/>
            </a:endParaRPr>
          </a:p>
        </p:txBody>
      </p:sp>
      <p:sp>
        <p:nvSpPr>
          <p:cNvPr id="117" name="Google Shape;117;p1"/>
          <p:cNvSpPr/>
          <p:nvPr/>
        </p:nvSpPr>
        <p:spPr>
          <a:xfrm>
            <a:off x="6557692" y="1847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I</a:t>
            </a:r>
            <a:endParaRPr b="1" kern="0" dirty="0">
              <a:solidFill>
                <a:srgbClr val="FFFFFF"/>
              </a:solidFill>
              <a:latin typeface="Times New Roman" pitchFamily="18" charset="0"/>
              <a:ea typeface="Tahoma"/>
              <a:cs typeface="Times New Roman" pitchFamily="18" charset="0"/>
              <a:sym typeface="Tahoma"/>
            </a:endParaRPr>
          </a:p>
        </p:txBody>
      </p:sp>
      <p:sp>
        <p:nvSpPr>
          <p:cNvPr id="130" name="Google Shape;130;p1">
            <a:hlinkClick r:id="rId4" action="ppaction://hlinksldjump"/>
          </p:cNvPr>
          <p:cNvSpPr/>
          <p:nvPr/>
        </p:nvSpPr>
        <p:spPr>
          <a:xfrm>
            <a:off x="1376092" y="23050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2</a:t>
            </a:r>
            <a:endParaRPr sz="1600" b="1" kern="0">
              <a:solidFill>
                <a:srgbClr val="FFFFFF"/>
              </a:solidFill>
              <a:latin typeface="Times New Roman" pitchFamily="18" charset="0"/>
              <a:ea typeface="Tahoma"/>
              <a:cs typeface="Times New Roman" pitchFamily="18" charset="0"/>
              <a:sym typeface="Tahoma"/>
            </a:endParaRPr>
          </a:p>
        </p:txBody>
      </p:sp>
      <p:sp>
        <p:nvSpPr>
          <p:cNvPr id="136" name="Google Shape;136;p1"/>
          <p:cNvSpPr/>
          <p:nvPr/>
        </p:nvSpPr>
        <p:spPr>
          <a:xfrm>
            <a:off x="47288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37" name="Google Shape;137;p1"/>
          <p:cNvSpPr/>
          <p:nvPr/>
        </p:nvSpPr>
        <p:spPr>
          <a:xfrm>
            <a:off x="51860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38" name="Google Shape;138;p1"/>
          <p:cNvSpPr/>
          <p:nvPr/>
        </p:nvSpPr>
        <p:spPr>
          <a:xfrm>
            <a:off x="56432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39" name="Google Shape;139;p1"/>
          <p:cNvSpPr/>
          <p:nvPr/>
        </p:nvSpPr>
        <p:spPr>
          <a:xfrm>
            <a:off x="61004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40" name="Google Shape;140;p1"/>
          <p:cNvSpPr/>
          <p:nvPr/>
        </p:nvSpPr>
        <p:spPr>
          <a:xfrm>
            <a:off x="65576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41" name="Google Shape;141;p1"/>
          <p:cNvSpPr/>
          <p:nvPr/>
        </p:nvSpPr>
        <p:spPr>
          <a:xfrm>
            <a:off x="70148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42" name="Google Shape;142;p1"/>
          <p:cNvSpPr/>
          <p:nvPr/>
        </p:nvSpPr>
        <p:spPr>
          <a:xfrm>
            <a:off x="74720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43" name="Google Shape;143;p1"/>
          <p:cNvSpPr/>
          <p:nvPr/>
        </p:nvSpPr>
        <p:spPr>
          <a:xfrm>
            <a:off x="79292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53" name="Google Shape;153;p1"/>
          <p:cNvSpPr/>
          <p:nvPr/>
        </p:nvSpPr>
        <p:spPr>
          <a:xfrm>
            <a:off x="1360340" y="2305092"/>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dirty="0">
                <a:solidFill>
                  <a:srgbClr val="FFFFFF"/>
                </a:solidFill>
                <a:latin typeface="Times New Roman" pitchFamily="18" charset="0"/>
                <a:ea typeface="Tahoma"/>
                <a:cs typeface="Times New Roman" pitchFamily="18" charset="0"/>
                <a:sym typeface="Tahoma"/>
              </a:rPr>
              <a:t>2</a:t>
            </a:r>
            <a:endParaRPr sz="1600" b="1" kern="0" dirty="0">
              <a:solidFill>
                <a:srgbClr val="FFFFFF"/>
              </a:solidFill>
              <a:latin typeface="Times New Roman" pitchFamily="18" charset="0"/>
              <a:ea typeface="Tahoma"/>
              <a:cs typeface="Times New Roman" pitchFamily="18" charset="0"/>
              <a:sym typeface="Tahoma"/>
            </a:endParaRPr>
          </a:p>
        </p:txBody>
      </p:sp>
      <p:sp>
        <p:nvSpPr>
          <p:cNvPr id="159" name="Google Shape;159;p1"/>
          <p:cNvSpPr/>
          <p:nvPr/>
        </p:nvSpPr>
        <p:spPr>
          <a:xfrm>
            <a:off x="47288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C</a:t>
            </a:r>
            <a:endParaRPr b="1" kern="0" dirty="0">
              <a:solidFill>
                <a:srgbClr val="FFFFFF"/>
              </a:solidFill>
              <a:latin typeface="Times New Roman" pitchFamily="18" charset="0"/>
              <a:ea typeface="Tahoma"/>
              <a:cs typeface="Times New Roman" pitchFamily="18" charset="0"/>
              <a:sym typeface="Tahoma"/>
            </a:endParaRPr>
          </a:p>
        </p:txBody>
      </p:sp>
      <p:sp>
        <p:nvSpPr>
          <p:cNvPr id="160" name="Google Shape;160;p1"/>
          <p:cNvSpPr/>
          <p:nvPr/>
        </p:nvSpPr>
        <p:spPr>
          <a:xfrm>
            <a:off x="51860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H</a:t>
            </a:r>
            <a:endParaRPr b="1" kern="0" dirty="0">
              <a:solidFill>
                <a:srgbClr val="FFFFFF"/>
              </a:solidFill>
              <a:latin typeface="Times New Roman" pitchFamily="18" charset="0"/>
              <a:ea typeface="Tahoma"/>
              <a:cs typeface="Times New Roman" pitchFamily="18" charset="0"/>
              <a:sym typeface="Tahoma"/>
            </a:endParaRPr>
          </a:p>
        </p:txBody>
      </p:sp>
      <p:sp>
        <p:nvSpPr>
          <p:cNvPr id="161" name="Google Shape;161;p1"/>
          <p:cNvSpPr/>
          <p:nvPr/>
        </p:nvSpPr>
        <p:spPr>
          <a:xfrm>
            <a:off x="56432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00"/>
                </a:solidFill>
                <a:latin typeface="Times New Roman" pitchFamily="18" charset="0"/>
                <a:ea typeface="Tahoma"/>
                <a:cs typeface="Times New Roman" pitchFamily="18" charset="0"/>
                <a:sym typeface="Tahoma"/>
              </a:rPr>
              <a:t>I</a:t>
            </a:r>
            <a:endParaRPr b="1" kern="0" dirty="0">
              <a:solidFill>
                <a:srgbClr val="FFFF00"/>
              </a:solidFill>
              <a:latin typeface="Times New Roman" pitchFamily="18" charset="0"/>
              <a:ea typeface="Tahoma"/>
              <a:cs typeface="Times New Roman" pitchFamily="18" charset="0"/>
              <a:sym typeface="Tahoma"/>
            </a:endParaRPr>
          </a:p>
        </p:txBody>
      </p:sp>
      <p:sp>
        <p:nvSpPr>
          <p:cNvPr id="162" name="Google Shape;162;p1"/>
          <p:cNvSpPr/>
          <p:nvPr/>
        </p:nvSpPr>
        <p:spPr>
          <a:xfrm>
            <a:off x="61004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N</a:t>
            </a:r>
            <a:endParaRPr b="1" kern="0" dirty="0">
              <a:solidFill>
                <a:srgbClr val="FFFFFF"/>
              </a:solidFill>
              <a:latin typeface="Times New Roman" pitchFamily="18" charset="0"/>
              <a:ea typeface="Tahoma"/>
              <a:cs typeface="Times New Roman" pitchFamily="18" charset="0"/>
              <a:sym typeface="Tahoma"/>
            </a:endParaRPr>
          </a:p>
        </p:txBody>
      </p:sp>
      <p:sp>
        <p:nvSpPr>
          <p:cNvPr id="163" name="Google Shape;163;p1"/>
          <p:cNvSpPr/>
          <p:nvPr/>
        </p:nvSpPr>
        <p:spPr>
          <a:xfrm>
            <a:off x="65576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H</a:t>
            </a:r>
            <a:endParaRPr b="1" kern="0" dirty="0">
              <a:solidFill>
                <a:srgbClr val="FFFFFF"/>
              </a:solidFill>
              <a:latin typeface="Times New Roman" pitchFamily="18" charset="0"/>
              <a:ea typeface="Tahoma"/>
              <a:cs typeface="Times New Roman" pitchFamily="18" charset="0"/>
              <a:sym typeface="Tahoma"/>
            </a:endParaRPr>
          </a:p>
        </p:txBody>
      </p:sp>
      <p:sp>
        <p:nvSpPr>
          <p:cNvPr id="164" name="Google Shape;164;p1"/>
          <p:cNvSpPr/>
          <p:nvPr/>
        </p:nvSpPr>
        <p:spPr>
          <a:xfrm>
            <a:off x="70148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T</a:t>
            </a:r>
            <a:endParaRPr b="1" kern="0" dirty="0">
              <a:solidFill>
                <a:srgbClr val="FFFFFF"/>
              </a:solidFill>
              <a:latin typeface="Times New Roman" pitchFamily="18" charset="0"/>
              <a:ea typeface="Tahoma"/>
              <a:cs typeface="Times New Roman" pitchFamily="18" charset="0"/>
              <a:sym typeface="Tahoma"/>
            </a:endParaRPr>
          </a:p>
        </p:txBody>
      </p:sp>
      <p:sp>
        <p:nvSpPr>
          <p:cNvPr id="165" name="Google Shape;165;p1"/>
          <p:cNvSpPr/>
          <p:nvPr/>
        </p:nvSpPr>
        <p:spPr>
          <a:xfrm>
            <a:off x="74720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R</a:t>
            </a:r>
            <a:endParaRPr b="1" kern="0" dirty="0">
              <a:solidFill>
                <a:srgbClr val="FFFFFF"/>
              </a:solidFill>
              <a:latin typeface="Times New Roman" pitchFamily="18" charset="0"/>
              <a:ea typeface="Tahoma"/>
              <a:cs typeface="Times New Roman" pitchFamily="18" charset="0"/>
              <a:sym typeface="Tahoma"/>
            </a:endParaRPr>
          </a:p>
        </p:txBody>
      </p:sp>
      <p:sp>
        <p:nvSpPr>
          <p:cNvPr id="166" name="Google Shape;166;p1"/>
          <p:cNvSpPr/>
          <p:nvPr/>
        </p:nvSpPr>
        <p:spPr>
          <a:xfrm>
            <a:off x="79292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I</a:t>
            </a:r>
            <a:endParaRPr b="1" kern="0" dirty="0">
              <a:solidFill>
                <a:srgbClr val="FFFFFF"/>
              </a:solidFill>
              <a:latin typeface="Times New Roman" pitchFamily="18" charset="0"/>
              <a:ea typeface="Tahoma"/>
              <a:cs typeface="Times New Roman" pitchFamily="18" charset="0"/>
              <a:sym typeface="Tahoma"/>
            </a:endParaRPr>
          </a:p>
        </p:txBody>
      </p:sp>
      <p:sp>
        <p:nvSpPr>
          <p:cNvPr id="176" name="Google Shape;176;p1">
            <a:hlinkClick r:id="rId5" action="ppaction://hlinksldjump"/>
          </p:cNvPr>
          <p:cNvSpPr/>
          <p:nvPr/>
        </p:nvSpPr>
        <p:spPr>
          <a:xfrm>
            <a:off x="1376092" y="27622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3</a:t>
            </a:r>
            <a:endParaRPr sz="1600" b="1" kern="0">
              <a:solidFill>
                <a:srgbClr val="FFFFFF"/>
              </a:solidFill>
              <a:latin typeface="Times New Roman" pitchFamily="18" charset="0"/>
              <a:ea typeface="Tahoma"/>
              <a:cs typeface="Times New Roman" pitchFamily="18" charset="0"/>
              <a:sym typeface="Tahoma"/>
            </a:endParaRPr>
          </a:p>
        </p:txBody>
      </p:sp>
      <p:sp>
        <p:nvSpPr>
          <p:cNvPr id="177" name="Google Shape;177;p1"/>
          <p:cNvSpPr/>
          <p:nvPr/>
        </p:nvSpPr>
        <p:spPr>
          <a:xfrm>
            <a:off x="24428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78" name="Google Shape;178;p1"/>
          <p:cNvSpPr/>
          <p:nvPr/>
        </p:nvSpPr>
        <p:spPr>
          <a:xfrm>
            <a:off x="29000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79" name="Google Shape;179;p1"/>
          <p:cNvSpPr/>
          <p:nvPr/>
        </p:nvSpPr>
        <p:spPr>
          <a:xfrm>
            <a:off x="33572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0" name="Google Shape;180;p1"/>
          <p:cNvSpPr/>
          <p:nvPr/>
        </p:nvSpPr>
        <p:spPr>
          <a:xfrm>
            <a:off x="38144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1" name="Google Shape;181;p1"/>
          <p:cNvSpPr/>
          <p:nvPr/>
        </p:nvSpPr>
        <p:spPr>
          <a:xfrm>
            <a:off x="42716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2" name="Google Shape;182;p1"/>
          <p:cNvSpPr/>
          <p:nvPr/>
        </p:nvSpPr>
        <p:spPr>
          <a:xfrm>
            <a:off x="47288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3" name="Google Shape;183;p1"/>
          <p:cNvSpPr/>
          <p:nvPr/>
        </p:nvSpPr>
        <p:spPr>
          <a:xfrm>
            <a:off x="51860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4" name="Google Shape;184;p1"/>
          <p:cNvSpPr/>
          <p:nvPr/>
        </p:nvSpPr>
        <p:spPr>
          <a:xfrm>
            <a:off x="56432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5" name="Google Shape;185;p1"/>
          <p:cNvSpPr/>
          <p:nvPr/>
        </p:nvSpPr>
        <p:spPr>
          <a:xfrm>
            <a:off x="61004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6" name="Google Shape;186;p1"/>
          <p:cNvSpPr/>
          <p:nvPr/>
        </p:nvSpPr>
        <p:spPr>
          <a:xfrm>
            <a:off x="65576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7" name="Google Shape;187;p1"/>
          <p:cNvSpPr/>
          <p:nvPr/>
        </p:nvSpPr>
        <p:spPr>
          <a:xfrm>
            <a:off x="70148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8" name="Google Shape;188;p1"/>
          <p:cNvSpPr/>
          <p:nvPr/>
        </p:nvSpPr>
        <p:spPr>
          <a:xfrm>
            <a:off x="74720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99" name="Google Shape;199;p1"/>
          <p:cNvSpPr/>
          <p:nvPr/>
        </p:nvSpPr>
        <p:spPr>
          <a:xfrm>
            <a:off x="1376092" y="2757703"/>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3</a:t>
            </a:r>
            <a:endParaRPr sz="1600" b="1" kern="0">
              <a:solidFill>
                <a:srgbClr val="FFFFFF"/>
              </a:solidFill>
              <a:latin typeface="Times New Roman" pitchFamily="18" charset="0"/>
              <a:ea typeface="Tahoma"/>
              <a:cs typeface="Times New Roman" pitchFamily="18" charset="0"/>
              <a:sym typeface="Tahoma"/>
            </a:endParaRPr>
          </a:p>
        </p:txBody>
      </p:sp>
      <p:sp>
        <p:nvSpPr>
          <p:cNvPr id="200" name="Google Shape;200;p1"/>
          <p:cNvSpPr/>
          <p:nvPr/>
        </p:nvSpPr>
        <p:spPr>
          <a:xfrm>
            <a:off x="24428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T</a:t>
            </a:r>
            <a:endParaRPr b="1" kern="0" dirty="0">
              <a:solidFill>
                <a:srgbClr val="FFFFFF"/>
              </a:solidFill>
              <a:latin typeface="Times New Roman" pitchFamily="18" charset="0"/>
              <a:ea typeface="Tahoma"/>
              <a:cs typeface="Times New Roman" pitchFamily="18" charset="0"/>
              <a:sym typeface="Tahoma"/>
            </a:endParaRPr>
          </a:p>
        </p:txBody>
      </p:sp>
      <p:sp>
        <p:nvSpPr>
          <p:cNvPr id="201" name="Google Shape;201;p1"/>
          <p:cNvSpPr/>
          <p:nvPr/>
        </p:nvSpPr>
        <p:spPr>
          <a:xfrm>
            <a:off x="29000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H</a:t>
            </a:r>
            <a:endParaRPr b="1" kern="0" dirty="0">
              <a:solidFill>
                <a:srgbClr val="FFFFFF"/>
              </a:solidFill>
              <a:latin typeface="Times New Roman" pitchFamily="18" charset="0"/>
              <a:ea typeface="Tahoma"/>
              <a:cs typeface="Times New Roman" pitchFamily="18" charset="0"/>
              <a:sym typeface="Tahoma"/>
            </a:endParaRPr>
          </a:p>
        </p:txBody>
      </p:sp>
      <p:sp>
        <p:nvSpPr>
          <p:cNvPr id="202" name="Google Shape;202;p1"/>
          <p:cNvSpPr/>
          <p:nvPr/>
        </p:nvSpPr>
        <p:spPr>
          <a:xfrm>
            <a:off x="33572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U</a:t>
            </a:r>
            <a:endParaRPr b="1" kern="0" dirty="0">
              <a:solidFill>
                <a:srgbClr val="FFFFFF"/>
              </a:solidFill>
              <a:latin typeface="Times New Roman" pitchFamily="18" charset="0"/>
              <a:ea typeface="Tahoma"/>
              <a:cs typeface="Times New Roman" pitchFamily="18" charset="0"/>
              <a:sym typeface="Tahoma"/>
            </a:endParaRPr>
          </a:p>
        </p:txBody>
      </p:sp>
      <p:sp>
        <p:nvSpPr>
          <p:cNvPr id="203" name="Google Shape;203;p1"/>
          <p:cNvSpPr/>
          <p:nvPr/>
        </p:nvSpPr>
        <p:spPr>
          <a:xfrm>
            <a:off x="38144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A</a:t>
            </a:r>
            <a:endParaRPr b="1" kern="0" dirty="0">
              <a:solidFill>
                <a:srgbClr val="FFFFFF"/>
              </a:solidFill>
              <a:latin typeface="Times New Roman" pitchFamily="18" charset="0"/>
              <a:ea typeface="Tahoma"/>
              <a:cs typeface="Times New Roman" pitchFamily="18" charset="0"/>
              <a:sym typeface="Tahoma"/>
            </a:endParaRPr>
          </a:p>
        </p:txBody>
      </p:sp>
      <p:sp>
        <p:nvSpPr>
          <p:cNvPr id="204" name="Google Shape;204;p1"/>
          <p:cNvSpPr/>
          <p:nvPr/>
        </p:nvSpPr>
        <p:spPr>
          <a:xfrm>
            <a:off x="42716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T</a:t>
            </a:r>
            <a:endParaRPr b="1" kern="0" dirty="0">
              <a:solidFill>
                <a:srgbClr val="FFFFFF"/>
              </a:solidFill>
              <a:latin typeface="Times New Roman" pitchFamily="18" charset="0"/>
              <a:ea typeface="Tahoma"/>
              <a:cs typeface="Times New Roman" pitchFamily="18" charset="0"/>
              <a:sym typeface="Tahoma"/>
            </a:endParaRPr>
          </a:p>
        </p:txBody>
      </p:sp>
      <p:sp>
        <p:nvSpPr>
          <p:cNvPr id="205" name="Google Shape;205;p1"/>
          <p:cNvSpPr/>
          <p:nvPr/>
        </p:nvSpPr>
        <p:spPr>
          <a:xfrm>
            <a:off x="47288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H</a:t>
            </a:r>
            <a:endParaRPr b="1" kern="0" dirty="0">
              <a:solidFill>
                <a:srgbClr val="FFFFFF"/>
              </a:solidFill>
              <a:latin typeface="Times New Roman" pitchFamily="18" charset="0"/>
              <a:ea typeface="Tahoma"/>
              <a:cs typeface="Times New Roman" pitchFamily="18" charset="0"/>
              <a:sym typeface="Tahoma"/>
            </a:endParaRPr>
          </a:p>
        </p:txBody>
      </p:sp>
      <p:sp>
        <p:nvSpPr>
          <p:cNvPr id="206" name="Google Shape;206;p1"/>
          <p:cNvSpPr/>
          <p:nvPr/>
        </p:nvSpPr>
        <p:spPr>
          <a:xfrm>
            <a:off x="51860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I</a:t>
            </a:r>
            <a:endParaRPr b="1" kern="0" dirty="0">
              <a:solidFill>
                <a:srgbClr val="FFFFFF"/>
              </a:solidFill>
              <a:latin typeface="Times New Roman" pitchFamily="18" charset="0"/>
              <a:ea typeface="Tahoma"/>
              <a:cs typeface="Times New Roman" pitchFamily="18" charset="0"/>
              <a:sym typeface="Tahoma"/>
            </a:endParaRPr>
          </a:p>
        </p:txBody>
      </p:sp>
      <p:sp>
        <p:nvSpPr>
          <p:cNvPr id="207" name="Google Shape;207;p1"/>
          <p:cNvSpPr/>
          <p:nvPr/>
        </p:nvSpPr>
        <p:spPr>
          <a:xfrm>
            <a:off x="56432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00"/>
                </a:solidFill>
                <a:latin typeface="Times New Roman" pitchFamily="18" charset="0"/>
                <a:ea typeface="Tahoma"/>
                <a:cs typeface="Times New Roman" pitchFamily="18" charset="0"/>
                <a:sym typeface="Tahoma"/>
              </a:rPr>
              <a:t>E</a:t>
            </a:r>
            <a:endParaRPr b="1" kern="0" dirty="0">
              <a:solidFill>
                <a:srgbClr val="FFFF00"/>
              </a:solidFill>
              <a:latin typeface="Times New Roman" pitchFamily="18" charset="0"/>
              <a:ea typeface="Tahoma"/>
              <a:cs typeface="Times New Roman" pitchFamily="18" charset="0"/>
              <a:sym typeface="Tahoma"/>
            </a:endParaRPr>
          </a:p>
        </p:txBody>
      </p:sp>
      <p:sp>
        <p:nvSpPr>
          <p:cNvPr id="208" name="Google Shape;208;p1"/>
          <p:cNvSpPr/>
          <p:nvPr/>
        </p:nvSpPr>
        <p:spPr>
          <a:xfrm>
            <a:off x="61004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N</a:t>
            </a:r>
            <a:endParaRPr b="1" kern="0" dirty="0">
              <a:solidFill>
                <a:srgbClr val="FFFFFF"/>
              </a:solidFill>
              <a:latin typeface="Times New Roman" pitchFamily="18" charset="0"/>
              <a:ea typeface="Tahoma"/>
              <a:cs typeface="Times New Roman" pitchFamily="18" charset="0"/>
              <a:sym typeface="Tahoma"/>
            </a:endParaRPr>
          </a:p>
        </p:txBody>
      </p:sp>
      <p:sp>
        <p:nvSpPr>
          <p:cNvPr id="209" name="Google Shape;209;p1"/>
          <p:cNvSpPr/>
          <p:nvPr/>
        </p:nvSpPr>
        <p:spPr>
          <a:xfrm>
            <a:off x="6557692" y="2757703"/>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H</a:t>
            </a:r>
            <a:endParaRPr b="1" kern="0" dirty="0">
              <a:solidFill>
                <a:srgbClr val="FFFFFF"/>
              </a:solidFill>
              <a:latin typeface="Times New Roman" pitchFamily="18" charset="0"/>
              <a:ea typeface="Tahoma"/>
              <a:cs typeface="Times New Roman" pitchFamily="18" charset="0"/>
              <a:sym typeface="Tahoma"/>
            </a:endParaRPr>
          </a:p>
        </p:txBody>
      </p:sp>
      <p:sp>
        <p:nvSpPr>
          <p:cNvPr id="210" name="Google Shape;210;p1"/>
          <p:cNvSpPr/>
          <p:nvPr/>
        </p:nvSpPr>
        <p:spPr>
          <a:xfrm>
            <a:off x="70148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U</a:t>
            </a:r>
            <a:endParaRPr b="1" kern="0" dirty="0">
              <a:solidFill>
                <a:srgbClr val="FFFFFF"/>
              </a:solidFill>
              <a:latin typeface="Times New Roman" pitchFamily="18" charset="0"/>
              <a:ea typeface="Tahoma"/>
              <a:cs typeface="Times New Roman" pitchFamily="18" charset="0"/>
              <a:sym typeface="Tahoma"/>
            </a:endParaRPr>
          </a:p>
        </p:txBody>
      </p:sp>
      <p:sp>
        <p:nvSpPr>
          <p:cNvPr id="211" name="Google Shape;211;p1"/>
          <p:cNvSpPr/>
          <p:nvPr/>
        </p:nvSpPr>
        <p:spPr>
          <a:xfrm>
            <a:off x="74720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E</a:t>
            </a:r>
            <a:endParaRPr b="1" kern="0" dirty="0">
              <a:solidFill>
                <a:srgbClr val="FFFFFF"/>
              </a:solidFill>
              <a:latin typeface="Times New Roman" pitchFamily="18" charset="0"/>
              <a:ea typeface="Tahoma"/>
              <a:cs typeface="Times New Roman" pitchFamily="18" charset="0"/>
              <a:sym typeface="Tahoma"/>
            </a:endParaRPr>
          </a:p>
        </p:txBody>
      </p:sp>
      <p:sp>
        <p:nvSpPr>
          <p:cNvPr id="222" name="Google Shape;222;p1">
            <a:hlinkClick r:id="rId6" action="ppaction://hlinksldjump"/>
          </p:cNvPr>
          <p:cNvSpPr/>
          <p:nvPr/>
        </p:nvSpPr>
        <p:spPr>
          <a:xfrm>
            <a:off x="1376092" y="32194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4</a:t>
            </a:r>
            <a:endParaRPr sz="1600" b="1" kern="0">
              <a:solidFill>
                <a:srgbClr val="FFFFFF"/>
              </a:solidFill>
              <a:latin typeface="Times New Roman" pitchFamily="18" charset="0"/>
              <a:ea typeface="Tahoma"/>
              <a:cs typeface="Times New Roman" pitchFamily="18" charset="0"/>
              <a:sym typeface="Tahoma"/>
            </a:endParaRPr>
          </a:p>
        </p:txBody>
      </p:sp>
      <p:sp>
        <p:nvSpPr>
          <p:cNvPr id="230" name="Google Shape;230;p1"/>
          <p:cNvSpPr/>
          <p:nvPr/>
        </p:nvSpPr>
        <p:spPr>
          <a:xfrm>
            <a:off x="5643292" y="32194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31" name="Google Shape;231;p1"/>
          <p:cNvSpPr/>
          <p:nvPr/>
        </p:nvSpPr>
        <p:spPr>
          <a:xfrm>
            <a:off x="6100492" y="32194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32" name="Google Shape;232;p1"/>
          <p:cNvSpPr/>
          <p:nvPr/>
        </p:nvSpPr>
        <p:spPr>
          <a:xfrm>
            <a:off x="6557692" y="32194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33" name="Google Shape;233;p1"/>
          <p:cNvSpPr/>
          <p:nvPr/>
        </p:nvSpPr>
        <p:spPr>
          <a:xfrm>
            <a:off x="7014892" y="32194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45" name="Google Shape;245;p1"/>
          <p:cNvSpPr/>
          <p:nvPr/>
        </p:nvSpPr>
        <p:spPr>
          <a:xfrm>
            <a:off x="1376092" y="3218230"/>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dirty="0">
                <a:solidFill>
                  <a:srgbClr val="FFFFFF"/>
                </a:solidFill>
                <a:latin typeface="Times New Roman" pitchFamily="18" charset="0"/>
                <a:ea typeface="Tahoma"/>
                <a:cs typeface="Times New Roman" pitchFamily="18" charset="0"/>
                <a:sym typeface="Tahoma"/>
              </a:rPr>
              <a:t>4</a:t>
            </a:r>
            <a:endParaRPr sz="1600" b="1" kern="0" dirty="0">
              <a:solidFill>
                <a:srgbClr val="FFFFFF"/>
              </a:solidFill>
              <a:latin typeface="Times New Roman" pitchFamily="18" charset="0"/>
              <a:ea typeface="Tahoma"/>
              <a:cs typeface="Times New Roman" pitchFamily="18" charset="0"/>
              <a:sym typeface="Tahoma"/>
            </a:endParaRPr>
          </a:p>
        </p:txBody>
      </p:sp>
      <p:sp>
        <p:nvSpPr>
          <p:cNvPr id="253" name="Google Shape;253;p1"/>
          <p:cNvSpPr/>
          <p:nvPr/>
        </p:nvSpPr>
        <p:spPr>
          <a:xfrm>
            <a:off x="5643292" y="32194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00"/>
                </a:solidFill>
                <a:latin typeface="Times New Roman" pitchFamily="18" charset="0"/>
                <a:ea typeface="Tahoma"/>
                <a:cs typeface="Times New Roman" pitchFamily="18" charset="0"/>
                <a:sym typeface="Tahoma"/>
              </a:rPr>
              <a:t>T</a:t>
            </a:r>
            <a:endParaRPr b="1" kern="0" dirty="0">
              <a:solidFill>
                <a:srgbClr val="FFFF00"/>
              </a:solidFill>
              <a:latin typeface="Times New Roman" pitchFamily="18" charset="0"/>
              <a:ea typeface="Tahoma"/>
              <a:cs typeface="Times New Roman" pitchFamily="18" charset="0"/>
              <a:sym typeface="Tahoma"/>
            </a:endParaRPr>
          </a:p>
        </p:txBody>
      </p:sp>
      <p:sp>
        <p:nvSpPr>
          <p:cNvPr id="254" name="Google Shape;254;p1"/>
          <p:cNvSpPr/>
          <p:nvPr/>
        </p:nvSpPr>
        <p:spPr>
          <a:xfrm>
            <a:off x="6100492" y="32194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U</a:t>
            </a:r>
            <a:endParaRPr b="1" kern="0" dirty="0">
              <a:solidFill>
                <a:srgbClr val="FFFFFF"/>
              </a:solidFill>
              <a:latin typeface="Times New Roman" pitchFamily="18" charset="0"/>
              <a:ea typeface="Tahoma"/>
              <a:cs typeface="Times New Roman" pitchFamily="18" charset="0"/>
              <a:sym typeface="Tahoma"/>
            </a:endParaRPr>
          </a:p>
        </p:txBody>
      </p:sp>
      <p:sp>
        <p:nvSpPr>
          <p:cNvPr id="255" name="Google Shape;255;p1"/>
          <p:cNvSpPr/>
          <p:nvPr/>
        </p:nvSpPr>
        <p:spPr>
          <a:xfrm>
            <a:off x="6557692" y="32194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A</a:t>
            </a:r>
            <a:endParaRPr b="1" kern="0" dirty="0">
              <a:solidFill>
                <a:srgbClr val="FFFFFF"/>
              </a:solidFill>
              <a:latin typeface="Times New Roman" pitchFamily="18" charset="0"/>
              <a:ea typeface="Tahoma"/>
              <a:cs typeface="Times New Roman" pitchFamily="18" charset="0"/>
              <a:sym typeface="Tahoma"/>
            </a:endParaRPr>
          </a:p>
        </p:txBody>
      </p:sp>
      <p:sp>
        <p:nvSpPr>
          <p:cNvPr id="256" name="Google Shape;256;p1"/>
          <p:cNvSpPr/>
          <p:nvPr/>
        </p:nvSpPr>
        <p:spPr>
          <a:xfrm>
            <a:off x="7014892" y="32194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Y</a:t>
            </a:r>
            <a:endParaRPr b="1" kern="0" dirty="0">
              <a:solidFill>
                <a:srgbClr val="FFFFFF"/>
              </a:solidFill>
              <a:latin typeface="Times New Roman" pitchFamily="18" charset="0"/>
              <a:ea typeface="Tahoma"/>
              <a:cs typeface="Times New Roman" pitchFamily="18" charset="0"/>
              <a:sym typeface="Tahoma"/>
            </a:endParaRPr>
          </a:p>
        </p:txBody>
      </p:sp>
      <p:sp>
        <p:nvSpPr>
          <p:cNvPr id="268" name="Google Shape;268;p1">
            <a:hlinkClick r:id="rId7" action="ppaction://hlinksldjump"/>
          </p:cNvPr>
          <p:cNvSpPr/>
          <p:nvPr/>
        </p:nvSpPr>
        <p:spPr>
          <a:xfrm>
            <a:off x="1376092" y="36766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5</a:t>
            </a:r>
            <a:endParaRPr sz="1600" b="1" kern="0">
              <a:solidFill>
                <a:srgbClr val="FFFFFF"/>
              </a:solidFill>
              <a:latin typeface="Times New Roman" pitchFamily="18" charset="0"/>
              <a:ea typeface="Tahoma"/>
              <a:cs typeface="Times New Roman" pitchFamily="18" charset="0"/>
              <a:sym typeface="Tahoma"/>
            </a:endParaRPr>
          </a:p>
        </p:txBody>
      </p:sp>
      <p:sp>
        <p:nvSpPr>
          <p:cNvPr id="276" name="Google Shape;276;p1"/>
          <p:cNvSpPr/>
          <p:nvPr/>
        </p:nvSpPr>
        <p:spPr>
          <a:xfrm>
            <a:off x="5643292" y="36766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77" name="Google Shape;277;p1"/>
          <p:cNvSpPr/>
          <p:nvPr/>
        </p:nvSpPr>
        <p:spPr>
          <a:xfrm>
            <a:off x="6100492" y="36766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78" name="Google Shape;278;p1"/>
          <p:cNvSpPr/>
          <p:nvPr/>
        </p:nvSpPr>
        <p:spPr>
          <a:xfrm>
            <a:off x="6557692" y="36766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79" name="Google Shape;279;p1"/>
          <p:cNvSpPr/>
          <p:nvPr/>
        </p:nvSpPr>
        <p:spPr>
          <a:xfrm>
            <a:off x="7014892" y="36766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80" name="Google Shape;280;p1"/>
          <p:cNvSpPr/>
          <p:nvPr/>
        </p:nvSpPr>
        <p:spPr>
          <a:xfrm>
            <a:off x="7472092" y="36766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91" name="Google Shape;291;p1"/>
          <p:cNvSpPr/>
          <p:nvPr/>
        </p:nvSpPr>
        <p:spPr>
          <a:xfrm>
            <a:off x="1376106" y="3675430"/>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5</a:t>
            </a:r>
            <a:endParaRPr sz="1600" b="1" kern="0">
              <a:solidFill>
                <a:srgbClr val="FFFFFF"/>
              </a:solidFill>
              <a:latin typeface="Times New Roman" pitchFamily="18" charset="0"/>
              <a:ea typeface="Tahoma"/>
              <a:cs typeface="Times New Roman" pitchFamily="18" charset="0"/>
              <a:sym typeface="Tahoma"/>
            </a:endParaRPr>
          </a:p>
        </p:txBody>
      </p:sp>
      <p:sp>
        <p:nvSpPr>
          <p:cNvPr id="299" name="Google Shape;299;p1"/>
          <p:cNvSpPr/>
          <p:nvPr/>
        </p:nvSpPr>
        <p:spPr>
          <a:xfrm>
            <a:off x="5643292" y="36766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00"/>
                </a:solidFill>
                <a:latin typeface="Times New Roman" pitchFamily="18" charset="0"/>
                <a:ea typeface="Tahoma"/>
                <a:cs typeface="Times New Roman" pitchFamily="18" charset="0"/>
                <a:sym typeface="Tahoma"/>
              </a:rPr>
              <a:t>B</a:t>
            </a:r>
            <a:endParaRPr b="1" kern="0" dirty="0">
              <a:solidFill>
                <a:srgbClr val="FFFF00"/>
              </a:solidFill>
              <a:latin typeface="Times New Roman" pitchFamily="18" charset="0"/>
              <a:ea typeface="Tahoma"/>
              <a:cs typeface="Times New Roman" pitchFamily="18" charset="0"/>
              <a:sym typeface="Tahoma"/>
            </a:endParaRPr>
          </a:p>
        </p:txBody>
      </p:sp>
      <p:sp>
        <p:nvSpPr>
          <p:cNvPr id="300" name="Google Shape;300;p1"/>
          <p:cNvSpPr/>
          <p:nvPr/>
        </p:nvSpPr>
        <p:spPr>
          <a:xfrm>
            <a:off x="6100492" y="36766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A</a:t>
            </a:r>
            <a:endParaRPr b="1" kern="0" dirty="0">
              <a:solidFill>
                <a:srgbClr val="FFFFFF"/>
              </a:solidFill>
              <a:latin typeface="Times New Roman" pitchFamily="18" charset="0"/>
              <a:ea typeface="Tahoma"/>
              <a:cs typeface="Times New Roman" pitchFamily="18" charset="0"/>
              <a:sym typeface="Tahoma"/>
            </a:endParaRPr>
          </a:p>
        </p:txBody>
      </p:sp>
      <p:sp>
        <p:nvSpPr>
          <p:cNvPr id="301" name="Google Shape;301;p1"/>
          <p:cNvSpPr/>
          <p:nvPr/>
        </p:nvSpPr>
        <p:spPr>
          <a:xfrm>
            <a:off x="6557692" y="36766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L</a:t>
            </a:r>
            <a:endParaRPr b="1" kern="0" dirty="0">
              <a:solidFill>
                <a:srgbClr val="FFFFFF"/>
              </a:solidFill>
              <a:latin typeface="Times New Roman" pitchFamily="18" charset="0"/>
              <a:ea typeface="Tahoma"/>
              <a:cs typeface="Times New Roman" pitchFamily="18" charset="0"/>
              <a:sym typeface="Tahoma"/>
            </a:endParaRPr>
          </a:p>
        </p:txBody>
      </p:sp>
      <p:sp>
        <p:nvSpPr>
          <p:cNvPr id="302" name="Google Shape;302;p1"/>
          <p:cNvSpPr/>
          <p:nvPr/>
        </p:nvSpPr>
        <p:spPr>
          <a:xfrm>
            <a:off x="7014892" y="36766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A</a:t>
            </a:r>
            <a:endParaRPr b="1" kern="0" dirty="0">
              <a:solidFill>
                <a:srgbClr val="FFFFFF"/>
              </a:solidFill>
              <a:latin typeface="Times New Roman" pitchFamily="18" charset="0"/>
              <a:ea typeface="Tahoma"/>
              <a:cs typeface="Times New Roman" pitchFamily="18" charset="0"/>
              <a:sym typeface="Tahoma"/>
            </a:endParaRPr>
          </a:p>
        </p:txBody>
      </p:sp>
      <p:sp>
        <p:nvSpPr>
          <p:cNvPr id="303" name="Google Shape;303;p1"/>
          <p:cNvSpPr/>
          <p:nvPr/>
        </p:nvSpPr>
        <p:spPr>
          <a:xfrm>
            <a:off x="7472092" y="36766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N</a:t>
            </a:r>
            <a:endParaRPr b="1" kern="0" dirty="0">
              <a:solidFill>
                <a:srgbClr val="FFFFFF"/>
              </a:solidFill>
              <a:latin typeface="Times New Roman" pitchFamily="18" charset="0"/>
              <a:ea typeface="Tahoma"/>
              <a:cs typeface="Times New Roman" pitchFamily="18" charset="0"/>
              <a:sym typeface="Tahoma"/>
            </a:endParaRPr>
          </a:p>
        </p:txBody>
      </p:sp>
      <p:sp>
        <p:nvSpPr>
          <p:cNvPr id="314" name="Google Shape;314;p1">
            <a:hlinkClick r:id="rId8" action="ppaction://hlinksldjump"/>
          </p:cNvPr>
          <p:cNvSpPr/>
          <p:nvPr/>
        </p:nvSpPr>
        <p:spPr>
          <a:xfrm>
            <a:off x="1376092" y="41338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6</a:t>
            </a:r>
            <a:endParaRPr sz="1600" b="1" kern="0">
              <a:solidFill>
                <a:srgbClr val="FFFFFF"/>
              </a:solidFill>
              <a:latin typeface="Times New Roman" pitchFamily="18" charset="0"/>
              <a:ea typeface="Tahoma"/>
              <a:cs typeface="Times New Roman" pitchFamily="18" charset="0"/>
              <a:sym typeface="Tahoma"/>
            </a:endParaRPr>
          </a:p>
        </p:txBody>
      </p:sp>
      <p:sp>
        <p:nvSpPr>
          <p:cNvPr id="321" name="Google Shape;321;p1"/>
          <p:cNvSpPr/>
          <p:nvPr/>
        </p:nvSpPr>
        <p:spPr>
          <a:xfrm>
            <a:off x="5186092" y="4133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22" name="Google Shape;322;p1"/>
          <p:cNvSpPr/>
          <p:nvPr/>
        </p:nvSpPr>
        <p:spPr>
          <a:xfrm>
            <a:off x="5643292" y="4133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23" name="Google Shape;323;p1"/>
          <p:cNvSpPr/>
          <p:nvPr/>
        </p:nvSpPr>
        <p:spPr>
          <a:xfrm>
            <a:off x="6100492" y="4133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24" name="Google Shape;324;p1"/>
          <p:cNvSpPr/>
          <p:nvPr/>
        </p:nvSpPr>
        <p:spPr>
          <a:xfrm>
            <a:off x="6557692" y="4133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25" name="Google Shape;325;p1"/>
          <p:cNvSpPr/>
          <p:nvPr/>
        </p:nvSpPr>
        <p:spPr>
          <a:xfrm>
            <a:off x="7014892" y="4133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26" name="Google Shape;326;p1"/>
          <p:cNvSpPr/>
          <p:nvPr/>
        </p:nvSpPr>
        <p:spPr>
          <a:xfrm>
            <a:off x="7472092" y="4133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37" name="Google Shape;337;p1"/>
          <p:cNvSpPr/>
          <p:nvPr/>
        </p:nvSpPr>
        <p:spPr>
          <a:xfrm>
            <a:off x="1376106" y="4132630"/>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6</a:t>
            </a:r>
            <a:endParaRPr sz="1600" b="1" kern="0">
              <a:solidFill>
                <a:srgbClr val="FFFFFF"/>
              </a:solidFill>
              <a:latin typeface="Times New Roman" pitchFamily="18" charset="0"/>
              <a:ea typeface="Tahoma"/>
              <a:cs typeface="Times New Roman" pitchFamily="18" charset="0"/>
              <a:sym typeface="Tahoma"/>
            </a:endParaRPr>
          </a:p>
        </p:txBody>
      </p:sp>
      <p:sp>
        <p:nvSpPr>
          <p:cNvPr id="344" name="Google Shape;344;p1"/>
          <p:cNvSpPr/>
          <p:nvPr/>
        </p:nvSpPr>
        <p:spPr>
          <a:xfrm>
            <a:off x="5186092" y="4133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D</a:t>
            </a:r>
            <a:endParaRPr b="1" kern="0" dirty="0">
              <a:solidFill>
                <a:srgbClr val="FFFFFF"/>
              </a:solidFill>
              <a:latin typeface="Times New Roman" pitchFamily="18" charset="0"/>
              <a:ea typeface="Tahoma"/>
              <a:cs typeface="Times New Roman" pitchFamily="18" charset="0"/>
              <a:sym typeface="Tahoma"/>
            </a:endParaRPr>
          </a:p>
        </p:txBody>
      </p:sp>
      <p:sp>
        <p:nvSpPr>
          <p:cNvPr id="345" name="Google Shape;345;p1"/>
          <p:cNvSpPr/>
          <p:nvPr/>
        </p:nvSpPr>
        <p:spPr>
          <a:xfrm>
            <a:off x="5643292" y="4133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00"/>
                </a:solidFill>
                <a:latin typeface="Times New Roman" pitchFamily="18" charset="0"/>
                <a:ea typeface="Tahoma"/>
                <a:cs typeface="Times New Roman" pitchFamily="18" charset="0"/>
                <a:sym typeface="Tahoma"/>
              </a:rPr>
              <a:t>A</a:t>
            </a:r>
            <a:endParaRPr b="1" kern="0" dirty="0">
              <a:solidFill>
                <a:srgbClr val="FFFF00"/>
              </a:solidFill>
              <a:latin typeface="Times New Roman" pitchFamily="18" charset="0"/>
              <a:ea typeface="Tahoma"/>
              <a:cs typeface="Times New Roman" pitchFamily="18" charset="0"/>
              <a:sym typeface="Tahoma"/>
            </a:endParaRPr>
          </a:p>
        </p:txBody>
      </p:sp>
      <p:sp>
        <p:nvSpPr>
          <p:cNvPr id="346" name="Google Shape;346;p1"/>
          <p:cNvSpPr/>
          <p:nvPr/>
        </p:nvSpPr>
        <p:spPr>
          <a:xfrm>
            <a:off x="6100492" y="4133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K</a:t>
            </a:r>
            <a:endParaRPr b="1" kern="0" dirty="0">
              <a:solidFill>
                <a:srgbClr val="FFFFFF"/>
              </a:solidFill>
              <a:latin typeface="Times New Roman" pitchFamily="18" charset="0"/>
              <a:ea typeface="Tahoma"/>
              <a:cs typeface="Times New Roman" pitchFamily="18" charset="0"/>
              <a:sym typeface="Tahoma"/>
            </a:endParaRPr>
          </a:p>
        </p:txBody>
      </p:sp>
      <p:sp>
        <p:nvSpPr>
          <p:cNvPr id="347" name="Google Shape;347;p1"/>
          <p:cNvSpPr/>
          <p:nvPr/>
        </p:nvSpPr>
        <p:spPr>
          <a:xfrm>
            <a:off x="6557692" y="4133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L</a:t>
            </a:r>
            <a:endParaRPr b="1" kern="0" dirty="0">
              <a:solidFill>
                <a:srgbClr val="FFFFFF"/>
              </a:solidFill>
              <a:latin typeface="Times New Roman" pitchFamily="18" charset="0"/>
              <a:ea typeface="Tahoma"/>
              <a:cs typeface="Times New Roman" pitchFamily="18" charset="0"/>
              <a:sym typeface="Tahoma"/>
            </a:endParaRPr>
          </a:p>
        </p:txBody>
      </p:sp>
      <p:sp>
        <p:nvSpPr>
          <p:cNvPr id="348" name="Google Shape;348;p1"/>
          <p:cNvSpPr/>
          <p:nvPr/>
        </p:nvSpPr>
        <p:spPr>
          <a:xfrm>
            <a:off x="7014892" y="4133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A</a:t>
            </a:r>
            <a:endParaRPr b="1" kern="0" dirty="0">
              <a:solidFill>
                <a:srgbClr val="FFFFFF"/>
              </a:solidFill>
              <a:latin typeface="Times New Roman" pitchFamily="18" charset="0"/>
              <a:ea typeface="Tahoma"/>
              <a:cs typeface="Times New Roman" pitchFamily="18" charset="0"/>
              <a:sym typeface="Tahoma"/>
            </a:endParaRPr>
          </a:p>
        </p:txBody>
      </p:sp>
      <p:sp>
        <p:nvSpPr>
          <p:cNvPr id="349" name="Google Shape;349;p1"/>
          <p:cNvSpPr/>
          <p:nvPr/>
        </p:nvSpPr>
        <p:spPr>
          <a:xfrm>
            <a:off x="7472092" y="4133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Y</a:t>
            </a:r>
            <a:endParaRPr b="1" kern="0" dirty="0">
              <a:solidFill>
                <a:srgbClr val="FFFFFF"/>
              </a:solidFill>
              <a:latin typeface="Times New Roman" pitchFamily="18" charset="0"/>
              <a:ea typeface="Tahoma"/>
              <a:cs typeface="Times New Roman" pitchFamily="18" charset="0"/>
              <a:sym typeface="Tahoma"/>
            </a:endParaRPr>
          </a:p>
        </p:txBody>
      </p:sp>
      <p:sp>
        <p:nvSpPr>
          <p:cNvPr id="360" name="Google Shape;360;p1">
            <a:hlinkClick r:id="rId9" action="ppaction://hlinksldjump"/>
          </p:cNvPr>
          <p:cNvSpPr/>
          <p:nvPr/>
        </p:nvSpPr>
        <p:spPr>
          <a:xfrm>
            <a:off x="1376092" y="45910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dirty="0">
                <a:solidFill>
                  <a:srgbClr val="FFFFFF"/>
                </a:solidFill>
                <a:latin typeface="Times New Roman" pitchFamily="18" charset="0"/>
                <a:ea typeface="Tahoma"/>
                <a:cs typeface="Times New Roman" pitchFamily="18" charset="0"/>
                <a:sym typeface="Tahoma"/>
              </a:rPr>
              <a:t>7</a:t>
            </a:r>
            <a:endParaRPr sz="1600" b="1" kern="0" dirty="0">
              <a:solidFill>
                <a:srgbClr val="FFFFFF"/>
              </a:solidFill>
              <a:latin typeface="Times New Roman" pitchFamily="18" charset="0"/>
              <a:ea typeface="Tahoma"/>
              <a:cs typeface="Times New Roman" pitchFamily="18" charset="0"/>
              <a:sym typeface="Tahoma"/>
            </a:endParaRPr>
          </a:p>
        </p:txBody>
      </p:sp>
      <p:sp>
        <p:nvSpPr>
          <p:cNvPr id="366" name="Google Shape;366;p1"/>
          <p:cNvSpPr/>
          <p:nvPr/>
        </p:nvSpPr>
        <p:spPr>
          <a:xfrm>
            <a:off x="4728892" y="4591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67" name="Google Shape;367;p1"/>
          <p:cNvSpPr/>
          <p:nvPr/>
        </p:nvSpPr>
        <p:spPr>
          <a:xfrm>
            <a:off x="5186092" y="4591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68" name="Google Shape;368;p1"/>
          <p:cNvSpPr/>
          <p:nvPr/>
        </p:nvSpPr>
        <p:spPr>
          <a:xfrm>
            <a:off x="5643292" y="4591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69" name="Google Shape;369;p1"/>
          <p:cNvSpPr/>
          <p:nvPr/>
        </p:nvSpPr>
        <p:spPr>
          <a:xfrm>
            <a:off x="6100492" y="4591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70" name="Google Shape;370;p1"/>
          <p:cNvSpPr/>
          <p:nvPr/>
        </p:nvSpPr>
        <p:spPr>
          <a:xfrm>
            <a:off x="6557692" y="4591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71" name="Google Shape;371;p1"/>
          <p:cNvSpPr/>
          <p:nvPr/>
        </p:nvSpPr>
        <p:spPr>
          <a:xfrm>
            <a:off x="7014892" y="4591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83" name="Google Shape;383;p1"/>
          <p:cNvSpPr/>
          <p:nvPr/>
        </p:nvSpPr>
        <p:spPr>
          <a:xfrm>
            <a:off x="1372732" y="4591092"/>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7</a:t>
            </a:r>
            <a:endParaRPr sz="1600" b="1" kern="0">
              <a:solidFill>
                <a:srgbClr val="FFFFFF"/>
              </a:solidFill>
              <a:latin typeface="Times New Roman" pitchFamily="18" charset="0"/>
              <a:ea typeface="Tahoma"/>
              <a:cs typeface="Times New Roman" pitchFamily="18" charset="0"/>
              <a:sym typeface="Tahoma"/>
            </a:endParaRPr>
          </a:p>
        </p:txBody>
      </p:sp>
      <p:sp>
        <p:nvSpPr>
          <p:cNvPr id="389" name="Google Shape;389;p1"/>
          <p:cNvSpPr/>
          <p:nvPr/>
        </p:nvSpPr>
        <p:spPr>
          <a:xfrm>
            <a:off x="4728892" y="4591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L</a:t>
            </a:r>
            <a:endParaRPr b="1" kern="0" dirty="0">
              <a:solidFill>
                <a:srgbClr val="FFFFFF"/>
              </a:solidFill>
              <a:latin typeface="Times New Roman" pitchFamily="18" charset="0"/>
              <a:ea typeface="Tahoma"/>
              <a:cs typeface="Times New Roman" pitchFamily="18" charset="0"/>
              <a:sym typeface="Tahoma"/>
            </a:endParaRPr>
          </a:p>
        </p:txBody>
      </p:sp>
      <p:sp>
        <p:nvSpPr>
          <p:cNvPr id="390" name="Google Shape;390;p1"/>
          <p:cNvSpPr/>
          <p:nvPr/>
        </p:nvSpPr>
        <p:spPr>
          <a:xfrm>
            <a:off x="5186092" y="4591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U</a:t>
            </a:r>
            <a:endParaRPr b="1" kern="0" dirty="0">
              <a:solidFill>
                <a:srgbClr val="FFFFFF"/>
              </a:solidFill>
              <a:latin typeface="Times New Roman" pitchFamily="18" charset="0"/>
              <a:ea typeface="Tahoma"/>
              <a:cs typeface="Times New Roman" pitchFamily="18" charset="0"/>
              <a:sym typeface="Tahoma"/>
            </a:endParaRPr>
          </a:p>
        </p:txBody>
      </p:sp>
      <p:sp>
        <p:nvSpPr>
          <p:cNvPr id="391" name="Google Shape;391;p1"/>
          <p:cNvSpPr/>
          <p:nvPr/>
        </p:nvSpPr>
        <p:spPr>
          <a:xfrm>
            <a:off x="5643292" y="4591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00"/>
                </a:solidFill>
                <a:latin typeface="Times New Roman" pitchFamily="18" charset="0"/>
                <a:ea typeface="Tahoma"/>
                <a:cs typeface="Times New Roman" pitchFamily="18" charset="0"/>
                <a:sym typeface="Tahoma"/>
              </a:rPr>
              <a:t>C</a:t>
            </a:r>
            <a:endParaRPr b="1" kern="0" dirty="0">
              <a:solidFill>
                <a:srgbClr val="FFFF00"/>
              </a:solidFill>
              <a:latin typeface="Times New Roman" pitchFamily="18" charset="0"/>
              <a:ea typeface="Tahoma"/>
              <a:cs typeface="Times New Roman" pitchFamily="18" charset="0"/>
              <a:sym typeface="Tahoma"/>
            </a:endParaRPr>
          </a:p>
        </p:txBody>
      </p:sp>
      <p:sp>
        <p:nvSpPr>
          <p:cNvPr id="392" name="Google Shape;392;p1"/>
          <p:cNvSpPr/>
          <p:nvPr/>
        </p:nvSpPr>
        <p:spPr>
          <a:xfrm>
            <a:off x="6100492" y="4591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B</a:t>
            </a:r>
            <a:endParaRPr b="1" kern="0" dirty="0">
              <a:solidFill>
                <a:srgbClr val="FFFFFF"/>
              </a:solidFill>
              <a:latin typeface="Times New Roman" pitchFamily="18" charset="0"/>
              <a:ea typeface="Tahoma"/>
              <a:cs typeface="Times New Roman" pitchFamily="18" charset="0"/>
              <a:sym typeface="Tahoma"/>
            </a:endParaRPr>
          </a:p>
        </p:txBody>
      </p:sp>
      <p:sp>
        <p:nvSpPr>
          <p:cNvPr id="393" name="Google Shape;393;p1"/>
          <p:cNvSpPr/>
          <p:nvPr/>
        </p:nvSpPr>
        <p:spPr>
          <a:xfrm>
            <a:off x="6557692" y="4591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A</a:t>
            </a:r>
            <a:endParaRPr b="1" kern="0" dirty="0">
              <a:solidFill>
                <a:srgbClr val="FFFFFF"/>
              </a:solidFill>
              <a:latin typeface="Times New Roman" pitchFamily="18" charset="0"/>
              <a:ea typeface="Tahoma"/>
              <a:cs typeface="Times New Roman" pitchFamily="18" charset="0"/>
              <a:sym typeface="Tahoma"/>
            </a:endParaRPr>
          </a:p>
        </p:txBody>
      </p:sp>
      <p:sp>
        <p:nvSpPr>
          <p:cNvPr id="394" name="Google Shape;394;p1"/>
          <p:cNvSpPr/>
          <p:nvPr/>
        </p:nvSpPr>
        <p:spPr>
          <a:xfrm>
            <a:off x="7014892" y="4591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T</a:t>
            </a:r>
            <a:endParaRPr b="1" kern="0" dirty="0">
              <a:solidFill>
                <a:srgbClr val="FFFFFF"/>
              </a:solidFill>
              <a:latin typeface="Times New Roman" pitchFamily="18" charset="0"/>
              <a:ea typeface="Tahoma"/>
              <a:cs typeface="Times New Roman" pitchFamily="18" charset="0"/>
              <a:sym typeface="Tahoma"/>
            </a:endParaRPr>
          </a:p>
        </p:txBody>
      </p:sp>
      <p:sp>
        <p:nvSpPr>
          <p:cNvPr id="636" name="Google Shape;636;p1"/>
          <p:cNvSpPr/>
          <p:nvPr/>
        </p:nvSpPr>
        <p:spPr>
          <a:xfrm>
            <a:off x="3072576" y="522870"/>
            <a:ext cx="6046848" cy="707886"/>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4000" b="1" kern="0" dirty="0">
                <a:solidFill>
                  <a:srgbClr val="FF0000"/>
                </a:solidFill>
                <a:latin typeface="Times New Roman" pitchFamily="18" charset="0"/>
                <a:ea typeface="Tahoma"/>
                <a:cs typeface="Times New Roman" pitchFamily="18" charset="0"/>
                <a:sym typeface="Tahoma"/>
              </a:rPr>
              <a:t>TRÒ CHƠI GIẢI Ô CHỮ</a:t>
            </a:r>
            <a:endParaRPr sz="4000" b="1" kern="0" dirty="0">
              <a:solidFill>
                <a:srgbClr val="FF0000"/>
              </a:solidFill>
              <a:latin typeface="Times New Roman" pitchFamily="18" charset="0"/>
              <a:ea typeface="Tahoma"/>
              <a:cs typeface="Times New Roman" pitchFamily="18" charset="0"/>
              <a:sym typeface="Tahoma"/>
            </a:endParaRPr>
          </a:p>
        </p:txBody>
      </p:sp>
      <p:sp>
        <p:nvSpPr>
          <p:cNvPr id="637" name="Google Shape;637;p1">
            <a:hlinkClick r:id="rId10" action="ppaction://hlinksldjump"/>
          </p:cNvPr>
          <p:cNvSpPr/>
          <p:nvPr/>
        </p:nvSpPr>
        <p:spPr>
          <a:xfrm>
            <a:off x="10074166" y="6079320"/>
            <a:ext cx="1608082" cy="334370"/>
          </a:xfrm>
          <a:prstGeom prst="homePlate">
            <a:avLst>
              <a:gd name="adj" fmla="val 50000"/>
            </a:avLst>
          </a:prstGeom>
          <a:solidFill>
            <a:srgbClr val="7030A0">
              <a:alpha val="49803"/>
            </a:srgbClr>
          </a:solidFill>
          <a:ln>
            <a:noFill/>
          </a:ln>
        </p:spPr>
        <p:txBody>
          <a:bodyPr spcFirstLastPara="1" wrap="square" lIns="91425" tIns="45700" rIns="91425" bIns="45700" anchor="ctr" anchorCtr="0">
            <a:noAutofit/>
          </a:bodyPr>
          <a:lstStyle/>
          <a:p>
            <a:pPr algn="ctr">
              <a:buClr>
                <a:srgbClr val="000000"/>
              </a:buClr>
              <a:buFont typeface="Arial"/>
              <a:buNone/>
            </a:pPr>
            <a:r>
              <a:rPr lang="en-US" kern="0" dirty="0">
                <a:solidFill>
                  <a:srgbClr val="FFFFFF"/>
                </a:solidFill>
                <a:latin typeface="Times New Roman" pitchFamily="18" charset="0"/>
                <a:ea typeface="Calibri"/>
                <a:cs typeface="Times New Roman" pitchFamily="18" charset="0"/>
                <a:sym typeface="Calibri"/>
              </a:rPr>
              <a:t>BÀI HỌC</a:t>
            </a:r>
            <a:endParaRPr kern="0" dirty="0">
              <a:solidFill>
                <a:srgbClr val="FFFFFF"/>
              </a:solidFill>
              <a:latin typeface="Times New Roman" pitchFamily="18" charset="0"/>
              <a:ea typeface="Calibri"/>
              <a:cs typeface="Times New Roman" pitchFamily="18" charset="0"/>
              <a:sym typeface="Calibri"/>
            </a:endParaRPr>
          </a:p>
        </p:txBody>
      </p:sp>
    </p:spTree>
    <p:extLst>
      <p:ext uri="{BB962C8B-B14F-4D97-AF65-F5344CB8AC3E}">
        <p14:creationId xmlns:p14="http://schemas.microsoft.com/office/powerpoint/2010/main" val="291584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250"/>
                                        <p:tgtEl>
                                          <p:spTgt spid="107"/>
                                        </p:tgtEl>
                                      </p:cBhvr>
                                    </p:animEffect>
                                  </p:childTnLst>
                                </p:cTn>
                              </p:par>
                              <p:par>
                                <p:cTn id="8" presetID="10" presetClass="exit" presetSubtype="0" fill="hold" nodeType="withEffect">
                                  <p:stCondLst>
                                    <p:cond delay="0"/>
                                  </p:stCondLst>
                                  <p:childTnLst>
                                    <p:animEffect transition="out" filter="fade">
                                      <p:cBhvr>
                                        <p:cTn id="9" dur="250"/>
                                        <p:tgtEl>
                                          <p:spTgt spid="84"/>
                                        </p:tgtEl>
                                      </p:cBhvr>
                                    </p:animEffect>
                                    <p:set>
                                      <p:cBhvr>
                                        <p:cTn id="10" dur="1" fill="hold">
                                          <p:stCondLst>
                                            <p:cond delay="250"/>
                                          </p:stCondLst>
                                        </p:cTn>
                                        <p:tgtEl>
                                          <p:spTgt spid="8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fade">
                                      <p:cBhvr>
                                        <p:cTn id="13" dur="250"/>
                                        <p:tgtEl>
                                          <p:spTgt spid="115"/>
                                        </p:tgtEl>
                                      </p:cBhvr>
                                    </p:animEffect>
                                  </p:childTnLst>
                                </p:cTn>
                              </p:par>
                              <p:par>
                                <p:cTn id="14" presetID="10" presetClass="entr" presetSubtype="0" fill="hold"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250"/>
                                        <p:tgtEl>
                                          <p:spTgt spid="115"/>
                                        </p:tgtEl>
                                      </p:cBhvr>
                                    </p:animEffect>
                                  </p:childTnLst>
                                </p:cTn>
                              </p:par>
                              <p:par>
                                <p:cTn id="17" presetID="10" presetClass="entr" presetSubtype="0"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250"/>
                                        <p:tgtEl>
                                          <p:spTgt spid="116"/>
                                        </p:tgtEl>
                                      </p:cBhvr>
                                    </p:animEffect>
                                  </p:childTnLst>
                                </p:cTn>
                              </p:par>
                              <p:par>
                                <p:cTn id="20" presetID="10" presetClass="entr" presetSubtype="0" fill="hold" nodeType="withEffect">
                                  <p:stCondLst>
                                    <p:cond delay="0"/>
                                  </p:stCondLst>
                                  <p:childTnLst>
                                    <p:set>
                                      <p:cBhvr>
                                        <p:cTn id="21" dur="1" fill="hold">
                                          <p:stCondLst>
                                            <p:cond delay="0"/>
                                          </p:stCondLst>
                                        </p:cTn>
                                        <p:tgtEl>
                                          <p:spTgt spid="116"/>
                                        </p:tgtEl>
                                        <p:attrNameLst>
                                          <p:attrName>style.visibility</p:attrName>
                                        </p:attrNameLst>
                                      </p:cBhvr>
                                      <p:to>
                                        <p:strVal val="visible"/>
                                      </p:to>
                                    </p:set>
                                    <p:animEffect transition="in" filter="fade">
                                      <p:cBhvr>
                                        <p:cTn id="22" dur="250"/>
                                        <p:tgtEl>
                                          <p:spTgt spid="116"/>
                                        </p:tgtEl>
                                      </p:cBhvr>
                                    </p:animEffect>
                                  </p:childTnLst>
                                </p:cTn>
                              </p:par>
                              <p:par>
                                <p:cTn id="23" presetID="10" presetClass="entr" presetSubtype="0" fill="hold" nodeType="withEffect">
                                  <p:stCondLst>
                                    <p:cond delay="0"/>
                                  </p:stCondLst>
                                  <p:childTnLst>
                                    <p:set>
                                      <p:cBhvr>
                                        <p:cTn id="24" dur="1" fill="hold">
                                          <p:stCondLst>
                                            <p:cond delay="0"/>
                                          </p:stCondLst>
                                        </p:cTn>
                                        <p:tgtEl>
                                          <p:spTgt spid="117"/>
                                        </p:tgtEl>
                                        <p:attrNameLst>
                                          <p:attrName>style.visibility</p:attrName>
                                        </p:attrNameLst>
                                      </p:cBhvr>
                                      <p:to>
                                        <p:strVal val="visible"/>
                                      </p:to>
                                    </p:set>
                                    <p:animEffect transition="in" filter="fade">
                                      <p:cBhvr>
                                        <p:cTn id="25" dur="250"/>
                                        <p:tgtEl>
                                          <p:spTgt spid="117"/>
                                        </p:tgtEl>
                                      </p:cBhvr>
                                    </p:animEffect>
                                  </p:childTnLst>
                                </p:cTn>
                              </p:par>
                              <p:par>
                                <p:cTn id="26" presetID="10" presetClass="entr" presetSubtype="0" fill="hold" nodeType="withEffect">
                                  <p:stCondLst>
                                    <p:cond delay="0"/>
                                  </p:stCondLst>
                                  <p:childTnLst>
                                    <p:set>
                                      <p:cBhvr>
                                        <p:cTn id="27" dur="1" fill="hold">
                                          <p:stCondLst>
                                            <p:cond delay="0"/>
                                          </p:stCondLst>
                                        </p:cTn>
                                        <p:tgtEl>
                                          <p:spTgt spid="117"/>
                                        </p:tgtEl>
                                        <p:attrNameLst>
                                          <p:attrName>style.visibility</p:attrName>
                                        </p:attrNameLst>
                                      </p:cBhvr>
                                      <p:to>
                                        <p:strVal val="visible"/>
                                      </p:to>
                                    </p:set>
                                    <p:animEffect transition="in" filter="fade">
                                      <p:cBhvr>
                                        <p:cTn id="28" dur="250"/>
                                        <p:tgtEl>
                                          <p:spTgt spid="1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3"/>
                                        </p:tgtEl>
                                        <p:attrNameLst>
                                          <p:attrName>style.visibility</p:attrName>
                                        </p:attrNameLst>
                                      </p:cBhvr>
                                      <p:to>
                                        <p:strVal val="visible"/>
                                      </p:to>
                                    </p:set>
                                    <p:animEffect transition="in" filter="fade">
                                      <p:cBhvr>
                                        <p:cTn id="33" dur="250"/>
                                        <p:tgtEl>
                                          <p:spTgt spid="153"/>
                                        </p:tgtEl>
                                      </p:cBhvr>
                                    </p:animEffect>
                                  </p:childTnLst>
                                </p:cTn>
                              </p:par>
                              <p:par>
                                <p:cTn id="34" presetID="10" presetClass="exit" presetSubtype="0" fill="hold" nodeType="withEffect">
                                  <p:stCondLst>
                                    <p:cond delay="0"/>
                                  </p:stCondLst>
                                  <p:childTnLst>
                                    <p:animEffect transition="out" filter="fade">
                                      <p:cBhvr>
                                        <p:cTn id="35" dur="250"/>
                                        <p:tgtEl>
                                          <p:spTgt spid="130"/>
                                        </p:tgtEl>
                                      </p:cBhvr>
                                    </p:animEffect>
                                    <p:set>
                                      <p:cBhvr>
                                        <p:cTn id="36" dur="1" fill="hold">
                                          <p:stCondLst>
                                            <p:cond delay="250"/>
                                          </p:stCondLst>
                                        </p:cTn>
                                        <p:tgtEl>
                                          <p:spTgt spid="13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59"/>
                                        </p:tgtEl>
                                        <p:attrNameLst>
                                          <p:attrName>style.visibility</p:attrName>
                                        </p:attrNameLst>
                                      </p:cBhvr>
                                      <p:to>
                                        <p:strVal val="visible"/>
                                      </p:to>
                                    </p:set>
                                    <p:animEffect transition="in" filter="fade">
                                      <p:cBhvr>
                                        <p:cTn id="39" dur="250"/>
                                        <p:tgtEl>
                                          <p:spTgt spid="159"/>
                                        </p:tgtEl>
                                      </p:cBhvr>
                                    </p:animEffect>
                                  </p:childTnLst>
                                </p:cTn>
                              </p:par>
                              <p:par>
                                <p:cTn id="40" presetID="10" presetClass="entr" presetSubtype="0" fill="hold" nodeType="withEffect">
                                  <p:stCondLst>
                                    <p:cond delay="0"/>
                                  </p:stCondLst>
                                  <p:childTnLst>
                                    <p:set>
                                      <p:cBhvr>
                                        <p:cTn id="41" dur="1" fill="hold">
                                          <p:stCondLst>
                                            <p:cond delay="0"/>
                                          </p:stCondLst>
                                        </p:cTn>
                                        <p:tgtEl>
                                          <p:spTgt spid="159"/>
                                        </p:tgtEl>
                                        <p:attrNameLst>
                                          <p:attrName>style.visibility</p:attrName>
                                        </p:attrNameLst>
                                      </p:cBhvr>
                                      <p:to>
                                        <p:strVal val="visible"/>
                                      </p:to>
                                    </p:set>
                                    <p:animEffect transition="in" filter="fade">
                                      <p:cBhvr>
                                        <p:cTn id="42" dur="250"/>
                                        <p:tgtEl>
                                          <p:spTgt spid="159"/>
                                        </p:tgtEl>
                                      </p:cBhvr>
                                    </p:animEffect>
                                  </p:childTnLst>
                                </p:cTn>
                              </p:par>
                              <p:par>
                                <p:cTn id="43" presetID="10" presetClass="entr" presetSubtype="0" fill="hold" nodeType="withEffect">
                                  <p:stCondLst>
                                    <p:cond delay="0"/>
                                  </p:stCondLst>
                                  <p:childTnLst>
                                    <p:set>
                                      <p:cBhvr>
                                        <p:cTn id="44" dur="1" fill="hold">
                                          <p:stCondLst>
                                            <p:cond delay="0"/>
                                          </p:stCondLst>
                                        </p:cTn>
                                        <p:tgtEl>
                                          <p:spTgt spid="160"/>
                                        </p:tgtEl>
                                        <p:attrNameLst>
                                          <p:attrName>style.visibility</p:attrName>
                                        </p:attrNameLst>
                                      </p:cBhvr>
                                      <p:to>
                                        <p:strVal val="visible"/>
                                      </p:to>
                                    </p:set>
                                    <p:animEffect transition="in" filter="fade">
                                      <p:cBhvr>
                                        <p:cTn id="45" dur="250"/>
                                        <p:tgtEl>
                                          <p:spTgt spid="160"/>
                                        </p:tgtEl>
                                      </p:cBhvr>
                                    </p:animEffect>
                                  </p:childTnLst>
                                </p:cTn>
                              </p:par>
                              <p:par>
                                <p:cTn id="46" presetID="10" presetClass="entr" presetSubtype="0" fill="hold" nodeType="withEffect">
                                  <p:stCondLst>
                                    <p:cond delay="0"/>
                                  </p:stCondLst>
                                  <p:childTnLst>
                                    <p:set>
                                      <p:cBhvr>
                                        <p:cTn id="47" dur="1" fill="hold">
                                          <p:stCondLst>
                                            <p:cond delay="0"/>
                                          </p:stCondLst>
                                        </p:cTn>
                                        <p:tgtEl>
                                          <p:spTgt spid="160"/>
                                        </p:tgtEl>
                                        <p:attrNameLst>
                                          <p:attrName>style.visibility</p:attrName>
                                        </p:attrNameLst>
                                      </p:cBhvr>
                                      <p:to>
                                        <p:strVal val="visible"/>
                                      </p:to>
                                    </p:set>
                                    <p:animEffect transition="in" filter="fade">
                                      <p:cBhvr>
                                        <p:cTn id="48" dur="250"/>
                                        <p:tgtEl>
                                          <p:spTgt spid="160"/>
                                        </p:tgtEl>
                                      </p:cBhvr>
                                    </p:animEffect>
                                  </p:childTnLst>
                                </p:cTn>
                              </p:par>
                              <p:par>
                                <p:cTn id="49" presetID="10" presetClass="entr" presetSubtype="0" fill="hold" nodeType="withEffect">
                                  <p:stCondLst>
                                    <p:cond delay="0"/>
                                  </p:stCondLst>
                                  <p:childTnLst>
                                    <p:set>
                                      <p:cBhvr>
                                        <p:cTn id="50" dur="1" fill="hold">
                                          <p:stCondLst>
                                            <p:cond delay="0"/>
                                          </p:stCondLst>
                                        </p:cTn>
                                        <p:tgtEl>
                                          <p:spTgt spid="161"/>
                                        </p:tgtEl>
                                        <p:attrNameLst>
                                          <p:attrName>style.visibility</p:attrName>
                                        </p:attrNameLst>
                                      </p:cBhvr>
                                      <p:to>
                                        <p:strVal val="visible"/>
                                      </p:to>
                                    </p:set>
                                    <p:animEffect transition="in" filter="fade">
                                      <p:cBhvr>
                                        <p:cTn id="51" dur="250"/>
                                        <p:tgtEl>
                                          <p:spTgt spid="161"/>
                                        </p:tgtEl>
                                      </p:cBhvr>
                                    </p:animEffect>
                                  </p:childTnLst>
                                </p:cTn>
                              </p:par>
                              <p:par>
                                <p:cTn id="52" presetID="10" presetClass="entr" presetSubtype="0" fill="hold" nodeType="withEffect">
                                  <p:stCondLst>
                                    <p:cond delay="0"/>
                                  </p:stCondLst>
                                  <p:childTnLst>
                                    <p:set>
                                      <p:cBhvr>
                                        <p:cTn id="53" dur="1" fill="hold">
                                          <p:stCondLst>
                                            <p:cond delay="0"/>
                                          </p:stCondLst>
                                        </p:cTn>
                                        <p:tgtEl>
                                          <p:spTgt spid="161"/>
                                        </p:tgtEl>
                                        <p:attrNameLst>
                                          <p:attrName>style.visibility</p:attrName>
                                        </p:attrNameLst>
                                      </p:cBhvr>
                                      <p:to>
                                        <p:strVal val="visible"/>
                                      </p:to>
                                    </p:set>
                                    <p:animEffect transition="in" filter="fade">
                                      <p:cBhvr>
                                        <p:cTn id="54" dur="250"/>
                                        <p:tgtEl>
                                          <p:spTgt spid="161"/>
                                        </p:tgtEl>
                                      </p:cBhvr>
                                    </p:animEffect>
                                  </p:childTnLst>
                                </p:cTn>
                              </p:par>
                              <p:par>
                                <p:cTn id="55" presetID="10" presetClass="entr" presetSubtype="0" fill="hold" nodeType="withEffect">
                                  <p:stCondLst>
                                    <p:cond delay="0"/>
                                  </p:stCondLst>
                                  <p:childTnLst>
                                    <p:set>
                                      <p:cBhvr>
                                        <p:cTn id="56" dur="1" fill="hold">
                                          <p:stCondLst>
                                            <p:cond delay="0"/>
                                          </p:stCondLst>
                                        </p:cTn>
                                        <p:tgtEl>
                                          <p:spTgt spid="162"/>
                                        </p:tgtEl>
                                        <p:attrNameLst>
                                          <p:attrName>style.visibility</p:attrName>
                                        </p:attrNameLst>
                                      </p:cBhvr>
                                      <p:to>
                                        <p:strVal val="visible"/>
                                      </p:to>
                                    </p:set>
                                    <p:animEffect transition="in" filter="fade">
                                      <p:cBhvr>
                                        <p:cTn id="57" dur="250"/>
                                        <p:tgtEl>
                                          <p:spTgt spid="162"/>
                                        </p:tgtEl>
                                      </p:cBhvr>
                                    </p:animEffect>
                                  </p:childTnLst>
                                </p:cTn>
                              </p:par>
                              <p:par>
                                <p:cTn id="58" presetID="10" presetClass="entr" presetSubtype="0" fill="hold" nodeType="withEffect">
                                  <p:stCondLst>
                                    <p:cond delay="0"/>
                                  </p:stCondLst>
                                  <p:childTnLst>
                                    <p:set>
                                      <p:cBhvr>
                                        <p:cTn id="59" dur="1" fill="hold">
                                          <p:stCondLst>
                                            <p:cond delay="0"/>
                                          </p:stCondLst>
                                        </p:cTn>
                                        <p:tgtEl>
                                          <p:spTgt spid="162"/>
                                        </p:tgtEl>
                                        <p:attrNameLst>
                                          <p:attrName>style.visibility</p:attrName>
                                        </p:attrNameLst>
                                      </p:cBhvr>
                                      <p:to>
                                        <p:strVal val="visible"/>
                                      </p:to>
                                    </p:set>
                                    <p:animEffect transition="in" filter="fade">
                                      <p:cBhvr>
                                        <p:cTn id="60" dur="250"/>
                                        <p:tgtEl>
                                          <p:spTgt spid="162"/>
                                        </p:tgtEl>
                                      </p:cBhvr>
                                    </p:animEffect>
                                  </p:childTnLst>
                                </p:cTn>
                              </p:par>
                              <p:par>
                                <p:cTn id="61" presetID="10" presetClass="entr" presetSubtype="0" fill="hold" nodeType="withEffect">
                                  <p:stCondLst>
                                    <p:cond delay="0"/>
                                  </p:stCondLst>
                                  <p:childTnLst>
                                    <p:set>
                                      <p:cBhvr>
                                        <p:cTn id="62" dur="1" fill="hold">
                                          <p:stCondLst>
                                            <p:cond delay="0"/>
                                          </p:stCondLst>
                                        </p:cTn>
                                        <p:tgtEl>
                                          <p:spTgt spid="163"/>
                                        </p:tgtEl>
                                        <p:attrNameLst>
                                          <p:attrName>style.visibility</p:attrName>
                                        </p:attrNameLst>
                                      </p:cBhvr>
                                      <p:to>
                                        <p:strVal val="visible"/>
                                      </p:to>
                                    </p:set>
                                    <p:animEffect transition="in" filter="fade">
                                      <p:cBhvr>
                                        <p:cTn id="63" dur="250"/>
                                        <p:tgtEl>
                                          <p:spTgt spid="163"/>
                                        </p:tgtEl>
                                      </p:cBhvr>
                                    </p:animEffect>
                                  </p:childTnLst>
                                </p:cTn>
                              </p:par>
                              <p:par>
                                <p:cTn id="64" presetID="10" presetClass="entr" presetSubtype="0" fill="hold" nodeType="withEffect">
                                  <p:stCondLst>
                                    <p:cond delay="0"/>
                                  </p:stCondLst>
                                  <p:childTnLst>
                                    <p:set>
                                      <p:cBhvr>
                                        <p:cTn id="65" dur="1" fill="hold">
                                          <p:stCondLst>
                                            <p:cond delay="0"/>
                                          </p:stCondLst>
                                        </p:cTn>
                                        <p:tgtEl>
                                          <p:spTgt spid="163"/>
                                        </p:tgtEl>
                                        <p:attrNameLst>
                                          <p:attrName>style.visibility</p:attrName>
                                        </p:attrNameLst>
                                      </p:cBhvr>
                                      <p:to>
                                        <p:strVal val="visible"/>
                                      </p:to>
                                    </p:set>
                                    <p:animEffect transition="in" filter="fade">
                                      <p:cBhvr>
                                        <p:cTn id="66" dur="250"/>
                                        <p:tgtEl>
                                          <p:spTgt spid="163"/>
                                        </p:tgtEl>
                                      </p:cBhvr>
                                    </p:animEffect>
                                  </p:childTnLst>
                                </p:cTn>
                              </p:par>
                              <p:par>
                                <p:cTn id="67" presetID="10" presetClass="entr" presetSubtype="0" fill="hold" nodeType="withEffect">
                                  <p:stCondLst>
                                    <p:cond delay="0"/>
                                  </p:stCondLst>
                                  <p:childTnLst>
                                    <p:set>
                                      <p:cBhvr>
                                        <p:cTn id="68" dur="1" fill="hold">
                                          <p:stCondLst>
                                            <p:cond delay="0"/>
                                          </p:stCondLst>
                                        </p:cTn>
                                        <p:tgtEl>
                                          <p:spTgt spid="164"/>
                                        </p:tgtEl>
                                        <p:attrNameLst>
                                          <p:attrName>style.visibility</p:attrName>
                                        </p:attrNameLst>
                                      </p:cBhvr>
                                      <p:to>
                                        <p:strVal val="visible"/>
                                      </p:to>
                                    </p:set>
                                    <p:animEffect transition="in" filter="fade">
                                      <p:cBhvr>
                                        <p:cTn id="69" dur="250"/>
                                        <p:tgtEl>
                                          <p:spTgt spid="164"/>
                                        </p:tgtEl>
                                      </p:cBhvr>
                                    </p:animEffect>
                                  </p:childTnLst>
                                </p:cTn>
                              </p:par>
                              <p:par>
                                <p:cTn id="70" presetID="10" presetClass="entr" presetSubtype="0" fill="hold" nodeType="withEffect">
                                  <p:stCondLst>
                                    <p:cond delay="0"/>
                                  </p:stCondLst>
                                  <p:childTnLst>
                                    <p:set>
                                      <p:cBhvr>
                                        <p:cTn id="71" dur="1" fill="hold">
                                          <p:stCondLst>
                                            <p:cond delay="0"/>
                                          </p:stCondLst>
                                        </p:cTn>
                                        <p:tgtEl>
                                          <p:spTgt spid="164"/>
                                        </p:tgtEl>
                                        <p:attrNameLst>
                                          <p:attrName>style.visibility</p:attrName>
                                        </p:attrNameLst>
                                      </p:cBhvr>
                                      <p:to>
                                        <p:strVal val="visible"/>
                                      </p:to>
                                    </p:set>
                                    <p:animEffect transition="in" filter="fade">
                                      <p:cBhvr>
                                        <p:cTn id="72" dur="250"/>
                                        <p:tgtEl>
                                          <p:spTgt spid="164"/>
                                        </p:tgtEl>
                                      </p:cBhvr>
                                    </p:animEffect>
                                  </p:childTnLst>
                                </p:cTn>
                              </p:par>
                              <p:par>
                                <p:cTn id="73" presetID="10" presetClass="entr" presetSubtype="0"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Effect transition="in" filter="fade">
                                      <p:cBhvr>
                                        <p:cTn id="75" dur="250"/>
                                        <p:tgtEl>
                                          <p:spTgt spid="165"/>
                                        </p:tgtEl>
                                      </p:cBhvr>
                                    </p:animEffect>
                                  </p:childTnLst>
                                </p:cTn>
                              </p:par>
                              <p:par>
                                <p:cTn id="76" presetID="10" presetClass="entr" presetSubtype="0" fill="hold" nodeType="withEffect">
                                  <p:stCondLst>
                                    <p:cond delay="0"/>
                                  </p:stCondLst>
                                  <p:childTnLst>
                                    <p:set>
                                      <p:cBhvr>
                                        <p:cTn id="77" dur="1" fill="hold">
                                          <p:stCondLst>
                                            <p:cond delay="0"/>
                                          </p:stCondLst>
                                        </p:cTn>
                                        <p:tgtEl>
                                          <p:spTgt spid="165"/>
                                        </p:tgtEl>
                                        <p:attrNameLst>
                                          <p:attrName>style.visibility</p:attrName>
                                        </p:attrNameLst>
                                      </p:cBhvr>
                                      <p:to>
                                        <p:strVal val="visible"/>
                                      </p:to>
                                    </p:set>
                                    <p:animEffect transition="in" filter="fade">
                                      <p:cBhvr>
                                        <p:cTn id="78" dur="250"/>
                                        <p:tgtEl>
                                          <p:spTgt spid="165"/>
                                        </p:tgtEl>
                                      </p:cBhvr>
                                    </p:animEffect>
                                  </p:childTnLst>
                                </p:cTn>
                              </p:par>
                              <p:par>
                                <p:cTn id="79" presetID="10" presetClass="entr" presetSubtype="0" fill="hold" nodeType="withEffect">
                                  <p:stCondLst>
                                    <p:cond delay="0"/>
                                  </p:stCondLst>
                                  <p:childTnLst>
                                    <p:set>
                                      <p:cBhvr>
                                        <p:cTn id="80" dur="1" fill="hold">
                                          <p:stCondLst>
                                            <p:cond delay="0"/>
                                          </p:stCondLst>
                                        </p:cTn>
                                        <p:tgtEl>
                                          <p:spTgt spid="166"/>
                                        </p:tgtEl>
                                        <p:attrNameLst>
                                          <p:attrName>style.visibility</p:attrName>
                                        </p:attrNameLst>
                                      </p:cBhvr>
                                      <p:to>
                                        <p:strVal val="visible"/>
                                      </p:to>
                                    </p:set>
                                    <p:animEffect transition="in" filter="fade">
                                      <p:cBhvr>
                                        <p:cTn id="81" dur="250"/>
                                        <p:tgtEl>
                                          <p:spTgt spid="166"/>
                                        </p:tgtEl>
                                      </p:cBhvr>
                                    </p:animEffect>
                                  </p:childTnLst>
                                </p:cTn>
                              </p:par>
                              <p:par>
                                <p:cTn id="82" presetID="10" presetClass="entr" presetSubtype="0" fill="hold" nodeType="withEffect">
                                  <p:stCondLst>
                                    <p:cond delay="0"/>
                                  </p:stCondLst>
                                  <p:childTnLst>
                                    <p:set>
                                      <p:cBhvr>
                                        <p:cTn id="83" dur="1" fill="hold">
                                          <p:stCondLst>
                                            <p:cond delay="0"/>
                                          </p:stCondLst>
                                        </p:cTn>
                                        <p:tgtEl>
                                          <p:spTgt spid="166"/>
                                        </p:tgtEl>
                                        <p:attrNameLst>
                                          <p:attrName>style.visibility</p:attrName>
                                        </p:attrNameLst>
                                      </p:cBhvr>
                                      <p:to>
                                        <p:strVal val="visible"/>
                                      </p:to>
                                    </p:set>
                                    <p:animEffect transition="in" filter="fade">
                                      <p:cBhvr>
                                        <p:cTn id="84" dur="250"/>
                                        <p:tgtEl>
                                          <p:spTgt spid="16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99"/>
                                        </p:tgtEl>
                                        <p:attrNameLst>
                                          <p:attrName>style.visibility</p:attrName>
                                        </p:attrNameLst>
                                      </p:cBhvr>
                                      <p:to>
                                        <p:strVal val="visible"/>
                                      </p:to>
                                    </p:set>
                                    <p:animEffect transition="in" filter="fade">
                                      <p:cBhvr>
                                        <p:cTn id="89" dur="250"/>
                                        <p:tgtEl>
                                          <p:spTgt spid="199"/>
                                        </p:tgtEl>
                                      </p:cBhvr>
                                    </p:animEffect>
                                  </p:childTnLst>
                                </p:cTn>
                              </p:par>
                              <p:par>
                                <p:cTn id="90" presetID="10" presetClass="exit" presetSubtype="0" fill="hold" nodeType="withEffect">
                                  <p:stCondLst>
                                    <p:cond delay="0"/>
                                  </p:stCondLst>
                                  <p:childTnLst>
                                    <p:animEffect transition="out" filter="fade">
                                      <p:cBhvr>
                                        <p:cTn id="91" dur="250"/>
                                        <p:tgtEl>
                                          <p:spTgt spid="176"/>
                                        </p:tgtEl>
                                      </p:cBhvr>
                                    </p:animEffect>
                                    <p:set>
                                      <p:cBhvr>
                                        <p:cTn id="92" dur="1" fill="hold">
                                          <p:stCondLst>
                                            <p:cond delay="250"/>
                                          </p:stCondLst>
                                        </p:cTn>
                                        <p:tgtEl>
                                          <p:spTgt spid="17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00"/>
                                        </p:tgtEl>
                                        <p:attrNameLst>
                                          <p:attrName>style.visibility</p:attrName>
                                        </p:attrNameLst>
                                      </p:cBhvr>
                                      <p:to>
                                        <p:strVal val="visible"/>
                                      </p:to>
                                    </p:set>
                                    <p:animEffect transition="in" filter="fade">
                                      <p:cBhvr>
                                        <p:cTn id="97" dur="250"/>
                                        <p:tgtEl>
                                          <p:spTgt spid="200"/>
                                        </p:tgtEl>
                                      </p:cBhvr>
                                    </p:animEffect>
                                  </p:childTnLst>
                                </p:cTn>
                              </p:par>
                              <p:par>
                                <p:cTn id="98" presetID="10" presetClass="entr" presetSubtype="0" fill="hold" nodeType="withEffect">
                                  <p:stCondLst>
                                    <p:cond delay="0"/>
                                  </p:stCondLst>
                                  <p:childTnLst>
                                    <p:set>
                                      <p:cBhvr>
                                        <p:cTn id="99" dur="1" fill="hold">
                                          <p:stCondLst>
                                            <p:cond delay="0"/>
                                          </p:stCondLst>
                                        </p:cTn>
                                        <p:tgtEl>
                                          <p:spTgt spid="200"/>
                                        </p:tgtEl>
                                        <p:attrNameLst>
                                          <p:attrName>style.visibility</p:attrName>
                                        </p:attrNameLst>
                                      </p:cBhvr>
                                      <p:to>
                                        <p:strVal val="visible"/>
                                      </p:to>
                                    </p:set>
                                    <p:animEffect transition="in" filter="fade">
                                      <p:cBhvr>
                                        <p:cTn id="100" dur="250"/>
                                        <p:tgtEl>
                                          <p:spTgt spid="200"/>
                                        </p:tgtEl>
                                      </p:cBhvr>
                                    </p:animEffect>
                                  </p:childTnLst>
                                </p:cTn>
                              </p:par>
                              <p:par>
                                <p:cTn id="101" presetID="10" presetClass="entr" presetSubtype="0" fill="hold" nodeType="withEffect">
                                  <p:stCondLst>
                                    <p:cond delay="0"/>
                                  </p:stCondLst>
                                  <p:childTnLst>
                                    <p:set>
                                      <p:cBhvr>
                                        <p:cTn id="102" dur="1" fill="hold">
                                          <p:stCondLst>
                                            <p:cond delay="0"/>
                                          </p:stCondLst>
                                        </p:cTn>
                                        <p:tgtEl>
                                          <p:spTgt spid="201"/>
                                        </p:tgtEl>
                                        <p:attrNameLst>
                                          <p:attrName>style.visibility</p:attrName>
                                        </p:attrNameLst>
                                      </p:cBhvr>
                                      <p:to>
                                        <p:strVal val="visible"/>
                                      </p:to>
                                    </p:set>
                                    <p:animEffect transition="in" filter="fade">
                                      <p:cBhvr>
                                        <p:cTn id="103" dur="250"/>
                                        <p:tgtEl>
                                          <p:spTgt spid="201"/>
                                        </p:tgtEl>
                                      </p:cBhvr>
                                    </p:animEffect>
                                  </p:childTnLst>
                                </p:cTn>
                              </p:par>
                              <p:par>
                                <p:cTn id="104" presetID="10" presetClass="entr" presetSubtype="0" fill="hold" nodeType="withEffect">
                                  <p:stCondLst>
                                    <p:cond delay="0"/>
                                  </p:stCondLst>
                                  <p:childTnLst>
                                    <p:set>
                                      <p:cBhvr>
                                        <p:cTn id="105" dur="1" fill="hold">
                                          <p:stCondLst>
                                            <p:cond delay="0"/>
                                          </p:stCondLst>
                                        </p:cTn>
                                        <p:tgtEl>
                                          <p:spTgt spid="201"/>
                                        </p:tgtEl>
                                        <p:attrNameLst>
                                          <p:attrName>style.visibility</p:attrName>
                                        </p:attrNameLst>
                                      </p:cBhvr>
                                      <p:to>
                                        <p:strVal val="visible"/>
                                      </p:to>
                                    </p:set>
                                    <p:animEffect transition="in" filter="fade">
                                      <p:cBhvr>
                                        <p:cTn id="106" dur="250"/>
                                        <p:tgtEl>
                                          <p:spTgt spid="201"/>
                                        </p:tgtEl>
                                      </p:cBhvr>
                                    </p:animEffect>
                                  </p:childTnLst>
                                </p:cTn>
                              </p:par>
                              <p:par>
                                <p:cTn id="107" presetID="10" presetClass="entr" presetSubtype="0" fill="hold" nodeType="withEffect">
                                  <p:stCondLst>
                                    <p:cond delay="0"/>
                                  </p:stCondLst>
                                  <p:childTnLst>
                                    <p:set>
                                      <p:cBhvr>
                                        <p:cTn id="108" dur="1" fill="hold">
                                          <p:stCondLst>
                                            <p:cond delay="0"/>
                                          </p:stCondLst>
                                        </p:cTn>
                                        <p:tgtEl>
                                          <p:spTgt spid="202"/>
                                        </p:tgtEl>
                                        <p:attrNameLst>
                                          <p:attrName>style.visibility</p:attrName>
                                        </p:attrNameLst>
                                      </p:cBhvr>
                                      <p:to>
                                        <p:strVal val="visible"/>
                                      </p:to>
                                    </p:set>
                                    <p:animEffect transition="in" filter="fade">
                                      <p:cBhvr>
                                        <p:cTn id="109" dur="250"/>
                                        <p:tgtEl>
                                          <p:spTgt spid="202"/>
                                        </p:tgtEl>
                                      </p:cBhvr>
                                    </p:animEffect>
                                  </p:childTnLst>
                                </p:cTn>
                              </p:par>
                              <p:par>
                                <p:cTn id="110" presetID="10" presetClass="entr" presetSubtype="0" fill="hold" nodeType="withEffect">
                                  <p:stCondLst>
                                    <p:cond delay="0"/>
                                  </p:stCondLst>
                                  <p:childTnLst>
                                    <p:set>
                                      <p:cBhvr>
                                        <p:cTn id="111" dur="1" fill="hold">
                                          <p:stCondLst>
                                            <p:cond delay="0"/>
                                          </p:stCondLst>
                                        </p:cTn>
                                        <p:tgtEl>
                                          <p:spTgt spid="202"/>
                                        </p:tgtEl>
                                        <p:attrNameLst>
                                          <p:attrName>style.visibility</p:attrName>
                                        </p:attrNameLst>
                                      </p:cBhvr>
                                      <p:to>
                                        <p:strVal val="visible"/>
                                      </p:to>
                                    </p:set>
                                    <p:animEffect transition="in" filter="fade">
                                      <p:cBhvr>
                                        <p:cTn id="112" dur="250"/>
                                        <p:tgtEl>
                                          <p:spTgt spid="202"/>
                                        </p:tgtEl>
                                      </p:cBhvr>
                                    </p:animEffect>
                                  </p:childTnLst>
                                </p:cTn>
                              </p:par>
                              <p:par>
                                <p:cTn id="113" presetID="10" presetClass="entr" presetSubtype="0" fill="hold" nodeType="withEffect">
                                  <p:stCondLst>
                                    <p:cond delay="0"/>
                                  </p:stCondLst>
                                  <p:childTnLst>
                                    <p:set>
                                      <p:cBhvr>
                                        <p:cTn id="114" dur="1" fill="hold">
                                          <p:stCondLst>
                                            <p:cond delay="0"/>
                                          </p:stCondLst>
                                        </p:cTn>
                                        <p:tgtEl>
                                          <p:spTgt spid="203"/>
                                        </p:tgtEl>
                                        <p:attrNameLst>
                                          <p:attrName>style.visibility</p:attrName>
                                        </p:attrNameLst>
                                      </p:cBhvr>
                                      <p:to>
                                        <p:strVal val="visible"/>
                                      </p:to>
                                    </p:set>
                                    <p:animEffect transition="in" filter="fade">
                                      <p:cBhvr>
                                        <p:cTn id="115" dur="250"/>
                                        <p:tgtEl>
                                          <p:spTgt spid="203"/>
                                        </p:tgtEl>
                                      </p:cBhvr>
                                    </p:animEffect>
                                  </p:childTnLst>
                                </p:cTn>
                              </p:par>
                              <p:par>
                                <p:cTn id="116" presetID="10" presetClass="entr" presetSubtype="0" fill="hold" nodeType="withEffect">
                                  <p:stCondLst>
                                    <p:cond delay="0"/>
                                  </p:stCondLst>
                                  <p:childTnLst>
                                    <p:set>
                                      <p:cBhvr>
                                        <p:cTn id="117" dur="1" fill="hold">
                                          <p:stCondLst>
                                            <p:cond delay="0"/>
                                          </p:stCondLst>
                                        </p:cTn>
                                        <p:tgtEl>
                                          <p:spTgt spid="203"/>
                                        </p:tgtEl>
                                        <p:attrNameLst>
                                          <p:attrName>style.visibility</p:attrName>
                                        </p:attrNameLst>
                                      </p:cBhvr>
                                      <p:to>
                                        <p:strVal val="visible"/>
                                      </p:to>
                                    </p:set>
                                    <p:animEffect transition="in" filter="fade">
                                      <p:cBhvr>
                                        <p:cTn id="118" dur="250"/>
                                        <p:tgtEl>
                                          <p:spTgt spid="203"/>
                                        </p:tgtEl>
                                      </p:cBhvr>
                                    </p:animEffect>
                                  </p:childTnLst>
                                </p:cTn>
                              </p:par>
                              <p:par>
                                <p:cTn id="119" presetID="10" presetClass="entr" presetSubtype="0" fill="hold" nodeType="withEffect">
                                  <p:stCondLst>
                                    <p:cond delay="0"/>
                                  </p:stCondLst>
                                  <p:childTnLst>
                                    <p:set>
                                      <p:cBhvr>
                                        <p:cTn id="120" dur="1" fill="hold">
                                          <p:stCondLst>
                                            <p:cond delay="0"/>
                                          </p:stCondLst>
                                        </p:cTn>
                                        <p:tgtEl>
                                          <p:spTgt spid="204"/>
                                        </p:tgtEl>
                                        <p:attrNameLst>
                                          <p:attrName>style.visibility</p:attrName>
                                        </p:attrNameLst>
                                      </p:cBhvr>
                                      <p:to>
                                        <p:strVal val="visible"/>
                                      </p:to>
                                    </p:set>
                                    <p:animEffect transition="in" filter="fade">
                                      <p:cBhvr>
                                        <p:cTn id="121" dur="250"/>
                                        <p:tgtEl>
                                          <p:spTgt spid="204"/>
                                        </p:tgtEl>
                                      </p:cBhvr>
                                    </p:animEffect>
                                  </p:childTnLst>
                                </p:cTn>
                              </p:par>
                              <p:par>
                                <p:cTn id="122" presetID="10" presetClass="entr" presetSubtype="0" fill="hold" nodeType="withEffect">
                                  <p:stCondLst>
                                    <p:cond delay="0"/>
                                  </p:stCondLst>
                                  <p:childTnLst>
                                    <p:set>
                                      <p:cBhvr>
                                        <p:cTn id="123" dur="1" fill="hold">
                                          <p:stCondLst>
                                            <p:cond delay="0"/>
                                          </p:stCondLst>
                                        </p:cTn>
                                        <p:tgtEl>
                                          <p:spTgt spid="204"/>
                                        </p:tgtEl>
                                        <p:attrNameLst>
                                          <p:attrName>style.visibility</p:attrName>
                                        </p:attrNameLst>
                                      </p:cBhvr>
                                      <p:to>
                                        <p:strVal val="visible"/>
                                      </p:to>
                                    </p:set>
                                    <p:animEffect transition="in" filter="fade">
                                      <p:cBhvr>
                                        <p:cTn id="124" dur="250"/>
                                        <p:tgtEl>
                                          <p:spTgt spid="204"/>
                                        </p:tgtEl>
                                      </p:cBhvr>
                                    </p:animEffect>
                                  </p:childTnLst>
                                </p:cTn>
                              </p:par>
                              <p:par>
                                <p:cTn id="125" presetID="10" presetClass="entr" presetSubtype="0" fill="hold" nodeType="withEffect">
                                  <p:stCondLst>
                                    <p:cond delay="0"/>
                                  </p:stCondLst>
                                  <p:childTnLst>
                                    <p:set>
                                      <p:cBhvr>
                                        <p:cTn id="126" dur="1" fill="hold">
                                          <p:stCondLst>
                                            <p:cond delay="0"/>
                                          </p:stCondLst>
                                        </p:cTn>
                                        <p:tgtEl>
                                          <p:spTgt spid="205"/>
                                        </p:tgtEl>
                                        <p:attrNameLst>
                                          <p:attrName>style.visibility</p:attrName>
                                        </p:attrNameLst>
                                      </p:cBhvr>
                                      <p:to>
                                        <p:strVal val="visible"/>
                                      </p:to>
                                    </p:set>
                                    <p:animEffect transition="in" filter="fade">
                                      <p:cBhvr>
                                        <p:cTn id="127" dur="250"/>
                                        <p:tgtEl>
                                          <p:spTgt spid="205"/>
                                        </p:tgtEl>
                                      </p:cBhvr>
                                    </p:animEffect>
                                  </p:childTnLst>
                                </p:cTn>
                              </p:par>
                              <p:par>
                                <p:cTn id="128" presetID="10" presetClass="entr" presetSubtype="0" fill="hold" nodeType="withEffect">
                                  <p:stCondLst>
                                    <p:cond delay="0"/>
                                  </p:stCondLst>
                                  <p:childTnLst>
                                    <p:set>
                                      <p:cBhvr>
                                        <p:cTn id="129" dur="1" fill="hold">
                                          <p:stCondLst>
                                            <p:cond delay="0"/>
                                          </p:stCondLst>
                                        </p:cTn>
                                        <p:tgtEl>
                                          <p:spTgt spid="205"/>
                                        </p:tgtEl>
                                        <p:attrNameLst>
                                          <p:attrName>style.visibility</p:attrName>
                                        </p:attrNameLst>
                                      </p:cBhvr>
                                      <p:to>
                                        <p:strVal val="visible"/>
                                      </p:to>
                                    </p:set>
                                    <p:animEffect transition="in" filter="fade">
                                      <p:cBhvr>
                                        <p:cTn id="130" dur="250"/>
                                        <p:tgtEl>
                                          <p:spTgt spid="205"/>
                                        </p:tgtEl>
                                      </p:cBhvr>
                                    </p:animEffect>
                                  </p:childTnLst>
                                </p:cTn>
                              </p:par>
                              <p:par>
                                <p:cTn id="131" presetID="10" presetClass="entr" presetSubtype="0" fill="hold" nodeType="withEffect">
                                  <p:stCondLst>
                                    <p:cond delay="0"/>
                                  </p:stCondLst>
                                  <p:childTnLst>
                                    <p:set>
                                      <p:cBhvr>
                                        <p:cTn id="132" dur="1" fill="hold">
                                          <p:stCondLst>
                                            <p:cond delay="0"/>
                                          </p:stCondLst>
                                        </p:cTn>
                                        <p:tgtEl>
                                          <p:spTgt spid="206"/>
                                        </p:tgtEl>
                                        <p:attrNameLst>
                                          <p:attrName>style.visibility</p:attrName>
                                        </p:attrNameLst>
                                      </p:cBhvr>
                                      <p:to>
                                        <p:strVal val="visible"/>
                                      </p:to>
                                    </p:set>
                                    <p:animEffect transition="in" filter="fade">
                                      <p:cBhvr>
                                        <p:cTn id="133" dur="250"/>
                                        <p:tgtEl>
                                          <p:spTgt spid="206"/>
                                        </p:tgtEl>
                                      </p:cBhvr>
                                    </p:animEffect>
                                  </p:childTnLst>
                                </p:cTn>
                              </p:par>
                              <p:par>
                                <p:cTn id="134" presetID="10" presetClass="entr" presetSubtype="0" fill="hold" nodeType="withEffect">
                                  <p:stCondLst>
                                    <p:cond delay="0"/>
                                  </p:stCondLst>
                                  <p:childTnLst>
                                    <p:set>
                                      <p:cBhvr>
                                        <p:cTn id="135" dur="1" fill="hold">
                                          <p:stCondLst>
                                            <p:cond delay="0"/>
                                          </p:stCondLst>
                                        </p:cTn>
                                        <p:tgtEl>
                                          <p:spTgt spid="206"/>
                                        </p:tgtEl>
                                        <p:attrNameLst>
                                          <p:attrName>style.visibility</p:attrName>
                                        </p:attrNameLst>
                                      </p:cBhvr>
                                      <p:to>
                                        <p:strVal val="visible"/>
                                      </p:to>
                                    </p:set>
                                    <p:animEffect transition="in" filter="fade">
                                      <p:cBhvr>
                                        <p:cTn id="136" dur="250"/>
                                        <p:tgtEl>
                                          <p:spTgt spid="206"/>
                                        </p:tgtEl>
                                      </p:cBhvr>
                                    </p:animEffect>
                                  </p:childTnLst>
                                </p:cTn>
                              </p:par>
                              <p:par>
                                <p:cTn id="137" presetID="10" presetClass="entr" presetSubtype="0" fill="hold" nodeType="withEffect">
                                  <p:stCondLst>
                                    <p:cond delay="0"/>
                                  </p:stCondLst>
                                  <p:childTnLst>
                                    <p:set>
                                      <p:cBhvr>
                                        <p:cTn id="138" dur="1" fill="hold">
                                          <p:stCondLst>
                                            <p:cond delay="0"/>
                                          </p:stCondLst>
                                        </p:cTn>
                                        <p:tgtEl>
                                          <p:spTgt spid="207"/>
                                        </p:tgtEl>
                                        <p:attrNameLst>
                                          <p:attrName>style.visibility</p:attrName>
                                        </p:attrNameLst>
                                      </p:cBhvr>
                                      <p:to>
                                        <p:strVal val="visible"/>
                                      </p:to>
                                    </p:set>
                                    <p:animEffect transition="in" filter="fade">
                                      <p:cBhvr>
                                        <p:cTn id="139" dur="250"/>
                                        <p:tgtEl>
                                          <p:spTgt spid="207"/>
                                        </p:tgtEl>
                                      </p:cBhvr>
                                    </p:animEffect>
                                  </p:childTnLst>
                                </p:cTn>
                              </p:par>
                              <p:par>
                                <p:cTn id="140" presetID="10" presetClass="entr" presetSubtype="0" fill="hold" nodeType="withEffect">
                                  <p:stCondLst>
                                    <p:cond delay="0"/>
                                  </p:stCondLst>
                                  <p:childTnLst>
                                    <p:set>
                                      <p:cBhvr>
                                        <p:cTn id="141" dur="1" fill="hold">
                                          <p:stCondLst>
                                            <p:cond delay="0"/>
                                          </p:stCondLst>
                                        </p:cTn>
                                        <p:tgtEl>
                                          <p:spTgt spid="207"/>
                                        </p:tgtEl>
                                        <p:attrNameLst>
                                          <p:attrName>style.visibility</p:attrName>
                                        </p:attrNameLst>
                                      </p:cBhvr>
                                      <p:to>
                                        <p:strVal val="visible"/>
                                      </p:to>
                                    </p:set>
                                    <p:animEffect transition="in" filter="fade">
                                      <p:cBhvr>
                                        <p:cTn id="142" dur="250"/>
                                        <p:tgtEl>
                                          <p:spTgt spid="207"/>
                                        </p:tgtEl>
                                      </p:cBhvr>
                                    </p:animEffect>
                                  </p:childTnLst>
                                </p:cTn>
                              </p:par>
                              <p:par>
                                <p:cTn id="143" presetID="10" presetClass="entr" presetSubtype="0" fill="hold" nodeType="withEffect">
                                  <p:stCondLst>
                                    <p:cond delay="0"/>
                                  </p:stCondLst>
                                  <p:childTnLst>
                                    <p:set>
                                      <p:cBhvr>
                                        <p:cTn id="144" dur="1" fill="hold">
                                          <p:stCondLst>
                                            <p:cond delay="0"/>
                                          </p:stCondLst>
                                        </p:cTn>
                                        <p:tgtEl>
                                          <p:spTgt spid="208"/>
                                        </p:tgtEl>
                                        <p:attrNameLst>
                                          <p:attrName>style.visibility</p:attrName>
                                        </p:attrNameLst>
                                      </p:cBhvr>
                                      <p:to>
                                        <p:strVal val="visible"/>
                                      </p:to>
                                    </p:set>
                                    <p:animEffect transition="in" filter="fade">
                                      <p:cBhvr>
                                        <p:cTn id="145" dur="250"/>
                                        <p:tgtEl>
                                          <p:spTgt spid="208"/>
                                        </p:tgtEl>
                                      </p:cBhvr>
                                    </p:animEffect>
                                  </p:childTnLst>
                                </p:cTn>
                              </p:par>
                              <p:par>
                                <p:cTn id="146" presetID="10" presetClass="entr" presetSubtype="0" fill="hold" nodeType="withEffect">
                                  <p:stCondLst>
                                    <p:cond delay="0"/>
                                  </p:stCondLst>
                                  <p:childTnLst>
                                    <p:set>
                                      <p:cBhvr>
                                        <p:cTn id="147" dur="1" fill="hold">
                                          <p:stCondLst>
                                            <p:cond delay="0"/>
                                          </p:stCondLst>
                                        </p:cTn>
                                        <p:tgtEl>
                                          <p:spTgt spid="208"/>
                                        </p:tgtEl>
                                        <p:attrNameLst>
                                          <p:attrName>style.visibility</p:attrName>
                                        </p:attrNameLst>
                                      </p:cBhvr>
                                      <p:to>
                                        <p:strVal val="visible"/>
                                      </p:to>
                                    </p:set>
                                    <p:animEffect transition="in" filter="fade">
                                      <p:cBhvr>
                                        <p:cTn id="148" dur="250"/>
                                        <p:tgtEl>
                                          <p:spTgt spid="208"/>
                                        </p:tgtEl>
                                      </p:cBhvr>
                                    </p:animEffect>
                                  </p:childTnLst>
                                </p:cTn>
                              </p:par>
                              <p:par>
                                <p:cTn id="149" presetID="10" presetClass="entr" presetSubtype="0" fill="hold" nodeType="withEffect">
                                  <p:stCondLst>
                                    <p:cond delay="0"/>
                                  </p:stCondLst>
                                  <p:childTnLst>
                                    <p:set>
                                      <p:cBhvr>
                                        <p:cTn id="150" dur="1" fill="hold">
                                          <p:stCondLst>
                                            <p:cond delay="0"/>
                                          </p:stCondLst>
                                        </p:cTn>
                                        <p:tgtEl>
                                          <p:spTgt spid="209"/>
                                        </p:tgtEl>
                                        <p:attrNameLst>
                                          <p:attrName>style.visibility</p:attrName>
                                        </p:attrNameLst>
                                      </p:cBhvr>
                                      <p:to>
                                        <p:strVal val="visible"/>
                                      </p:to>
                                    </p:set>
                                    <p:animEffect transition="in" filter="fade">
                                      <p:cBhvr>
                                        <p:cTn id="151" dur="250"/>
                                        <p:tgtEl>
                                          <p:spTgt spid="209"/>
                                        </p:tgtEl>
                                      </p:cBhvr>
                                    </p:animEffect>
                                  </p:childTnLst>
                                </p:cTn>
                              </p:par>
                              <p:par>
                                <p:cTn id="152" presetID="10" presetClass="entr" presetSubtype="0" fill="hold" nodeType="withEffect">
                                  <p:stCondLst>
                                    <p:cond delay="0"/>
                                  </p:stCondLst>
                                  <p:childTnLst>
                                    <p:set>
                                      <p:cBhvr>
                                        <p:cTn id="153" dur="1" fill="hold">
                                          <p:stCondLst>
                                            <p:cond delay="0"/>
                                          </p:stCondLst>
                                        </p:cTn>
                                        <p:tgtEl>
                                          <p:spTgt spid="209"/>
                                        </p:tgtEl>
                                        <p:attrNameLst>
                                          <p:attrName>style.visibility</p:attrName>
                                        </p:attrNameLst>
                                      </p:cBhvr>
                                      <p:to>
                                        <p:strVal val="visible"/>
                                      </p:to>
                                    </p:set>
                                    <p:animEffect transition="in" filter="fade">
                                      <p:cBhvr>
                                        <p:cTn id="154" dur="250"/>
                                        <p:tgtEl>
                                          <p:spTgt spid="209"/>
                                        </p:tgtEl>
                                      </p:cBhvr>
                                    </p:animEffect>
                                  </p:childTnLst>
                                </p:cTn>
                              </p:par>
                              <p:par>
                                <p:cTn id="155" presetID="10" presetClass="entr" presetSubtype="0" fill="hold" nodeType="withEffect">
                                  <p:stCondLst>
                                    <p:cond delay="0"/>
                                  </p:stCondLst>
                                  <p:childTnLst>
                                    <p:set>
                                      <p:cBhvr>
                                        <p:cTn id="156" dur="1" fill="hold">
                                          <p:stCondLst>
                                            <p:cond delay="0"/>
                                          </p:stCondLst>
                                        </p:cTn>
                                        <p:tgtEl>
                                          <p:spTgt spid="210"/>
                                        </p:tgtEl>
                                        <p:attrNameLst>
                                          <p:attrName>style.visibility</p:attrName>
                                        </p:attrNameLst>
                                      </p:cBhvr>
                                      <p:to>
                                        <p:strVal val="visible"/>
                                      </p:to>
                                    </p:set>
                                    <p:animEffect transition="in" filter="fade">
                                      <p:cBhvr>
                                        <p:cTn id="157" dur="250"/>
                                        <p:tgtEl>
                                          <p:spTgt spid="210"/>
                                        </p:tgtEl>
                                      </p:cBhvr>
                                    </p:animEffect>
                                  </p:childTnLst>
                                </p:cTn>
                              </p:par>
                              <p:par>
                                <p:cTn id="158" presetID="10" presetClass="entr" presetSubtype="0" fill="hold" nodeType="withEffect">
                                  <p:stCondLst>
                                    <p:cond delay="0"/>
                                  </p:stCondLst>
                                  <p:childTnLst>
                                    <p:set>
                                      <p:cBhvr>
                                        <p:cTn id="159" dur="1" fill="hold">
                                          <p:stCondLst>
                                            <p:cond delay="0"/>
                                          </p:stCondLst>
                                        </p:cTn>
                                        <p:tgtEl>
                                          <p:spTgt spid="210"/>
                                        </p:tgtEl>
                                        <p:attrNameLst>
                                          <p:attrName>style.visibility</p:attrName>
                                        </p:attrNameLst>
                                      </p:cBhvr>
                                      <p:to>
                                        <p:strVal val="visible"/>
                                      </p:to>
                                    </p:set>
                                    <p:animEffect transition="in" filter="fade">
                                      <p:cBhvr>
                                        <p:cTn id="160" dur="250"/>
                                        <p:tgtEl>
                                          <p:spTgt spid="210"/>
                                        </p:tgtEl>
                                      </p:cBhvr>
                                    </p:animEffect>
                                  </p:childTnLst>
                                </p:cTn>
                              </p:par>
                              <p:par>
                                <p:cTn id="161" presetID="10" presetClass="entr" presetSubtype="0" fill="hold" nodeType="withEffect">
                                  <p:stCondLst>
                                    <p:cond delay="0"/>
                                  </p:stCondLst>
                                  <p:childTnLst>
                                    <p:set>
                                      <p:cBhvr>
                                        <p:cTn id="162" dur="1" fill="hold">
                                          <p:stCondLst>
                                            <p:cond delay="0"/>
                                          </p:stCondLst>
                                        </p:cTn>
                                        <p:tgtEl>
                                          <p:spTgt spid="211"/>
                                        </p:tgtEl>
                                        <p:attrNameLst>
                                          <p:attrName>style.visibility</p:attrName>
                                        </p:attrNameLst>
                                      </p:cBhvr>
                                      <p:to>
                                        <p:strVal val="visible"/>
                                      </p:to>
                                    </p:set>
                                    <p:animEffect transition="in" filter="fade">
                                      <p:cBhvr>
                                        <p:cTn id="163" dur="250"/>
                                        <p:tgtEl>
                                          <p:spTgt spid="211"/>
                                        </p:tgtEl>
                                      </p:cBhvr>
                                    </p:animEffect>
                                  </p:childTnLst>
                                </p:cTn>
                              </p:par>
                              <p:par>
                                <p:cTn id="164" presetID="10" presetClass="entr" presetSubtype="0" fill="hold" nodeType="withEffect">
                                  <p:stCondLst>
                                    <p:cond delay="0"/>
                                  </p:stCondLst>
                                  <p:childTnLst>
                                    <p:set>
                                      <p:cBhvr>
                                        <p:cTn id="165" dur="1" fill="hold">
                                          <p:stCondLst>
                                            <p:cond delay="0"/>
                                          </p:stCondLst>
                                        </p:cTn>
                                        <p:tgtEl>
                                          <p:spTgt spid="211"/>
                                        </p:tgtEl>
                                        <p:attrNameLst>
                                          <p:attrName>style.visibility</p:attrName>
                                        </p:attrNameLst>
                                      </p:cBhvr>
                                      <p:to>
                                        <p:strVal val="visible"/>
                                      </p:to>
                                    </p:set>
                                    <p:animEffect transition="in" filter="fade">
                                      <p:cBhvr>
                                        <p:cTn id="166" dur="250"/>
                                        <p:tgtEl>
                                          <p:spTgt spid="211"/>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245"/>
                                        </p:tgtEl>
                                        <p:attrNameLst>
                                          <p:attrName>style.visibility</p:attrName>
                                        </p:attrNameLst>
                                      </p:cBhvr>
                                      <p:to>
                                        <p:strVal val="visible"/>
                                      </p:to>
                                    </p:set>
                                    <p:animEffect transition="in" filter="fade">
                                      <p:cBhvr>
                                        <p:cTn id="171" dur="250"/>
                                        <p:tgtEl>
                                          <p:spTgt spid="245"/>
                                        </p:tgtEl>
                                      </p:cBhvr>
                                    </p:animEffect>
                                  </p:childTnLst>
                                </p:cTn>
                              </p:par>
                              <p:par>
                                <p:cTn id="172" presetID="10" presetClass="exit" presetSubtype="0" fill="hold" nodeType="withEffect">
                                  <p:stCondLst>
                                    <p:cond delay="0"/>
                                  </p:stCondLst>
                                  <p:childTnLst>
                                    <p:animEffect transition="out" filter="fade">
                                      <p:cBhvr>
                                        <p:cTn id="173" dur="250"/>
                                        <p:tgtEl>
                                          <p:spTgt spid="222"/>
                                        </p:tgtEl>
                                      </p:cBhvr>
                                    </p:animEffect>
                                    <p:set>
                                      <p:cBhvr>
                                        <p:cTn id="174" dur="1" fill="hold">
                                          <p:stCondLst>
                                            <p:cond delay="250"/>
                                          </p:stCondLst>
                                        </p:cTn>
                                        <p:tgtEl>
                                          <p:spTgt spid="222"/>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53"/>
                                        </p:tgtEl>
                                        <p:attrNameLst>
                                          <p:attrName>style.visibility</p:attrName>
                                        </p:attrNameLst>
                                      </p:cBhvr>
                                      <p:to>
                                        <p:strVal val="visible"/>
                                      </p:to>
                                    </p:set>
                                    <p:animEffect transition="in" filter="fade">
                                      <p:cBhvr>
                                        <p:cTn id="177" dur="250"/>
                                        <p:tgtEl>
                                          <p:spTgt spid="253"/>
                                        </p:tgtEl>
                                      </p:cBhvr>
                                    </p:animEffect>
                                  </p:childTnLst>
                                </p:cTn>
                              </p:par>
                              <p:par>
                                <p:cTn id="178" presetID="10" presetClass="entr" presetSubtype="0" fill="hold" nodeType="withEffect">
                                  <p:stCondLst>
                                    <p:cond delay="0"/>
                                  </p:stCondLst>
                                  <p:childTnLst>
                                    <p:set>
                                      <p:cBhvr>
                                        <p:cTn id="179" dur="1" fill="hold">
                                          <p:stCondLst>
                                            <p:cond delay="0"/>
                                          </p:stCondLst>
                                        </p:cTn>
                                        <p:tgtEl>
                                          <p:spTgt spid="253"/>
                                        </p:tgtEl>
                                        <p:attrNameLst>
                                          <p:attrName>style.visibility</p:attrName>
                                        </p:attrNameLst>
                                      </p:cBhvr>
                                      <p:to>
                                        <p:strVal val="visible"/>
                                      </p:to>
                                    </p:set>
                                    <p:animEffect transition="in" filter="fade">
                                      <p:cBhvr>
                                        <p:cTn id="180" dur="250"/>
                                        <p:tgtEl>
                                          <p:spTgt spid="253"/>
                                        </p:tgtEl>
                                      </p:cBhvr>
                                    </p:animEffect>
                                  </p:childTnLst>
                                </p:cTn>
                              </p:par>
                              <p:par>
                                <p:cTn id="181" presetID="10" presetClass="entr" presetSubtype="0" fill="hold" nodeType="withEffect">
                                  <p:stCondLst>
                                    <p:cond delay="0"/>
                                  </p:stCondLst>
                                  <p:childTnLst>
                                    <p:set>
                                      <p:cBhvr>
                                        <p:cTn id="182" dur="1" fill="hold">
                                          <p:stCondLst>
                                            <p:cond delay="0"/>
                                          </p:stCondLst>
                                        </p:cTn>
                                        <p:tgtEl>
                                          <p:spTgt spid="254"/>
                                        </p:tgtEl>
                                        <p:attrNameLst>
                                          <p:attrName>style.visibility</p:attrName>
                                        </p:attrNameLst>
                                      </p:cBhvr>
                                      <p:to>
                                        <p:strVal val="visible"/>
                                      </p:to>
                                    </p:set>
                                    <p:animEffect transition="in" filter="fade">
                                      <p:cBhvr>
                                        <p:cTn id="183" dur="250"/>
                                        <p:tgtEl>
                                          <p:spTgt spid="254"/>
                                        </p:tgtEl>
                                      </p:cBhvr>
                                    </p:animEffect>
                                  </p:childTnLst>
                                </p:cTn>
                              </p:par>
                              <p:par>
                                <p:cTn id="184" presetID="10" presetClass="entr" presetSubtype="0" fill="hold" nodeType="withEffect">
                                  <p:stCondLst>
                                    <p:cond delay="0"/>
                                  </p:stCondLst>
                                  <p:childTnLst>
                                    <p:set>
                                      <p:cBhvr>
                                        <p:cTn id="185" dur="1" fill="hold">
                                          <p:stCondLst>
                                            <p:cond delay="0"/>
                                          </p:stCondLst>
                                        </p:cTn>
                                        <p:tgtEl>
                                          <p:spTgt spid="254"/>
                                        </p:tgtEl>
                                        <p:attrNameLst>
                                          <p:attrName>style.visibility</p:attrName>
                                        </p:attrNameLst>
                                      </p:cBhvr>
                                      <p:to>
                                        <p:strVal val="visible"/>
                                      </p:to>
                                    </p:set>
                                    <p:animEffect transition="in" filter="fade">
                                      <p:cBhvr>
                                        <p:cTn id="186" dur="250"/>
                                        <p:tgtEl>
                                          <p:spTgt spid="254"/>
                                        </p:tgtEl>
                                      </p:cBhvr>
                                    </p:animEffect>
                                  </p:childTnLst>
                                </p:cTn>
                              </p:par>
                              <p:par>
                                <p:cTn id="187" presetID="10" presetClass="entr" presetSubtype="0" fill="hold" nodeType="withEffect">
                                  <p:stCondLst>
                                    <p:cond delay="0"/>
                                  </p:stCondLst>
                                  <p:childTnLst>
                                    <p:set>
                                      <p:cBhvr>
                                        <p:cTn id="188" dur="1" fill="hold">
                                          <p:stCondLst>
                                            <p:cond delay="0"/>
                                          </p:stCondLst>
                                        </p:cTn>
                                        <p:tgtEl>
                                          <p:spTgt spid="255"/>
                                        </p:tgtEl>
                                        <p:attrNameLst>
                                          <p:attrName>style.visibility</p:attrName>
                                        </p:attrNameLst>
                                      </p:cBhvr>
                                      <p:to>
                                        <p:strVal val="visible"/>
                                      </p:to>
                                    </p:set>
                                    <p:animEffect transition="in" filter="fade">
                                      <p:cBhvr>
                                        <p:cTn id="189" dur="250"/>
                                        <p:tgtEl>
                                          <p:spTgt spid="255"/>
                                        </p:tgtEl>
                                      </p:cBhvr>
                                    </p:animEffect>
                                  </p:childTnLst>
                                </p:cTn>
                              </p:par>
                              <p:par>
                                <p:cTn id="190" presetID="10" presetClass="entr" presetSubtype="0" fill="hold" nodeType="withEffect">
                                  <p:stCondLst>
                                    <p:cond delay="0"/>
                                  </p:stCondLst>
                                  <p:childTnLst>
                                    <p:set>
                                      <p:cBhvr>
                                        <p:cTn id="191" dur="1" fill="hold">
                                          <p:stCondLst>
                                            <p:cond delay="0"/>
                                          </p:stCondLst>
                                        </p:cTn>
                                        <p:tgtEl>
                                          <p:spTgt spid="255"/>
                                        </p:tgtEl>
                                        <p:attrNameLst>
                                          <p:attrName>style.visibility</p:attrName>
                                        </p:attrNameLst>
                                      </p:cBhvr>
                                      <p:to>
                                        <p:strVal val="visible"/>
                                      </p:to>
                                    </p:set>
                                    <p:animEffect transition="in" filter="fade">
                                      <p:cBhvr>
                                        <p:cTn id="192" dur="250"/>
                                        <p:tgtEl>
                                          <p:spTgt spid="255"/>
                                        </p:tgtEl>
                                      </p:cBhvr>
                                    </p:animEffect>
                                  </p:childTnLst>
                                </p:cTn>
                              </p:par>
                              <p:par>
                                <p:cTn id="193" presetID="10" presetClass="entr" presetSubtype="0" fill="hold" nodeType="withEffect">
                                  <p:stCondLst>
                                    <p:cond delay="0"/>
                                  </p:stCondLst>
                                  <p:childTnLst>
                                    <p:set>
                                      <p:cBhvr>
                                        <p:cTn id="194" dur="1" fill="hold">
                                          <p:stCondLst>
                                            <p:cond delay="0"/>
                                          </p:stCondLst>
                                        </p:cTn>
                                        <p:tgtEl>
                                          <p:spTgt spid="256"/>
                                        </p:tgtEl>
                                        <p:attrNameLst>
                                          <p:attrName>style.visibility</p:attrName>
                                        </p:attrNameLst>
                                      </p:cBhvr>
                                      <p:to>
                                        <p:strVal val="visible"/>
                                      </p:to>
                                    </p:set>
                                    <p:animEffect transition="in" filter="fade">
                                      <p:cBhvr>
                                        <p:cTn id="195" dur="250"/>
                                        <p:tgtEl>
                                          <p:spTgt spid="256"/>
                                        </p:tgtEl>
                                      </p:cBhvr>
                                    </p:animEffect>
                                  </p:childTnLst>
                                </p:cTn>
                              </p:par>
                              <p:par>
                                <p:cTn id="196" presetID="10" presetClass="entr" presetSubtype="0" fill="hold" nodeType="withEffect">
                                  <p:stCondLst>
                                    <p:cond delay="0"/>
                                  </p:stCondLst>
                                  <p:childTnLst>
                                    <p:set>
                                      <p:cBhvr>
                                        <p:cTn id="197" dur="1" fill="hold">
                                          <p:stCondLst>
                                            <p:cond delay="0"/>
                                          </p:stCondLst>
                                        </p:cTn>
                                        <p:tgtEl>
                                          <p:spTgt spid="256"/>
                                        </p:tgtEl>
                                        <p:attrNameLst>
                                          <p:attrName>style.visibility</p:attrName>
                                        </p:attrNameLst>
                                      </p:cBhvr>
                                      <p:to>
                                        <p:strVal val="visible"/>
                                      </p:to>
                                    </p:set>
                                    <p:animEffect transition="in" filter="fade">
                                      <p:cBhvr>
                                        <p:cTn id="198" dur="250"/>
                                        <p:tgtEl>
                                          <p:spTgt spid="256"/>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nodeType="clickEffect">
                                  <p:stCondLst>
                                    <p:cond delay="0"/>
                                  </p:stCondLst>
                                  <p:childTnLst>
                                    <p:set>
                                      <p:cBhvr>
                                        <p:cTn id="202" dur="1" fill="hold">
                                          <p:stCondLst>
                                            <p:cond delay="0"/>
                                          </p:stCondLst>
                                        </p:cTn>
                                        <p:tgtEl>
                                          <p:spTgt spid="291"/>
                                        </p:tgtEl>
                                        <p:attrNameLst>
                                          <p:attrName>style.visibility</p:attrName>
                                        </p:attrNameLst>
                                      </p:cBhvr>
                                      <p:to>
                                        <p:strVal val="visible"/>
                                      </p:to>
                                    </p:set>
                                    <p:animEffect transition="in" filter="fade">
                                      <p:cBhvr>
                                        <p:cTn id="203" dur="250"/>
                                        <p:tgtEl>
                                          <p:spTgt spid="291"/>
                                        </p:tgtEl>
                                      </p:cBhvr>
                                    </p:animEffect>
                                  </p:childTnLst>
                                </p:cTn>
                              </p:par>
                              <p:par>
                                <p:cTn id="204" presetID="10" presetClass="exit" presetSubtype="0" fill="hold" nodeType="withEffect">
                                  <p:stCondLst>
                                    <p:cond delay="0"/>
                                  </p:stCondLst>
                                  <p:childTnLst>
                                    <p:animEffect transition="out" filter="fade">
                                      <p:cBhvr>
                                        <p:cTn id="205" dur="250"/>
                                        <p:tgtEl>
                                          <p:spTgt spid="268"/>
                                        </p:tgtEl>
                                      </p:cBhvr>
                                    </p:animEffect>
                                    <p:set>
                                      <p:cBhvr>
                                        <p:cTn id="206" dur="1" fill="hold">
                                          <p:stCondLst>
                                            <p:cond delay="250"/>
                                          </p:stCondLst>
                                        </p:cTn>
                                        <p:tgtEl>
                                          <p:spTgt spid="268"/>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99"/>
                                        </p:tgtEl>
                                        <p:attrNameLst>
                                          <p:attrName>style.visibility</p:attrName>
                                        </p:attrNameLst>
                                      </p:cBhvr>
                                      <p:to>
                                        <p:strVal val="visible"/>
                                      </p:to>
                                    </p:set>
                                    <p:animEffect transition="in" filter="fade">
                                      <p:cBhvr>
                                        <p:cTn id="209" dur="250"/>
                                        <p:tgtEl>
                                          <p:spTgt spid="299"/>
                                        </p:tgtEl>
                                      </p:cBhvr>
                                    </p:animEffect>
                                  </p:childTnLst>
                                </p:cTn>
                              </p:par>
                              <p:par>
                                <p:cTn id="210" presetID="10" presetClass="entr" presetSubtype="0" fill="hold" nodeType="withEffect">
                                  <p:stCondLst>
                                    <p:cond delay="0"/>
                                  </p:stCondLst>
                                  <p:childTnLst>
                                    <p:set>
                                      <p:cBhvr>
                                        <p:cTn id="211" dur="1" fill="hold">
                                          <p:stCondLst>
                                            <p:cond delay="0"/>
                                          </p:stCondLst>
                                        </p:cTn>
                                        <p:tgtEl>
                                          <p:spTgt spid="299"/>
                                        </p:tgtEl>
                                        <p:attrNameLst>
                                          <p:attrName>style.visibility</p:attrName>
                                        </p:attrNameLst>
                                      </p:cBhvr>
                                      <p:to>
                                        <p:strVal val="visible"/>
                                      </p:to>
                                    </p:set>
                                    <p:animEffect transition="in" filter="fade">
                                      <p:cBhvr>
                                        <p:cTn id="212" dur="250"/>
                                        <p:tgtEl>
                                          <p:spTgt spid="299"/>
                                        </p:tgtEl>
                                      </p:cBhvr>
                                    </p:animEffect>
                                  </p:childTnLst>
                                </p:cTn>
                              </p:par>
                              <p:par>
                                <p:cTn id="213" presetID="10" presetClass="entr" presetSubtype="0" fill="hold" nodeType="withEffect">
                                  <p:stCondLst>
                                    <p:cond delay="0"/>
                                  </p:stCondLst>
                                  <p:childTnLst>
                                    <p:set>
                                      <p:cBhvr>
                                        <p:cTn id="214" dur="1" fill="hold">
                                          <p:stCondLst>
                                            <p:cond delay="0"/>
                                          </p:stCondLst>
                                        </p:cTn>
                                        <p:tgtEl>
                                          <p:spTgt spid="300"/>
                                        </p:tgtEl>
                                        <p:attrNameLst>
                                          <p:attrName>style.visibility</p:attrName>
                                        </p:attrNameLst>
                                      </p:cBhvr>
                                      <p:to>
                                        <p:strVal val="visible"/>
                                      </p:to>
                                    </p:set>
                                    <p:animEffect transition="in" filter="fade">
                                      <p:cBhvr>
                                        <p:cTn id="215" dur="250"/>
                                        <p:tgtEl>
                                          <p:spTgt spid="300"/>
                                        </p:tgtEl>
                                      </p:cBhvr>
                                    </p:animEffect>
                                  </p:childTnLst>
                                </p:cTn>
                              </p:par>
                              <p:par>
                                <p:cTn id="216" presetID="10" presetClass="entr" presetSubtype="0" fill="hold" nodeType="withEffect">
                                  <p:stCondLst>
                                    <p:cond delay="0"/>
                                  </p:stCondLst>
                                  <p:childTnLst>
                                    <p:set>
                                      <p:cBhvr>
                                        <p:cTn id="217" dur="1" fill="hold">
                                          <p:stCondLst>
                                            <p:cond delay="0"/>
                                          </p:stCondLst>
                                        </p:cTn>
                                        <p:tgtEl>
                                          <p:spTgt spid="300"/>
                                        </p:tgtEl>
                                        <p:attrNameLst>
                                          <p:attrName>style.visibility</p:attrName>
                                        </p:attrNameLst>
                                      </p:cBhvr>
                                      <p:to>
                                        <p:strVal val="visible"/>
                                      </p:to>
                                    </p:set>
                                    <p:animEffect transition="in" filter="fade">
                                      <p:cBhvr>
                                        <p:cTn id="218" dur="250"/>
                                        <p:tgtEl>
                                          <p:spTgt spid="300"/>
                                        </p:tgtEl>
                                      </p:cBhvr>
                                    </p:animEffect>
                                  </p:childTnLst>
                                </p:cTn>
                              </p:par>
                              <p:par>
                                <p:cTn id="219" presetID="10" presetClass="entr" presetSubtype="0" fill="hold" nodeType="withEffect">
                                  <p:stCondLst>
                                    <p:cond delay="0"/>
                                  </p:stCondLst>
                                  <p:childTnLst>
                                    <p:set>
                                      <p:cBhvr>
                                        <p:cTn id="220" dur="1" fill="hold">
                                          <p:stCondLst>
                                            <p:cond delay="0"/>
                                          </p:stCondLst>
                                        </p:cTn>
                                        <p:tgtEl>
                                          <p:spTgt spid="301"/>
                                        </p:tgtEl>
                                        <p:attrNameLst>
                                          <p:attrName>style.visibility</p:attrName>
                                        </p:attrNameLst>
                                      </p:cBhvr>
                                      <p:to>
                                        <p:strVal val="visible"/>
                                      </p:to>
                                    </p:set>
                                    <p:animEffect transition="in" filter="fade">
                                      <p:cBhvr>
                                        <p:cTn id="221" dur="250"/>
                                        <p:tgtEl>
                                          <p:spTgt spid="301"/>
                                        </p:tgtEl>
                                      </p:cBhvr>
                                    </p:animEffect>
                                  </p:childTnLst>
                                </p:cTn>
                              </p:par>
                              <p:par>
                                <p:cTn id="222" presetID="10" presetClass="entr" presetSubtype="0" fill="hold" nodeType="withEffect">
                                  <p:stCondLst>
                                    <p:cond delay="0"/>
                                  </p:stCondLst>
                                  <p:childTnLst>
                                    <p:set>
                                      <p:cBhvr>
                                        <p:cTn id="223" dur="1" fill="hold">
                                          <p:stCondLst>
                                            <p:cond delay="0"/>
                                          </p:stCondLst>
                                        </p:cTn>
                                        <p:tgtEl>
                                          <p:spTgt spid="301"/>
                                        </p:tgtEl>
                                        <p:attrNameLst>
                                          <p:attrName>style.visibility</p:attrName>
                                        </p:attrNameLst>
                                      </p:cBhvr>
                                      <p:to>
                                        <p:strVal val="visible"/>
                                      </p:to>
                                    </p:set>
                                    <p:animEffect transition="in" filter="fade">
                                      <p:cBhvr>
                                        <p:cTn id="224" dur="250"/>
                                        <p:tgtEl>
                                          <p:spTgt spid="301"/>
                                        </p:tgtEl>
                                      </p:cBhvr>
                                    </p:animEffect>
                                  </p:childTnLst>
                                </p:cTn>
                              </p:par>
                              <p:par>
                                <p:cTn id="225" presetID="10" presetClass="entr" presetSubtype="0" fill="hold" nodeType="withEffect">
                                  <p:stCondLst>
                                    <p:cond delay="0"/>
                                  </p:stCondLst>
                                  <p:childTnLst>
                                    <p:set>
                                      <p:cBhvr>
                                        <p:cTn id="226" dur="1" fill="hold">
                                          <p:stCondLst>
                                            <p:cond delay="0"/>
                                          </p:stCondLst>
                                        </p:cTn>
                                        <p:tgtEl>
                                          <p:spTgt spid="302"/>
                                        </p:tgtEl>
                                        <p:attrNameLst>
                                          <p:attrName>style.visibility</p:attrName>
                                        </p:attrNameLst>
                                      </p:cBhvr>
                                      <p:to>
                                        <p:strVal val="visible"/>
                                      </p:to>
                                    </p:set>
                                    <p:animEffect transition="in" filter="fade">
                                      <p:cBhvr>
                                        <p:cTn id="227" dur="250"/>
                                        <p:tgtEl>
                                          <p:spTgt spid="302"/>
                                        </p:tgtEl>
                                      </p:cBhvr>
                                    </p:animEffect>
                                  </p:childTnLst>
                                </p:cTn>
                              </p:par>
                              <p:par>
                                <p:cTn id="228" presetID="10" presetClass="entr" presetSubtype="0" fill="hold" nodeType="withEffect">
                                  <p:stCondLst>
                                    <p:cond delay="0"/>
                                  </p:stCondLst>
                                  <p:childTnLst>
                                    <p:set>
                                      <p:cBhvr>
                                        <p:cTn id="229" dur="1" fill="hold">
                                          <p:stCondLst>
                                            <p:cond delay="0"/>
                                          </p:stCondLst>
                                        </p:cTn>
                                        <p:tgtEl>
                                          <p:spTgt spid="302"/>
                                        </p:tgtEl>
                                        <p:attrNameLst>
                                          <p:attrName>style.visibility</p:attrName>
                                        </p:attrNameLst>
                                      </p:cBhvr>
                                      <p:to>
                                        <p:strVal val="visible"/>
                                      </p:to>
                                    </p:set>
                                    <p:animEffect transition="in" filter="fade">
                                      <p:cBhvr>
                                        <p:cTn id="230" dur="250"/>
                                        <p:tgtEl>
                                          <p:spTgt spid="302"/>
                                        </p:tgtEl>
                                      </p:cBhvr>
                                    </p:animEffect>
                                  </p:childTnLst>
                                </p:cTn>
                              </p:par>
                              <p:par>
                                <p:cTn id="231" presetID="10" presetClass="entr" presetSubtype="0" fill="hold" nodeType="withEffect">
                                  <p:stCondLst>
                                    <p:cond delay="0"/>
                                  </p:stCondLst>
                                  <p:childTnLst>
                                    <p:set>
                                      <p:cBhvr>
                                        <p:cTn id="232" dur="1" fill="hold">
                                          <p:stCondLst>
                                            <p:cond delay="0"/>
                                          </p:stCondLst>
                                        </p:cTn>
                                        <p:tgtEl>
                                          <p:spTgt spid="303"/>
                                        </p:tgtEl>
                                        <p:attrNameLst>
                                          <p:attrName>style.visibility</p:attrName>
                                        </p:attrNameLst>
                                      </p:cBhvr>
                                      <p:to>
                                        <p:strVal val="visible"/>
                                      </p:to>
                                    </p:set>
                                    <p:animEffect transition="in" filter="fade">
                                      <p:cBhvr>
                                        <p:cTn id="233" dur="250"/>
                                        <p:tgtEl>
                                          <p:spTgt spid="303"/>
                                        </p:tgtEl>
                                      </p:cBhvr>
                                    </p:animEffect>
                                  </p:childTnLst>
                                </p:cTn>
                              </p:par>
                              <p:par>
                                <p:cTn id="234" presetID="10" presetClass="entr" presetSubtype="0" fill="hold" nodeType="withEffect">
                                  <p:stCondLst>
                                    <p:cond delay="0"/>
                                  </p:stCondLst>
                                  <p:childTnLst>
                                    <p:set>
                                      <p:cBhvr>
                                        <p:cTn id="235" dur="1" fill="hold">
                                          <p:stCondLst>
                                            <p:cond delay="0"/>
                                          </p:stCondLst>
                                        </p:cTn>
                                        <p:tgtEl>
                                          <p:spTgt spid="303"/>
                                        </p:tgtEl>
                                        <p:attrNameLst>
                                          <p:attrName>style.visibility</p:attrName>
                                        </p:attrNameLst>
                                      </p:cBhvr>
                                      <p:to>
                                        <p:strVal val="visible"/>
                                      </p:to>
                                    </p:set>
                                    <p:animEffect transition="in" filter="fade">
                                      <p:cBhvr>
                                        <p:cTn id="236" dur="250"/>
                                        <p:tgtEl>
                                          <p:spTgt spid="303"/>
                                        </p:tgtEl>
                                      </p:cBhvr>
                                    </p:animEffect>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337"/>
                                        </p:tgtEl>
                                        <p:attrNameLst>
                                          <p:attrName>style.visibility</p:attrName>
                                        </p:attrNameLst>
                                      </p:cBhvr>
                                      <p:to>
                                        <p:strVal val="visible"/>
                                      </p:to>
                                    </p:set>
                                    <p:animEffect transition="in" filter="fade">
                                      <p:cBhvr>
                                        <p:cTn id="241" dur="250"/>
                                        <p:tgtEl>
                                          <p:spTgt spid="337"/>
                                        </p:tgtEl>
                                      </p:cBhvr>
                                    </p:animEffect>
                                  </p:childTnLst>
                                </p:cTn>
                              </p:par>
                              <p:par>
                                <p:cTn id="242" presetID="10" presetClass="exit" presetSubtype="0" fill="hold" nodeType="withEffect">
                                  <p:stCondLst>
                                    <p:cond delay="0"/>
                                  </p:stCondLst>
                                  <p:childTnLst>
                                    <p:animEffect transition="out" filter="fade">
                                      <p:cBhvr>
                                        <p:cTn id="243" dur="250"/>
                                        <p:tgtEl>
                                          <p:spTgt spid="314"/>
                                        </p:tgtEl>
                                      </p:cBhvr>
                                    </p:animEffect>
                                    <p:set>
                                      <p:cBhvr>
                                        <p:cTn id="244" dur="1" fill="hold">
                                          <p:stCondLst>
                                            <p:cond delay="250"/>
                                          </p:stCondLst>
                                        </p:cTn>
                                        <p:tgtEl>
                                          <p:spTgt spid="314"/>
                                        </p:tgtEl>
                                        <p:attrNameLst>
                                          <p:attrName>style.visibility</p:attrName>
                                        </p:attrNameLst>
                                      </p:cBhvr>
                                      <p:to>
                                        <p:strVal val="hidden"/>
                                      </p:to>
                                    </p:set>
                                  </p:childTnLst>
                                </p:cTn>
                              </p:par>
                              <p:par>
                                <p:cTn id="245" presetID="10" presetClass="entr" presetSubtype="0" fill="hold" nodeType="withEffect">
                                  <p:stCondLst>
                                    <p:cond delay="0"/>
                                  </p:stCondLst>
                                  <p:childTnLst>
                                    <p:set>
                                      <p:cBhvr>
                                        <p:cTn id="246" dur="1" fill="hold">
                                          <p:stCondLst>
                                            <p:cond delay="0"/>
                                          </p:stCondLst>
                                        </p:cTn>
                                        <p:tgtEl>
                                          <p:spTgt spid="344"/>
                                        </p:tgtEl>
                                        <p:attrNameLst>
                                          <p:attrName>style.visibility</p:attrName>
                                        </p:attrNameLst>
                                      </p:cBhvr>
                                      <p:to>
                                        <p:strVal val="visible"/>
                                      </p:to>
                                    </p:set>
                                    <p:animEffect transition="in" filter="fade">
                                      <p:cBhvr>
                                        <p:cTn id="247" dur="250"/>
                                        <p:tgtEl>
                                          <p:spTgt spid="344"/>
                                        </p:tgtEl>
                                      </p:cBhvr>
                                    </p:animEffect>
                                  </p:childTnLst>
                                </p:cTn>
                              </p:par>
                              <p:par>
                                <p:cTn id="248" presetID="10" presetClass="entr" presetSubtype="0" fill="hold" nodeType="withEffect">
                                  <p:stCondLst>
                                    <p:cond delay="0"/>
                                  </p:stCondLst>
                                  <p:childTnLst>
                                    <p:set>
                                      <p:cBhvr>
                                        <p:cTn id="249" dur="1" fill="hold">
                                          <p:stCondLst>
                                            <p:cond delay="0"/>
                                          </p:stCondLst>
                                        </p:cTn>
                                        <p:tgtEl>
                                          <p:spTgt spid="344"/>
                                        </p:tgtEl>
                                        <p:attrNameLst>
                                          <p:attrName>style.visibility</p:attrName>
                                        </p:attrNameLst>
                                      </p:cBhvr>
                                      <p:to>
                                        <p:strVal val="visible"/>
                                      </p:to>
                                    </p:set>
                                    <p:animEffect transition="in" filter="fade">
                                      <p:cBhvr>
                                        <p:cTn id="250" dur="250"/>
                                        <p:tgtEl>
                                          <p:spTgt spid="344"/>
                                        </p:tgtEl>
                                      </p:cBhvr>
                                    </p:animEffect>
                                  </p:childTnLst>
                                </p:cTn>
                              </p:par>
                              <p:par>
                                <p:cTn id="251" presetID="10" presetClass="entr" presetSubtype="0" fill="hold" nodeType="withEffect">
                                  <p:stCondLst>
                                    <p:cond delay="0"/>
                                  </p:stCondLst>
                                  <p:childTnLst>
                                    <p:set>
                                      <p:cBhvr>
                                        <p:cTn id="252" dur="1" fill="hold">
                                          <p:stCondLst>
                                            <p:cond delay="0"/>
                                          </p:stCondLst>
                                        </p:cTn>
                                        <p:tgtEl>
                                          <p:spTgt spid="345"/>
                                        </p:tgtEl>
                                        <p:attrNameLst>
                                          <p:attrName>style.visibility</p:attrName>
                                        </p:attrNameLst>
                                      </p:cBhvr>
                                      <p:to>
                                        <p:strVal val="visible"/>
                                      </p:to>
                                    </p:set>
                                    <p:animEffect transition="in" filter="fade">
                                      <p:cBhvr>
                                        <p:cTn id="253" dur="250"/>
                                        <p:tgtEl>
                                          <p:spTgt spid="345"/>
                                        </p:tgtEl>
                                      </p:cBhvr>
                                    </p:animEffect>
                                  </p:childTnLst>
                                </p:cTn>
                              </p:par>
                              <p:par>
                                <p:cTn id="254" presetID="10" presetClass="entr" presetSubtype="0" fill="hold" nodeType="withEffect">
                                  <p:stCondLst>
                                    <p:cond delay="0"/>
                                  </p:stCondLst>
                                  <p:childTnLst>
                                    <p:set>
                                      <p:cBhvr>
                                        <p:cTn id="255" dur="1" fill="hold">
                                          <p:stCondLst>
                                            <p:cond delay="0"/>
                                          </p:stCondLst>
                                        </p:cTn>
                                        <p:tgtEl>
                                          <p:spTgt spid="345"/>
                                        </p:tgtEl>
                                        <p:attrNameLst>
                                          <p:attrName>style.visibility</p:attrName>
                                        </p:attrNameLst>
                                      </p:cBhvr>
                                      <p:to>
                                        <p:strVal val="visible"/>
                                      </p:to>
                                    </p:set>
                                    <p:animEffect transition="in" filter="fade">
                                      <p:cBhvr>
                                        <p:cTn id="256" dur="250"/>
                                        <p:tgtEl>
                                          <p:spTgt spid="345"/>
                                        </p:tgtEl>
                                      </p:cBhvr>
                                    </p:animEffect>
                                  </p:childTnLst>
                                </p:cTn>
                              </p:par>
                              <p:par>
                                <p:cTn id="257" presetID="10" presetClass="entr" presetSubtype="0" fill="hold" nodeType="withEffect">
                                  <p:stCondLst>
                                    <p:cond delay="0"/>
                                  </p:stCondLst>
                                  <p:childTnLst>
                                    <p:set>
                                      <p:cBhvr>
                                        <p:cTn id="258" dur="1" fill="hold">
                                          <p:stCondLst>
                                            <p:cond delay="0"/>
                                          </p:stCondLst>
                                        </p:cTn>
                                        <p:tgtEl>
                                          <p:spTgt spid="346"/>
                                        </p:tgtEl>
                                        <p:attrNameLst>
                                          <p:attrName>style.visibility</p:attrName>
                                        </p:attrNameLst>
                                      </p:cBhvr>
                                      <p:to>
                                        <p:strVal val="visible"/>
                                      </p:to>
                                    </p:set>
                                    <p:animEffect transition="in" filter="fade">
                                      <p:cBhvr>
                                        <p:cTn id="259" dur="250"/>
                                        <p:tgtEl>
                                          <p:spTgt spid="346"/>
                                        </p:tgtEl>
                                      </p:cBhvr>
                                    </p:animEffect>
                                  </p:childTnLst>
                                </p:cTn>
                              </p:par>
                              <p:par>
                                <p:cTn id="260" presetID="10" presetClass="entr" presetSubtype="0" fill="hold" nodeType="withEffect">
                                  <p:stCondLst>
                                    <p:cond delay="0"/>
                                  </p:stCondLst>
                                  <p:childTnLst>
                                    <p:set>
                                      <p:cBhvr>
                                        <p:cTn id="261" dur="1" fill="hold">
                                          <p:stCondLst>
                                            <p:cond delay="0"/>
                                          </p:stCondLst>
                                        </p:cTn>
                                        <p:tgtEl>
                                          <p:spTgt spid="346"/>
                                        </p:tgtEl>
                                        <p:attrNameLst>
                                          <p:attrName>style.visibility</p:attrName>
                                        </p:attrNameLst>
                                      </p:cBhvr>
                                      <p:to>
                                        <p:strVal val="visible"/>
                                      </p:to>
                                    </p:set>
                                    <p:animEffect transition="in" filter="fade">
                                      <p:cBhvr>
                                        <p:cTn id="262" dur="250"/>
                                        <p:tgtEl>
                                          <p:spTgt spid="346"/>
                                        </p:tgtEl>
                                      </p:cBhvr>
                                    </p:animEffect>
                                  </p:childTnLst>
                                </p:cTn>
                              </p:par>
                              <p:par>
                                <p:cTn id="263" presetID="10" presetClass="entr" presetSubtype="0" fill="hold" nodeType="withEffect">
                                  <p:stCondLst>
                                    <p:cond delay="0"/>
                                  </p:stCondLst>
                                  <p:childTnLst>
                                    <p:set>
                                      <p:cBhvr>
                                        <p:cTn id="264" dur="1" fill="hold">
                                          <p:stCondLst>
                                            <p:cond delay="0"/>
                                          </p:stCondLst>
                                        </p:cTn>
                                        <p:tgtEl>
                                          <p:spTgt spid="347"/>
                                        </p:tgtEl>
                                        <p:attrNameLst>
                                          <p:attrName>style.visibility</p:attrName>
                                        </p:attrNameLst>
                                      </p:cBhvr>
                                      <p:to>
                                        <p:strVal val="visible"/>
                                      </p:to>
                                    </p:set>
                                    <p:animEffect transition="in" filter="fade">
                                      <p:cBhvr>
                                        <p:cTn id="265" dur="250"/>
                                        <p:tgtEl>
                                          <p:spTgt spid="347"/>
                                        </p:tgtEl>
                                      </p:cBhvr>
                                    </p:animEffect>
                                  </p:childTnLst>
                                </p:cTn>
                              </p:par>
                              <p:par>
                                <p:cTn id="266" presetID="10" presetClass="entr" presetSubtype="0" fill="hold" nodeType="withEffect">
                                  <p:stCondLst>
                                    <p:cond delay="0"/>
                                  </p:stCondLst>
                                  <p:childTnLst>
                                    <p:set>
                                      <p:cBhvr>
                                        <p:cTn id="267" dur="1" fill="hold">
                                          <p:stCondLst>
                                            <p:cond delay="0"/>
                                          </p:stCondLst>
                                        </p:cTn>
                                        <p:tgtEl>
                                          <p:spTgt spid="347"/>
                                        </p:tgtEl>
                                        <p:attrNameLst>
                                          <p:attrName>style.visibility</p:attrName>
                                        </p:attrNameLst>
                                      </p:cBhvr>
                                      <p:to>
                                        <p:strVal val="visible"/>
                                      </p:to>
                                    </p:set>
                                    <p:animEffect transition="in" filter="fade">
                                      <p:cBhvr>
                                        <p:cTn id="268" dur="250"/>
                                        <p:tgtEl>
                                          <p:spTgt spid="347"/>
                                        </p:tgtEl>
                                      </p:cBhvr>
                                    </p:animEffect>
                                  </p:childTnLst>
                                </p:cTn>
                              </p:par>
                              <p:par>
                                <p:cTn id="269" presetID="10" presetClass="entr" presetSubtype="0" fill="hold" nodeType="withEffect">
                                  <p:stCondLst>
                                    <p:cond delay="0"/>
                                  </p:stCondLst>
                                  <p:childTnLst>
                                    <p:set>
                                      <p:cBhvr>
                                        <p:cTn id="270" dur="1" fill="hold">
                                          <p:stCondLst>
                                            <p:cond delay="0"/>
                                          </p:stCondLst>
                                        </p:cTn>
                                        <p:tgtEl>
                                          <p:spTgt spid="348"/>
                                        </p:tgtEl>
                                        <p:attrNameLst>
                                          <p:attrName>style.visibility</p:attrName>
                                        </p:attrNameLst>
                                      </p:cBhvr>
                                      <p:to>
                                        <p:strVal val="visible"/>
                                      </p:to>
                                    </p:set>
                                    <p:animEffect transition="in" filter="fade">
                                      <p:cBhvr>
                                        <p:cTn id="271" dur="250"/>
                                        <p:tgtEl>
                                          <p:spTgt spid="348"/>
                                        </p:tgtEl>
                                      </p:cBhvr>
                                    </p:animEffect>
                                  </p:childTnLst>
                                </p:cTn>
                              </p:par>
                              <p:par>
                                <p:cTn id="272" presetID="10" presetClass="entr" presetSubtype="0" fill="hold" nodeType="withEffect">
                                  <p:stCondLst>
                                    <p:cond delay="0"/>
                                  </p:stCondLst>
                                  <p:childTnLst>
                                    <p:set>
                                      <p:cBhvr>
                                        <p:cTn id="273" dur="1" fill="hold">
                                          <p:stCondLst>
                                            <p:cond delay="0"/>
                                          </p:stCondLst>
                                        </p:cTn>
                                        <p:tgtEl>
                                          <p:spTgt spid="348"/>
                                        </p:tgtEl>
                                        <p:attrNameLst>
                                          <p:attrName>style.visibility</p:attrName>
                                        </p:attrNameLst>
                                      </p:cBhvr>
                                      <p:to>
                                        <p:strVal val="visible"/>
                                      </p:to>
                                    </p:set>
                                    <p:animEffect transition="in" filter="fade">
                                      <p:cBhvr>
                                        <p:cTn id="274" dur="250"/>
                                        <p:tgtEl>
                                          <p:spTgt spid="348"/>
                                        </p:tgtEl>
                                      </p:cBhvr>
                                    </p:animEffect>
                                  </p:childTnLst>
                                </p:cTn>
                              </p:par>
                              <p:par>
                                <p:cTn id="275" presetID="10" presetClass="entr" presetSubtype="0" fill="hold" nodeType="withEffect">
                                  <p:stCondLst>
                                    <p:cond delay="0"/>
                                  </p:stCondLst>
                                  <p:childTnLst>
                                    <p:set>
                                      <p:cBhvr>
                                        <p:cTn id="276" dur="1" fill="hold">
                                          <p:stCondLst>
                                            <p:cond delay="0"/>
                                          </p:stCondLst>
                                        </p:cTn>
                                        <p:tgtEl>
                                          <p:spTgt spid="349"/>
                                        </p:tgtEl>
                                        <p:attrNameLst>
                                          <p:attrName>style.visibility</p:attrName>
                                        </p:attrNameLst>
                                      </p:cBhvr>
                                      <p:to>
                                        <p:strVal val="visible"/>
                                      </p:to>
                                    </p:set>
                                    <p:animEffect transition="in" filter="fade">
                                      <p:cBhvr>
                                        <p:cTn id="277" dur="250"/>
                                        <p:tgtEl>
                                          <p:spTgt spid="349"/>
                                        </p:tgtEl>
                                      </p:cBhvr>
                                    </p:animEffect>
                                  </p:childTnLst>
                                </p:cTn>
                              </p:par>
                              <p:par>
                                <p:cTn id="278" presetID="10" presetClass="entr" presetSubtype="0" fill="hold" nodeType="withEffect">
                                  <p:stCondLst>
                                    <p:cond delay="0"/>
                                  </p:stCondLst>
                                  <p:childTnLst>
                                    <p:set>
                                      <p:cBhvr>
                                        <p:cTn id="279" dur="1" fill="hold">
                                          <p:stCondLst>
                                            <p:cond delay="0"/>
                                          </p:stCondLst>
                                        </p:cTn>
                                        <p:tgtEl>
                                          <p:spTgt spid="349"/>
                                        </p:tgtEl>
                                        <p:attrNameLst>
                                          <p:attrName>style.visibility</p:attrName>
                                        </p:attrNameLst>
                                      </p:cBhvr>
                                      <p:to>
                                        <p:strVal val="visible"/>
                                      </p:to>
                                    </p:set>
                                    <p:animEffect transition="in" filter="fade">
                                      <p:cBhvr>
                                        <p:cTn id="280" dur="250"/>
                                        <p:tgtEl>
                                          <p:spTgt spid="349"/>
                                        </p:tgtEl>
                                      </p:cBhvr>
                                    </p:animEffect>
                                  </p:childTnLst>
                                </p:cTn>
                              </p:par>
                            </p:childTnLst>
                          </p:cTn>
                        </p:par>
                      </p:childTnLst>
                    </p:cTn>
                  </p:par>
                  <p:par>
                    <p:cTn id="281" fill="hold">
                      <p:stCondLst>
                        <p:cond delay="indefinite"/>
                      </p:stCondLst>
                      <p:childTnLst>
                        <p:par>
                          <p:cTn id="282" fill="hold">
                            <p:stCondLst>
                              <p:cond delay="0"/>
                            </p:stCondLst>
                            <p:childTnLst>
                              <p:par>
                                <p:cTn id="283" presetID="10" presetClass="entr" presetSubtype="0" fill="hold" nodeType="clickEffect">
                                  <p:stCondLst>
                                    <p:cond delay="0"/>
                                  </p:stCondLst>
                                  <p:childTnLst>
                                    <p:set>
                                      <p:cBhvr>
                                        <p:cTn id="284" dur="1" fill="hold">
                                          <p:stCondLst>
                                            <p:cond delay="0"/>
                                          </p:stCondLst>
                                        </p:cTn>
                                        <p:tgtEl>
                                          <p:spTgt spid="383"/>
                                        </p:tgtEl>
                                        <p:attrNameLst>
                                          <p:attrName>style.visibility</p:attrName>
                                        </p:attrNameLst>
                                      </p:cBhvr>
                                      <p:to>
                                        <p:strVal val="visible"/>
                                      </p:to>
                                    </p:set>
                                    <p:animEffect transition="in" filter="fade">
                                      <p:cBhvr>
                                        <p:cTn id="285" dur="250"/>
                                        <p:tgtEl>
                                          <p:spTgt spid="383"/>
                                        </p:tgtEl>
                                      </p:cBhvr>
                                    </p:animEffect>
                                  </p:childTnLst>
                                </p:cTn>
                              </p:par>
                              <p:par>
                                <p:cTn id="286" presetID="10" presetClass="exit" presetSubtype="0" fill="hold" nodeType="withEffect">
                                  <p:stCondLst>
                                    <p:cond delay="0"/>
                                  </p:stCondLst>
                                  <p:childTnLst>
                                    <p:animEffect transition="out" filter="fade">
                                      <p:cBhvr>
                                        <p:cTn id="287" dur="250"/>
                                        <p:tgtEl>
                                          <p:spTgt spid="360"/>
                                        </p:tgtEl>
                                      </p:cBhvr>
                                    </p:animEffect>
                                    <p:set>
                                      <p:cBhvr>
                                        <p:cTn id="288" dur="1" fill="hold">
                                          <p:stCondLst>
                                            <p:cond delay="250"/>
                                          </p:stCondLst>
                                        </p:cTn>
                                        <p:tgtEl>
                                          <p:spTgt spid="360"/>
                                        </p:tgtEl>
                                        <p:attrNameLst>
                                          <p:attrName>style.visibility</p:attrName>
                                        </p:attrNameLst>
                                      </p:cBhvr>
                                      <p:to>
                                        <p:strVal val="hidden"/>
                                      </p:to>
                                    </p:set>
                                  </p:childTnLst>
                                </p:cTn>
                              </p:par>
                              <p:par>
                                <p:cTn id="289" presetID="10" presetClass="entr" presetSubtype="0" fill="hold" nodeType="withEffect">
                                  <p:stCondLst>
                                    <p:cond delay="0"/>
                                  </p:stCondLst>
                                  <p:childTnLst>
                                    <p:set>
                                      <p:cBhvr>
                                        <p:cTn id="290" dur="1" fill="hold">
                                          <p:stCondLst>
                                            <p:cond delay="0"/>
                                          </p:stCondLst>
                                        </p:cTn>
                                        <p:tgtEl>
                                          <p:spTgt spid="389"/>
                                        </p:tgtEl>
                                        <p:attrNameLst>
                                          <p:attrName>style.visibility</p:attrName>
                                        </p:attrNameLst>
                                      </p:cBhvr>
                                      <p:to>
                                        <p:strVal val="visible"/>
                                      </p:to>
                                    </p:set>
                                    <p:animEffect transition="in" filter="fade">
                                      <p:cBhvr>
                                        <p:cTn id="291" dur="250"/>
                                        <p:tgtEl>
                                          <p:spTgt spid="389"/>
                                        </p:tgtEl>
                                      </p:cBhvr>
                                    </p:animEffect>
                                  </p:childTnLst>
                                </p:cTn>
                              </p:par>
                              <p:par>
                                <p:cTn id="292" presetID="10" presetClass="entr" presetSubtype="0" fill="hold" nodeType="withEffect">
                                  <p:stCondLst>
                                    <p:cond delay="0"/>
                                  </p:stCondLst>
                                  <p:childTnLst>
                                    <p:set>
                                      <p:cBhvr>
                                        <p:cTn id="293" dur="1" fill="hold">
                                          <p:stCondLst>
                                            <p:cond delay="0"/>
                                          </p:stCondLst>
                                        </p:cTn>
                                        <p:tgtEl>
                                          <p:spTgt spid="389"/>
                                        </p:tgtEl>
                                        <p:attrNameLst>
                                          <p:attrName>style.visibility</p:attrName>
                                        </p:attrNameLst>
                                      </p:cBhvr>
                                      <p:to>
                                        <p:strVal val="visible"/>
                                      </p:to>
                                    </p:set>
                                    <p:animEffect transition="in" filter="fade">
                                      <p:cBhvr>
                                        <p:cTn id="294" dur="250"/>
                                        <p:tgtEl>
                                          <p:spTgt spid="389"/>
                                        </p:tgtEl>
                                      </p:cBhvr>
                                    </p:animEffect>
                                  </p:childTnLst>
                                </p:cTn>
                              </p:par>
                              <p:par>
                                <p:cTn id="295" presetID="10" presetClass="entr" presetSubtype="0" fill="hold" nodeType="withEffect">
                                  <p:stCondLst>
                                    <p:cond delay="0"/>
                                  </p:stCondLst>
                                  <p:childTnLst>
                                    <p:set>
                                      <p:cBhvr>
                                        <p:cTn id="296" dur="1" fill="hold">
                                          <p:stCondLst>
                                            <p:cond delay="0"/>
                                          </p:stCondLst>
                                        </p:cTn>
                                        <p:tgtEl>
                                          <p:spTgt spid="390"/>
                                        </p:tgtEl>
                                        <p:attrNameLst>
                                          <p:attrName>style.visibility</p:attrName>
                                        </p:attrNameLst>
                                      </p:cBhvr>
                                      <p:to>
                                        <p:strVal val="visible"/>
                                      </p:to>
                                    </p:set>
                                    <p:animEffect transition="in" filter="fade">
                                      <p:cBhvr>
                                        <p:cTn id="297" dur="250"/>
                                        <p:tgtEl>
                                          <p:spTgt spid="390"/>
                                        </p:tgtEl>
                                      </p:cBhvr>
                                    </p:animEffect>
                                  </p:childTnLst>
                                </p:cTn>
                              </p:par>
                              <p:par>
                                <p:cTn id="298" presetID="10" presetClass="entr" presetSubtype="0" fill="hold" nodeType="withEffect">
                                  <p:stCondLst>
                                    <p:cond delay="0"/>
                                  </p:stCondLst>
                                  <p:childTnLst>
                                    <p:set>
                                      <p:cBhvr>
                                        <p:cTn id="299" dur="1" fill="hold">
                                          <p:stCondLst>
                                            <p:cond delay="0"/>
                                          </p:stCondLst>
                                        </p:cTn>
                                        <p:tgtEl>
                                          <p:spTgt spid="390"/>
                                        </p:tgtEl>
                                        <p:attrNameLst>
                                          <p:attrName>style.visibility</p:attrName>
                                        </p:attrNameLst>
                                      </p:cBhvr>
                                      <p:to>
                                        <p:strVal val="visible"/>
                                      </p:to>
                                    </p:set>
                                    <p:animEffect transition="in" filter="fade">
                                      <p:cBhvr>
                                        <p:cTn id="300" dur="250"/>
                                        <p:tgtEl>
                                          <p:spTgt spid="390"/>
                                        </p:tgtEl>
                                      </p:cBhvr>
                                    </p:animEffect>
                                  </p:childTnLst>
                                </p:cTn>
                              </p:par>
                              <p:par>
                                <p:cTn id="301" presetID="10" presetClass="entr" presetSubtype="0" fill="hold" nodeType="withEffect">
                                  <p:stCondLst>
                                    <p:cond delay="0"/>
                                  </p:stCondLst>
                                  <p:childTnLst>
                                    <p:set>
                                      <p:cBhvr>
                                        <p:cTn id="302" dur="1" fill="hold">
                                          <p:stCondLst>
                                            <p:cond delay="0"/>
                                          </p:stCondLst>
                                        </p:cTn>
                                        <p:tgtEl>
                                          <p:spTgt spid="391"/>
                                        </p:tgtEl>
                                        <p:attrNameLst>
                                          <p:attrName>style.visibility</p:attrName>
                                        </p:attrNameLst>
                                      </p:cBhvr>
                                      <p:to>
                                        <p:strVal val="visible"/>
                                      </p:to>
                                    </p:set>
                                    <p:animEffect transition="in" filter="fade">
                                      <p:cBhvr>
                                        <p:cTn id="303" dur="250"/>
                                        <p:tgtEl>
                                          <p:spTgt spid="391"/>
                                        </p:tgtEl>
                                      </p:cBhvr>
                                    </p:animEffect>
                                  </p:childTnLst>
                                </p:cTn>
                              </p:par>
                              <p:par>
                                <p:cTn id="304" presetID="10" presetClass="entr" presetSubtype="0" fill="hold" nodeType="withEffect">
                                  <p:stCondLst>
                                    <p:cond delay="0"/>
                                  </p:stCondLst>
                                  <p:childTnLst>
                                    <p:set>
                                      <p:cBhvr>
                                        <p:cTn id="305" dur="1" fill="hold">
                                          <p:stCondLst>
                                            <p:cond delay="0"/>
                                          </p:stCondLst>
                                        </p:cTn>
                                        <p:tgtEl>
                                          <p:spTgt spid="391"/>
                                        </p:tgtEl>
                                        <p:attrNameLst>
                                          <p:attrName>style.visibility</p:attrName>
                                        </p:attrNameLst>
                                      </p:cBhvr>
                                      <p:to>
                                        <p:strVal val="visible"/>
                                      </p:to>
                                    </p:set>
                                    <p:animEffect transition="in" filter="fade">
                                      <p:cBhvr>
                                        <p:cTn id="306" dur="250"/>
                                        <p:tgtEl>
                                          <p:spTgt spid="391"/>
                                        </p:tgtEl>
                                      </p:cBhvr>
                                    </p:animEffect>
                                  </p:childTnLst>
                                </p:cTn>
                              </p:par>
                              <p:par>
                                <p:cTn id="307" presetID="10" presetClass="entr" presetSubtype="0" fill="hold" nodeType="withEffect">
                                  <p:stCondLst>
                                    <p:cond delay="0"/>
                                  </p:stCondLst>
                                  <p:childTnLst>
                                    <p:set>
                                      <p:cBhvr>
                                        <p:cTn id="308" dur="1" fill="hold">
                                          <p:stCondLst>
                                            <p:cond delay="0"/>
                                          </p:stCondLst>
                                        </p:cTn>
                                        <p:tgtEl>
                                          <p:spTgt spid="392"/>
                                        </p:tgtEl>
                                        <p:attrNameLst>
                                          <p:attrName>style.visibility</p:attrName>
                                        </p:attrNameLst>
                                      </p:cBhvr>
                                      <p:to>
                                        <p:strVal val="visible"/>
                                      </p:to>
                                    </p:set>
                                    <p:animEffect transition="in" filter="fade">
                                      <p:cBhvr>
                                        <p:cTn id="309" dur="250"/>
                                        <p:tgtEl>
                                          <p:spTgt spid="392"/>
                                        </p:tgtEl>
                                      </p:cBhvr>
                                    </p:animEffect>
                                  </p:childTnLst>
                                </p:cTn>
                              </p:par>
                              <p:par>
                                <p:cTn id="310" presetID="10" presetClass="entr" presetSubtype="0" fill="hold" nodeType="withEffect">
                                  <p:stCondLst>
                                    <p:cond delay="0"/>
                                  </p:stCondLst>
                                  <p:childTnLst>
                                    <p:set>
                                      <p:cBhvr>
                                        <p:cTn id="311" dur="1" fill="hold">
                                          <p:stCondLst>
                                            <p:cond delay="0"/>
                                          </p:stCondLst>
                                        </p:cTn>
                                        <p:tgtEl>
                                          <p:spTgt spid="392"/>
                                        </p:tgtEl>
                                        <p:attrNameLst>
                                          <p:attrName>style.visibility</p:attrName>
                                        </p:attrNameLst>
                                      </p:cBhvr>
                                      <p:to>
                                        <p:strVal val="visible"/>
                                      </p:to>
                                    </p:set>
                                    <p:animEffect transition="in" filter="fade">
                                      <p:cBhvr>
                                        <p:cTn id="312" dur="250"/>
                                        <p:tgtEl>
                                          <p:spTgt spid="392"/>
                                        </p:tgtEl>
                                      </p:cBhvr>
                                    </p:animEffect>
                                  </p:childTnLst>
                                </p:cTn>
                              </p:par>
                              <p:par>
                                <p:cTn id="313" presetID="10" presetClass="entr" presetSubtype="0" fill="hold" nodeType="withEffect">
                                  <p:stCondLst>
                                    <p:cond delay="0"/>
                                  </p:stCondLst>
                                  <p:childTnLst>
                                    <p:set>
                                      <p:cBhvr>
                                        <p:cTn id="314" dur="1" fill="hold">
                                          <p:stCondLst>
                                            <p:cond delay="0"/>
                                          </p:stCondLst>
                                        </p:cTn>
                                        <p:tgtEl>
                                          <p:spTgt spid="393"/>
                                        </p:tgtEl>
                                        <p:attrNameLst>
                                          <p:attrName>style.visibility</p:attrName>
                                        </p:attrNameLst>
                                      </p:cBhvr>
                                      <p:to>
                                        <p:strVal val="visible"/>
                                      </p:to>
                                    </p:set>
                                    <p:animEffect transition="in" filter="fade">
                                      <p:cBhvr>
                                        <p:cTn id="315" dur="250"/>
                                        <p:tgtEl>
                                          <p:spTgt spid="393"/>
                                        </p:tgtEl>
                                      </p:cBhvr>
                                    </p:animEffect>
                                  </p:childTnLst>
                                </p:cTn>
                              </p:par>
                              <p:par>
                                <p:cTn id="316" presetID="10" presetClass="entr" presetSubtype="0" fill="hold" nodeType="withEffect">
                                  <p:stCondLst>
                                    <p:cond delay="0"/>
                                  </p:stCondLst>
                                  <p:childTnLst>
                                    <p:set>
                                      <p:cBhvr>
                                        <p:cTn id="317" dur="1" fill="hold">
                                          <p:stCondLst>
                                            <p:cond delay="0"/>
                                          </p:stCondLst>
                                        </p:cTn>
                                        <p:tgtEl>
                                          <p:spTgt spid="393"/>
                                        </p:tgtEl>
                                        <p:attrNameLst>
                                          <p:attrName>style.visibility</p:attrName>
                                        </p:attrNameLst>
                                      </p:cBhvr>
                                      <p:to>
                                        <p:strVal val="visible"/>
                                      </p:to>
                                    </p:set>
                                    <p:animEffect transition="in" filter="fade">
                                      <p:cBhvr>
                                        <p:cTn id="318" dur="250"/>
                                        <p:tgtEl>
                                          <p:spTgt spid="393"/>
                                        </p:tgtEl>
                                      </p:cBhvr>
                                    </p:animEffect>
                                  </p:childTnLst>
                                </p:cTn>
                              </p:par>
                              <p:par>
                                <p:cTn id="319" presetID="10" presetClass="entr" presetSubtype="0" fill="hold" nodeType="withEffect">
                                  <p:stCondLst>
                                    <p:cond delay="0"/>
                                  </p:stCondLst>
                                  <p:childTnLst>
                                    <p:set>
                                      <p:cBhvr>
                                        <p:cTn id="320" dur="1" fill="hold">
                                          <p:stCondLst>
                                            <p:cond delay="0"/>
                                          </p:stCondLst>
                                        </p:cTn>
                                        <p:tgtEl>
                                          <p:spTgt spid="394"/>
                                        </p:tgtEl>
                                        <p:attrNameLst>
                                          <p:attrName>style.visibility</p:attrName>
                                        </p:attrNameLst>
                                      </p:cBhvr>
                                      <p:to>
                                        <p:strVal val="visible"/>
                                      </p:to>
                                    </p:set>
                                    <p:animEffect transition="in" filter="fade">
                                      <p:cBhvr>
                                        <p:cTn id="321" dur="250"/>
                                        <p:tgtEl>
                                          <p:spTgt spid="394"/>
                                        </p:tgtEl>
                                      </p:cBhvr>
                                    </p:animEffect>
                                  </p:childTnLst>
                                </p:cTn>
                              </p:par>
                              <p:par>
                                <p:cTn id="322" presetID="10" presetClass="entr" presetSubtype="0" fill="hold" nodeType="withEffect">
                                  <p:stCondLst>
                                    <p:cond delay="0"/>
                                  </p:stCondLst>
                                  <p:childTnLst>
                                    <p:set>
                                      <p:cBhvr>
                                        <p:cTn id="323" dur="1" fill="hold">
                                          <p:stCondLst>
                                            <p:cond delay="0"/>
                                          </p:stCondLst>
                                        </p:cTn>
                                        <p:tgtEl>
                                          <p:spTgt spid="394"/>
                                        </p:tgtEl>
                                        <p:attrNameLst>
                                          <p:attrName>style.visibility</p:attrName>
                                        </p:attrNameLst>
                                      </p:cBhvr>
                                      <p:to>
                                        <p:strVal val="visible"/>
                                      </p:to>
                                    </p:set>
                                    <p:animEffect transition="in" filter="fade">
                                      <p:cBhvr>
                                        <p:cTn id="324" dur="25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6454-4436-7EC9-9561-F9FDFA0D2D1B}"/>
              </a:ext>
            </a:extLst>
          </p:cNvPr>
          <p:cNvSpPr>
            <a:spLocks noGrp="1"/>
          </p:cNvSpPr>
          <p:nvPr>
            <p:ph type="title"/>
          </p:nvPr>
        </p:nvSpPr>
        <p:spPr/>
        <p:txBody>
          <a:bodyPr/>
          <a:lstStyle/>
          <a:p>
            <a:r>
              <a:rPr lang="en-US" sz="2800" b="1" dirty="0">
                <a:solidFill>
                  <a:srgbClr val="FF0000"/>
                </a:solidFill>
              </a:rPr>
              <a:t>II. ĐỌC- HIỂU VĂN BẢN</a:t>
            </a:r>
            <a:br>
              <a:rPr lang="en-US" sz="4000" b="1" dirty="0">
                <a:solidFill>
                  <a:srgbClr val="FF0000"/>
                </a:solidFill>
              </a:rPr>
            </a:br>
            <a:r>
              <a:rPr lang="en-US" sz="2400" b="1" dirty="0">
                <a:solidFill>
                  <a:srgbClr val="FF0000"/>
                </a:solidFill>
              </a:rPr>
              <a:t>1. </a:t>
            </a:r>
            <a:r>
              <a:rPr lang="en-US" sz="2400" b="1" dirty="0" err="1">
                <a:solidFill>
                  <a:srgbClr val="FF0000"/>
                </a:solidFill>
              </a:rPr>
              <a:t>Đọc</a:t>
            </a:r>
            <a:endParaRPr lang="en-US" sz="2400" dirty="0"/>
          </a:p>
        </p:txBody>
      </p:sp>
    </p:spTree>
    <p:extLst>
      <p:ext uri="{BB962C8B-B14F-4D97-AF65-F5344CB8AC3E}">
        <p14:creationId xmlns:p14="http://schemas.microsoft.com/office/powerpoint/2010/main" val="561048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6454-4436-7EC9-9561-F9FDFA0D2D1B}"/>
              </a:ext>
            </a:extLst>
          </p:cNvPr>
          <p:cNvSpPr>
            <a:spLocks noGrp="1"/>
          </p:cNvSpPr>
          <p:nvPr>
            <p:ph type="title"/>
          </p:nvPr>
        </p:nvSpPr>
        <p:spPr/>
        <p:txBody>
          <a:bodyPr/>
          <a:lstStyle/>
          <a:p>
            <a:r>
              <a:rPr lang="en-US" sz="2800" b="1" dirty="0">
                <a:solidFill>
                  <a:srgbClr val="FF0000"/>
                </a:solidFill>
              </a:rPr>
              <a:t>II. ĐỌC- HIỂU VĂN BẢN</a:t>
            </a:r>
            <a:br>
              <a:rPr lang="en-US" sz="4000" b="1" dirty="0">
                <a:solidFill>
                  <a:srgbClr val="FF0000"/>
                </a:solidFill>
              </a:rPr>
            </a:br>
            <a:r>
              <a:rPr lang="en-US" sz="2400" b="1" dirty="0">
                <a:solidFill>
                  <a:srgbClr val="FF0000"/>
                </a:solidFill>
              </a:rPr>
              <a:t>1. </a:t>
            </a:r>
            <a:r>
              <a:rPr lang="en-US" sz="2400" b="1" dirty="0" err="1">
                <a:solidFill>
                  <a:srgbClr val="FF0000"/>
                </a:solidFill>
              </a:rPr>
              <a:t>Đọc</a:t>
            </a:r>
            <a:endParaRPr lang="en-US" sz="2400" dirty="0"/>
          </a:p>
        </p:txBody>
      </p:sp>
      <p:graphicFrame>
        <p:nvGraphicFramePr>
          <p:cNvPr id="4" name="Content Placeholder 3">
            <a:extLst>
              <a:ext uri="{FF2B5EF4-FFF2-40B4-BE49-F238E27FC236}">
                <a16:creationId xmlns:a16="http://schemas.microsoft.com/office/drawing/2014/main" id="{D49D27E6-3BA2-AE78-4033-69F3A52A85E7}"/>
              </a:ext>
            </a:extLst>
          </p:cNvPr>
          <p:cNvGraphicFramePr>
            <a:graphicFrameLocks noGrp="1"/>
          </p:cNvGraphicFramePr>
          <p:nvPr>
            <p:ph idx="1"/>
            <p:extLst>
              <p:ext uri="{D42A27DB-BD31-4B8C-83A1-F6EECF244321}">
                <p14:modId xmlns:p14="http://schemas.microsoft.com/office/powerpoint/2010/main" val="997217093"/>
              </p:ext>
            </p:extLst>
          </p:nvPr>
        </p:nvGraphicFramePr>
        <p:xfrm>
          <a:off x="1089212" y="1707776"/>
          <a:ext cx="9170894" cy="4337196"/>
        </p:xfrm>
        <a:graphic>
          <a:graphicData uri="http://schemas.openxmlformats.org/drawingml/2006/table">
            <a:tbl>
              <a:tblPr firstRow="1" firstCol="1" bandRow="1"/>
              <a:tblGrid>
                <a:gridCol w="884123">
                  <a:extLst>
                    <a:ext uri="{9D8B030D-6E8A-4147-A177-3AD203B41FA5}">
                      <a16:colId xmlns:a16="http://schemas.microsoft.com/office/drawing/2014/main" val="2756637961"/>
                    </a:ext>
                  </a:extLst>
                </a:gridCol>
                <a:gridCol w="5879331">
                  <a:extLst>
                    <a:ext uri="{9D8B030D-6E8A-4147-A177-3AD203B41FA5}">
                      <a16:colId xmlns:a16="http://schemas.microsoft.com/office/drawing/2014/main" val="559023187"/>
                    </a:ext>
                  </a:extLst>
                </a:gridCol>
                <a:gridCol w="1063513">
                  <a:extLst>
                    <a:ext uri="{9D8B030D-6E8A-4147-A177-3AD203B41FA5}">
                      <a16:colId xmlns:a16="http://schemas.microsoft.com/office/drawing/2014/main" val="1911728180"/>
                    </a:ext>
                  </a:extLst>
                </a:gridCol>
                <a:gridCol w="1343927">
                  <a:extLst>
                    <a:ext uri="{9D8B030D-6E8A-4147-A177-3AD203B41FA5}">
                      <a16:colId xmlns:a16="http://schemas.microsoft.com/office/drawing/2014/main" val="928345330"/>
                    </a:ext>
                  </a:extLst>
                </a:gridCol>
              </a:tblGrid>
              <a:tr h="472954">
                <a:tc>
                  <a:txBody>
                    <a:bodyPr/>
                    <a:lstStyle/>
                    <a:p>
                      <a:pPr marL="0" marR="0" algn="ctr">
                        <a:lnSpc>
                          <a:spcPct val="107000"/>
                        </a:lnSpc>
                        <a:spcBef>
                          <a:spcPts val="0"/>
                        </a:spcBef>
                        <a:spcAft>
                          <a:spcPts val="600"/>
                        </a:spcAft>
                      </a:pPr>
                      <a:r>
                        <a:rPr lang="en-US" sz="16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600"/>
                        </a:spcAft>
                      </a:pPr>
                      <a:r>
                        <a:rPr lang="en-US" sz="24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600"/>
                        </a:spcAft>
                      </a:pPr>
                      <a:r>
                        <a:rPr lang="en-US" sz="24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600"/>
                        </a:spcAft>
                      </a:pPr>
                      <a:r>
                        <a:rPr lang="en-US" sz="24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1085123"/>
                  </a:ext>
                </a:extLst>
              </a:tr>
              <a:tr h="472954">
                <a:tc>
                  <a:txBody>
                    <a:bodyPr/>
                    <a:lstStyle/>
                    <a:p>
                      <a:pPr marL="0" marR="0">
                        <a:lnSpc>
                          <a:spcPct val="107000"/>
                        </a:lnSpc>
                        <a:spcBef>
                          <a:spcPts val="0"/>
                        </a:spcBef>
                        <a:spcAft>
                          <a:spcPts val="600"/>
                        </a:spcAft>
                      </a:pPr>
                      <a:r>
                        <a:rPr lang="en-US" sz="16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600"/>
                        </a:spcAft>
                      </a:pP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đọc đúng chính tả</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600"/>
                        </a:spcAft>
                      </a:pPr>
                      <a:r>
                        <a:rPr lang="vi-VN"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600"/>
                        </a:spcAft>
                      </a:pPr>
                      <a:r>
                        <a:rPr lang="vi-VN" sz="24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2194715"/>
                  </a:ext>
                </a:extLst>
              </a:tr>
              <a:tr h="980097">
                <a:tc>
                  <a:txBody>
                    <a:bodyPr/>
                    <a:lstStyle/>
                    <a:p>
                      <a:pPr marL="0" marR="0">
                        <a:lnSpc>
                          <a:spcPct val="107000"/>
                        </a:lnSpc>
                        <a:spcBef>
                          <a:spcPts val="0"/>
                        </a:spcBef>
                        <a:spcAft>
                          <a:spcPts val="600"/>
                        </a:spcAft>
                      </a:pPr>
                      <a:r>
                        <a:rPr lang="en-US" sz="16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600"/>
                        </a:spcAft>
                      </a:pP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đọc tương đối diễn cảm, thể hiện được tương đối đúng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mình đóng vai</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600"/>
                        </a:spcAft>
                      </a:pPr>
                      <a:r>
                        <a:rPr lang="vi-VN" sz="24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600"/>
                        </a:spcAft>
                      </a:pPr>
                      <a:r>
                        <a:rPr lang="vi-VN" sz="24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1201248"/>
                  </a:ext>
                </a:extLst>
              </a:tr>
              <a:tr h="980097">
                <a:tc>
                  <a:txBody>
                    <a:bodyPr/>
                    <a:lstStyle/>
                    <a:p>
                      <a:pPr marL="0" marR="0">
                        <a:lnSpc>
                          <a:spcPct val="107000"/>
                        </a:lnSpc>
                        <a:spcBef>
                          <a:spcPts val="0"/>
                        </a:spcBef>
                        <a:spcAft>
                          <a:spcPts val="600"/>
                        </a:spcAft>
                      </a:pPr>
                      <a:r>
                        <a:rPr lang="en-US" sz="16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600"/>
                        </a:spcAft>
                      </a:pP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đọc diễn cảm, thể hiện được sâu sắc  nội tâm nhân vật mình đóng vai</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600"/>
                        </a:spcAft>
                      </a:pPr>
                      <a:r>
                        <a:rPr lang="vi-VN" sz="24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600"/>
                        </a:spcAft>
                      </a:pPr>
                      <a:r>
                        <a:rPr lang="vi-VN" sz="24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02255"/>
                  </a:ext>
                </a:extLst>
              </a:tr>
              <a:tr h="980097">
                <a:tc>
                  <a:txBody>
                    <a:bodyPr/>
                    <a:lstStyle/>
                    <a:p>
                      <a:pPr marL="0" marR="0">
                        <a:lnSpc>
                          <a:spcPct val="107000"/>
                        </a:lnSpc>
                        <a:spcBef>
                          <a:spcPts val="0"/>
                        </a:spcBef>
                        <a:spcAft>
                          <a:spcPts val="600"/>
                        </a:spcAft>
                      </a:pPr>
                      <a:r>
                        <a:rPr lang="en-US" sz="16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600"/>
                        </a:spcAft>
                      </a:pPr>
                      <a:r>
                        <a:rPr lang="vi-VN"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 người nghe như sống lại cả một thời đại huy hoàng của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600"/>
                        </a:spcAft>
                      </a:pPr>
                      <a:r>
                        <a:rPr lang="vi-VN"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600"/>
                        </a:spcAft>
                      </a:pPr>
                      <a:r>
                        <a:rPr lang="vi-VN"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4500762"/>
                  </a:ext>
                </a:extLst>
              </a:tr>
            </a:tbl>
          </a:graphicData>
        </a:graphic>
      </p:graphicFrame>
    </p:spTree>
    <p:extLst>
      <p:ext uri="{BB962C8B-B14F-4D97-AF65-F5344CB8AC3E}">
        <p14:creationId xmlns:p14="http://schemas.microsoft.com/office/powerpoint/2010/main" val="3738924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 name="TextBox 13"/>
          <p:cNvSpPr txBox="1"/>
          <p:nvPr/>
        </p:nvSpPr>
        <p:spPr>
          <a:xfrm>
            <a:off x="2184399" y="252252"/>
            <a:ext cx="8173545" cy="523220"/>
          </a:xfrm>
          <a:prstGeom prst="rect">
            <a:avLst/>
          </a:prstGeom>
          <a:solidFill>
            <a:schemeClr val="accent1">
              <a:lumMod val="20000"/>
              <a:lumOff val="80000"/>
            </a:schemeClr>
          </a:solidFill>
        </p:spPr>
        <p:txBody>
          <a:bodyPr wrap="square">
            <a:spAutoFit/>
          </a:bodyPr>
          <a:lstStyle/>
          <a:p>
            <a:pPr algn="ctr">
              <a:defRPr/>
            </a:pPr>
            <a:r>
              <a:rPr lang="en-US" sz="2800" b="1" dirty="0">
                <a:solidFill>
                  <a:srgbClr val="FF0000"/>
                </a:solidFill>
              </a:rPr>
              <a:t>II. ĐỌC- HIỂU VĂN BẢN</a:t>
            </a:r>
          </a:p>
        </p:txBody>
      </p:sp>
      <p:sp>
        <p:nvSpPr>
          <p:cNvPr id="9" name="Rectangle 8"/>
          <p:cNvSpPr/>
          <p:nvPr/>
        </p:nvSpPr>
        <p:spPr>
          <a:xfrm>
            <a:off x="268941" y="2276259"/>
            <a:ext cx="11725832" cy="1220783"/>
          </a:xfrm>
          <a:prstGeom prst="rect">
            <a:avLst/>
          </a:prstGeom>
        </p:spPr>
        <p:txBody>
          <a:bodyPr wrap="square">
            <a:spAutoFit/>
          </a:bodyPr>
          <a:lstStyle/>
          <a:p>
            <a:pPr algn="ctr">
              <a:lnSpc>
                <a:spcPct val="150000"/>
              </a:lnSpc>
            </a:pPr>
            <a:r>
              <a:rPr lang="en-US" sz="2600" b="1" dirty="0"/>
              <a:t>GV chia </a:t>
            </a:r>
            <a:r>
              <a:rPr lang="en-US" sz="2600" b="1" dirty="0" err="1"/>
              <a:t>lớp</a:t>
            </a:r>
            <a:r>
              <a:rPr lang="en-US" sz="2600" b="1" dirty="0"/>
              <a:t> </a:t>
            </a:r>
            <a:r>
              <a:rPr lang="en-US" sz="2600" b="1" dirty="0" err="1"/>
              <a:t>làm</a:t>
            </a:r>
            <a:r>
              <a:rPr lang="en-US" sz="2600" b="1" dirty="0"/>
              <a:t> 4 </a:t>
            </a:r>
            <a:r>
              <a:rPr lang="en-US" sz="2600" b="1" dirty="0" err="1"/>
              <a:t>nhóm</a:t>
            </a:r>
            <a:r>
              <a:rPr lang="en-US" sz="2600" b="1" dirty="0"/>
              <a:t> </a:t>
            </a:r>
            <a:r>
              <a:rPr lang="en-US" sz="2600" b="1" dirty="0" err="1"/>
              <a:t>thảo</a:t>
            </a:r>
            <a:r>
              <a:rPr lang="en-US" sz="2600" b="1" dirty="0"/>
              <a:t> </a:t>
            </a:r>
            <a:r>
              <a:rPr lang="en-US" sz="2600" b="1" dirty="0" err="1"/>
              <a:t>luận</a:t>
            </a:r>
            <a:r>
              <a:rPr lang="en-US" sz="2600" b="1" dirty="0"/>
              <a:t> </a:t>
            </a:r>
            <a:r>
              <a:rPr lang="en-US" sz="2600" b="1" dirty="0" err="1"/>
              <a:t>trả</a:t>
            </a:r>
            <a:r>
              <a:rPr lang="en-US" sz="2600" b="1" dirty="0"/>
              <a:t> </a:t>
            </a:r>
            <a:r>
              <a:rPr lang="en-US" sz="2600" b="1" dirty="0" err="1"/>
              <a:t>lời</a:t>
            </a:r>
            <a:r>
              <a:rPr lang="en-US" sz="2600" b="1" dirty="0"/>
              <a:t> 3 </a:t>
            </a:r>
            <a:r>
              <a:rPr lang="en-US" sz="2600" b="1" dirty="0" err="1"/>
              <a:t>câu</a:t>
            </a:r>
            <a:r>
              <a:rPr lang="en-US" sz="2600" b="1" dirty="0"/>
              <a:t> </a:t>
            </a:r>
            <a:r>
              <a:rPr lang="en-US" sz="2600" b="1" dirty="0" err="1"/>
              <a:t>hỏi</a:t>
            </a:r>
            <a:r>
              <a:rPr lang="en-US" sz="2600" b="1" dirty="0"/>
              <a:t> </a:t>
            </a:r>
            <a:r>
              <a:rPr lang="en-US" sz="2600" b="1" dirty="0" err="1"/>
              <a:t>trong</a:t>
            </a:r>
            <a:r>
              <a:rPr lang="en-US" sz="2600" b="1" dirty="0"/>
              <a:t> </a:t>
            </a:r>
            <a:r>
              <a:rPr lang="en-US" sz="2600" b="1" dirty="0" err="1"/>
              <a:t>vòng</a:t>
            </a:r>
            <a:r>
              <a:rPr lang="en-US" sz="2600" b="1" dirty="0"/>
              <a:t> 7 </a:t>
            </a:r>
            <a:r>
              <a:rPr lang="en-US" sz="2600" b="1" dirty="0" err="1"/>
              <a:t>phút</a:t>
            </a:r>
            <a:r>
              <a:rPr lang="en-US" sz="2600" b="1" dirty="0"/>
              <a:t>, Sau 7 </a:t>
            </a:r>
            <a:r>
              <a:rPr lang="en-US" sz="2600" b="1" dirty="0" err="1"/>
              <a:t>phút</a:t>
            </a:r>
            <a:r>
              <a:rPr lang="en-US" sz="2600" b="1" dirty="0"/>
              <a:t> </a:t>
            </a:r>
            <a:r>
              <a:rPr lang="en-US" sz="2600" b="1" dirty="0" err="1"/>
              <a:t>đại</a:t>
            </a:r>
            <a:r>
              <a:rPr lang="en-US" sz="2600" b="1" dirty="0"/>
              <a:t> </a:t>
            </a:r>
            <a:r>
              <a:rPr lang="en-US" sz="2600" b="1" dirty="0" err="1"/>
              <a:t>diện</a:t>
            </a:r>
            <a:r>
              <a:rPr lang="en-US" sz="2600" b="1" dirty="0"/>
              <a:t> </a:t>
            </a:r>
            <a:r>
              <a:rPr lang="en-US" sz="2600" b="1" dirty="0" err="1"/>
              <a:t>một</a:t>
            </a:r>
            <a:r>
              <a:rPr lang="en-US" sz="2600" b="1" dirty="0"/>
              <a:t> </a:t>
            </a:r>
            <a:r>
              <a:rPr lang="en-US" sz="2600" b="1" dirty="0" err="1"/>
              <a:t>nhóm</a:t>
            </a:r>
            <a:r>
              <a:rPr lang="en-US" sz="2600" b="1" dirty="0"/>
              <a:t> </a:t>
            </a:r>
            <a:r>
              <a:rPr lang="en-US" sz="2600" b="1" dirty="0" err="1"/>
              <a:t>lên</a:t>
            </a:r>
            <a:r>
              <a:rPr lang="en-US" sz="2600" b="1" dirty="0"/>
              <a:t> </a:t>
            </a:r>
            <a:r>
              <a:rPr lang="en-US" sz="2600" b="1" dirty="0" err="1"/>
              <a:t>trình</a:t>
            </a:r>
            <a:r>
              <a:rPr lang="en-US" sz="2600" b="1" dirty="0"/>
              <a:t> </a:t>
            </a:r>
            <a:r>
              <a:rPr lang="en-US" sz="2600" b="1" dirty="0" err="1"/>
              <a:t>bày</a:t>
            </a:r>
            <a:r>
              <a:rPr lang="en-US" sz="2600" b="1" dirty="0"/>
              <a:t>, </a:t>
            </a:r>
            <a:r>
              <a:rPr lang="en-US" sz="2600" b="1" dirty="0" err="1"/>
              <a:t>các</a:t>
            </a:r>
            <a:r>
              <a:rPr lang="en-US" sz="2600" b="1" dirty="0"/>
              <a:t> </a:t>
            </a:r>
            <a:r>
              <a:rPr lang="en-US" sz="2600" b="1" dirty="0" err="1"/>
              <a:t>nhóm</a:t>
            </a:r>
            <a:r>
              <a:rPr lang="en-US" sz="2600" b="1" dirty="0"/>
              <a:t> </a:t>
            </a:r>
            <a:r>
              <a:rPr lang="en-US" sz="2600" b="1" dirty="0" err="1"/>
              <a:t>khác</a:t>
            </a:r>
            <a:r>
              <a:rPr lang="en-US" sz="2600" b="1" dirty="0"/>
              <a:t> </a:t>
            </a:r>
            <a:r>
              <a:rPr lang="en-US" sz="2600" b="1" dirty="0" err="1"/>
              <a:t>nhận</a:t>
            </a:r>
            <a:r>
              <a:rPr lang="en-US" sz="2600" b="1" dirty="0"/>
              <a:t> </a:t>
            </a:r>
            <a:r>
              <a:rPr lang="en-US" sz="2600" b="1" dirty="0" err="1"/>
              <a:t>xét</a:t>
            </a:r>
            <a:r>
              <a:rPr lang="en-US" sz="2600" b="1" dirty="0"/>
              <a:t>, </a:t>
            </a:r>
            <a:r>
              <a:rPr lang="en-US" sz="2600" b="1" dirty="0" err="1"/>
              <a:t>bổ</a:t>
            </a:r>
            <a:r>
              <a:rPr lang="en-US" sz="2600" b="1" dirty="0"/>
              <a:t> sung, </a:t>
            </a:r>
            <a:r>
              <a:rPr lang="en-US" sz="2600" b="1" dirty="0" err="1"/>
              <a:t>đánh</a:t>
            </a:r>
            <a:r>
              <a:rPr lang="en-US" sz="2600" b="1" dirty="0"/>
              <a:t> </a:t>
            </a:r>
            <a:r>
              <a:rPr lang="en-US" sz="2600" b="1" dirty="0" err="1"/>
              <a:t>giá</a:t>
            </a:r>
            <a:endParaRPr lang="en-US" sz="2600" dirty="0"/>
          </a:p>
        </p:txBody>
      </p:sp>
      <p:sp>
        <p:nvSpPr>
          <p:cNvPr id="13" name="Rectangle 12"/>
          <p:cNvSpPr/>
          <p:nvPr/>
        </p:nvSpPr>
        <p:spPr>
          <a:xfrm>
            <a:off x="492272" y="4470213"/>
            <a:ext cx="11350479" cy="830997"/>
          </a:xfrm>
          <a:prstGeom prst="rect">
            <a:avLst/>
          </a:prstGeom>
        </p:spPr>
        <p:txBody>
          <a:bodyPr wrap="square">
            <a:spAutoFit/>
          </a:bodyPr>
          <a:lstStyle/>
          <a:p>
            <a:r>
              <a:rPr lang="en-US" sz="2400" b="1" dirty="0" err="1">
                <a:solidFill>
                  <a:prstClr val="black"/>
                </a:solidFill>
              </a:rPr>
              <a:t>Câu</a:t>
            </a:r>
            <a:r>
              <a:rPr lang="en-US" sz="2400" b="1" dirty="0">
                <a:solidFill>
                  <a:prstClr val="black"/>
                </a:solidFill>
              </a:rPr>
              <a:t> 2. </a:t>
            </a:r>
            <a:r>
              <a:rPr lang="en-GB" sz="2400" dirty="0" err="1">
                <a:effectLst/>
                <a:latin typeface="Times New Roman" panose="02020603050405020304" pitchFamily="18" charset="0"/>
                <a:ea typeface="Times New Roman" panose="02020603050405020304" pitchFamily="18" charset="0"/>
              </a:rPr>
              <a:t>Đê</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thê</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hiện</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tâm</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trạng</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của</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người</a:t>
            </a:r>
            <a:r>
              <a:rPr lang="en-GB" sz="2400" dirty="0">
                <a:effectLst/>
                <a:latin typeface="Times New Roman" panose="02020603050405020304" pitchFamily="18" charset="0"/>
                <a:ea typeface="Times New Roman" panose="02020603050405020304" pitchFamily="18" charset="0"/>
              </a:rPr>
              <a:t> ở </a:t>
            </a:r>
            <a:r>
              <a:rPr lang="en-GB" sz="2400" dirty="0" err="1">
                <a:effectLst/>
                <a:latin typeface="Times New Roman" panose="02020603050405020304" pitchFamily="18" charset="0"/>
                <a:ea typeface="Times New Roman" panose="02020603050405020304" pitchFamily="18" charset="0"/>
              </a:rPr>
              <a:t>lại</a:t>
            </a:r>
            <a:r>
              <a:rPr lang="en-GB" sz="2400" dirty="0">
                <a:effectLst/>
                <a:latin typeface="Times New Roman" panose="02020603050405020304" pitchFamily="18" charset="0"/>
                <a:ea typeface="Times New Roman" panose="02020603050405020304" pitchFamily="18" charset="0"/>
              </a:rPr>
              <a:t>, </a:t>
            </a:r>
          </a:p>
          <a:p>
            <a:r>
              <a:rPr lang="en-GB" sz="2400" dirty="0" err="1">
                <a:effectLst/>
                <a:latin typeface="Times New Roman" panose="02020603050405020304" pitchFamily="18" charset="0"/>
                <a:ea typeface="Times New Roman" panose="02020603050405020304" pitchFamily="18" charset="0"/>
              </a:rPr>
              <a:t>Tố</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Hữu</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đa</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sử</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dụng</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những</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cách</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diễn</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đạt</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như</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thế</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nào</a:t>
            </a:r>
            <a:r>
              <a:rPr lang="en-GB" sz="2400" dirty="0">
                <a:effectLst/>
                <a:latin typeface="Times New Roman" panose="02020603050405020304" pitchFamily="18" charset="0"/>
                <a:ea typeface="Times New Roman" panose="02020603050405020304" pitchFamily="18" charset="0"/>
              </a:rPr>
              <a:t> ? </a:t>
            </a:r>
            <a:endParaRPr lang="en-US" sz="2400" dirty="0">
              <a:solidFill>
                <a:prstClr val="black"/>
              </a:solidFill>
            </a:endParaRPr>
          </a:p>
        </p:txBody>
      </p:sp>
      <p:sp>
        <p:nvSpPr>
          <p:cNvPr id="17" name="Rectangle 16"/>
          <p:cNvSpPr/>
          <p:nvPr/>
        </p:nvSpPr>
        <p:spPr>
          <a:xfrm>
            <a:off x="438485" y="5419165"/>
            <a:ext cx="11018407" cy="1133965"/>
          </a:xfrm>
          <a:prstGeom prst="rect">
            <a:avLst/>
          </a:prstGeom>
        </p:spPr>
        <p:txBody>
          <a:bodyPr wrap="square">
            <a:spAutoFit/>
          </a:bodyPr>
          <a:lstStyle/>
          <a:p>
            <a:pPr algn="just">
              <a:lnSpc>
                <a:spcPct val="150000"/>
              </a:lnSpc>
            </a:pPr>
            <a:r>
              <a:rPr lang="en-US" sz="2400" b="1" dirty="0">
                <a:solidFill>
                  <a:prstClr val="black"/>
                </a:solidFill>
              </a:rPr>
              <a:t> </a:t>
            </a:r>
            <a:r>
              <a:rPr lang="en-US" sz="2400" b="1" dirty="0" err="1">
                <a:solidFill>
                  <a:prstClr val="black"/>
                </a:solidFill>
              </a:rPr>
              <a:t>Câu</a:t>
            </a:r>
            <a:r>
              <a:rPr lang="en-US" sz="2400" b="1" dirty="0">
                <a:solidFill>
                  <a:prstClr val="black"/>
                </a:solidFill>
              </a:rPr>
              <a:t> 3</a:t>
            </a:r>
            <a:r>
              <a:rPr lang="en-US" sz="2400" dirty="0">
                <a:solidFill>
                  <a:prstClr val="black"/>
                </a:solidFill>
              </a:rPr>
              <a:t>. Qua </a:t>
            </a:r>
            <a:r>
              <a:rPr lang="en-US" sz="2400" dirty="0" err="1">
                <a:solidFill>
                  <a:prstClr val="black"/>
                </a:solidFill>
              </a:rPr>
              <a:t>đoạn</a:t>
            </a:r>
            <a:r>
              <a:rPr lang="en-US" sz="2400" dirty="0">
                <a:solidFill>
                  <a:prstClr val="black"/>
                </a:solidFill>
              </a:rPr>
              <a:t> </a:t>
            </a:r>
            <a:r>
              <a:rPr lang="en-US" sz="2400" dirty="0" err="1">
                <a:solidFill>
                  <a:prstClr val="black"/>
                </a:solidFill>
              </a:rPr>
              <a:t>thơ</a:t>
            </a:r>
            <a:r>
              <a:rPr lang="en-US" sz="2400" dirty="0">
                <a:solidFill>
                  <a:prstClr val="black"/>
                </a:solidFill>
              </a:rPr>
              <a:t>, </a:t>
            </a:r>
            <a:r>
              <a:rPr lang="en-US" sz="2400" dirty="0" err="1">
                <a:solidFill>
                  <a:prstClr val="black"/>
                </a:solidFill>
              </a:rPr>
              <a:t>người</a:t>
            </a:r>
            <a:r>
              <a:rPr lang="en-US" sz="2400" dirty="0">
                <a:solidFill>
                  <a:prstClr val="black"/>
                </a:solidFill>
              </a:rPr>
              <a:t> ở </a:t>
            </a:r>
            <a:r>
              <a:rPr lang="en-US" sz="2400" dirty="0" err="1">
                <a:solidFill>
                  <a:prstClr val="black"/>
                </a:solidFill>
              </a:rPr>
              <a:t>lại</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hiện</a:t>
            </a:r>
            <a:r>
              <a:rPr lang="en-US" sz="2400" dirty="0">
                <a:solidFill>
                  <a:prstClr val="black"/>
                </a:solidFill>
              </a:rPr>
              <a:t> </a:t>
            </a:r>
            <a:r>
              <a:rPr lang="en-US" sz="2400" dirty="0" err="1">
                <a:solidFill>
                  <a:prstClr val="black"/>
                </a:solidFill>
              </a:rPr>
              <a:t>tâm</a:t>
            </a:r>
            <a:r>
              <a:rPr lang="en-US" sz="2400" dirty="0">
                <a:solidFill>
                  <a:prstClr val="black"/>
                </a:solidFill>
              </a:rPr>
              <a:t> </a:t>
            </a:r>
            <a:r>
              <a:rPr lang="en-US" sz="2400" dirty="0" err="1">
                <a:solidFill>
                  <a:prstClr val="black"/>
                </a:solidFill>
              </a:rPr>
              <a:t>trạng</a:t>
            </a:r>
            <a:r>
              <a:rPr lang="en-US" sz="2400" dirty="0">
                <a:solidFill>
                  <a:prstClr val="black"/>
                </a:solidFill>
              </a:rPr>
              <a:t> </a:t>
            </a:r>
          </a:p>
          <a:p>
            <a:pPr algn="just">
              <a:lnSpc>
                <a:spcPct val="150000"/>
              </a:lnSpc>
            </a:pPr>
            <a:r>
              <a:rPr lang="en-US" sz="2400" dirty="0" err="1">
                <a:solidFill>
                  <a:prstClr val="black"/>
                </a:solidFill>
              </a:rPr>
              <a:t>như</a:t>
            </a:r>
            <a:r>
              <a:rPr lang="en-US" sz="2400" dirty="0">
                <a:solidFill>
                  <a:prstClr val="black"/>
                </a:solidFill>
              </a:rPr>
              <a:t> </a:t>
            </a:r>
            <a:r>
              <a:rPr lang="en-US" sz="2400" dirty="0" err="1">
                <a:solidFill>
                  <a:prstClr val="black"/>
                </a:solidFill>
              </a:rPr>
              <a:t>thế</a:t>
            </a:r>
            <a:r>
              <a:rPr lang="en-US" sz="2400" dirty="0">
                <a:solidFill>
                  <a:prstClr val="black"/>
                </a:solidFill>
              </a:rPr>
              <a:t> </a:t>
            </a:r>
            <a:r>
              <a:rPr lang="en-US" sz="2400" dirty="0" err="1">
                <a:solidFill>
                  <a:prstClr val="black"/>
                </a:solidFill>
              </a:rPr>
              <a:t>nào</a:t>
            </a:r>
            <a:r>
              <a:rPr lang="en-US" sz="2400" dirty="0">
                <a:solidFill>
                  <a:prstClr val="black"/>
                </a:solidFill>
              </a:rPr>
              <a:t>?</a:t>
            </a:r>
          </a:p>
        </p:txBody>
      </p:sp>
      <p:sp>
        <p:nvSpPr>
          <p:cNvPr id="2" name="Rectangle 1">
            <a:extLst>
              <a:ext uri="{FF2B5EF4-FFF2-40B4-BE49-F238E27FC236}">
                <a16:creationId xmlns:a16="http://schemas.microsoft.com/office/drawing/2014/main" id="{4B252090-8868-34C8-ED02-0AAC6E335FB7}"/>
              </a:ext>
            </a:extLst>
          </p:cNvPr>
          <p:cNvSpPr/>
          <p:nvPr/>
        </p:nvSpPr>
        <p:spPr>
          <a:xfrm>
            <a:off x="509374" y="3732616"/>
            <a:ext cx="8177428" cy="461665"/>
          </a:xfrm>
          <a:prstGeom prst="rect">
            <a:avLst/>
          </a:prstGeom>
        </p:spPr>
        <p:txBody>
          <a:bodyPr wrap="square">
            <a:spAutoFit/>
          </a:bodyPr>
          <a:lstStyle/>
          <a:p>
            <a:r>
              <a:rPr lang="en-US" sz="2400" b="1" dirty="0" err="1"/>
              <a:t>Câu</a:t>
            </a:r>
            <a:r>
              <a:rPr lang="en-US" sz="2400" b="1" dirty="0"/>
              <a:t> 1: </a:t>
            </a:r>
            <a:r>
              <a:rPr lang="en-US" sz="2400" dirty="0" err="1"/>
              <a:t>Đoạn</a:t>
            </a:r>
            <a:r>
              <a:rPr lang="en-US" sz="2400" dirty="0"/>
              <a:t> </a:t>
            </a:r>
            <a:r>
              <a:rPr lang="en-US" sz="2400" dirty="0" err="1"/>
              <a:t>thơ</a:t>
            </a:r>
            <a:r>
              <a:rPr lang="en-US" sz="2400" dirty="0"/>
              <a:t> </a:t>
            </a:r>
            <a:r>
              <a:rPr lang="en-US" sz="2400" dirty="0" err="1"/>
              <a:t>là</a:t>
            </a:r>
            <a:r>
              <a:rPr lang="en-US" sz="2400" dirty="0"/>
              <a:t> </a:t>
            </a:r>
            <a:r>
              <a:rPr lang="en-US" sz="2400" dirty="0" err="1"/>
              <a:t>lời</a:t>
            </a:r>
            <a:r>
              <a:rPr lang="en-US" sz="2400" dirty="0"/>
              <a:t> </a:t>
            </a:r>
            <a:r>
              <a:rPr lang="en-US" sz="2400" dirty="0" err="1"/>
              <a:t>của</a:t>
            </a:r>
            <a:r>
              <a:rPr lang="en-US" sz="2400" dirty="0"/>
              <a:t> ai?  </a:t>
            </a:r>
            <a:r>
              <a:rPr lang="en-US" sz="2400" dirty="0" err="1"/>
              <a:t>Nhằm</a:t>
            </a:r>
            <a:r>
              <a:rPr lang="en-US" sz="2400" dirty="0"/>
              <a:t> </a:t>
            </a:r>
            <a:r>
              <a:rPr lang="en-US" sz="2400" dirty="0" err="1"/>
              <a:t>mục</a:t>
            </a:r>
            <a:r>
              <a:rPr lang="en-US" sz="2400" dirty="0"/>
              <a:t> </a:t>
            </a:r>
            <a:r>
              <a:rPr lang="en-US" sz="2400" dirty="0" err="1"/>
              <a:t>đích</a:t>
            </a:r>
            <a:r>
              <a:rPr lang="en-US" sz="2400" dirty="0"/>
              <a:t> </a:t>
            </a:r>
            <a:r>
              <a:rPr lang="en-US" sz="2400" dirty="0" err="1"/>
              <a:t>gì</a:t>
            </a:r>
            <a:r>
              <a:rPr lang="en-US" sz="2400" dirty="0"/>
              <a:t>?</a:t>
            </a:r>
          </a:p>
        </p:txBody>
      </p:sp>
      <p:sp>
        <p:nvSpPr>
          <p:cNvPr id="19" name="Rectangle 18"/>
          <p:cNvSpPr/>
          <p:nvPr/>
        </p:nvSpPr>
        <p:spPr>
          <a:xfrm>
            <a:off x="413404" y="1003086"/>
            <a:ext cx="10664904" cy="984885"/>
          </a:xfrm>
          <a:prstGeom prst="rect">
            <a:avLst/>
          </a:prstGeom>
        </p:spPr>
        <p:txBody>
          <a:bodyPr wrap="square">
            <a:spAutoFit/>
          </a:bodyPr>
          <a:lstStyle/>
          <a:p>
            <a:pPr lvl="0"/>
            <a:r>
              <a:rPr lang="en-US" sz="2800" b="1" i="1" dirty="0">
                <a:solidFill>
                  <a:srgbClr val="002060"/>
                </a:solidFill>
              </a:rPr>
              <a:t>2. </a:t>
            </a:r>
            <a:r>
              <a:rPr lang="en-US" sz="2800" b="1" i="1" dirty="0" err="1">
                <a:solidFill>
                  <a:srgbClr val="002060"/>
                </a:solidFill>
              </a:rPr>
              <a:t>Tám</a:t>
            </a:r>
            <a:r>
              <a:rPr lang="en-US" sz="2800" b="1" i="1" dirty="0">
                <a:solidFill>
                  <a:srgbClr val="002060"/>
                </a:solidFill>
              </a:rPr>
              <a:t> </a:t>
            </a:r>
            <a:r>
              <a:rPr lang="en-US" sz="2800" b="1" i="1" dirty="0" err="1">
                <a:solidFill>
                  <a:srgbClr val="002060"/>
                </a:solidFill>
              </a:rPr>
              <a:t>câu</a:t>
            </a:r>
            <a:r>
              <a:rPr lang="en-US" sz="2800" b="1" i="1" dirty="0">
                <a:solidFill>
                  <a:srgbClr val="002060"/>
                </a:solidFill>
              </a:rPr>
              <a:t> </a:t>
            </a:r>
            <a:r>
              <a:rPr lang="en-US" sz="2800" b="1" i="1" dirty="0" err="1">
                <a:solidFill>
                  <a:srgbClr val="002060"/>
                </a:solidFill>
              </a:rPr>
              <a:t>thơ</a:t>
            </a:r>
            <a:r>
              <a:rPr lang="en-US" sz="2800" b="1" i="1" dirty="0">
                <a:solidFill>
                  <a:srgbClr val="002060"/>
                </a:solidFill>
              </a:rPr>
              <a:t> </a:t>
            </a:r>
            <a:r>
              <a:rPr lang="en-US" sz="2800" b="1" i="1" dirty="0" err="1">
                <a:solidFill>
                  <a:srgbClr val="002060"/>
                </a:solidFill>
              </a:rPr>
              <a:t>đầu</a:t>
            </a:r>
            <a:r>
              <a:rPr lang="en-US" sz="2800" b="1" i="1" dirty="0">
                <a:solidFill>
                  <a:srgbClr val="002060"/>
                </a:solidFill>
              </a:rPr>
              <a:t>: </a:t>
            </a:r>
            <a:r>
              <a:rPr lang="en-US" sz="3000" b="1" i="1" dirty="0" err="1">
                <a:solidFill>
                  <a:srgbClr val="002060"/>
                </a:solidFill>
              </a:rPr>
              <a:t>Cảnh</a:t>
            </a:r>
            <a:r>
              <a:rPr lang="en-US" sz="3000" b="1" i="1" dirty="0">
                <a:solidFill>
                  <a:srgbClr val="002060"/>
                </a:solidFill>
              </a:rPr>
              <a:t> chia </a:t>
            </a:r>
            <a:r>
              <a:rPr lang="en-US" sz="3000" b="1" i="1" dirty="0" err="1">
                <a:solidFill>
                  <a:srgbClr val="002060"/>
                </a:solidFill>
              </a:rPr>
              <a:t>tay</a:t>
            </a:r>
            <a:r>
              <a:rPr lang="en-US" sz="3000" b="1" i="1" dirty="0">
                <a:solidFill>
                  <a:srgbClr val="002060"/>
                </a:solidFill>
              </a:rPr>
              <a:t> </a:t>
            </a:r>
            <a:r>
              <a:rPr lang="en-US" sz="3000" b="1" i="1" dirty="0" err="1">
                <a:solidFill>
                  <a:srgbClr val="002060"/>
                </a:solidFill>
              </a:rPr>
              <a:t>và</a:t>
            </a:r>
            <a:r>
              <a:rPr lang="en-US" sz="3000" b="1" i="1" dirty="0">
                <a:solidFill>
                  <a:srgbClr val="002060"/>
                </a:solidFill>
              </a:rPr>
              <a:t> </a:t>
            </a:r>
            <a:r>
              <a:rPr lang="en-US" sz="3000" b="1" i="1" dirty="0" err="1">
                <a:solidFill>
                  <a:srgbClr val="002060"/>
                </a:solidFill>
              </a:rPr>
              <a:t>tâm</a:t>
            </a:r>
            <a:r>
              <a:rPr lang="en-US" sz="3000" b="1" i="1" dirty="0">
                <a:solidFill>
                  <a:srgbClr val="002060"/>
                </a:solidFill>
              </a:rPr>
              <a:t> </a:t>
            </a:r>
            <a:r>
              <a:rPr lang="en-US" sz="3000" b="1" i="1" dirty="0" err="1">
                <a:solidFill>
                  <a:srgbClr val="002060"/>
                </a:solidFill>
              </a:rPr>
              <a:t>trạng</a:t>
            </a:r>
            <a:r>
              <a:rPr lang="en-US" sz="3000" b="1" i="1" dirty="0">
                <a:solidFill>
                  <a:srgbClr val="002060"/>
                </a:solidFill>
              </a:rPr>
              <a:t> </a:t>
            </a:r>
            <a:r>
              <a:rPr lang="en-US" sz="3000" b="1" i="1" dirty="0" err="1">
                <a:solidFill>
                  <a:srgbClr val="002060"/>
                </a:solidFill>
              </a:rPr>
              <a:t>của</a:t>
            </a:r>
            <a:r>
              <a:rPr lang="en-US" sz="3000" b="1" i="1" dirty="0">
                <a:solidFill>
                  <a:srgbClr val="002060"/>
                </a:solidFill>
              </a:rPr>
              <a:t> </a:t>
            </a:r>
            <a:r>
              <a:rPr lang="en-US" sz="3000" b="1" i="1" dirty="0" err="1">
                <a:solidFill>
                  <a:srgbClr val="002060"/>
                </a:solidFill>
              </a:rPr>
              <a:t>người</a:t>
            </a:r>
            <a:r>
              <a:rPr lang="en-US" sz="3000" b="1" i="1" dirty="0">
                <a:solidFill>
                  <a:srgbClr val="002060"/>
                </a:solidFill>
              </a:rPr>
              <a:t> </a:t>
            </a:r>
            <a:r>
              <a:rPr lang="en-US" sz="3000" b="1" i="1" dirty="0" err="1">
                <a:solidFill>
                  <a:srgbClr val="002060"/>
                </a:solidFill>
              </a:rPr>
              <a:t>đi</a:t>
            </a:r>
            <a:r>
              <a:rPr lang="en-US" sz="3000" b="1" i="1" dirty="0">
                <a:solidFill>
                  <a:srgbClr val="002060"/>
                </a:solidFill>
              </a:rPr>
              <a:t>, </a:t>
            </a:r>
            <a:r>
              <a:rPr lang="en-US" sz="3000" b="1" i="1" dirty="0" err="1">
                <a:solidFill>
                  <a:srgbClr val="002060"/>
                </a:solidFill>
              </a:rPr>
              <a:t>kẻ</a:t>
            </a:r>
            <a:r>
              <a:rPr lang="en-US" sz="3000" b="1" i="1" dirty="0">
                <a:solidFill>
                  <a:srgbClr val="002060"/>
                </a:solidFill>
              </a:rPr>
              <a:t> ở</a:t>
            </a:r>
          </a:p>
          <a:p>
            <a:endParaRPr lang="en-US" sz="2800" b="1" i="1" dirty="0">
              <a:solidFill>
                <a:srgbClr val="002060"/>
              </a:solidFill>
            </a:endParaRPr>
          </a:p>
        </p:txBody>
      </p:sp>
      <p:sp>
        <p:nvSpPr>
          <p:cNvPr id="20" name="Rectangle 4"/>
          <p:cNvSpPr>
            <a:spLocks noChangeArrowheads="1"/>
          </p:cNvSpPr>
          <p:nvPr/>
        </p:nvSpPr>
        <p:spPr bwMode="auto">
          <a:xfrm>
            <a:off x="406402" y="1653880"/>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vi-VN" sz="2800" b="1" dirty="0">
                <a:solidFill>
                  <a:srgbClr val="0000FF"/>
                </a:solidFill>
                <a:latin typeface="Times New Roman" pitchFamily="18" charset="0"/>
                <a:cs typeface="Times New Roman" pitchFamily="18" charset="0"/>
              </a:rPr>
              <a:t>a. </a:t>
            </a:r>
            <a:r>
              <a:rPr lang="en-US" sz="2800" b="1" dirty="0" err="1">
                <a:solidFill>
                  <a:srgbClr val="0000FF"/>
                </a:solidFill>
                <a:latin typeface="Times New Roman" pitchFamily="18" charset="0"/>
                <a:cs typeface="Times New Roman" pitchFamily="18" charset="0"/>
              </a:rPr>
              <a:t>Bốn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câu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đầu</a:t>
            </a:r>
            <a:endParaRPr lang="vi-VN" sz="2800" b="1" dirty="0">
              <a:solidFill>
                <a:srgbClr val="0000FF"/>
              </a:solidFill>
              <a:latin typeface="Times New Roman" pitchFamily="18" charset="0"/>
              <a:cs typeface="Times New Roman" pitchFamily="18" charset="0"/>
            </a:endParaRPr>
          </a:p>
        </p:txBody>
      </p:sp>
      <p:pic>
        <p:nvPicPr>
          <p:cNvPr id="4" name="Đồng hồ đếm ngược 7 phút - 7 minutes timer - Hailist">
            <a:hlinkClick r:id="" action="ppaction://media"/>
            <a:extLst>
              <a:ext uri="{FF2B5EF4-FFF2-40B4-BE49-F238E27FC236}">
                <a16:creationId xmlns:a16="http://schemas.microsoft.com/office/drawing/2014/main" id="{4C2E710F-1869-EC56-A522-189A04CF92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48246" y="4429855"/>
            <a:ext cx="4243753" cy="2428145"/>
          </a:xfrm>
          <a:prstGeom prst="rect">
            <a:avLst/>
          </a:prstGeom>
        </p:spPr>
      </p:pic>
    </p:spTree>
    <p:extLst>
      <p:ext uri="{BB962C8B-B14F-4D97-AF65-F5344CB8AC3E}">
        <p14:creationId xmlns:p14="http://schemas.microsoft.com/office/powerpoint/2010/main" val="285240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linds(horizont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1000"/>
                                        <p:tgtEl>
                                          <p:spTgt spid="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1000"/>
                                        <p:tgtEl>
                                          <p:spTgt spid="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100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
                </p:tgtEl>
              </p:cMediaNode>
            </p:video>
          </p:childTnLst>
        </p:cTn>
      </p:par>
    </p:tnLst>
    <p:bldLst>
      <p:bldP spid="9" grpId="0"/>
      <p:bldP spid="13" grpId="0"/>
      <p:bldP spid="17" grpId="0"/>
      <p:bldP spid="2"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C63747B-4EC2-CCE3-0249-BAAC025DDB47}"/>
              </a:ext>
            </a:extLst>
          </p:cNvPr>
          <p:cNvGraphicFramePr>
            <a:graphicFrameLocks noGrp="1"/>
          </p:cNvGraphicFramePr>
          <p:nvPr>
            <p:extLst>
              <p:ext uri="{D42A27DB-BD31-4B8C-83A1-F6EECF244321}">
                <p14:modId xmlns:p14="http://schemas.microsoft.com/office/powerpoint/2010/main" val="3547720096"/>
              </p:ext>
            </p:extLst>
          </p:nvPr>
        </p:nvGraphicFramePr>
        <p:xfrm>
          <a:off x="658906" y="687387"/>
          <a:ext cx="10986250" cy="5838307"/>
        </p:xfrm>
        <a:graphic>
          <a:graphicData uri="http://schemas.openxmlformats.org/drawingml/2006/table">
            <a:tbl>
              <a:tblPr firstRow="1" firstCol="1" bandRow="1"/>
              <a:tblGrid>
                <a:gridCol w="2625174">
                  <a:extLst>
                    <a:ext uri="{9D8B030D-6E8A-4147-A177-3AD203B41FA5}">
                      <a16:colId xmlns:a16="http://schemas.microsoft.com/office/drawing/2014/main" val="531441470"/>
                    </a:ext>
                  </a:extLst>
                </a:gridCol>
                <a:gridCol w="2625174">
                  <a:extLst>
                    <a:ext uri="{9D8B030D-6E8A-4147-A177-3AD203B41FA5}">
                      <a16:colId xmlns:a16="http://schemas.microsoft.com/office/drawing/2014/main" val="3810665926"/>
                    </a:ext>
                  </a:extLst>
                </a:gridCol>
                <a:gridCol w="2552254">
                  <a:extLst>
                    <a:ext uri="{9D8B030D-6E8A-4147-A177-3AD203B41FA5}">
                      <a16:colId xmlns:a16="http://schemas.microsoft.com/office/drawing/2014/main" val="810931281"/>
                    </a:ext>
                  </a:extLst>
                </a:gridCol>
                <a:gridCol w="3183648">
                  <a:extLst>
                    <a:ext uri="{9D8B030D-6E8A-4147-A177-3AD203B41FA5}">
                      <a16:colId xmlns:a16="http://schemas.microsoft.com/office/drawing/2014/main" val="1386840236"/>
                    </a:ext>
                  </a:extLst>
                </a:gridCol>
              </a:tblGrid>
              <a:tr h="267193">
                <a:tc rowSpan="2">
                  <a:txBody>
                    <a:bodyPr/>
                    <a:lstStyle/>
                    <a:p>
                      <a:pPr marL="0" marR="0" algn="ctr">
                        <a:lnSpc>
                          <a:spcPct val="107000"/>
                        </a:lnSpc>
                        <a:spcBef>
                          <a:spcPts val="0"/>
                        </a:spcBef>
                        <a:spcAft>
                          <a:spcPts val="0"/>
                        </a:spcAft>
                      </a:pP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1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marL="0" marR="0" algn="ctr">
                        <a:lnSpc>
                          <a:spcPct val="107000"/>
                        </a:lnSpc>
                        <a:spcBef>
                          <a:spcPts val="0"/>
                        </a:spcBef>
                        <a:spcAft>
                          <a:spcPts val="0"/>
                        </a:spcAft>
                      </a:pP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1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56435112"/>
                  </a:ext>
                </a:extLst>
              </a:tr>
              <a:tr h="316832">
                <a:tc vMerge="1">
                  <a:txBody>
                    <a:bodyPr/>
                    <a:lstStyle/>
                    <a:p>
                      <a:endParaRPr lang="en-US"/>
                    </a:p>
                  </a:txBody>
                  <a:tcPr/>
                </a:tc>
                <a:tc>
                  <a:txBody>
                    <a:bodyPr/>
                    <a:lstStyle/>
                    <a:p>
                      <a:pPr marL="0" marR="0" algn="ctr">
                        <a:lnSpc>
                          <a:spcPct val="107000"/>
                        </a:lnSpc>
                        <a:spcBef>
                          <a:spcPts val="0"/>
                        </a:spcBef>
                        <a:spcAft>
                          <a:spcPts val="0"/>
                        </a:spcAft>
                      </a:pP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1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gắng</a:t>
                      </a:r>
                      <a:r>
                        <a:rPr lang="en-US" sz="1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(0-4 đ)</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1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(5-7 đ)</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18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(8-10 đ)</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42717774"/>
                  </a:ext>
                </a:extLst>
              </a:tr>
              <a:tr h="863557">
                <a:tc>
                  <a:txBody>
                    <a:bodyPr/>
                    <a:lstStyle/>
                    <a:p>
                      <a:pPr marL="52705" marR="0">
                        <a:lnSpc>
                          <a:spcPct val="107000"/>
                        </a:lnSpc>
                        <a:spcBef>
                          <a:spcPts val="0"/>
                        </a:spcBef>
                        <a:spcAft>
                          <a:spcPts val="0"/>
                        </a:spcAft>
                      </a:pPr>
                      <a:r>
                        <a:rPr lang="en-US" sz="1800" b="1" i="1"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b="1" i="1"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kern="1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b="1" i="1"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52705" marR="0">
                        <a:lnSpc>
                          <a:spcPct val="107000"/>
                        </a:lnSpc>
                        <a:spcBef>
                          <a:spcPts val="0"/>
                        </a:spcBef>
                        <a:spcAft>
                          <a:spcPts val="0"/>
                        </a:spcAft>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cẩu</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cẩn</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thận</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(1,0 - 1,5điểm)</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Trình bày cẩn thận, không có lỗi chính tả. Có sự sáng tạo.</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(1,75 – 2,0 điểm)</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29040564"/>
                  </a:ext>
                </a:extLst>
              </a:tr>
              <a:tr h="1986004">
                <a:tc>
                  <a:txBody>
                    <a:bodyPr/>
                    <a:lstStyle/>
                    <a:p>
                      <a:pPr marL="52705" marR="0">
                        <a:lnSpc>
                          <a:spcPct val="107000"/>
                        </a:lnSpc>
                        <a:spcBef>
                          <a:spcPts val="0"/>
                        </a:spcBef>
                        <a:spcAft>
                          <a:spcPts val="0"/>
                        </a:spcAft>
                      </a:pPr>
                      <a:r>
                        <a:rPr lang="en-US" sz="1800" b="1" i="1" kern="1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marL="52705" marR="0">
                        <a:lnSpc>
                          <a:spcPct val="107000"/>
                        </a:lnSpc>
                        <a:spcBef>
                          <a:spcPts val="0"/>
                        </a:spcBef>
                        <a:spcAft>
                          <a:spcPts val="0"/>
                        </a:spcAft>
                      </a:pPr>
                      <a:r>
                        <a:rPr lang="en-US"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 điểm)</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sài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dừng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 – 3,0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 ý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(3,25 – 4,5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ý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(4,75 – 6,0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9950980"/>
                  </a:ext>
                </a:extLst>
              </a:tr>
              <a:tr h="1699536">
                <a:tc>
                  <a:txBody>
                    <a:bodyPr/>
                    <a:lstStyle/>
                    <a:p>
                      <a:pPr marL="52705" marR="0">
                        <a:lnSpc>
                          <a:spcPct val="107000"/>
                        </a:lnSpc>
                        <a:spcBef>
                          <a:spcPts val="0"/>
                        </a:spcBef>
                        <a:spcAft>
                          <a:spcPts val="0"/>
                        </a:spcAft>
                      </a:pPr>
                      <a:r>
                        <a:rPr lang="en-US" sz="1800" b="1" i="1" kern="1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Hiệu quả nhóm </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marL="52705" marR="0">
                        <a:lnSpc>
                          <a:spcPct val="107000"/>
                        </a:lnSpc>
                        <a:spcBef>
                          <a:spcPts val="0"/>
                        </a:spcBef>
                        <a:spcAft>
                          <a:spcPts val="0"/>
                        </a:spcAft>
                      </a:pPr>
                      <a:r>
                        <a:rPr lang="en-US" sz="1800" kern="100">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(2 điểm)</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thành viên chưa gắn kết chặt chẽ.                        Vẫn còn trên 2 thành viên không tham gia hoạt động.</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 điểm)</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tương đối gắn kết, có tranh luận nhưng vẫn đi đến thống nhất.                         Vẫn còn 1 thành viên không tham gia hoạt động.</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(1,0 -1,5 điểm)</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1,75 – 2,0 </a:t>
                      </a:r>
                      <a:r>
                        <a:rPr lang="en-US" sz="18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84135353"/>
                  </a:ext>
                </a:extLst>
              </a:tr>
              <a:tr h="296819">
                <a:tc>
                  <a:txBody>
                    <a:bodyPr/>
                    <a:lstStyle/>
                    <a:p>
                      <a:pPr marL="52705" marR="0" algn="ctr">
                        <a:lnSpc>
                          <a:spcPct val="107000"/>
                        </a:lnSpc>
                        <a:spcBef>
                          <a:spcPts val="0"/>
                        </a:spcBef>
                        <a:spcAft>
                          <a:spcPts val="0"/>
                        </a:spcAft>
                      </a:pPr>
                      <a:r>
                        <a:rPr lang="en-US" sz="2000" b="1" kern="1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2000" kern="1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2000" kern="1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69614073"/>
                  </a:ext>
                </a:extLst>
              </a:tr>
              <a:tr h="296819">
                <a:tc>
                  <a:txBody>
                    <a:bodyPr/>
                    <a:lstStyle/>
                    <a:p>
                      <a:pPr marL="52705" marR="0" algn="ctr">
                        <a:lnSpc>
                          <a:spcPct val="107000"/>
                        </a:lnSpc>
                        <a:spcBef>
                          <a:spcPts val="0"/>
                        </a:spcBef>
                        <a:spcAft>
                          <a:spcPts val="0"/>
                        </a:spcAft>
                      </a:pPr>
                      <a:r>
                        <a:rPr lang="en-US" sz="2000" b="1" kern="1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endParaRPr lang="en-US"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2000" kern="1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2000" kern="1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20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8968" marR="38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9534734"/>
                  </a:ext>
                </a:extLst>
              </a:tr>
            </a:tbl>
          </a:graphicData>
        </a:graphic>
      </p:graphicFrame>
      <p:sp>
        <p:nvSpPr>
          <p:cNvPr id="3" name="Rectangle 2">
            <a:extLst>
              <a:ext uri="{FF2B5EF4-FFF2-40B4-BE49-F238E27FC236}">
                <a16:creationId xmlns:a16="http://schemas.microsoft.com/office/drawing/2014/main" id="{58432965-9323-0DED-D818-BA4191BD01DA}"/>
              </a:ext>
            </a:extLst>
          </p:cNvPr>
          <p:cNvSpPr/>
          <p:nvPr/>
        </p:nvSpPr>
        <p:spPr>
          <a:xfrm>
            <a:off x="2554941" y="94130"/>
            <a:ext cx="8216153" cy="4840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ctr">
              <a:spcBef>
                <a:spcPts val="0"/>
              </a:spcBef>
              <a:spcAft>
                <a:spcPts val="600"/>
              </a:spcAft>
            </a:pPr>
            <a:r>
              <a:rPr lang="en-US" sz="2000" b="1" dirty="0">
                <a:effectLst/>
                <a:latin typeface="Times New Roman" panose="02020603050405020304" pitchFamily="18" charset="0"/>
                <a:ea typeface="Times New Roman" panose="02020603050405020304" pitchFamily="18" charset="0"/>
              </a:rPr>
              <a:t>Rubric - </a:t>
            </a:r>
            <a:r>
              <a:rPr lang="en-US" sz="2000" b="1" dirty="0" err="1">
                <a:effectLst/>
                <a:latin typeface="Times New Roman" panose="02020603050405020304" pitchFamily="18" charset="0"/>
                <a:ea typeface="Times New Roman" panose="02020603050405020304" pitchFamily="18" charset="0"/>
              </a:rPr>
              <a:t>Phiếu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đánh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giá</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theo</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tiêu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chí</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đánh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giá</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hoạt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động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nhóm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tìm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hiểu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về</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bốn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câu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thơ</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đầu</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10484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8BC9B5-CC9F-7D32-BA03-32B23EC5F5AC}"/>
              </a:ext>
            </a:extLst>
          </p:cNvPr>
          <p:cNvSpPr/>
          <p:nvPr/>
        </p:nvSpPr>
        <p:spPr>
          <a:xfrm>
            <a:off x="2501153" y="376517"/>
            <a:ext cx="6145306" cy="2958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Bảng</a:t>
            </a:r>
            <a:r>
              <a:rPr lang="en-US" sz="2400" dirty="0"/>
              <a:t> </a:t>
            </a:r>
            <a:r>
              <a:rPr lang="en-US" sz="2400" dirty="0" err="1"/>
              <a:t>kiểm</a:t>
            </a:r>
            <a:r>
              <a:rPr lang="en-US" sz="2400" dirty="0"/>
              <a:t> </a:t>
            </a:r>
            <a:r>
              <a:rPr lang="en-US" sz="2400" dirty="0" err="1"/>
              <a:t>đánh</a:t>
            </a:r>
            <a:r>
              <a:rPr lang="en-US" sz="2400" dirty="0"/>
              <a:t> </a:t>
            </a:r>
            <a:r>
              <a:rPr lang="en-US" sz="2400" dirty="0" err="1"/>
              <a:t>giá</a:t>
            </a:r>
            <a:r>
              <a:rPr lang="en-US" sz="2400" dirty="0"/>
              <a:t> </a:t>
            </a:r>
            <a:r>
              <a:rPr lang="en-US" sz="2400" dirty="0" err="1"/>
              <a:t>khả</a:t>
            </a:r>
            <a:r>
              <a:rPr lang="en-US" sz="2400" dirty="0"/>
              <a:t> </a:t>
            </a:r>
            <a:r>
              <a:rPr lang="en-US" sz="2400" dirty="0" err="1"/>
              <a:t>năng</a:t>
            </a:r>
            <a:r>
              <a:rPr lang="en-US" sz="2400" dirty="0"/>
              <a:t> </a:t>
            </a:r>
            <a:r>
              <a:rPr lang="en-US" sz="2400" dirty="0" err="1"/>
              <a:t>thuyết</a:t>
            </a:r>
            <a:r>
              <a:rPr lang="en-US" sz="2400" dirty="0"/>
              <a:t> </a:t>
            </a:r>
            <a:r>
              <a:rPr lang="en-US" sz="2400" dirty="0" err="1"/>
              <a:t>trình</a:t>
            </a:r>
            <a:endParaRPr lang="en-US" sz="2400" dirty="0"/>
          </a:p>
        </p:txBody>
      </p:sp>
      <p:graphicFrame>
        <p:nvGraphicFramePr>
          <p:cNvPr id="5" name="Table 4">
            <a:extLst>
              <a:ext uri="{FF2B5EF4-FFF2-40B4-BE49-F238E27FC236}">
                <a16:creationId xmlns:a16="http://schemas.microsoft.com/office/drawing/2014/main" id="{5734836B-7757-0072-2BB6-3430CE2438AD}"/>
              </a:ext>
            </a:extLst>
          </p:cNvPr>
          <p:cNvGraphicFramePr>
            <a:graphicFrameLocks noGrp="1"/>
          </p:cNvGraphicFramePr>
          <p:nvPr>
            <p:extLst>
              <p:ext uri="{D42A27DB-BD31-4B8C-83A1-F6EECF244321}">
                <p14:modId xmlns:p14="http://schemas.microsoft.com/office/powerpoint/2010/main" val="354336547"/>
              </p:ext>
            </p:extLst>
          </p:nvPr>
        </p:nvGraphicFramePr>
        <p:xfrm>
          <a:off x="927847" y="1264024"/>
          <a:ext cx="10609729" cy="4383743"/>
        </p:xfrm>
        <a:graphic>
          <a:graphicData uri="http://schemas.openxmlformats.org/drawingml/2006/table">
            <a:tbl>
              <a:tblPr firstRow="1" firstCol="1" bandRow="1">
                <a:tableStyleId>{5C22544A-7EE6-4342-B048-85BDC9FD1C3A}</a:tableStyleId>
              </a:tblPr>
              <a:tblGrid>
                <a:gridCol w="802095">
                  <a:extLst>
                    <a:ext uri="{9D8B030D-6E8A-4147-A177-3AD203B41FA5}">
                      <a16:colId xmlns:a16="http://schemas.microsoft.com/office/drawing/2014/main" val="2522732093"/>
                    </a:ext>
                  </a:extLst>
                </a:gridCol>
                <a:gridCol w="6989690">
                  <a:extLst>
                    <a:ext uri="{9D8B030D-6E8A-4147-A177-3AD203B41FA5}">
                      <a16:colId xmlns:a16="http://schemas.microsoft.com/office/drawing/2014/main" val="269082083"/>
                    </a:ext>
                  </a:extLst>
                </a:gridCol>
                <a:gridCol w="1094924">
                  <a:extLst>
                    <a:ext uri="{9D8B030D-6E8A-4147-A177-3AD203B41FA5}">
                      <a16:colId xmlns:a16="http://schemas.microsoft.com/office/drawing/2014/main" val="866516867"/>
                    </a:ext>
                  </a:extLst>
                </a:gridCol>
                <a:gridCol w="1723020">
                  <a:extLst>
                    <a:ext uri="{9D8B030D-6E8A-4147-A177-3AD203B41FA5}">
                      <a16:colId xmlns:a16="http://schemas.microsoft.com/office/drawing/2014/main" val="217327522"/>
                    </a:ext>
                  </a:extLst>
                </a:gridCol>
              </a:tblGrid>
              <a:tr h="721926">
                <a:tc>
                  <a:txBody>
                    <a:bodyPr/>
                    <a:lstStyle/>
                    <a:p>
                      <a:pPr marL="0" marR="0" algn="just">
                        <a:lnSpc>
                          <a:spcPct val="107000"/>
                        </a:lnSpc>
                        <a:spcBef>
                          <a:spcPts val="0"/>
                        </a:spcBef>
                        <a:spcAft>
                          <a:spcPts val="0"/>
                        </a:spcAft>
                      </a:pPr>
                      <a:r>
                        <a:rPr lang="vi-VN" sz="1600" kern="100">
                          <a:effectLst/>
                        </a:rPr>
                        <a:t>STT</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400" kern="100" dirty="0">
                          <a:effectLst/>
                        </a:rPr>
                        <a:t>     </a:t>
                      </a:r>
                      <a:r>
                        <a:rPr lang="vi-VN" sz="2400" kern="100" dirty="0">
                          <a:effectLst/>
                        </a:rPr>
                        <a:t>Tiêu chí</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a:effectLst/>
                        </a:rPr>
                        <a:t>Đạt</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a:effectLst/>
                        </a:rPr>
                        <a:t>Chưa đạt</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18033621"/>
                  </a:ext>
                </a:extLst>
              </a:tr>
              <a:tr h="721926">
                <a:tc>
                  <a:txBody>
                    <a:bodyPr/>
                    <a:lstStyle/>
                    <a:p>
                      <a:pPr marL="0" marR="0" algn="just">
                        <a:lnSpc>
                          <a:spcPct val="107000"/>
                        </a:lnSpc>
                        <a:spcBef>
                          <a:spcPts val="0"/>
                        </a:spcBef>
                        <a:spcAft>
                          <a:spcPts val="0"/>
                        </a:spcAft>
                      </a:pPr>
                      <a:r>
                        <a:rPr lang="vi-VN" sz="1600" kern="100">
                          <a:effectLst/>
                        </a:rPr>
                        <a:t>1</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dirty="0">
                          <a:effectLst/>
                        </a:rPr>
                        <a:t>Thuyết trình đúng vấn đề</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a:effectLst/>
                        </a:rPr>
                        <a:t> </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a:effectLst/>
                        </a:rPr>
                        <a:t> </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67410150"/>
                  </a:ext>
                </a:extLst>
              </a:tr>
              <a:tr h="721926">
                <a:tc>
                  <a:txBody>
                    <a:bodyPr/>
                    <a:lstStyle/>
                    <a:p>
                      <a:pPr marL="0" marR="0" algn="just">
                        <a:lnSpc>
                          <a:spcPct val="107000"/>
                        </a:lnSpc>
                        <a:spcBef>
                          <a:spcPts val="0"/>
                        </a:spcBef>
                        <a:spcAft>
                          <a:spcPts val="0"/>
                        </a:spcAft>
                      </a:pPr>
                      <a:r>
                        <a:rPr lang="vi-VN" sz="1600" kern="100">
                          <a:effectLst/>
                        </a:rPr>
                        <a:t>2</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dirty="0">
                          <a:effectLst/>
                        </a:rPr>
                        <a:t>Nội dung thuyết trình phong phú, sâu sắc </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a:effectLst/>
                        </a:rPr>
                        <a:t> </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a:effectLst/>
                        </a:rPr>
                        <a:t> </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26028148"/>
                  </a:ext>
                </a:extLst>
              </a:tr>
              <a:tr h="721926">
                <a:tc>
                  <a:txBody>
                    <a:bodyPr/>
                    <a:lstStyle/>
                    <a:p>
                      <a:pPr marL="0" marR="0" algn="just">
                        <a:lnSpc>
                          <a:spcPct val="107000"/>
                        </a:lnSpc>
                        <a:spcBef>
                          <a:spcPts val="0"/>
                        </a:spcBef>
                        <a:spcAft>
                          <a:spcPts val="0"/>
                        </a:spcAft>
                      </a:pPr>
                      <a:r>
                        <a:rPr lang="vi-VN" sz="1600" kern="100">
                          <a:effectLst/>
                        </a:rPr>
                        <a:t>3</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dirty="0">
                          <a:effectLst/>
                        </a:rPr>
                        <a:t>Hình ảnh minh họa đa dạng, sinh động</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dirty="0">
                          <a:effectLst/>
                        </a:rPr>
                        <a:t> </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a:effectLst/>
                        </a:rPr>
                        <a:t> </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1474250"/>
                  </a:ext>
                </a:extLst>
              </a:tr>
              <a:tr h="1496039">
                <a:tc>
                  <a:txBody>
                    <a:bodyPr/>
                    <a:lstStyle/>
                    <a:p>
                      <a:pPr marL="0" marR="0" algn="just">
                        <a:lnSpc>
                          <a:spcPct val="107000"/>
                        </a:lnSpc>
                        <a:spcBef>
                          <a:spcPts val="0"/>
                        </a:spcBef>
                        <a:spcAft>
                          <a:spcPts val="0"/>
                        </a:spcAft>
                      </a:pPr>
                      <a:r>
                        <a:rPr lang="vi-VN" sz="1600" kern="100">
                          <a:effectLst/>
                        </a:rPr>
                        <a:t>4</a:t>
                      </a: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a:effectLst/>
                        </a:rPr>
                        <a:t>Phong cách thuyết trình độc đáo (tác phong, ngôn ngữ, cử chỉ, giọng điệu...)</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dirty="0">
                          <a:effectLst/>
                        </a:rPr>
                        <a:t> </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400" kern="100" dirty="0">
                          <a:effectLst/>
                        </a:rPr>
                        <a:t> </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83049446"/>
                  </a:ext>
                </a:extLst>
              </a:tr>
            </a:tbl>
          </a:graphicData>
        </a:graphic>
      </p:graphicFrame>
    </p:spTree>
    <p:extLst>
      <p:ext uri="{BB962C8B-B14F-4D97-AF65-F5344CB8AC3E}">
        <p14:creationId xmlns:p14="http://schemas.microsoft.com/office/powerpoint/2010/main" val="101028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406402" y="1086304"/>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vi-VN" sz="2800" b="1" dirty="0">
                <a:solidFill>
                  <a:srgbClr val="0000FF"/>
                </a:solidFill>
                <a:latin typeface="Times New Roman" pitchFamily="18" charset="0"/>
                <a:cs typeface="Times New Roman" pitchFamily="18" charset="0"/>
              </a:rPr>
              <a:t>a. </a:t>
            </a:r>
            <a:r>
              <a:rPr lang="en-US" sz="2800" b="1" dirty="0" err="1">
                <a:solidFill>
                  <a:srgbClr val="0000FF"/>
                </a:solidFill>
                <a:latin typeface="Times New Roman" pitchFamily="18" charset="0"/>
                <a:cs typeface="Times New Roman" pitchFamily="18" charset="0"/>
              </a:rPr>
              <a:t>Bốn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câu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đầu</a:t>
            </a:r>
            <a:r>
              <a:rPr lang="vi-VN" sz="2800" b="1" dirty="0">
                <a:solidFill>
                  <a:srgbClr val="0000FF"/>
                </a:solidFill>
                <a:latin typeface="Times New Roman" pitchFamily="18" charset="0"/>
                <a:cs typeface="Times New Roman" pitchFamily="18" charset="0"/>
              </a:rPr>
              <a:t>:</a:t>
            </a:r>
          </a:p>
        </p:txBody>
      </p:sp>
      <p:sp>
        <p:nvSpPr>
          <p:cNvPr id="4" name="Rectangle 3"/>
          <p:cNvSpPr/>
          <p:nvPr/>
        </p:nvSpPr>
        <p:spPr>
          <a:xfrm>
            <a:off x="413404" y="230552"/>
            <a:ext cx="11277600" cy="984885"/>
          </a:xfrm>
          <a:prstGeom prst="rect">
            <a:avLst/>
          </a:prstGeom>
        </p:spPr>
        <p:txBody>
          <a:bodyPr wrap="square">
            <a:spAutoFit/>
          </a:bodyPr>
          <a:lstStyle/>
          <a:p>
            <a:pPr lvl="0"/>
            <a:r>
              <a:rPr lang="en-US" sz="2800" b="1" i="1" dirty="0">
                <a:solidFill>
                  <a:srgbClr val="002060"/>
                </a:solidFill>
              </a:rPr>
              <a:t>2. </a:t>
            </a:r>
            <a:r>
              <a:rPr lang="en-US" sz="2800" b="1" i="1" dirty="0" err="1">
                <a:solidFill>
                  <a:srgbClr val="002060"/>
                </a:solidFill>
              </a:rPr>
              <a:t>Tám</a:t>
            </a:r>
            <a:r>
              <a:rPr lang="en-US" sz="2800" b="1" i="1" dirty="0">
                <a:solidFill>
                  <a:srgbClr val="002060"/>
                </a:solidFill>
              </a:rPr>
              <a:t> </a:t>
            </a:r>
            <a:r>
              <a:rPr lang="en-US" sz="2800" b="1" i="1" dirty="0" err="1">
                <a:solidFill>
                  <a:srgbClr val="002060"/>
                </a:solidFill>
              </a:rPr>
              <a:t>câu</a:t>
            </a:r>
            <a:r>
              <a:rPr lang="en-US" sz="2800" b="1" i="1" dirty="0">
                <a:solidFill>
                  <a:srgbClr val="002060"/>
                </a:solidFill>
              </a:rPr>
              <a:t> </a:t>
            </a:r>
            <a:r>
              <a:rPr lang="en-US" sz="2800" b="1" i="1" dirty="0" err="1">
                <a:solidFill>
                  <a:srgbClr val="002060"/>
                </a:solidFill>
              </a:rPr>
              <a:t>thơ</a:t>
            </a:r>
            <a:r>
              <a:rPr lang="en-US" sz="2800" b="1" i="1" dirty="0">
                <a:solidFill>
                  <a:srgbClr val="002060"/>
                </a:solidFill>
              </a:rPr>
              <a:t> </a:t>
            </a:r>
            <a:r>
              <a:rPr lang="en-US" sz="2800" b="1" i="1" dirty="0" err="1">
                <a:solidFill>
                  <a:srgbClr val="002060"/>
                </a:solidFill>
              </a:rPr>
              <a:t>đầu</a:t>
            </a:r>
            <a:r>
              <a:rPr lang="en-US" sz="2800" b="1" i="1" dirty="0">
                <a:solidFill>
                  <a:srgbClr val="002060"/>
                </a:solidFill>
              </a:rPr>
              <a:t>: </a:t>
            </a:r>
            <a:r>
              <a:rPr lang="en-US" sz="3000" b="1" i="1" dirty="0" err="1">
                <a:solidFill>
                  <a:srgbClr val="002060"/>
                </a:solidFill>
              </a:rPr>
              <a:t>Cảnh</a:t>
            </a:r>
            <a:r>
              <a:rPr lang="en-US" sz="3000" b="1" i="1" dirty="0">
                <a:solidFill>
                  <a:srgbClr val="002060"/>
                </a:solidFill>
              </a:rPr>
              <a:t> chia </a:t>
            </a:r>
            <a:r>
              <a:rPr lang="en-US" sz="3000" b="1" i="1" dirty="0" err="1">
                <a:solidFill>
                  <a:srgbClr val="002060"/>
                </a:solidFill>
              </a:rPr>
              <a:t>tay</a:t>
            </a:r>
            <a:r>
              <a:rPr lang="en-US" sz="3000" b="1" i="1" dirty="0">
                <a:solidFill>
                  <a:srgbClr val="002060"/>
                </a:solidFill>
              </a:rPr>
              <a:t> </a:t>
            </a:r>
            <a:r>
              <a:rPr lang="en-US" sz="3000" b="1" i="1" dirty="0" err="1">
                <a:solidFill>
                  <a:srgbClr val="002060"/>
                </a:solidFill>
              </a:rPr>
              <a:t>và</a:t>
            </a:r>
            <a:r>
              <a:rPr lang="en-US" sz="3000" b="1" i="1" dirty="0">
                <a:solidFill>
                  <a:srgbClr val="002060"/>
                </a:solidFill>
              </a:rPr>
              <a:t> </a:t>
            </a:r>
            <a:r>
              <a:rPr lang="en-US" sz="3000" b="1" i="1" dirty="0" err="1">
                <a:solidFill>
                  <a:srgbClr val="002060"/>
                </a:solidFill>
              </a:rPr>
              <a:t>tâm</a:t>
            </a:r>
            <a:r>
              <a:rPr lang="en-US" sz="3000" b="1" i="1" dirty="0">
                <a:solidFill>
                  <a:srgbClr val="002060"/>
                </a:solidFill>
              </a:rPr>
              <a:t> </a:t>
            </a:r>
            <a:r>
              <a:rPr lang="en-US" sz="3000" b="1" i="1" dirty="0" err="1">
                <a:solidFill>
                  <a:srgbClr val="002060"/>
                </a:solidFill>
              </a:rPr>
              <a:t>trạng</a:t>
            </a:r>
            <a:r>
              <a:rPr lang="en-US" sz="3000" b="1" i="1" dirty="0">
                <a:solidFill>
                  <a:srgbClr val="002060"/>
                </a:solidFill>
              </a:rPr>
              <a:t> </a:t>
            </a:r>
            <a:r>
              <a:rPr lang="en-US" sz="3000" b="1" i="1" dirty="0" err="1">
                <a:solidFill>
                  <a:srgbClr val="002060"/>
                </a:solidFill>
              </a:rPr>
              <a:t>của</a:t>
            </a:r>
            <a:r>
              <a:rPr lang="en-US" sz="3000" b="1" i="1" dirty="0">
                <a:solidFill>
                  <a:srgbClr val="002060"/>
                </a:solidFill>
              </a:rPr>
              <a:t> </a:t>
            </a:r>
            <a:r>
              <a:rPr lang="en-US" sz="3000" b="1" i="1" dirty="0" err="1">
                <a:solidFill>
                  <a:srgbClr val="002060"/>
                </a:solidFill>
              </a:rPr>
              <a:t>người</a:t>
            </a:r>
            <a:r>
              <a:rPr lang="en-US" sz="3000" b="1" i="1" dirty="0">
                <a:solidFill>
                  <a:srgbClr val="002060"/>
                </a:solidFill>
              </a:rPr>
              <a:t> </a:t>
            </a:r>
            <a:r>
              <a:rPr lang="en-US" sz="3000" b="1" i="1" dirty="0" err="1">
                <a:solidFill>
                  <a:srgbClr val="002060"/>
                </a:solidFill>
              </a:rPr>
              <a:t>đi</a:t>
            </a:r>
            <a:r>
              <a:rPr lang="en-US" sz="3000" b="1" i="1" dirty="0">
                <a:solidFill>
                  <a:srgbClr val="002060"/>
                </a:solidFill>
              </a:rPr>
              <a:t>, </a:t>
            </a:r>
            <a:r>
              <a:rPr lang="en-US" sz="3000" b="1" i="1" dirty="0" err="1">
                <a:solidFill>
                  <a:srgbClr val="002060"/>
                </a:solidFill>
              </a:rPr>
              <a:t>kẻ</a:t>
            </a:r>
            <a:r>
              <a:rPr lang="en-US" sz="3000" b="1" i="1" dirty="0">
                <a:solidFill>
                  <a:srgbClr val="002060"/>
                </a:solidFill>
              </a:rPr>
              <a:t> ở</a:t>
            </a:r>
          </a:p>
          <a:p>
            <a:endParaRPr lang="en-US" sz="2800" b="1" i="1" dirty="0">
              <a:solidFill>
                <a:srgbClr val="002060"/>
              </a:solidFill>
            </a:endParaRPr>
          </a:p>
        </p:txBody>
      </p:sp>
      <p:sp>
        <p:nvSpPr>
          <p:cNvPr id="6" name="TextBox 5"/>
          <p:cNvSpPr txBox="1"/>
          <p:nvPr/>
        </p:nvSpPr>
        <p:spPr>
          <a:xfrm>
            <a:off x="788895" y="1796524"/>
            <a:ext cx="10614212" cy="661207"/>
          </a:xfrm>
          <a:prstGeom prst="rect">
            <a:avLst/>
          </a:prstGeom>
          <a:noFill/>
        </p:spPr>
        <p:txBody>
          <a:bodyPr wrap="square" rtlCol="0">
            <a:spAutoFit/>
          </a:bodyPr>
          <a:lstStyle/>
          <a:p>
            <a:pPr>
              <a:lnSpc>
                <a:spcPct val="150000"/>
              </a:lnSpc>
            </a:pPr>
            <a:r>
              <a:rPr lang="en-US" sz="2800" dirty="0">
                <a:solidFill>
                  <a:prstClr val="black"/>
                </a:solidFill>
              </a:rPr>
              <a:t> *</a:t>
            </a:r>
            <a:r>
              <a:rPr lang="en-US" sz="2800" dirty="0" err="1">
                <a:solidFill>
                  <a:prstClr val="black"/>
                </a:solidFill>
              </a:rPr>
              <a:t>Lời</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dirty="0" err="1">
                <a:solidFill>
                  <a:prstClr val="black"/>
                </a:solidFill>
              </a:rPr>
              <a:t>người</a:t>
            </a:r>
            <a:r>
              <a:rPr lang="en-US" sz="2800" dirty="0">
                <a:solidFill>
                  <a:prstClr val="black"/>
                </a:solidFill>
              </a:rPr>
              <a:t> ở </a:t>
            </a:r>
            <a:r>
              <a:rPr lang="en-US" sz="2800" dirty="0" err="1">
                <a:solidFill>
                  <a:prstClr val="black"/>
                </a:solidFill>
              </a:rPr>
              <a:t>lại</a:t>
            </a:r>
            <a:r>
              <a:rPr lang="en-US" sz="2800" dirty="0">
                <a:solidFill>
                  <a:prstClr val="black"/>
                </a:solidFill>
              </a:rPr>
              <a:t> </a:t>
            </a:r>
            <a:r>
              <a:rPr lang="en-US" sz="2800" dirty="0" err="1">
                <a:solidFill>
                  <a:prstClr val="black"/>
                </a:solidFill>
              </a:rPr>
              <a:t>với</a:t>
            </a:r>
            <a:r>
              <a:rPr lang="en-US" sz="2800" dirty="0">
                <a:solidFill>
                  <a:prstClr val="black"/>
                </a:solidFill>
              </a:rPr>
              <a:t> </a:t>
            </a:r>
            <a:r>
              <a:rPr lang="en-US" sz="2800" dirty="0" err="1">
                <a:solidFill>
                  <a:prstClr val="black"/>
                </a:solidFill>
              </a:rPr>
              <a:t>mục</a:t>
            </a:r>
            <a:r>
              <a:rPr lang="en-US" sz="2800" dirty="0">
                <a:solidFill>
                  <a:prstClr val="black"/>
                </a:solidFill>
              </a:rPr>
              <a:t> </a:t>
            </a:r>
            <a:r>
              <a:rPr lang="en-US" sz="2800" dirty="0" err="1">
                <a:solidFill>
                  <a:prstClr val="black"/>
                </a:solidFill>
              </a:rPr>
              <a:t>đích</a:t>
            </a:r>
            <a:r>
              <a:rPr lang="en-US" sz="2800" dirty="0">
                <a:solidFill>
                  <a:prstClr val="black"/>
                </a:solidFill>
              </a:rPr>
              <a:t> </a:t>
            </a:r>
            <a:r>
              <a:rPr lang="en-US" sz="2800" dirty="0" err="1">
                <a:solidFill>
                  <a:prstClr val="black"/>
                </a:solidFill>
              </a:rPr>
              <a:t>ướm</a:t>
            </a:r>
            <a:r>
              <a:rPr lang="en-US" sz="2800" dirty="0">
                <a:solidFill>
                  <a:prstClr val="black"/>
                </a:solidFill>
              </a:rPr>
              <a:t> </a:t>
            </a:r>
            <a:r>
              <a:rPr lang="en-US" sz="2800" dirty="0" err="1">
                <a:solidFill>
                  <a:prstClr val="black"/>
                </a:solidFill>
              </a:rPr>
              <a:t>hỏi</a:t>
            </a:r>
            <a:r>
              <a:rPr lang="en-US" sz="2800" dirty="0">
                <a:solidFill>
                  <a:prstClr val="black"/>
                </a:solidFill>
              </a:rPr>
              <a:t>, </a:t>
            </a:r>
            <a:r>
              <a:rPr lang="en-US" sz="2800" dirty="0" err="1">
                <a:solidFill>
                  <a:prstClr val="black"/>
                </a:solidFill>
              </a:rPr>
              <a:t>nhắn</a:t>
            </a:r>
            <a:r>
              <a:rPr lang="en-US" sz="2800" dirty="0">
                <a:solidFill>
                  <a:prstClr val="black"/>
                </a:solidFill>
              </a:rPr>
              <a:t> </a:t>
            </a:r>
            <a:r>
              <a:rPr lang="en-US" sz="2800" dirty="0" err="1">
                <a:solidFill>
                  <a:prstClr val="black"/>
                </a:solidFill>
              </a:rPr>
              <a:t>nhủ</a:t>
            </a:r>
            <a:endParaRPr lang="en-US" sz="2800" dirty="0">
              <a:solidFill>
                <a:prstClr val="black"/>
              </a:solidFill>
            </a:endParaRPr>
          </a:p>
        </p:txBody>
      </p:sp>
      <p:pic>
        <p:nvPicPr>
          <p:cNvPr id="8" name="Picture 3" descr="Bác Hồ nói chuyện với bà con nông dân Hùng Sơn - Đại Từ - Thái Nguyên năm 1954"/>
          <p:cNvPicPr>
            <a:picLocks noChangeAspect="1" noChangeArrowheads="1"/>
          </p:cNvPicPr>
          <p:nvPr/>
        </p:nvPicPr>
        <p:blipFill>
          <a:blip r:embed="rId2">
            <a:lum bright="18000"/>
            <a:extLst>
              <a:ext uri="{28A0092B-C50C-407E-A947-70E740481C1C}">
                <a14:useLocalDpi xmlns:a14="http://schemas.microsoft.com/office/drawing/2010/main" val="0"/>
              </a:ext>
            </a:extLst>
          </a:blip>
          <a:srcRect t="13321"/>
          <a:stretch>
            <a:fillRect/>
          </a:stretch>
        </p:blipFill>
        <p:spPr bwMode="auto">
          <a:xfrm>
            <a:off x="1793780" y="4109878"/>
            <a:ext cx="4020070" cy="23697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our du xuân Việt Bắc 2019 Trọn gói, Giá rẻ, Uy tín, Ưu đãi khủng - Tour du  lịch nước ngoài - Chuyên tổ chức tour du lịch Châu Âu, Tour Thá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436" y="4094112"/>
            <a:ext cx="4367050" cy="23516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3C2E50-18C1-F609-C281-6BB26E028182}"/>
              </a:ext>
            </a:extLst>
          </p:cNvPr>
          <p:cNvSpPr/>
          <p:nvPr/>
        </p:nvSpPr>
        <p:spPr>
          <a:xfrm>
            <a:off x="788895" y="2465276"/>
            <a:ext cx="10614212" cy="16446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ts val="1700"/>
              </a:lnSpc>
              <a:spcBef>
                <a:spcPts val="0"/>
              </a:spcBef>
              <a:spcAft>
                <a:spcPts val="0"/>
              </a:spcAft>
            </a:pPr>
            <a:r>
              <a:rPr lang="fr-FR" dirty="0">
                <a:latin typeface="Times New Roman" panose="02020603050405020304" pitchFamily="18" charset="0"/>
                <a:ea typeface="Times New Roman" panose="02020603050405020304" pitchFamily="18" charset="0"/>
              </a:rPr>
              <a:t> * </a:t>
            </a:r>
            <a:r>
              <a:rPr lang="fr-FR" sz="2400" dirty="0" err="1">
                <a:effectLst/>
                <a:latin typeface="Times New Roman" panose="02020603050405020304" pitchFamily="18" charset="0"/>
                <a:ea typeface="Times New Roman" panose="02020603050405020304" pitchFamily="18" charset="0"/>
              </a:rPr>
              <a:t>Cách</a:t>
            </a:r>
            <a:r>
              <a:rPr lang="fr-FR" sz="2400" dirty="0">
                <a:effectLst/>
                <a:latin typeface="Times New Roman" panose="02020603050405020304" pitchFamily="18" charset="0"/>
                <a:ea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rPr>
              <a:t>xưng</a:t>
            </a:r>
            <a:r>
              <a:rPr lang="fr-FR" sz="2400" dirty="0">
                <a:effectLst/>
                <a:latin typeface="Times New Roman" panose="02020603050405020304" pitchFamily="18" charset="0"/>
                <a:ea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rPr>
              <a:t>hô</a:t>
            </a:r>
            <a:r>
              <a:rPr lang="fr-FR" sz="2400" dirty="0">
                <a:effectLst/>
                <a:latin typeface="Times New Roman" panose="02020603050405020304" pitchFamily="18" charset="0"/>
                <a:ea typeface="Times New Roman" panose="02020603050405020304" pitchFamily="18" charset="0"/>
              </a:rPr>
              <a:t> </a:t>
            </a:r>
            <a:r>
              <a:rPr lang="fr-FR" sz="2400" i="1" dirty="0" err="1">
                <a:effectLst/>
                <a:latin typeface="Times New Roman" panose="02020603050405020304" pitchFamily="18" charset="0"/>
                <a:ea typeface="Times New Roman" panose="02020603050405020304" pitchFamily="18" charset="0"/>
              </a:rPr>
              <a:t>mình</a:t>
            </a:r>
            <a:r>
              <a:rPr lang="fr-FR" sz="2400" i="1" dirty="0">
                <a:effectLst/>
                <a:latin typeface="Times New Roman" panose="02020603050405020304" pitchFamily="18" charset="0"/>
                <a:ea typeface="Times New Roman" panose="02020603050405020304" pitchFamily="18" charset="0"/>
              </a:rPr>
              <a:t> – ta</a:t>
            </a:r>
            <a:r>
              <a:rPr lang="fr-FR" sz="2400" dirty="0">
                <a:effectLst/>
                <a:latin typeface="Times New Roman" panose="02020603050405020304" pitchFamily="18" charset="0"/>
                <a:ea typeface="Times New Roman" panose="02020603050405020304" pitchFamily="18" charset="0"/>
              </a:rPr>
              <a:t> </a:t>
            </a:r>
          </a:p>
          <a:p>
            <a:pPr marL="0" marR="0" algn="just">
              <a:lnSpc>
                <a:spcPts val="1700"/>
              </a:lnSpc>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p>
            <a:pPr marL="0" marR="0" algn="just">
              <a:lnSpc>
                <a:spcPts val="1700"/>
              </a:lnSpc>
              <a:spcBef>
                <a:spcPts val="0"/>
              </a:spcBef>
              <a:spcAft>
                <a:spcPts val="0"/>
              </a:spcAft>
            </a:pPr>
            <a:r>
              <a:rPr lang="fr-FR" sz="2400" dirty="0">
                <a:effectLst/>
                <a:latin typeface="Times New Roman" panose="02020603050405020304" pitchFamily="18" charset="0"/>
                <a:ea typeface="Times New Roman" panose="02020603050405020304" pitchFamily="18" charset="0"/>
              </a:rPr>
              <a:t>       + </a:t>
            </a:r>
            <a:r>
              <a:rPr lang="fr-FR" sz="2400" dirty="0" err="1">
                <a:effectLst/>
                <a:latin typeface="Times New Roman" panose="02020603050405020304" pitchFamily="18" charset="0"/>
                <a:ea typeface="Times New Roman" panose="02020603050405020304" pitchFamily="18" charset="0"/>
              </a:rPr>
              <a:t>Gợi</a:t>
            </a:r>
            <a:r>
              <a:rPr lang="fr-FR" sz="2400" dirty="0">
                <a:effectLst/>
                <a:latin typeface="Times New Roman" panose="02020603050405020304" pitchFamily="18" charset="0"/>
                <a:ea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rPr>
              <a:t>nghĩa</a:t>
            </a:r>
            <a:r>
              <a:rPr lang="fr-FR" sz="2400" dirty="0">
                <a:effectLst/>
                <a:latin typeface="Times New Roman" panose="02020603050405020304" pitchFamily="18" charset="0"/>
                <a:ea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rPr>
              <a:t>tình</a:t>
            </a:r>
            <a:r>
              <a:rPr lang="fr-FR" sz="2400" dirty="0">
                <a:effectLst/>
                <a:latin typeface="Times New Roman" panose="02020603050405020304" pitchFamily="18" charset="0"/>
                <a:ea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rPr>
              <a:t>thân</a:t>
            </a:r>
            <a:r>
              <a:rPr lang="fr-FR" sz="2400" dirty="0">
                <a:effectLst/>
                <a:latin typeface="Times New Roman" panose="02020603050405020304" pitchFamily="18" charset="0"/>
                <a:ea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rPr>
              <a:t>thiết</a:t>
            </a:r>
            <a:r>
              <a:rPr lang="fr-FR" sz="2400" dirty="0">
                <a:effectLst/>
                <a:latin typeface="Times New Roman" panose="02020603050405020304" pitchFamily="18" charset="0"/>
                <a:ea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rPr>
              <a:t>gắn</a:t>
            </a:r>
            <a:r>
              <a:rPr lang="fr-FR" sz="2400" dirty="0">
                <a:effectLst/>
                <a:latin typeface="Times New Roman" panose="02020603050405020304" pitchFamily="18" charset="0"/>
                <a:ea typeface="Times New Roman" panose="02020603050405020304" pitchFamily="18" charset="0"/>
              </a:rPr>
              <a:t> </a:t>
            </a:r>
            <a:r>
              <a:rPr lang="fr-FR" sz="2400" dirty="0" err="1">
                <a:effectLst/>
                <a:latin typeface="Times New Roman" panose="02020603050405020304" pitchFamily="18" charset="0"/>
                <a:ea typeface="Times New Roman" panose="02020603050405020304" pitchFamily="18" charset="0"/>
              </a:rPr>
              <a:t>bó</a:t>
            </a:r>
            <a:r>
              <a:rPr lang="fr-FR" sz="2400" dirty="0">
                <a:effectLst/>
                <a:latin typeface="Times New Roman" panose="02020603050405020304" pitchFamily="18" charset="0"/>
                <a:ea typeface="Times New Roman" panose="02020603050405020304" pitchFamily="18" charset="0"/>
              </a:rPr>
              <a:t> </a:t>
            </a:r>
          </a:p>
          <a:p>
            <a:pPr marL="0" marR="0" algn="just">
              <a:lnSpc>
                <a:spcPts val="1700"/>
              </a:lnSpc>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p>
            <a:pPr marL="0" marR="0" algn="just">
              <a:lnSpc>
                <a:spcPts val="1700"/>
              </a:lnSpc>
              <a:spcBef>
                <a:spcPts val="0"/>
              </a:spcBef>
              <a:spcAft>
                <a:spcPts val="0"/>
              </a:spcAft>
            </a:pPr>
            <a:r>
              <a:rPr lang="fr-FR" sz="2400" dirty="0">
                <a:effectLst/>
                <a:latin typeface="Times New Roman" panose="02020603050405020304" pitchFamily="18" charset="0"/>
                <a:ea typeface="Times New Roman" panose="02020603050405020304" pitchFamily="18" charset="0"/>
              </a:rPr>
              <a:t>       </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Là</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cách</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gọi</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quen</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thuộc</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trong</a:t>
            </a:r>
            <a:r>
              <a:rPr lang="en-GB" sz="2400" dirty="0">
                <a:effectLst/>
                <a:latin typeface="Times New Roman" panose="02020603050405020304" pitchFamily="18" charset="0"/>
                <a:ea typeface="Times New Roman" panose="02020603050405020304" pitchFamily="18" charset="0"/>
              </a:rPr>
              <a:t> ca </a:t>
            </a:r>
            <a:r>
              <a:rPr lang="en-GB" sz="2400" dirty="0" err="1">
                <a:effectLst/>
                <a:latin typeface="Times New Roman" panose="02020603050405020304" pitchFamily="18" charset="0"/>
                <a:ea typeface="Times New Roman" panose="02020603050405020304" pitchFamily="18" charset="0"/>
              </a:rPr>
              <a:t>dao</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dân</a:t>
            </a:r>
            <a:r>
              <a:rPr lang="en-GB" sz="2400" dirty="0">
                <a:effectLst/>
                <a:latin typeface="Times New Roman" panose="02020603050405020304" pitchFamily="18" charset="0"/>
                <a:ea typeface="Times New Roman" panose="02020603050405020304" pitchFamily="18" charset="0"/>
              </a:rPr>
              <a:t> ca.</a:t>
            </a:r>
          </a:p>
          <a:p>
            <a:pPr marL="0" marR="0" algn="just">
              <a:lnSpc>
                <a:spcPts val="1700"/>
              </a:lnSpc>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p>
            <a:pPr marL="0" marR="0" algn="just">
              <a:lnSpc>
                <a:spcPts val="1700"/>
              </a:lnSpc>
              <a:spcBef>
                <a:spcPts val="0"/>
              </a:spcBef>
              <a:spcAft>
                <a:spcPts val="0"/>
              </a:spcAft>
            </a:pPr>
            <a:r>
              <a:rPr lang="en-GB" sz="24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fr-FR" sz="2400" dirty="0">
                <a:solidFill>
                  <a:srgbClr val="000000"/>
                </a:solidFill>
                <a:effectLst/>
                <a:latin typeface="Times New Roman" panose="02020603050405020304" pitchFamily="18" charset="0"/>
                <a:ea typeface="Times New Roman" panose="02020603050405020304" pitchFamily="18" charset="0"/>
              </a:rPr>
              <a:t> </a:t>
            </a:r>
            <a:r>
              <a:rPr lang="fr-FR" sz="2400" dirty="0" err="1">
                <a:solidFill>
                  <a:srgbClr val="000000"/>
                </a:solidFill>
                <a:effectLst/>
                <a:latin typeface="Times New Roman" panose="02020603050405020304" pitchFamily="18" charset="0"/>
                <a:ea typeface="Times New Roman" panose="02020603050405020304" pitchFamily="18" charset="0"/>
              </a:rPr>
              <a:t>tạo</a:t>
            </a:r>
            <a:r>
              <a:rPr lang="fr-FR" sz="2400" dirty="0">
                <a:solidFill>
                  <a:srgbClr val="000000"/>
                </a:solidFill>
                <a:effectLst/>
                <a:latin typeface="Times New Roman" panose="02020603050405020304" pitchFamily="18" charset="0"/>
                <a:ea typeface="Times New Roman" panose="02020603050405020304" pitchFamily="18" charset="0"/>
              </a:rPr>
              <a:t> </a:t>
            </a:r>
            <a:r>
              <a:rPr lang="fr-FR" sz="2400" dirty="0" err="1">
                <a:solidFill>
                  <a:srgbClr val="000000"/>
                </a:solidFill>
                <a:effectLst/>
                <a:latin typeface="Times New Roman" panose="02020603050405020304" pitchFamily="18" charset="0"/>
                <a:ea typeface="Times New Roman" panose="02020603050405020304" pitchFamily="18" charset="0"/>
              </a:rPr>
              <a:t>không</a:t>
            </a:r>
            <a:r>
              <a:rPr lang="fr-FR" sz="2400" dirty="0">
                <a:solidFill>
                  <a:srgbClr val="000000"/>
                </a:solidFill>
                <a:effectLst/>
                <a:latin typeface="Times New Roman" panose="02020603050405020304" pitchFamily="18" charset="0"/>
                <a:ea typeface="Times New Roman" panose="02020603050405020304" pitchFamily="18" charset="0"/>
              </a:rPr>
              <a:t> </a:t>
            </a:r>
            <a:r>
              <a:rPr lang="fr-FR" sz="2400" dirty="0" err="1">
                <a:solidFill>
                  <a:srgbClr val="000000"/>
                </a:solidFill>
                <a:effectLst/>
                <a:latin typeface="Times New Roman" panose="02020603050405020304" pitchFamily="18" charset="0"/>
                <a:ea typeface="Times New Roman" panose="02020603050405020304" pitchFamily="18" charset="0"/>
              </a:rPr>
              <a:t>khí</a:t>
            </a:r>
            <a:r>
              <a:rPr lang="fr-FR" sz="2400" dirty="0">
                <a:solidFill>
                  <a:srgbClr val="000000"/>
                </a:solidFill>
                <a:effectLst/>
                <a:latin typeface="Times New Roman" panose="02020603050405020304" pitchFamily="18" charset="0"/>
                <a:ea typeface="Times New Roman" panose="02020603050405020304" pitchFamily="18" charset="0"/>
              </a:rPr>
              <a:t> </a:t>
            </a:r>
            <a:r>
              <a:rPr lang="fr-FR" sz="2400" dirty="0" err="1">
                <a:solidFill>
                  <a:srgbClr val="000000"/>
                </a:solidFill>
                <a:effectLst/>
                <a:latin typeface="Times New Roman" panose="02020603050405020304" pitchFamily="18" charset="0"/>
                <a:ea typeface="Times New Roman" panose="02020603050405020304" pitchFamily="18" charset="0"/>
              </a:rPr>
              <a:t>trữ</a:t>
            </a:r>
            <a:r>
              <a:rPr lang="fr-FR" sz="2400" dirty="0">
                <a:solidFill>
                  <a:srgbClr val="000000"/>
                </a:solidFill>
                <a:effectLst/>
                <a:latin typeface="Times New Roman" panose="02020603050405020304" pitchFamily="18" charset="0"/>
                <a:ea typeface="Times New Roman" panose="02020603050405020304" pitchFamily="18" charset="0"/>
              </a:rPr>
              <a:t> </a:t>
            </a:r>
            <a:r>
              <a:rPr lang="fr-FR" sz="2400" dirty="0" err="1">
                <a:solidFill>
                  <a:srgbClr val="000000"/>
                </a:solidFill>
                <a:effectLst/>
                <a:latin typeface="Times New Roman" panose="02020603050405020304" pitchFamily="18" charset="0"/>
                <a:ea typeface="Times New Roman" panose="02020603050405020304" pitchFamily="18" charset="0"/>
              </a:rPr>
              <a:t>tình</a:t>
            </a:r>
            <a:r>
              <a:rPr lang="fr-FR" sz="2400" dirty="0">
                <a:solidFill>
                  <a:srgbClr val="000000"/>
                </a:solidFill>
                <a:effectLst/>
                <a:latin typeface="Times New Roman" panose="02020603050405020304" pitchFamily="18" charset="0"/>
                <a:ea typeface="Times New Roman" panose="02020603050405020304" pitchFamily="18" charset="0"/>
              </a:rPr>
              <a:t> </a:t>
            </a:r>
            <a:r>
              <a:rPr lang="fr-FR" sz="2400" dirty="0" err="1">
                <a:solidFill>
                  <a:srgbClr val="000000"/>
                </a:solidFill>
                <a:effectLst/>
                <a:latin typeface="Times New Roman" panose="02020603050405020304" pitchFamily="18" charset="0"/>
                <a:ea typeface="Times New Roman" panose="02020603050405020304" pitchFamily="18" charset="0"/>
              </a:rPr>
              <a:t>cảm</a:t>
            </a:r>
            <a:r>
              <a:rPr lang="fr-FR" sz="2400" dirty="0">
                <a:solidFill>
                  <a:srgbClr val="000000"/>
                </a:solidFill>
                <a:effectLst/>
                <a:latin typeface="Times New Roman" panose="02020603050405020304" pitchFamily="18" charset="0"/>
                <a:ea typeface="Times New Roman" panose="02020603050405020304" pitchFamily="18" charset="0"/>
              </a:rPr>
              <a:t> </a:t>
            </a:r>
            <a:r>
              <a:rPr lang="fr-FR" sz="2400" dirty="0" err="1">
                <a:solidFill>
                  <a:srgbClr val="000000"/>
                </a:solidFill>
                <a:effectLst/>
                <a:latin typeface="Times New Roman" panose="02020603050405020304" pitchFamily="18" charset="0"/>
                <a:ea typeface="Times New Roman" panose="02020603050405020304" pitchFamily="18" charset="0"/>
              </a:rPr>
              <a:t>xúc</a:t>
            </a:r>
            <a:r>
              <a:rPr lang="fr-FR"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54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1" name="Picture 3" descr="Bác Hồ nói chuyện với bà con nông dân Hùng Sơn - Đại Từ - Thái Nguyên năm 1954"/>
          <p:cNvPicPr>
            <a:picLocks noChangeAspect="1" noChangeArrowheads="1"/>
          </p:cNvPicPr>
          <p:nvPr/>
        </p:nvPicPr>
        <p:blipFill>
          <a:blip r:embed="rId2">
            <a:lum bright="18000"/>
            <a:extLst>
              <a:ext uri="{28A0092B-C50C-407E-A947-70E740481C1C}">
                <a14:useLocalDpi xmlns:a14="http://schemas.microsoft.com/office/drawing/2010/main" val="0"/>
              </a:ext>
            </a:extLst>
          </a:blip>
          <a:srcRect t="13321"/>
          <a:stretch>
            <a:fillRect/>
          </a:stretch>
        </p:blipFill>
        <p:spPr bwMode="auto">
          <a:xfrm>
            <a:off x="3171848" y="1198177"/>
            <a:ext cx="5905455" cy="3219165"/>
          </a:xfrm>
          <a:prstGeom prst="rect">
            <a:avLst/>
          </a:prstGeom>
          <a:noFill/>
          <a:extLst>
            <a:ext uri="{909E8E84-426E-40DD-AFC4-6F175D3DCCD1}">
              <a14:hiddenFill xmlns:a14="http://schemas.microsoft.com/office/drawing/2010/main">
                <a:solidFill>
                  <a:srgbClr val="FFFFFF"/>
                </a:solidFill>
              </a14:hiddenFill>
            </a:ext>
          </a:extLst>
        </p:spPr>
      </p:pic>
      <p:sp>
        <p:nvSpPr>
          <p:cNvPr id="12292" name="Rectangle 4"/>
          <p:cNvSpPr>
            <a:spLocks noChangeArrowheads="1"/>
          </p:cNvSpPr>
          <p:nvPr/>
        </p:nvSpPr>
        <p:spPr bwMode="auto">
          <a:xfrm>
            <a:off x="423924" y="4638068"/>
            <a:ext cx="11494810" cy="19389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Mười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lăm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năm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tính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từ</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thời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kháng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khởi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nghĩa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Bắc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Sơn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năm</a:t>
            </a:r>
            <a:r>
              <a:rPr lang="en-GB" sz="2400" dirty="0">
                <a:latin typeface="Times New Roman" panose="02020603050405020304" pitchFamily="18" charset="0"/>
                <a:cs typeface="Times New Roman" panose="02020603050405020304" pitchFamily="18" charset="0"/>
              </a:rPr>
              <a:t> 1940) </a:t>
            </a:r>
            <a:r>
              <a:rPr lang="en-GB" sz="2400" dirty="0" err="1">
                <a:latin typeface="Times New Roman" panose="02020603050405020304" pitchFamily="18" charset="0"/>
                <a:cs typeface="Times New Roman" panose="02020603050405020304" pitchFamily="18" charset="0"/>
              </a:rPr>
              <a:t>đến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những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người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kháng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chiến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trở</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về</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Thủ</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đô</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tháng</a:t>
            </a:r>
            <a:r>
              <a:rPr lang="en-GB" sz="2400" dirty="0">
                <a:latin typeface="Times New Roman" panose="02020603050405020304" pitchFamily="18" charset="0"/>
                <a:cs typeface="Times New Roman" panose="02020603050405020304" pitchFamily="18" charset="0"/>
              </a:rPr>
              <a:t> 10 – 1954) </a:t>
            </a:r>
            <a:endParaRPr lang="en-US"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sym typeface="Wingdings" panose="05000000000000000000" pitchFamily="2" charset="2"/>
              </a:rPr>
              <a:t></a:t>
            </a:r>
            <a:r>
              <a:rPr lang="en-GB" sz="2400" dirty="0" err="1">
                <a:latin typeface="Times New Roman" panose="02020603050405020304" pitchFamily="18" charset="0"/>
                <a:cs typeface="Times New Roman" panose="02020603050405020304" pitchFamily="18" charset="0"/>
              </a:rPr>
              <a:t>Câu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hỏi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từ</a:t>
            </a:r>
            <a:r>
              <a:rPr lang="en-GB" sz="2400" dirty="0">
                <a:latin typeface="Times New Roman" panose="02020603050405020304" pitchFamily="18" charset="0"/>
                <a:cs typeface="Times New Roman" panose="02020603050405020304" pitchFamily="18" charset="0"/>
              </a:rPr>
              <a:t>:  Kỉ </a:t>
            </a:r>
            <a:r>
              <a:rPr lang="en-GB" sz="2400" dirty="0" err="1">
                <a:latin typeface="Times New Roman" panose="02020603050405020304" pitchFamily="18" charset="0"/>
                <a:cs typeface="Times New Roman" panose="02020603050405020304" pitchFamily="18" charset="0"/>
              </a:rPr>
              <a:t>niệm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thời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gian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gắn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bó</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lâu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dài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keo</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sơn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bền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chặt</a:t>
            </a:r>
            <a:r>
              <a:rPr lang="en-GB"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“Thiết tha mặn nồng” </a:t>
            </a:r>
            <a:r>
              <a:rPr lang="en-US" sz="2400" dirty="0">
                <a:latin typeface="Times New Roman" panose="02020603050405020304" pitchFamily="18" charset="0"/>
                <a:cs typeface="Times New Roman" panose="02020603050405020304" pitchFamily="18" charset="0"/>
              </a:rPr>
              <a:t> Hai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thể hiện tình cảm gắn bó keo sơn, bền chặt thủy chung của quân và dân trong 15 năm.</a:t>
            </a:r>
            <a:endParaRPr lang="en-US" sz="2400"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406401" y="266497"/>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vi-VN" sz="2800" b="1" dirty="0">
                <a:solidFill>
                  <a:srgbClr val="0000FF"/>
                </a:solidFill>
                <a:latin typeface="Times New Roman" pitchFamily="18" charset="0"/>
                <a:cs typeface="Times New Roman" pitchFamily="18" charset="0"/>
              </a:rPr>
              <a:t>a. </a:t>
            </a:r>
            <a:r>
              <a:rPr lang="en-US" sz="2800" b="1" dirty="0" err="1">
                <a:solidFill>
                  <a:srgbClr val="0000FF"/>
                </a:solidFill>
                <a:latin typeface="Times New Roman" pitchFamily="18" charset="0"/>
                <a:cs typeface="Times New Roman" pitchFamily="18" charset="0"/>
              </a:rPr>
              <a:t>Bốn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câu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đầu</a:t>
            </a:r>
            <a:r>
              <a:rPr lang="vi-VN" sz="28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820364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circle(in)">
                                      <p:cBhvr>
                                        <p:cTn id="12" dur="2000"/>
                                        <p:tgtEl>
                                          <p:spTgt spid="1229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292">
                                            <p:txEl>
                                              <p:pRg st="0" end="0"/>
                                            </p:txEl>
                                          </p:spTgt>
                                        </p:tgtEl>
                                        <p:attrNameLst>
                                          <p:attrName>style.visibility</p:attrName>
                                        </p:attrNameLst>
                                      </p:cBhvr>
                                      <p:to>
                                        <p:strVal val="visible"/>
                                      </p:to>
                                    </p:set>
                                    <p:animEffect transition="in" filter="blinds(horizontal)">
                                      <p:cBhvr>
                                        <p:cTn id="17" dur="500"/>
                                        <p:tgtEl>
                                          <p:spTgt spid="1229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292">
                                            <p:txEl>
                                              <p:pRg st="1" end="1"/>
                                            </p:txEl>
                                          </p:spTgt>
                                        </p:tgtEl>
                                        <p:attrNameLst>
                                          <p:attrName>style.visibility</p:attrName>
                                        </p:attrNameLst>
                                      </p:cBhvr>
                                      <p:to>
                                        <p:strVal val="visible"/>
                                      </p:to>
                                    </p:set>
                                    <p:animEffect transition="in" filter="blinds(horizontal)">
                                      <p:cBhvr>
                                        <p:cTn id="22" dur="500"/>
                                        <p:tgtEl>
                                          <p:spTgt spid="1229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292">
                                            <p:txEl>
                                              <p:pRg st="2" end="2"/>
                                            </p:txEl>
                                          </p:spTgt>
                                        </p:tgtEl>
                                        <p:attrNameLst>
                                          <p:attrName>style.visibility</p:attrName>
                                        </p:attrNameLst>
                                      </p:cBhvr>
                                      <p:to>
                                        <p:strVal val="visible"/>
                                      </p:to>
                                    </p:set>
                                    <p:animEffect transition="in" filter="blinds(horizontal)">
                                      <p:cBhvr>
                                        <p:cTn id="27" dur="500"/>
                                        <p:tgtEl>
                                          <p:spTgt spid="122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ủ tịch Hồ Chí Minh: Một tình yêu bao la với nhân dâ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476"/>
            <a:ext cx="6000750" cy="641656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ừ Hà Nội lên Việt Bắc, Bác Hồ được bảo vệ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236476"/>
            <a:ext cx="6191250" cy="641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45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heel(1)">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wheel(1)">
                                      <p:cBhvr>
                                        <p:cTn id="12"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548294" y="1035296"/>
            <a:ext cx="11228552" cy="18209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50000"/>
              </a:lnSpc>
              <a:spcBef>
                <a:spcPct val="0"/>
              </a:spcBef>
              <a:spcAft>
                <a:spcPct val="0"/>
              </a:spcAft>
            </a:pPr>
            <a:r>
              <a:rPr lang="vi-VN" sz="2600" dirty="0">
                <a:solidFill>
                  <a:srgbClr val="000000"/>
                </a:solidFill>
                <a:latin typeface="Times New Roman" pitchFamily="18" charset="0"/>
                <a:cs typeface="Times New Roman" pitchFamily="18" charset="0"/>
              </a:rPr>
              <a:t>+ Những hình ảnh </a:t>
            </a:r>
            <a:r>
              <a:rPr lang="vi-VN" sz="2600" b="1" i="1" dirty="0">
                <a:solidFill>
                  <a:srgbClr val="FF3300"/>
                </a:solidFill>
                <a:latin typeface="Times New Roman" pitchFamily="18" charset="0"/>
                <a:cs typeface="Times New Roman" pitchFamily="18" charset="0"/>
              </a:rPr>
              <a:t>“cây</a:t>
            </a:r>
            <a:r>
              <a:rPr lang="en-US" sz="2600" b="1" i="1" dirty="0">
                <a:solidFill>
                  <a:srgbClr val="FF3300"/>
                </a:solidFill>
                <a:latin typeface="Times New Roman" pitchFamily="18" charset="0"/>
                <a:cs typeface="Times New Roman" pitchFamily="18" charset="0"/>
              </a:rPr>
              <a:t> </a:t>
            </a:r>
            <a:r>
              <a:rPr lang="vi-VN" sz="2600" b="1" i="1" dirty="0">
                <a:solidFill>
                  <a:srgbClr val="FF3300"/>
                </a:solidFill>
                <a:latin typeface="Times New Roman" pitchFamily="18" charset="0"/>
                <a:cs typeface="Times New Roman" pitchFamily="18" charset="0"/>
              </a:rPr>
              <a:t>–</a:t>
            </a:r>
            <a:r>
              <a:rPr lang="en-US" sz="2600" b="1" i="1" dirty="0">
                <a:solidFill>
                  <a:srgbClr val="FF3300"/>
                </a:solidFill>
                <a:latin typeface="Times New Roman" pitchFamily="18" charset="0"/>
                <a:cs typeface="Times New Roman" pitchFamily="18" charset="0"/>
              </a:rPr>
              <a:t> </a:t>
            </a:r>
            <a:r>
              <a:rPr lang="vi-VN" sz="2600" b="1" i="1" dirty="0">
                <a:solidFill>
                  <a:srgbClr val="FF3300"/>
                </a:solidFill>
                <a:latin typeface="Times New Roman" pitchFamily="18" charset="0"/>
                <a:cs typeface="Times New Roman" pitchFamily="18" charset="0"/>
              </a:rPr>
              <a:t>núi, sông</a:t>
            </a:r>
            <a:r>
              <a:rPr lang="en-US" sz="2600" b="1" i="1" dirty="0">
                <a:solidFill>
                  <a:srgbClr val="FF3300"/>
                </a:solidFill>
                <a:latin typeface="Times New Roman" pitchFamily="18" charset="0"/>
                <a:cs typeface="Times New Roman" pitchFamily="18" charset="0"/>
              </a:rPr>
              <a:t> </a:t>
            </a:r>
            <a:r>
              <a:rPr lang="vi-VN" sz="2600" b="1" i="1" dirty="0">
                <a:solidFill>
                  <a:srgbClr val="FF3300"/>
                </a:solidFill>
                <a:latin typeface="Times New Roman" pitchFamily="18" charset="0"/>
                <a:cs typeface="Times New Roman" pitchFamily="18" charset="0"/>
              </a:rPr>
              <a:t>–</a:t>
            </a:r>
            <a:r>
              <a:rPr lang="en-US" sz="2600" b="1" i="1" dirty="0">
                <a:solidFill>
                  <a:srgbClr val="FF3300"/>
                </a:solidFill>
                <a:latin typeface="Times New Roman" pitchFamily="18" charset="0"/>
                <a:cs typeface="Times New Roman" pitchFamily="18" charset="0"/>
              </a:rPr>
              <a:t> </a:t>
            </a:r>
            <a:r>
              <a:rPr lang="vi-VN" sz="2600" b="1" i="1" dirty="0">
                <a:solidFill>
                  <a:srgbClr val="FF3300"/>
                </a:solidFill>
                <a:latin typeface="Times New Roman" pitchFamily="18" charset="0"/>
                <a:cs typeface="Times New Roman" pitchFamily="18" charset="0"/>
              </a:rPr>
              <a:t>nguồn”:</a:t>
            </a:r>
            <a:r>
              <a:rPr lang="vi-VN" sz="2600" b="1" dirty="0">
                <a:solidFill>
                  <a:srgbClr val="FF33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Hình</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ảnh</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của</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cả</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miền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xuôi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và</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miền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núi</a:t>
            </a:r>
            <a:r>
              <a:rPr lang="en-US" sz="2600" dirty="0">
                <a:solidFill>
                  <a:srgbClr val="000000"/>
                </a:solidFill>
                <a:latin typeface="Times New Roman" pitchFamily="18" charset="0"/>
                <a:cs typeface="Times New Roman" pitchFamily="18" charset="0"/>
              </a:rPr>
              <a:t> </a:t>
            </a:r>
            <a:r>
              <a:rPr lang="vi-VN" sz="2600" dirty="0">
                <a:solidFill>
                  <a:srgbClr val="000000"/>
                </a:solidFill>
                <a:latin typeface="Times New Roman" pitchFamily="18" charset="0"/>
                <a:cs typeface="Times New Roman" pitchFamily="18" charset="0"/>
              </a:rPr>
              <a:t>–</a:t>
            </a:r>
            <a:r>
              <a:rPr lang="en-US" sz="2600" dirty="0">
                <a:solidFill>
                  <a:srgbClr val="000000"/>
                </a:solidFill>
                <a:latin typeface="Times New Roman" pitchFamily="18" charset="0"/>
                <a:cs typeface="Times New Roman" pitchFamily="18" charset="0"/>
              </a:rPr>
              <a:t>_&gt; </a:t>
            </a:r>
            <a:r>
              <a:rPr lang="en-US" sz="2600" dirty="0" err="1">
                <a:solidFill>
                  <a:srgbClr val="000000"/>
                </a:solidFill>
                <a:latin typeface="Times New Roman" pitchFamily="18" charset="0"/>
                <a:cs typeface="Times New Roman" pitchFamily="18" charset="0"/>
              </a:rPr>
              <a:t>Động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từ</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nhìn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và</a:t>
            </a:r>
            <a:r>
              <a:rPr lang="en-US" sz="2600" dirty="0">
                <a:solidFill>
                  <a:srgbClr val="000000"/>
                </a:solidFill>
                <a:latin typeface="Times New Roman" pitchFamily="18" charset="0"/>
                <a:cs typeface="Times New Roman" pitchFamily="18" charset="0"/>
              </a:rPr>
              <a:t> “ </a:t>
            </a:r>
            <a:r>
              <a:rPr lang="en-US" sz="2600" dirty="0" err="1">
                <a:solidFill>
                  <a:srgbClr val="000000"/>
                </a:solidFill>
                <a:latin typeface="Times New Roman" pitchFamily="18" charset="0"/>
                <a:cs typeface="Times New Roman" pitchFamily="18" charset="0"/>
              </a:rPr>
              <a:t>nhớ</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điệp</a:t>
            </a:r>
            <a:r>
              <a:rPr lang="en-US" sz="2600" dirty="0">
                <a:solidFill>
                  <a:srgbClr val="000000"/>
                </a:solidFill>
                <a:latin typeface="Times New Roman" pitchFamily="18" charset="0"/>
                <a:cs typeface="Times New Roman" pitchFamily="18" charset="0"/>
              </a:rPr>
              <a:t> 2 </a:t>
            </a:r>
            <a:r>
              <a:rPr lang="en-US" sz="2600" dirty="0" err="1">
                <a:solidFill>
                  <a:srgbClr val="000000"/>
                </a:solidFill>
                <a:latin typeface="Times New Roman" pitchFamily="18" charset="0"/>
                <a:cs typeface="Times New Roman" pitchFamily="18" charset="0"/>
              </a:rPr>
              <a:t>lần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như</a:t>
            </a:r>
            <a:r>
              <a:rPr lang="en-US" sz="2600" dirty="0">
                <a:solidFill>
                  <a:srgbClr val="000000"/>
                </a:solidFill>
                <a:latin typeface="Times New Roman" pitchFamily="18" charset="0"/>
                <a:cs typeface="Times New Roman" pitchFamily="18" charset="0"/>
              </a:rPr>
              <a:t> 1 </a:t>
            </a:r>
            <a:r>
              <a:rPr lang="en-US" sz="2600" dirty="0" err="1">
                <a:solidFill>
                  <a:srgbClr val="000000"/>
                </a:solidFill>
                <a:latin typeface="Times New Roman" pitchFamily="18" charset="0"/>
                <a:cs typeface="Times New Roman" pitchFamily="18" charset="0"/>
              </a:rPr>
              <a:t>lời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nhắc</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người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đừng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quên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quá</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khứ</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quên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Việt</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Bắc</a:t>
            </a:r>
            <a:r>
              <a:rPr lang="vi-VN" sz="2600" dirty="0">
                <a:solidFill>
                  <a:srgbClr val="000000"/>
                </a:solidFill>
                <a:latin typeface="Times New Roman" pitchFamily="18" charset="0"/>
                <a:cs typeface="Times New Roman" pitchFamily="18" charset="0"/>
              </a:rPr>
              <a:t> </a:t>
            </a:r>
            <a:r>
              <a:rPr lang="en-US" sz="2600" dirty="0">
                <a:solidFill>
                  <a:srgbClr val="000000"/>
                </a:solidFill>
                <a:latin typeface="Times New Roman" pitchFamily="18" charset="0"/>
                <a:cs typeface="Times New Roman" pitchFamily="18" charset="0"/>
              </a:rPr>
              <a:t>- </a:t>
            </a:r>
            <a:r>
              <a:rPr lang="vi-VN" sz="2600" dirty="0">
                <a:solidFill>
                  <a:srgbClr val="000000"/>
                </a:solidFill>
                <a:latin typeface="Times New Roman" pitchFamily="18" charset="0"/>
                <a:cs typeface="Times New Roman" pitchFamily="18" charset="0"/>
              </a:rPr>
              <a:t>cái nôi của cách mạng, nuôi dưỡng người cán bộ.</a:t>
            </a:r>
            <a:endParaRPr lang="en-US" sz="2600" dirty="0">
              <a:solidFill>
                <a:srgbClr val="000000"/>
              </a:solidFill>
              <a:latin typeface="Times New Roman" pitchFamily="18" charset="0"/>
              <a:cs typeface="Times New Roman" pitchFamily="18" charset="0"/>
            </a:endParaRPr>
          </a:p>
        </p:txBody>
      </p:sp>
      <p:pic>
        <p:nvPicPr>
          <p:cNvPr id="2050" name="Picture 2" descr="Tour du xuân Việt Bắc 2019 Trọn gói, Giá rẻ, Uy tín, Ưu đãi khủng - Tour du  lịch nước ngoài - Chuyên tổ chức tour du lịch Châu Âu, Tour Thá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589" y="3482788"/>
            <a:ext cx="8607973" cy="42409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06401" y="266497"/>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vi-VN" sz="2800" b="1" dirty="0">
                <a:solidFill>
                  <a:srgbClr val="0000FF"/>
                </a:solidFill>
                <a:latin typeface="Times New Roman" pitchFamily="18" charset="0"/>
                <a:cs typeface="Times New Roman" pitchFamily="18" charset="0"/>
              </a:rPr>
              <a:t>a. Nỗi niềm của người ở lại:</a:t>
            </a:r>
          </a:p>
        </p:txBody>
      </p:sp>
    </p:spTree>
    <p:extLst>
      <p:ext uri="{BB962C8B-B14F-4D97-AF65-F5344CB8AC3E}">
        <p14:creationId xmlns:p14="http://schemas.microsoft.com/office/powerpoint/2010/main" val="194638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5">
                                            <p:txEl>
                                              <p:pRg st="0" end="0"/>
                                            </p:txEl>
                                          </p:spTgt>
                                        </p:tgtEl>
                                        <p:attrNameLst>
                                          <p:attrName>style.visibility</p:attrName>
                                        </p:attrNameLst>
                                      </p:cBhvr>
                                      <p:to>
                                        <p:strVal val="visible"/>
                                      </p:to>
                                    </p:set>
                                    <p:animEffect transition="in" filter="blinds(horizontal)">
                                      <p:cBhvr>
                                        <p:cTn id="12" dur="500"/>
                                        <p:tgtEl>
                                          <p:spTgt spid="133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circle(in)">
                                      <p:cBhvr>
                                        <p:cTn id="1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6544" y="4939134"/>
            <a:ext cx="11133958" cy="12926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600" dirty="0">
                <a:solidFill>
                  <a:srgbClr val="000000"/>
                </a:solidFill>
                <a:latin typeface="Times New Roman" pitchFamily="18" charset="0"/>
                <a:cs typeface="Times New Roman" pitchFamily="18" charset="0"/>
                <a:sym typeface="Wingdings" pitchFamily="2" charset="2"/>
              </a:rPr>
              <a:t></a:t>
            </a:r>
            <a:r>
              <a:rPr lang="vi-VN" sz="2600" dirty="0">
                <a:solidFill>
                  <a:srgbClr val="000000"/>
                </a:solidFill>
                <a:latin typeface="Times New Roman" pitchFamily="18" charset="0"/>
                <a:cs typeface="Times New Roman" pitchFamily="18" charset="0"/>
              </a:rPr>
              <a:t> </a:t>
            </a:r>
            <a:r>
              <a:rPr lang="en-US" sz="2600" dirty="0">
                <a:solidFill>
                  <a:srgbClr val="000000"/>
                </a:solidFill>
                <a:latin typeface="Times New Roman" pitchFamily="18" charset="0"/>
                <a:cs typeface="Times New Roman" pitchFamily="18" charset="0"/>
              </a:rPr>
              <a:t>L</a:t>
            </a:r>
            <a:r>
              <a:rPr lang="vi-VN" sz="2600" dirty="0">
                <a:solidFill>
                  <a:srgbClr val="000000"/>
                </a:solidFill>
                <a:latin typeface="Times New Roman" pitchFamily="18" charset="0"/>
                <a:cs typeface="Times New Roman" pitchFamily="18" charset="0"/>
              </a:rPr>
              <a:t>à cảm xúc dâng trào, diễn tả nỗi niềm day dứt khôn nguôi của người ở lại.</a:t>
            </a:r>
            <a:endParaRPr lang="vi-VN" sz="2600" b="1" i="1" dirty="0">
              <a:solidFill>
                <a:srgbClr val="0000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 typeface="Wingdings" pitchFamily="2" charset="2"/>
              <a:buChar char="Ø"/>
            </a:pPr>
            <a:r>
              <a:rPr lang="vi-VN" sz="2600" b="1" i="1" dirty="0">
                <a:solidFill>
                  <a:schemeClr val="accent2">
                    <a:lumMod val="50000"/>
                  </a:schemeClr>
                </a:solidFill>
                <a:latin typeface="Times New Roman" pitchFamily="18" charset="0"/>
                <a:cs typeface="Times New Roman" pitchFamily="18" charset="0"/>
              </a:rPr>
              <a:t>Tình cảm chân thành, sâu sắc của đồng bào Việt Bắc.</a:t>
            </a:r>
            <a:endParaRPr lang="en-US" sz="2600" b="1" i="1" dirty="0">
              <a:solidFill>
                <a:schemeClr val="accent2">
                  <a:lumMod val="50000"/>
                </a:schemeClr>
              </a:solidFill>
              <a:latin typeface="Times New Roman" pitchFamily="18" charset="0"/>
              <a:cs typeface="Times New Roman" pitchFamily="18" charset="0"/>
            </a:endParaRPr>
          </a:p>
        </p:txBody>
      </p:sp>
      <p:sp>
        <p:nvSpPr>
          <p:cNvPr id="3" name="Rectangle 2"/>
          <p:cNvSpPr>
            <a:spLocks noChangeArrowheads="1"/>
          </p:cNvSpPr>
          <p:nvPr/>
        </p:nvSpPr>
        <p:spPr bwMode="auto">
          <a:xfrm>
            <a:off x="406401" y="266497"/>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vi-VN" sz="2800" b="1" dirty="0">
                <a:solidFill>
                  <a:srgbClr val="0000FF"/>
                </a:solidFill>
                <a:latin typeface="Times New Roman" pitchFamily="18" charset="0"/>
                <a:cs typeface="Times New Roman" pitchFamily="18" charset="0"/>
              </a:rPr>
              <a:t>a. Bốn câu thơ đầu:</a:t>
            </a:r>
          </a:p>
        </p:txBody>
      </p:sp>
      <p:sp>
        <p:nvSpPr>
          <p:cNvPr id="4" name="TextBox 3"/>
          <p:cNvSpPr txBox="1"/>
          <p:nvPr/>
        </p:nvSpPr>
        <p:spPr>
          <a:xfrm>
            <a:off x="523765" y="1182417"/>
            <a:ext cx="6347682" cy="1938992"/>
          </a:xfrm>
          <a:prstGeom prst="rect">
            <a:avLst/>
          </a:prstGeom>
          <a:noFill/>
        </p:spPr>
        <p:txBody>
          <a:bodyPr wrap="square" rtlCol="0">
            <a:spAutoFit/>
          </a:bodyPr>
          <a:lstStyle/>
          <a:p>
            <a:pPr lvl="1">
              <a:defRPr/>
            </a:pPr>
            <a:r>
              <a:rPr lang="en-GB" dirty="0"/>
              <a:t> </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Điệp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từ</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nhớ</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nhấn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mạnh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nỗi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nhớ</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sâu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sắc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thường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trực</a:t>
            </a:r>
            <a:r>
              <a:rPr lang="en-GB" sz="2400" dirty="0">
                <a:latin typeface="Times New Roman" panose="02020603050405020304" pitchFamily="18" charset="0"/>
                <a:cs typeface="Times New Roman" panose="02020603050405020304" pitchFamily="18" charset="0"/>
              </a:rPr>
              <a:t>, da </a:t>
            </a:r>
            <a:r>
              <a:rPr lang="en-GB" sz="2400" dirty="0" err="1">
                <a:latin typeface="Times New Roman" panose="02020603050405020304" pitchFamily="18" charset="0"/>
                <a:cs typeface="Times New Roman" panose="02020603050405020304" pitchFamily="18" charset="0"/>
              </a:rPr>
              <a:t>diết</a:t>
            </a:r>
            <a:r>
              <a:rPr lang="en-GB"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lvl="1">
              <a:defRPr/>
            </a:pPr>
            <a:r>
              <a:rPr kumimoji="0" lang="vi-VN" sz="240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Điệp</a:t>
            </a:r>
            <a:r>
              <a:rPr kumimoji="0" lang="vi-VN" sz="240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từ “ mình” lặp lại 4</a:t>
            </a:r>
            <a:r>
              <a:rPr kumimoji="0" lang="en-US" sz="240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sự</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xuất</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hiện</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dày</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đặc</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chứng</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tỏ</a:t>
            </a:r>
            <a:r>
              <a:rPr lang="en-US" sz="2400" kern="0" dirty="0">
                <a:solidFill>
                  <a:prstClr val="black"/>
                </a:solidFill>
                <a:latin typeface="Times New Roman" panose="02020603050405020304" pitchFamily="18" charset="0"/>
                <a:cs typeface="Times New Roman" panose="02020603050405020304" pitchFamily="18" charset="0"/>
              </a:rPr>
              <a:t> </a:t>
            </a:r>
            <a:r>
              <a:rPr kumimoji="0" lang="vi-VN" sz="240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hình ảnh người ra đi </a:t>
            </a:r>
            <a:r>
              <a:rPr lang="en-US" sz="2400" kern="0" dirty="0" err="1">
                <a:solidFill>
                  <a:prstClr val="black"/>
                </a:solidFill>
                <a:latin typeface="Times New Roman" panose="02020603050405020304" pitchFamily="18" charset="0"/>
                <a:cs typeface="Times New Roman" panose="02020603050405020304" pitchFamily="18" charset="0"/>
              </a:rPr>
              <a:t>đã</a:t>
            </a:r>
            <a:r>
              <a:rPr lang="en-US" sz="2400" kern="0" dirty="0">
                <a:solidFill>
                  <a:prstClr val="black"/>
                </a:solidFill>
                <a:latin typeface="Times New Roman" panose="02020603050405020304" pitchFamily="18" charset="0"/>
                <a:cs typeface="Times New Roman" panose="02020603050405020304" pitchFamily="18" charset="0"/>
              </a:rPr>
              <a:t> </a:t>
            </a:r>
            <a:r>
              <a:rPr kumimoji="0" lang="vi-VN" sz="240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choáng ngợp</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trong</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tâm</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trí</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người</a:t>
            </a:r>
            <a:r>
              <a:rPr lang="en-US" sz="2400" kern="0" dirty="0">
                <a:solidFill>
                  <a:prstClr val="black"/>
                </a:solidFill>
                <a:latin typeface="Times New Roman" panose="02020603050405020304" pitchFamily="18" charset="0"/>
                <a:cs typeface="Times New Roman" panose="02020603050405020304" pitchFamily="18" charset="0"/>
              </a:rPr>
              <a:t> ở </a:t>
            </a:r>
            <a:r>
              <a:rPr lang="en-US" sz="2400" kern="0" dirty="0" err="1">
                <a:solidFill>
                  <a:prstClr val="black"/>
                </a:solidFill>
                <a:latin typeface="Times New Roman" panose="02020603050405020304" pitchFamily="18" charset="0"/>
                <a:cs typeface="Times New Roman" panose="02020603050405020304" pitchFamily="18" charset="0"/>
              </a:rPr>
              <a:t>lại</a:t>
            </a:r>
            <a:r>
              <a:rPr lang="en-US" sz="2400" kern="0" dirty="0">
                <a:solidFill>
                  <a:prstClr val="black"/>
                </a:solidFill>
                <a:latin typeface="Times New Roman" panose="02020603050405020304" pitchFamily="18" charset="0"/>
                <a:cs typeface="Times New Roman" panose="02020603050405020304" pitchFamily="18" charset="0"/>
              </a:rPr>
              <a:t>, </a:t>
            </a:r>
            <a:endParaRPr kumimoji="0" lang="en-US" sz="240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7170" name="Picture 2" descr="Một số hình ảnh về bác hồ"/>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415" y="1796932"/>
            <a:ext cx="4682104" cy="3008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263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circle(in)">
                                      <p:cBhvr>
                                        <p:cTn id="12" dur="20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363"/>
                                        </p:tgtEl>
                                        <p:attrNameLst>
                                          <p:attrName>style.visibility</p:attrName>
                                        </p:attrNameLst>
                                      </p:cBhvr>
                                      <p:to>
                                        <p:strVal val="visible"/>
                                      </p:to>
                                    </p:set>
                                    <p:animEffect transition="in" filter="wipe(down)">
                                      <p:cBhvr>
                                        <p:cTn id="22"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2"/>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3800" b="1" i="1" dirty="0" err="1">
                <a:solidFill>
                  <a:schemeClr val="bg1"/>
                </a:solidFill>
                <a:latin typeface="Times New Roman"/>
              </a:rPr>
              <a:t>Câu</a:t>
            </a:r>
            <a:r>
              <a:rPr lang="en-US" sz="3800" b="1" i="1" dirty="0">
                <a:solidFill>
                  <a:schemeClr val="bg1"/>
                </a:solidFill>
                <a:latin typeface="Times New Roman"/>
              </a:rPr>
              <a:t> 1 </a:t>
            </a:r>
            <a:r>
              <a:rPr lang="en-US" sz="3800" b="1" dirty="0">
                <a:solidFill>
                  <a:schemeClr val="bg1"/>
                </a:solidFill>
                <a:latin typeface="Times New Roman"/>
              </a:rPr>
              <a:t>(</a:t>
            </a:r>
            <a:r>
              <a:rPr lang="en-US" sz="3800" b="1" dirty="0" err="1">
                <a:solidFill>
                  <a:schemeClr val="bg1"/>
                </a:solidFill>
                <a:latin typeface="Times New Roman"/>
              </a:rPr>
              <a:t>Với</a:t>
            </a:r>
            <a:r>
              <a:rPr lang="en-US" sz="3800" b="1" dirty="0">
                <a:solidFill>
                  <a:schemeClr val="bg1"/>
                </a:solidFill>
                <a:latin typeface="Times New Roman"/>
              </a:rPr>
              <a:t> </a:t>
            </a:r>
            <a:r>
              <a:rPr lang="vi-VN" sz="3800" b="1" dirty="0">
                <a:solidFill>
                  <a:schemeClr val="bg1"/>
                </a:solidFill>
                <a:latin typeface="Times New Roman"/>
              </a:rPr>
              <a:t>3 chữ cái</a:t>
            </a:r>
            <a:r>
              <a:rPr lang="en-US" sz="3800" b="1" dirty="0">
                <a:solidFill>
                  <a:schemeClr val="bg1"/>
                </a:solidFill>
                <a:latin typeface="Times New Roman"/>
              </a:rPr>
              <a:t>) </a:t>
            </a:r>
            <a:r>
              <a:rPr lang="vi-VN" sz="3800" b="1" dirty="0">
                <a:solidFill>
                  <a:schemeClr val="bg1"/>
                </a:solidFill>
                <a:latin typeface="Times New Roman"/>
              </a:rPr>
              <a:t>Điền từ còn thiếu vào câu thơ</a:t>
            </a:r>
          </a:p>
          <a:p>
            <a:pPr lvl="0" algn="ctr"/>
            <a:r>
              <a:rPr lang="vi-VN" sz="3800" b="1" i="1" dirty="0">
                <a:solidFill>
                  <a:schemeClr val="bg1"/>
                </a:solidFill>
                <a:latin typeface="Times New Roman"/>
              </a:rPr>
              <a:t>Tôi buộc lòng tôi...mọi người.</a:t>
            </a:r>
            <a:endParaRPr lang="en-US" sz="3800" b="1" i="1" dirty="0">
              <a:solidFill>
                <a:schemeClr val="bg1"/>
              </a:solidFill>
              <a:latin typeface="Times New Roman"/>
            </a:endParaRPr>
          </a:p>
        </p:txBody>
      </p:sp>
      <p:sp>
        <p:nvSpPr>
          <p:cNvPr id="643" name="Google Shape;643;p2">
            <a:hlinkClick r:id="rId3"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
        <p:nvSpPr>
          <p:cNvPr id="2" name="Rectangle 1"/>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err="1">
                <a:solidFill>
                  <a:srgbClr val="FFFFFF"/>
                </a:solidFill>
                <a:latin typeface="Times New Roman"/>
              </a:rPr>
              <a:t>Với</a:t>
            </a:r>
            <a:r>
              <a:rPr lang="vi-VN" sz="4000" b="1" i="1" dirty="0">
                <a:solidFill>
                  <a:srgbClr val="FFFFFF"/>
                </a:solidFill>
                <a:latin typeface="Times New Roman"/>
              </a:rPr>
              <a:t> </a:t>
            </a:r>
            <a:endParaRPr lang="en-US" b="1" dirty="0"/>
          </a:p>
        </p:txBody>
      </p:sp>
    </p:spTree>
    <p:extLst>
      <p:ext uri="{BB962C8B-B14F-4D97-AF65-F5344CB8AC3E}">
        <p14:creationId xmlns:p14="http://schemas.microsoft.com/office/powerpoint/2010/main" val="34421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42"/>
                                        </p:tgtEl>
                                        <p:attrNameLst>
                                          <p:attrName>style.visibility</p:attrName>
                                        </p:attrNameLst>
                                      </p:cBhvr>
                                      <p:to>
                                        <p:strVal val="visible"/>
                                      </p:to>
                                    </p:set>
                                    <p:anim calcmode="lin" valueType="num">
                                      <p:cBhvr additive="base">
                                        <p:cTn id="7" dur="500"/>
                                        <p:tgtEl>
                                          <p:spTgt spid="64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 name="Rounded Rectangle 16"/>
          <p:cNvSpPr/>
          <p:nvPr/>
        </p:nvSpPr>
        <p:spPr>
          <a:xfrm>
            <a:off x="4675940" y="517623"/>
            <a:ext cx="2805829" cy="51550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solidFill>
              </a:rPr>
              <a:t>Tiểu kết</a:t>
            </a:r>
            <a:endParaRPr lang="en-US" sz="2600" dirty="0">
              <a:solidFill>
                <a:schemeClr val="tx1"/>
              </a:solidFill>
            </a:endParaRPr>
          </a:p>
        </p:txBody>
      </p:sp>
      <p:grpSp>
        <p:nvGrpSpPr>
          <p:cNvPr id="36" name="Group 35"/>
          <p:cNvGrpSpPr/>
          <p:nvPr/>
        </p:nvGrpSpPr>
        <p:grpSpPr>
          <a:xfrm>
            <a:off x="1659697" y="1033132"/>
            <a:ext cx="8840122" cy="2233197"/>
            <a:chOff x="3065744" y="1506112"/>
            <a:chExt cx="6630092" cy="2233197"/>
          </a:xfrm>
        </p:grpSpPr>
        <p:sp>
          <p:nvSpPr>
            <p:cNvPr id="16" name="Rounded Rectangle 15"/>
            <p:cNvSpPr/>
            <p:nvPr/>
          </p:nvSpPr>
          <p:spPr>
            <a:xfrm>
              <a:off x="3065744" y="1758109"/>
              <a:ext cx="6630092" cy="1981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b="1" dirty="0">
                <a:solidFill>
                  <a:schemeClr val="tx1"/>
                </a:solidFill>
              </a:endParaRPr>
            </a:p>
            <a:p>
              <a:pPr algn="just"/>
              <a:r>
                <a:rPr lang="en-US" sz="2600" b="1" dirty="0">
                  <a:solidFill>
                    <a:schemeClr val="tx1"/>
                  </a:solidFill>
                </a:rPr>
                <a:t>-  </a:t>
              </a:r>
              <a:r>
                <a:rPr lang="vi-VN" sz="2600" b="1" dirty="0">
                  <a:solidFill>
                    <a:schemeClr val="tx1"/>
                  </a:solidFill>
                </a:rPr>
                <a:t>Nội dung: </a:t>
              </a:r>
              <a:r>
                <a:rPr lang="vi-VN" sz="2600" dirty="0">
                  <a:solidFill>
                    <a:schemeClr val="tx1"/>
                  </a:solidFill>
                </a:rPr>
                <a:t>đoạn thơ là tình cảm, là tiếng lòng chân thành đằm thắm, thấm đượm ân tình cách mạng của người dân Việt Bắc ở lại và người cán bộ kháng chiến về xuôi trong buổi chia tay đầy lưu luyến.</a:t>
              </a:r>
              <a:endParaRPr lang="en-US" sz="2600" dirty="0">
                <a:solidFill>
                  <a:schemeClr val="tx1"/>
                </a:solidFill>
              </a:endParaRPr>
            </a:p>
            <a:p>
              <a:pPr algn="just"/>
              <a:endParaRPr lang="en-US" sz="2600" dirty="0">
                <a:solidFill>
                  <a:schemeClr val="tx1"/>
                </a:solidFill>
              </a:endParaRPr>
            </a:p>
          </p:txBody>
        </p:sp>
        <p:cxnSp>
          <p:nvCxnSpPr>
            <p:cNvPr id="25" name="Straight Arrow Connector 24"/>
            <p:cNvCxnSpPr>
              <a:stCxn id="17" idx="2"/>
              <a:endCxn id="16" idx="0"/>
            </p:cNvCxnSpPr>
            <p:nvPr/>
          </p:nvCxnSpPr>
          <p:spPr>
            <a:xfrm>
              <a:off x="6368288" y="1506112"/>
              <a:ext cx="12502" cy="251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1651801" y="3266329"/>
            <a:ext cx="8863783" cy="2128094"/>
            <a:chOff x="3047999" y="3739306"/>
            <a:chExt cx="6545388" cy="2034950"/>
          </a:xfrm>
        </p:grpSpPr>
        <p:sp>
          <p:nvSpPr>
            <p:cNvPr id="24" name="Rounded Rectangle 23"/>
            <p:cNvSpPr/>
            <p:nvPr/>
          </p:nvSpPr>
          <p:spPr>
            <a:xfrm>
              <a:off x="3047999" y="4038600"/>
              <a:ext cx="6545388" cy="173565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b="1" dirty="0">
                <a:solidFill>
                  <a:schemeClr val="tx1"/>
                </a:solidFill>
              </a:endParaRPr>
            </a:p>
            <a:p>
              <a:pPr algn="just"/>
              <a:r>
                <a:rPr lang="en-US" sz="2600" b="1" dirty="0">
                  <a:solidFill>
                    <a:schemeClr val="tx1"/>
                  </a:solidFill>
                </a:rPr>
                <a:t>-   </a:t>
              </a:r>
              <a:r>
                <a:rPr lang="vi-VN" sz="2600" b="1" dirty="0">
                  <a:solidFill>
                    <a:schemeClr val="tx1"/>
                  </a:solidFill>
                </a:rPr>
                <a:t>Nghệ thuật</a:t>
              </a:r>
              <a:r>
                <a:rPr lang="vi-VN" sz="2600" dirty="0">
                  <a:solidFill>
                    <a:schemeClr val="tx1"/>
                  </a:solidFill>
                </a:rPr>
                <a:t>: đoạn thơ sử dụng thể thơ lục bát, kết cấu </a:t>
              </a:r>
              <a:r>
                <a:rPr lang="vi-VN" sz="2600">
                  <a:solidFill>
                    <a:schemeClr val="tx1"/>
                  </a:solidFill>
                </a:rPr>
                <a:t>đối đáp, </a:t>
              </a:r>
              <a:r>
                <a:rPr lang="vi-VN" sz="2600" dirty="0">
                  <a:solidFill>
                    <a:schemeClr val="tx1"/>
                  </a:solidFill>
                </a:rPr>
                <a:t>sử dụng từ láy...; giọng điệu thơ ngọt ngào truyền cảm, mang đậm phong vị ca dao dân gian…</a:t>
              </a:r>
              <a:endParaRPr lang="en-US" sz="2600" dirty="0">
                <a:solidFill>
                  <a:schemeClr val="tx1"/>
                </a:solidFill>
              </a:endParaRPr>
            </a:p>
            <a:p>
              <a:pPr algn="just"/>
              <a:endParaRPr lang="en-US" sz="2600" dirty="0">
                <a:solidFill>
                  <a:schemeClr val="tx1"/>
                </a:solidFill>
              </a:endParaRPr>
            </a:p>
          </p:txBody>
        </p:sp>
        <p:cxnSp>
          <p:nvCxnSpPr>
            <p:cNvPr id="27" name="Straight Arrow Connector 26"/>
            <p:cNvCxnSpPr>
              <a:stCxn id="16" idx="2"/>
              <a:endCxn id="24" idx="0"/>
            </p:cNvCxnSpPr>
            <p:nvPr/>
          </p:nvCxnSpPr>
          <p:spPr>
            <a:xfrm>
              <a:off x="6317788" y="3739306"/>
              <a:ext cx="2906" cy="2992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2347041" y="5394423"/>
            <a:ext cx="7494740" cy="905005"/>
            <a:chOff x="3356586" y="5867400"/>
            <a:chExt cx="5621055" cy="905005"/>
          </a:xfrm>
        </p:grpSpPr>
        <p:sp>
          <p:nvSpPr>
            <p:cNvPr id="18" name="Rounded Rectangle 17"/>
            <p:cNvSpPr/>
            <p:nvPr/>
          </p:nvSpPr>
          <p:spPr>
            <a:xfrm>
              <a:off x="3356586" y="6239005"/>
              <a:ext cx="5621055" cy="5334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solidFill>
                </a:rPr>
                <a:t>Tiêu biểu cho phong cách thơ Tố Hữu.</a:t>
              </a:r>
              <a:endParaRPr lang="en-US" sz="2600" dirty="0">
                <a:solidFill>
                  <a:schemeClr val="tx1"/>
                </a:solidFill>
              </a:endParaRPr>
            </a:p>
          </p:txBody>
        </p:sp>
        <p:cxnSp>
          <p:nvCxnSpPr>
            <p:cNvPr id="29" name="Straight Arrow Connector 28"/>
            <p:cNvCxnSpPr>
              <a:stCxn id="24" idx="2"/>
              <a:endCxn id="18" idx="0"/>
            </p:cNvCxnSpPr>
            <p:nvPr/>
          </p:nvCxnSpPr>
          <p:spPr>
            <a:xfrm>
              <a:off x="6159075" y="5867400"/>
              <a:ext cx="8039" cy="3716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43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634359"/>
            <a:ext cx="10515600" cy="3246530"/>
          </a:xfrm>
          <a:prstGeom prst="rect">
            <a:avLst/>
          </a:prstGeom>
          <a:noFill/>
        </p:spPr>
        <p:txBody>
          <a:bodyPr wrap="square" rtlCol="0">
            <a:spAutoFit/>
          </a:bodyPr>
          <a:lstStyle/>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Bài thơ Việt Bắc ra đời năm nào?</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1945</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1946</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1950</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1954</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5" name="Oval 4"/>
          <p:cNvSpPr/>
          <p:nvPr/>
        </p:nvSpPr>
        <p:spPr>
          <a:xfrm>
            <a:off x="653786" y="4432406"/>
            <a:ext cx="609600" cy="381000"/>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Times New Roman"/>
                <a:ea typeface="+mn-ea"/>
                <a:cs typeface="+mn-cs"/>
              </a:rPr>
              <a:t>D</a:t>
            </a:r>
            <a:endParaRPr kumimoji="0" lang="en-US" sz="1800" b="0" i="0" u="none" strike="noStrike" kern="0" cap="none" spc="0" normalizeH="0" baseline="0" noProof="0" dirty="0">
              <a:ln>
                <a:noFill/>
              </a:ln>
              <a:solidFill>
                <a:prstClr val="black"/>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9CFF41FD-838D-4461-FBEF-1057990524A6}"/>
              </a:ext>
            </a:extLst>
          </p:cNvPr>
          <p:cNvSpPr/>
          <p:nvPr/>
        </p:nvSpPr>
        <p:spPr>
          <a:xfrm>
            <a:off x="4235824" y="497541"/>
            <a:ext cx="4155141" cy="5109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0290">
              <a:defRPr/>
            </a:pPr>
            <a:r>
              <a:rPr lang="en-US" sz="3200" b="1" dirty="0">
                <a:solidFill>
                  <a:srgbClr val="ED7D31">
                    <a:lumMod val="75000"/>
                  </a:srgbClr>
                </a:solidFill>
                <a:latin typeface="Times New Roman" pitchFamily="18" charset="0"/>
                <a:cs typeface="Times New Roman" pitchFamily="18" charset="0"/>
              </a:rPr>
              <a:t>III. </a:t>
            </a:r>
            <a:r>
              <a:rPr lang="en-US" sz="3200" b="1" dirty="0" err="1">
                <a:solidFill>
                  <a:srgbClr val="ED7D31">
                    <a:lumMod val="75000"/>
                  </a:srgbClr>
                </a:solidFill>
                <a:latin typeface="Times New Roman" pitchFamily="18" charset="0"/>
                <a:cs typeface="Times New Roman" pitchFamily="18" charset="0"/>
              </a:rPr>
              <a:t>Luyện</a:t>
            </a:r>
            <a:r>
              <a:rPr lang="en-US" sz="3200" b="1" dirty="0">
                <a:solidFill>
                  <a:srgbClr val="ED7D31">
                    <a:lumMod val="75000"/>
                  </a:srgbClr>
                </a:solidFill>
                <a:latin typeface="Times New Roman" pitchFamily="18" charset="0"/>
                <a:cs typeface="Times New Roman" pitchFamily="18" charset="0"/>
              </a:rPr>
              <a:t> </a:t>
            </a:r>
            <a:r>
              <a:rPr lang="en-US" sz="3200" b="1" dirty="0" err="1">
                <a:solidFill>
                  <a:srgbClr val="ED7D31">
                    <a:lumMod val="75000"/>
                  </a:srgbClr>
                </a:solidFill>
                <a:latin typeface="Times New Roman" pitchFamily="18" charset="0"/>
                <a:cs typeface="Times New Roman" pitchFamily="18" charset="0"/>
              </a:rPr>
              <a:t>tập</a:t>
            </a:r>
            <a:endParaRPr lang="en-US" sz="3200" b="1" dirty="0">
              <a:solidFill>
                <a:srgbClr val="ED7D31">
                  <a:lumMod val="75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778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9235" y="1634698"/>
            <a:ext cx="11198773" cy="350865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2. Sự kiện lịch sử nào không tác động đến hoàn cảnh ra đời của bài thơ?</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Chiến dịch Điện Biên Phủ thắng lợi.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Hiệp định Giơ – ne – vơ về Đông Dương được kí kết.</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Tháng 10-1954 các cơ quan Trung ương của Đảng và Chính phủ rời chiến khu Việc Bắc trở về Hà Nội.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Miền Bắc bắt tay vào xây dựng CNXH.</a:t>
            </a:r>
            <a:endPar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Oval 6"/>
          <p:cNvSpPr/>
          <p:nvPr/>
        </p:nvSpPr>
        <p:spPr>
          <a:xfrm>
            <a:off x="348986" y="4622906"/>
            <a:ext cx="609600" cy="381000"/>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Times New Roman"/>
                <a:ea typeface="+mn-ea"/>
                <a:cs typeface="+mn-cs"/>
              </a:rPr>
              <a:t>D</a:t>
            </a:r>
            <a:endParaRPr kumimoji="0" lang="en-US" sz="1800" b="0" i="0" u="none" strike="noStrike" kern="0" cap="none" spc="0" normalizeH="0" baseline="0" noProof="0" dirty="0">
              <a:ln>
                <a:noFill/>
              </a:ln>
              <a:solidFill>
                <a:prstClr val="black"/>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3DDDE062-9F7A-C849-D759-8595CE5A8481}"/>
              </a:ext>
            </a:extLst>
          </p:cNvPr>
          <p:cNvSpPr/>
          <p:nvPr/>
        </p:nvSpPr>
        <p:spPr>
          <a:xfrm>
            <a:off x="4119283" y="682879"/>
            <a:ext cx="3550024" cy="4975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0290">
              <a:defRPr/>
            </a:pPr>
            <a:r>
              <a:rPr lang="en-US" sz="2800" b="1" dirty="0">
                <a:solidFill>
                  <a:srgbClr val="ED7D31">
                    <a:lumMod val="75000"/>
                  </a:srgbClr>
                </a:solidFill>
                <a:latin typeface="Times New Roman" pitchFamily="18" charset="0"/>
                <a:cs typeface="Times New Roman" pitchFamily="18" charset="0"/>
              </a:rPr>
              <a:t>III. </a:t>
            </a:r>
            <a:r>
              <a:rPr lang="en-US" sz="2800" b="1" dirty="0" err="1">
                <a:solidFill>
                  <a:srgbClr val="ED7D31">
                    <a:lumMod val="75000"/>
                  </a:srgbClr>
                </a:solidFill>
                <a:latin typeface="Times New Roman" pitchFamily="18" charset="0"/>
                <a:cs typeface="Times New Roman" pitchFamily="18" charset="0"/>
              </a:rPr>
              <a:t>Luyện</a:t>
            </a:r>
            <a:r>
              <a:rPr lang="en-US" sz="2800" b="1" dirty="0">
                <a:solidFill>
                  <a:srgbClr val="ED7D31">
                    <a:lumMod val="75000"/>
                  </a:srgbClr>
                </a:solidFill>
                <a:latin typeface="Times New Roman" pitchFamily="18" charset="0"/>
                <a:cs typeface="Times New Roman" pitchFamily="18" charset="0"/>
              </a:rPr>
              <a:t> </a:t>
            </a:r>
            <a:r>
              <a:rPr lang="en-US" sz="2800" b="1" dirty="0" err="1">
                <a:solidFill>
                  <a:srgbClr val="ED7D31">
                    <a:lumMod val="75000"/>
                  </a:srgbClr>
                </a:solidFill>
                <a:latin typeface="Times New Roman" pitchFamily="18" charset="0"/>
                <a:cs typeface="Times New Roman" pitchFamily="18" charset="0"/>
              </a:rPr>
              <a:t>tập</a:t>
            </a:r>
            <a:endParaRPr lang="en-US" sz="2800" b="1" dirty="0">
              <a:solidFill>
                <a:srgbClr val="ED7D31">
                  <a:lumMod val="75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174548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III.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5" name="TextBox 4"/>
          <p:cNvSpPr txBox="1"/>
          <p:nvPr/>
        </p:nvSpPr>
        <p:spPr>
          <a:xfrm>
            <a:off x="641131" y="1429735"/>
            <a:ext cx="10930759" cy="324653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2800" b="1" i="1" kern="0" noProof="0" dirty="0">
                <a:solidFill>
                  <a:srgbClr val="FF0000"/>
                </a:solidFill>
                <a:latin typeface="Times New Roman" pitchFamily="18" charset="0"/>
                <a:cs typeface="Times New Roman" pitchFamily="18" charset="0"/>
              </a:rPr>
              <a:t>3</a:t>
            </a:r>
            <a:r>
              <a:rPr kumimoji="0" lang="vi-VN"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 Bài thơ là lời của ai?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Của một chàng trai nói với một cô gái.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Của hai người: người ở lại và người ra đi.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Của cán bộ kháng chiến về xuôi nói với nhân dân Việt Bắc.</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Của nhân dân Việt Bắc nói với cán bộ kháng chiến về xuôi.</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Oval 8"/>
          <p:cNvSpPr/>
          <p:nvPr/>
        </p:nvSpPr>
        <p:spPr>
          <a:xfrm>
            <a:off x="533400" y="2924264"/>
            <a:ext cx="609600" cy="381000"/>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black"/>
                </a:solidFill>
                <a:effectLst/>
                <a:uLnTx/>
                <a:uFillTx/>
                <a:latin typeface="Times New Roman"/>
                <a:ea typeface="+mn-ea"/>
                <a:cs typeface="+mn-cs"/>
              </a:rPr>
              <a:t>B</a:t>
            </a:r>
            <a:endParaRPr kumimoji="0" lang="en-US" sz="1800" b="1"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00909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IV.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6" name="TextBox 5"/>
          <p:cNvSpPr txBox="1"/>
          <p:nvPr/>
        </p:nvSpPr>
        <p:spPr>
          <a:xfrm>
            <a:off x="838200" y="1463553"/>
            <a:ext cx="10515600" cy="3892861"/>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800" b="1" i="1" kern="0" dirty="0">
                <a:solidFill>
                  <a:srgbClr val="FF0000"/>
                </a:solidFill>
                <a:latin typeface="Times New Roman" pitchFamily="18" charset="0"/>
                <a:cs typeface="Times New Roman" pitchFamily="18" charset="0"/>
              </a:rPr>
              <a:t>4</a:t>
            </a:r>
            <a:r>
              <a:rPr kumimoji="0" lang="vi-VN"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 Trong giờ phút chia tay, kẻ ở người đi băn khoăn nhất và nhắn nhủ với nhau về điều gì?</a:t>
            </a:r>
          </a:p>
          <a:p>
            <a:pPr marL="342900" marR="0" lvl="0" indent="-342900" algn="just"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Ngày trở lại</a:t>
            </a:r>
          </a:p>
          <a:p>
            <a:pPr marL="342900" marR="0" lvl="0" indent="-342900" algn="just"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Niềm tin vào tương lai</a:t>
            </a:r>
          </a:p>
          <a:p>
            <a:pPr marL="342900" marR="0" lvl="0" indent="-342900" algn="just"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Ân tình thủy chung</a:t>
            </a:r>
          </a:p>
          <a:p>
            <a:pPr marL="342900" marR="0" lvl="0" indent="-342900" algn="just"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Ngày trở lại</a:t>
            </a:r>
          </a:p>
        </p:txBody>
      </p:sp>
      <p:sp>
        <p:nvSpPr>
          <p:cNvPr id="7" name="Oval 6"/>
          <p:cNvSpPr/>
          <p:nvPr/>
        </p:nvSpPr>
        <p:spPr>
          <a:xfrm>
            <a:off x="688428" y="4260631"/>
            <a:ext cx="609600" cy="381000"/>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Times New Roman"/>
                <a:ea typeface="+mn-ea"/>
                <a:cs typeface="+mn-cs"/>
              </a:rPr>
              <a:t>C</a:t>
            </a:r>
            <a:endParaRPr kumimoji="0" lang="en-US" sz="1800" b="0"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13829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IV.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5" name="TextBox 4"/>
          <p:cNvSpPr txBox="1"/>
          <p:nvPr/>
        </p:nvSpPr>
        <p:spPr>
          <a:xfrm>
            <a:off x="838200" y="1617803"/>
            <a:ext cx="10515600" cy="3970318"/>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2800" b="1" i="1" kern="0" dirty="0">
                <a:solidFill>
                  <a:srgbClr val="FF0000"/>
                </a:solidFill>
                <a:latin typeface="Times New Roman" pitchFamily="18" charset="0"/>
                <a:cs typeface="Times New Roman" pitchFamily="18" charset="0"/>
              </a:rPr>
              <a:t>5</a:t>
            </a:r>
            <a:r>
              <a:rPr kumimoji="0" lang="vi-VN"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 Trong bài thơ, Tố Hữu đã tái hiện bức tranh lịch sử t</a:t>
            </a:r>
            <a:r>
              <a:rPr kumimoji="0" lang="en-US"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r</a:t>
            </a:r>
            <a:r>
              <a:rPr kumimoji="0" lang="vi-VN"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ải dài bao nhiêu năm?</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9 năm</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10 năm</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15 năm</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20 năm</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Oval 8"/>
          <p:cNvSpPr/>
          <p:nvPr/>
        </p:nvSpPr>
        <p:spPr>
          <a:xfrm>
            <a:off x="645906" y="4382815"/>
            <a:ext cx="609600" cy="364003"/>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Times New Roman"/>
                <a:ea typeface="+mn-ea"/>
                <a:cs typeface="+mn-cs"/>
              </a:rPr>
              <a:t>C</a:t>
            </a:r>
            <a:endParaRPr kumimoji="0" lang="en-US" sz="1800" b="0"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7328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V. </a:t>
            </a:r>
            <a:r>
              <a:rPr lang="en-US" sz="3600" b="1" dirty="0" err="1">
                <a:solidFill>
                  <a:srgbClr val="ED7D31">
                    <a:lumMod val="75000"/>
                  </a:srgbClr>
                </a:solidFill>
                <a:latin typeface="Times New Roman" pitchFamily="18" charset="0"/>
                <a:cs typeface="Times New Roman" pitchFamily="18" charset="0"/>
              </a:rPr>
              <a:t>Vận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dụng</a:t>
            </a:r>
            <a:endParaRPr lang="en-US" sz="3600" b="1" dirty="0">
              <a:solidFill>
                <a:srgbClr val="ED7D31">
                  <a:lumMod val="75000"/>
                </a:srgbClr>
              </a:solidFill>
              <a:latin typeface="Times New Roman" pitchFamily="18" charset="0"/>
              <a:cs typeface="Times New Roman" pitchFamily="18" charset="0"/>
            </a:endParaRPr>
          </a:p>
        </p:txBody>
      </p:sp>
      <p:sp>
        <p:nvSpPr>
          <p:cNvPr id="2" name="Rectangle 1"/>
          <p:cNvSpPr/>
          <p:nvPr/>
        </p:nvSpPr>
        <p:spPr>
          <a:xfrm>
            <a:off x="869732" y="1492195"/>
            <a:ext cx="10515600" cy="1307537"/>
          </a:xfrm>
          <a:prstGeom prst="rect">
            <a:avLst/>
          </a:prstGeom>
        </p:spPr>
        <p:txBody>
          <a:bodyPr wrap="square">
            <a:spAutoFit/>
          </a:bodyPr>
          <a:lstStyle/>
          <a:p>
            <a:pPr marR="57150" algn="just">
              <a:lnSpc>
                <a:spcPct val="150000"/>
              </a:lnSpc>
              <a:spcAft>
                <a:spcPts val="1000"/>
              </a:spcAft>
              <a:tabLst>
                <a:tab pos="0" algn="l"/>
                <a:tab pos="57150" algn="l"/>
                <a:tab pos="152400" algn="l"/>
              </a:tabLst>
            </a:pPr>
            <a:r>
              <a:rPr lang="nb-NO" sz="2800" b="1" dirty="0">
                <a:solidFill>
                  <a:srgbClr val="0D0D0D"/>
                </a:solidFill>
                <a:latin typeface="Times New Roman"/>
                <a:ea typeface="Calibri"/>
                <a:cs typeface="Times New Roman"/>
              </a:rPr>
              <a:t>Đề bài: </a:t>
            </a:r>
            <a:r>
              <a:rPr lang="nb-NO" sz="2800" i="1" dirty="0">
                <a:solidFill>
                  <a:srgbClr val="0D0D0D"/>
                </a:solidFill>
                <a:latin typeface="Times New Roman"/>
                <a:ea typeface="Calibri"/>
                <a:cs typeface="Times New Roman"/>
              </a:rPr>
              <a:t>“Nghệ thuật biểu hiện trong thơ Tố Hữu mang tính dân tộc đậm đà”. </a:t>
            </a:r>
            <a:r>
              <a:rPr lang="nb-NO" sz="2800" dirty="0">
                <a:solidFill>
                  <a:srgbClr val="0D0D0D"/>
                </a:solidFill>
                <a:latin typeface="Times New Roman"/>
                <a:ea typeface="Calibri"/>
                <a:cs typeface="Times New Roman"/>
              </a:rPr>
              <a:t>Chứng minh nhận định đó qua bài thơ “Việt Bắc”?</a:t>
            </a:r>
            <a:endParaRPr lang="en-US" sz="2800" dirty="0">
              <a:effectLst/>
              <a:latin typeface="Times New Roman"/>
              <a:ea typeface="Calibri"/>
              <a:cs typeface="Times New Roman"/>
            </a:endParaRPr>
          </a:p>
        </p:txBody>
      </p:sp>
      <p:pic>
        <p:nvPicPr>
          <p:cNvPr id="31746" name="Picture 2" descr="Phân tích khung cảnh ra trận trong bài thơ Việt Bắc - Văn mẫu lớp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718" y="3362325"/>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28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1746"/>
                                        </p:tgtEl>
                                        <p:attrNameLst>
                                          <p:attrName>style.visibility</p:attrName>
                                        </p:attrNameLst>
                                      </p:cBhvr>
                                      <p:to>
                                        <p:strVal val="visible"/>
                                      </p:to>
                                    </p:set>
                                    <p:animEffect transition="in" filter="circle(in)">
                                      <p:cBhvr>
                                        <p:cTn id="17"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ình nền, Slide Thank You, Cảm ơn cho bài thuyết trình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035" y="268038"/>
            <a:ext cx="10585595" cy="61800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168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TextBox 13"/>
          <p:cNvSpPr txBox="1"/>
          <p:nvPr/>
        </p:nvSpPr>
        <p:spPr>
          <a:xfrm>
            <a:off x="2184399" y="252252"/>
            <a:ext cx="8173545" cy="523220"/>
          </a:xfrm>
          <a:prstGeom prst="rect">
            <a:avLst/>
          </a:prstGeom>
          <a:solidFill>
            <a:schemeClr val="accent1">
              <a:lumMod val="20000"/>
              <a:lumOff val="80000"/>
            </a:schemeClr>
          </a:solidFill>
        </p:spPr>
        <p:txBody>
          <a:bodyPr wrap="square">
            <a:spAutoFit/>
          </a:bodyPr>
          <a:lstStyle/>
          <a:p>
            <a:pPr algn="ctr">
              <a:defRPr/>
            </a:pPr>
            <a:r>
              <a:rPr lang="en-US" sz="2800" b="1" dirty="0">
                <a:solidFill>
                  <a:srgbClr val="FF0000"/>
                </a:solidFill>
              </a:rPr>
              <a:t>II. ĐỌC- HIỂU VĂN BẢN</a:t>
            </a:r>
          </a:p>
        </p:txBody>
      </p:sp>
      <p:sp>
        <p:nvSpPr>
          <p:cNvPr id="19" name="Rectangle 18"/>
          <p:cNvSpPr/>
          <p:nvPr/>
        </p:nvSpPr>
        <p:spPr>
          <a:xfrm>
            <a:off x="413404" y="1003086"/>
            <a:ext cx="11277600" cy="984885"/>
          </a:xfrm>
          <a:prstGeom prst="rect">
            <a:avLst/>
          </a:prstGeom>
        </p:spPr>
        <p:txBody>
          <a:bodyPr wrap="square">
            <a:spAutoFit/>
          </a:bodyPr>
          <a:lstStyle/>
          <a:p>
            <a:r>
              <a:rPr lang="en-US" sz="2800" b="1" i="1" dirty="0">
                <a:solidFill>
                  <a:srgbClr val="002060"/>
                </a:solidFill>
              </a:rPr>
              <a:t>2. </a:t>
            </a:r>
            <a:r>
              <a:rPr lang="en-US" sz="2800" b="1" i="1" dirty="0" err="1">
                <a:solidFill>
                  <a:srgbClr val="002060"/>
                </a:solidFill>
              </a:rPr>
              <a:t>Tám</a:t>
            </a:r>
            <a:r>
              <a:rPr lang="en-US" sz="2800" b="1" i="1" dirty="0">
                <a:solidFill>
                  <a:srgbClr val="002060"/>
                </a:solidFill>
              </a:rPr>
              <a:t> </a:t>
            </a:r>
            <a:r>
              <a:rPr lang="en-US" sz="2800" b="1" i="1" dirty="0" err="1">
                <a:solidFill>
                  <a:srgbClr val="002060"/>
                </a:solidFill>
              </a:rPr>
              <a:t>câu</a:t>
            </a:r>
            <a:r>
              <a:rPr lang="en-US" sz="2800" b="1" i="1" dirty="0">
                <a:solidFill>
                  <a:srgbClr val="002060"/>
                </a:solidFill>
              </a:rPr>
              <a:t> </a:t>
            </a:r>
            <a:r>
              <a:rPr lang="en-US" sz="2800" b="1" i="1" dirty="0" err="1">
                <a:solidFill>
                  <a:srgbClr val="002060"/>
                </a:solidFill>
              </a:rPr>
              <a:t>thơ</a:t>
            </a:r>
            <a:r>
              <a:rPr lang="en-US" sz="2800" b="1" i="1" dirty="0">
                <a:solidFill>
                  <a:srgbClr val="002060"/>
                </a:solidFill>
              </a:rPr>
              <a:t> </a:t>
            </a:r>
            <a:r>
              <a:rPr lang="en-US" sz="2800" b="1" i="1" dirty="0" err="1">
                <a:solidFill>
                  <a:srgbClr val="002060"/>
                </a:solidFill>
              </a:rPr>
              <a:t>đầu</a:t>
            </a:r>
            <a:r>
              <a:rPr lang="en-US" sz="2800" b="1" i="1" dirty="0">
                <a:solidFill>
                  <a:srgbClr val="002060"/>
                </a:solidFill>
              </a:rPr>
              <a:t>: </a:t>
            </a:r>
            <a:r>
              <a:rPr lang="en-US" sz="3000" b="1" i="1" dirty="0" err="1">
                <a:solidFill>
                  <a:srgbClr val="002060"/>
                </a:solidFill>
              </a:rPr>
              <a:t>Cảnh</a:t>
            </a:r>
            <a:r>
              <a:rPr lang="en-US" sz="3000" b="1" i="1" dirty="0">
                <a:solidFill>
                  <a:srgbClr val="002060"/>
                </a:solidFill>
              </a:rPr>
              <a:t> chia </a:t>
            </a:r>
            <a:r>
              <a:rPr lang="en-US" sz="3000" b="1" i="1" dirty="0" err="1">
                <a:solidFill>
                  <a:srgbClr val="002060"/>
                </a:solidFill>
              </a:rPr>
              <a:t>tay</a:t>
            </a:r>
            <a:r>
              <a:rPr lang="en-US" sz="3000" b="1" i="1" dirty="0">
                <a:solidFill>
                  <a:srgbClr val="002060"/>
                </a:solidFill>
              </a:rPr>
              <a:t> </a:t>
            </a:r>
            <a:r>
              <a:rPr lang="en-US" sz="3000" b="1" i="1" dirty="0" err="1">
                <a:solidFill>
                  <a:srgbClr val="002060"/>
                </a:solidFill>
              </a:rPr>
              <a:t>và</a:t>
            </a:r>
            <a:r>
              <a:rPr lang="en-US" sz="3000" b="1" i="1" dirty="0">
                <a:solidFill>
                  <a:srgbClr val="002060"/>
                </a:solidFill>
              </a:rPr>
              <a:t> </a:t>
            </a:r>
            <a:r>
              <a:rPr lang="en-US" sz="3000" b="1" i="1" dirty="0" err="1">
                <a:solidFill>
                  <a:srgbClr val="002060"/>
                </a:solidFill>
              </a:rPr>
              <a:t>tâm</a:t>
            </a:r>
            <a:r>
              <a:rPr lang="en-US" sz="3000" b="1" i="1" dirty="0">
                <a:solidFill>
                  <a:srgbClr val="002060"/>
                </a:solidFill>
              </a:rPr>
              <a:t> </a:t>
            </a:r>
            <a:r>
              <a:rPr lang="en-US" sz="3000" b="1" i="1" dirty="0" err="1">
                <a:solidFill>
                  <a:srgbClr val="002060"/>
                </a:solidFill>
              </a:rPr>
              <a:t>trạng</a:t>
            </a:r>
            <a:r>
              <a:rPr lang="en-US" sz="3000" b="1" i="1" dirty="0">
                <a:solidFill>
                  <a:srgbClr val="002060"/>
                </a:solidFill>
              </a:rPr>
              <a:t> </a:t>
            </a:r>
            <a:r>
              <a:rPr lang="en-US" sz="3000" b="1" i="1" dirty="0" err="1">
                <a:solidFill>
                  <a:srgbClr val="002060"/>
                </a:solidFill>
              </a:rPr>
              <a:t>của</a:t>
            </a:r>
            <a:r>
              <a:rPr lang="en-US" sz="3000" b="1" i="1" dirty="0">
                <a:solidFill>
                  <a:srgbClr val="002060"/>
                </a:solidFill>
              </a:rPr>
              <a:t> </a:t>
            </a:r>
            <a:r>
              <a:rPr lang="en-US" sz="3000" b="1" i="1" dirty="0" err="1">
                <a:solidFill>
                  <a:srgbClr val="002060"/>
                </a:solidFill>
              </a:rPr>
              <a:t>người</a:t>
            </a:r>
            <a:r>
              <a:rPr lang="en-US" sz="3000" b="1" i="1" dirty="0">
                <a:solidFill>
                  <a:srgbClr val="002060"/>
                </a:solidFill>
              </a:rPr>
              <a:t> </a:t>
            </a:r>
            <a:r>
              <a:rPr lang="en-US" sz="3000" b="1" i="1" dirty="0" err="1">
                <a:solidFill>
                  <a:srgbClr val="002060"/>
                </a:solidFill>
              </a:rPr>
              <a:t>đi</a:t>
            </a:r>
            <a:r>
              <a:rPr lang="en-US" sz="3000" b="1" i="1" dirty="0">
                <a:solidFill>
                  <a:srgbClr val="002060"/>
                </a:solidFill>
              </a:rPr>
              <a:t>, </a:t>
            </a:r>
            <a:r>
              <a:rPr lang="en-US" sz="3000" b="1" i="1" dirty="0" err="1">
                <a:solidFill>
                  <a:srgbClr val="002060"/>
                </a:solidFill>
              </a:rPr>
              <a:t>kẻ</a:t>
            </a:r>
            <a:r>
              <a:rPr lang="en-US" sz="3000" b="1" i="1" dirty="0">
                <a:solidFill>
                  <a:srgbClr val="002060"/>
                </a:solidFill>
              </a:rPr>
              <a:t> ở</a:t>
            </a:r>
          </a:p>
          <a:p>
            <a:endParaRPr lang="en-US" sz="2800" b="1" i="1" dirty="0">
              <a:solidFill>
                <a:srgbClr val="002060"/>
              </a:solidFill>
            </a:endParaRPr>
          </a:p>
        </p:txBody>
      </p:sp>
      <p:sp>
        <p:nvSpPr>
          <p:cNvPr id="10" name="Rectangle 4"/>
          <p:cNvSpPr>
            <a:spLocks noChangeArrowheads="1"/>
          </p:cNvSpPr>
          <p:nvPr/>
        </p:nvSpPr>
        <p:spPr bwMode="auto">
          <a:xfrm>
            <a:off x="406402" y="1685412"/>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en-US" sz="2800" b="1" dirty="0">
                <a:solidFill>
                  <a:srgbClr val="0000FF"/>
                </a:solidFill>
                <a:latin typeface="Times New Roman" pitchFamily="18" charset="0"/>
                <a:cs typeface="Times New Roman" pitchFamily="18" charset="0"/>
              </a:rPr>
              <a:t>b</a:t>
            </a:r>
            <a:r>
              <a:rPr lang="vi-VN" sz="2800" b="1" dirty="0">
                <a:solidFill>
                  <a:srgbClr val="0000FF"/>
                </a:solidFill>
                <a:latin typeface="Times New Roman" pitchFamily="18" charset="0"/>
                <a:cs typeface="Times New Roman" pitchFamily="18" charset="0"/>
              </a:rPr>
              <a:t>. Nỗi niềm của người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xuôi</a:t>
            </a:r>
            <a:r>
              <a:rPr lang="vi-VN" sz="2800" b="1" dirty="0">
                <a:solidFill>
                  <a:srgbClr val="0000FF"/>
                </a:solidFill>
                <a:latin typeface="Times New Roman" pitchFamily="18" charset="0"/>
                <a:cs typeface="Times New Roman" pitchFamily="18" charset="0"/>
              </a:rPr>
              <a:t>:</a:t>
            </a:r>
          </a:p>
        </p:txBody>
      </p:sp>
      <p:sp>
        <p:nvSpPr>
          <p:cNvPr id="16" name="Rectangle 15"/>
          <p:cNvSpPr/>
          <p:nvPr/>
        </p:nvSpPr>
        <p:spPr>
          <a:xfrm>
            <a:off x="677554" y="4235710"/>
            <a:ext cx="10934616" cy="579967"/>
          </a:xfrm>
          <a:prstGeom prst="rect">
            <a:avLst/>
          </a:prstGeom>
        </p:spPr>
        <p:txBody>
          <a:bodyPr wrap="square">
            <a:spAutoFit/>
          </a:bodyPr>
          <a:lstStyle/>
          <a:p>
            <a:pPr algn="just">
              <a:lnSpc>
                <a:spcPct val="150000"/>
              </a:lnSpc>
            </a:pPr>
            <a:endParaRPr lang="en-US" sz="2400" dirty="0">
              <a:solidFill>
                <a:prstClr val="black"/>
              </a:solidFill>
            </a:endParaRPr>
          </a:p>
        </p:txBody>
      </p:sp>
    </p:spTree>
    <p:extLst>
      <p:ext uri="{BB962C8B-B14F-4D97-AF65-F5344CB8AC3E}">
        <p14:creationId xmlns:p14="http://schemas.microsoft.com/office/powerpoint/2010/main" val="265317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3924" y="329578"/>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en-US" sz="2800" b="1" dirty="0">
                <a:solidFill>
                  <a:srgbClr val="0000FF"/>
                </a:solidFill>
                <a:latin typeface="Times New Roman" pitchFamily="18" charset="0"/>
                <a:cs typeface="Times New Roman" pitchFamily="18" charset="0"/>
              </a:rPr>
              <a:t>b</a:t>
            </a:r>
            <a:r>
              <a:rPr lang="vi-VN" sz="2800" b="1" dirty="0">
                <a:solidFill>
                  <a:srgbClr val="0000FF"/>
                </a:solidFill>
                <a:latin typeface="Times New Roman" pitchFamily="18" charset="0"/>
                <a:cs typeface="Times New Roman" pitchFamily="18" charset="0"/>
              </a:rPr>
              <a:t>. Nỗi niềm của người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xuôi</a:t>
            </a:r>
            <a:r>
              <a:rPr lang="vi-VN" sz="2800" b="1" dirty="0">
                <a:solidFill>
                  <a:srgbClr val="0000FF"/>
                </a:solidFill>
                <a:latin typeface="Times New Roman" pitchFamily="18" charset="0"/>
                <a:cs typeface="Times New Roman" pitchFamily="18" charset="0"/>
              </a:rPr>
              <a:t>:</a:t>
            </a:r>
          </a:p>
        </p:txBody>
      </p:sp>
      <p:sp>
        <p:nvSpPr>
          <p:cNvPr id="7" name="TextBox 6"/>
          <p:cNvSpPr txBox="1"/>
          <p:nvPr/>
        </p:nvSpPr>
        <p:spPr>
          <a:xfrm>
            <a:off x="609600" y="1145384"/>
            <a:ext cx="6807200" cy="523220"/>
          </a:xfrm>
          <a:prstGeom prst="rect">
            <a:avLst/>
          </a:prstGeom>
          <a:noFill/>
        </p:spPr>
        <p:txBody>
          <a:bodyPr wrap="square" rtlCol="0">
            <a:spAutoFit/>
          </a:bodyPr>
          <a:lstStyle/>
          <a:p>
            <a:pPr marL="457200" indent="-457200">
              <a:buFont typeface="Wingdings" pitchFamily="2" charset="2"/>
              <a:buChar char="v"/>
            </a:pPr>
            <a:r>
              <a:rPr lang="vi-VN" sz="2800" b="1" i="1" kern="0" dirty="0">
                <a:solidFill>
                  <a:prstClr val="black"/>
                </a:solidFill>
                <a:latin typeface="Times New Roman" pitchFamily="18" charset="0"/>
                <a:cs typeface="Times New Roman" pitchFamily="18" charset="0"/>
              </a:rPr>
              <a:t>Tâm trạng: </a:t>
            </a:r>
            <a:r>
              <a:rPr lang="vi-VN" sz="2800" i="1" kern="0" dirty="0">
                <a:solidFill>
                  <a:prstClr val="black"/>
                </a:solidFill>
                <a:latin typeface="Times New Roman" pitchFamily="18" charset="0"/>
                <a:cs typeface="Times New Roman" pitchFamily="18" charset="0"/>
              </a:rPr>
              <a:t>bâng khuâng, lưu luyến...</a:t>
            </a:r>
            <a:endParaRPr lang="en-US" sz="2800" i="1" kern="0" dirty="0">
              <a:solidFill>
                <a:prstClr val="black"/>
              </a:solidFill>
              <a:latin typeface="Times New Roman" pitchFamily="18" charset="0"/>
              <a:cs typeface="Times New Roman" pitchFamily="18" charset="0"/>
            </a:endParaRPr>
          </a:p>
        </p:txBody>
      </p:sp>
      <p:sp>
        <p:nvSpPr>
          <p:cNvPr id="8" name="TextBox 7"/>
          <p:cNvSpPr txBox="1"/>
          <p:nvPr/>
        </p:nvSpPr>
        <p:spPr>
          <a:xfrm>
            <a:off x="725212" y="1856909"/>
            <a:ext cx="7112000" cy="492443"/>
          </a:xfrm>
          <a:prstGeom prst="rect">
            <a:avLst/>
          </a:prstGeom>
          <a:noFill/>
        </p:spPr>
        <p:txBody>
          <a:bodyPr wrap="square" rtlCol="0">
            <a:spAutoFit/>
          </a:bodyPr>
          <a:lstStyle/>
          <a:p>
            <a:pPr marL="457200" indent="-457200">
              <a:buFontTx/>
              <a:buChar char="-"/>
            </a:pPr>
            <a:r>
              <a:rPr lang="vi-VN" sz="2600" kern="0" dirty="0">
                <a:solidFill>
                  <a:prstClr val="black"/>
                </a:solidFill>
                <a:latin typeface="Times New Roman" pitchFamily="18" charset="0"/>
                <a:cs typeface="Times New Roman" pitchFamily="18" charset="0"/>
              </a:rPr>
              <a:t>Im lặng lắng nghe.</a:t>
            </a:r>
            <a:endParaRPr lang="en-US" sz="2600" kern="0" dirty="0">
              <a:solidFill>
                <a:prstClr val="black"/>
              </a:solidFill>
              <a:latin typeface="Times New Roman" pitchFamily="18" charset="0"/>
              <a:cs typeface="Times New Roman" pitchFamily="18" charset="0"/>
            </a:endParaRPr>
          </a:p>
        </p:txBody>
      </p:sp>
      <p:sp>
        <p:nvSpPr>
          <p:cNvPr id="9" name="TextBox 8"/>
          <p:cNvSpPr txBox="1"/>
          <p:nvPr/>
        </p:nvSpPr>
        <p:spPr>
          <a:xfrm>
            <a:off x="737472" y="2391091"/>
            <a:ext cx="6010169" cy="1892826"/>
          </a:xfrm>
          <a:prstGeom prst="rect">
            <a:avLst/>
          </a:prstGeom>
          <a:noFill/>
        </p:spPr>
        <p:txBody>
          <a:bodyPr wrap="square" rtlCol="0">
            <a:spAutoFit/>
          </a:bodyPr>
          <a:lstStyle/>
          <a:p>
            <a:pPr marL="457200" indent="-457200" algn="just">
              <a:lnSpc>
                <a:spcPct val="150000"/>
              </a:lnSpc>
              <a:buFontTx/>
              <a:buChar char="-"/>
            </a:pPr>
            <a:r>
              <a:rPr lang="vi-VN" sz="2600" b="1" kern="0" dirty="0">
                <a:solidFill>
                  <a:prstClr val="black"/>
                </a:solidFill>
                <a:latin typeface="Times New Roman" pitchFamily="18" charset="0"/>
                <a:cs typeface="Times New Roman" pitchFamily="18" charset="0"/>
              </a:rPr>
              <a:t>‘‘</a:t>
            </a:r>
            <a:r>
              <a:rPr lang="vi-VN" sz="2600" b="1" i="1" kern="0" dirty="0">
                <a:solidFill>
                  <a:prstClr val="black"/>
                </a:solidFill>
                <a:latin typeface="Times New Roman" pitchFamily="18" charset="0"/>
                <a:cs typeface="Times New Roman" pitchFamily="18" charset="0"/>
              </a:rPr>
              <a:t>Tha thiết’’</a:t>
            </a:r>
            <a:r>
              <a:rPr lang="vi-VN" sz="2600" b="1" kern="0" dirty="0">
                <a:solidFill>
                  <a:prstClr val="black"/>
                </a:solidFill>
                <a:latin typeface="Times New Roman" pitchFamily="18" charset="0"/>
                <a:cs typeface="Times New Roman" pitchFamily="18" charset="0"/>
              </a:rPr>
              <a:t>: </a:t>
            </a:r>
            <a:r>
              <a:rPr lang="vi-VN" sz="2600" kern="0" dirty="0">
                <a:solidFill>
                  <a:prstClr val="black"/>
                </a:solidFill>
                <a:latin typeface="Times New Roman" pitchFamily="18" charset="0"/>
                <a:cs typeface="Times New Roman" pitchFamily="18" charset="0"/>
              </a:rPr>
              <a:t>sự hô ứng về ngôn từ tạo nên sự đồng vọng trong lòng người.</a:t>
            </a:r>
            <a:endParaRPr lang="en-US" sz="2600" kern="0" dirty="0">
              <a:solidFill>
                <a:prstClr val="black"/>
              </a:solidFill>
              <a:latin typeface="Times New Roman" pitchFamily="18" charset="0"/>
              <a:cs typeface="Times New Roman" pitchFamily="18" charset="0"/>
            </a:endParaRPr>
          </a:p>
          <a:p>
            <a:pPr algn="just">
              <a:lnSpc>
                <a:spcPct val="150000"/>
              </a:lnSpc>
            </a:pPr>
            <a:r>
              <a:rPr lang="vi-VN" sz="2600" kern="0" dirty="0">
                <a:solidFill>
                  <a:prstClr val="black"/>
                </a:solidFill>
                <a:latin typeface="Times New Roman" pitchFamily="18" charset="0"/>
                <a:cs typeface="Times New Roman" pitchFamily="18" charset="0"/>
              </a:rPr>
              <a:t> </a:t>
            </a:r>
            <a:endParaRPr lang="en-US" sz="2600" kern="0" dirty="0">
              <a:solidFill>
                <a:prstClr val="black"/>
              </a:solidFill>
              <a:latin typeface="Times New Roman" pitchFamily="18" charset="0"/>
              <a:cs typeface="Times New Roman" pitchFamily="18" charset="0"/>
            </a:endParaRPr>
          </a:p>
        </p:txBody>
      </p:sp>
      <p:sp>
        <p:nvSpPr>
          <p:cNvPr id="10" name="Rectangle 9"/>
          <p:cNvSpPr/>
          <p:nvPr/>
        </p:nvSpPr>
        <p:spPr>
          <a:xfrm>
            <a:off x="674412" y="3854141"/>
            <a:ext cx="6073229" cy="1292662"/>
          </a:xfrm>
          <a:prstGeom prst="rect">
            <a:avLst/>
          </a:prstGeom>
        </p:spPr>
        <p:txBody>
          <a:bodyPr wrap="square">
            <a:spAutoFit/>
          </a:bodyPr>
          <a:lstStyle/>
          <a:p>
            <a:pPr marL="457200" indent="-457200" algn="just">
              <a:lnSpc>
                <a:spcPct val="150000"/>
              </a:lnSpc>
              <a:buFontTx/>
              <a:buChar char="-"/>
            </a:pPr>
            <a:r>
              <a:rPr lang="vi-VN" sz="2600" kern="0" dirty="0">
                <a:solidFill>
                  <a:prstClr val="black"/>
                </a:solidFill>
                <a:latin typeface="Times New Roman" pitchFamily="18" charset="0"/>
                <a:cs typeface="Times New Roman" pitchFamily="18" charset="0"/>
              </a:rPr>
              <a:t>“</a:t>
            </a:r>
            <a:r>
              <a:rPr lang="en-US" sz="2600" i="1" kern="0" dirty="0">
                <a:solidFill>
                  <a:prstClr val="black"/>
                </a:solidFill>
                <a:latin typeface="Times New Roman" pitchFamily="18" charset="0"/>
                <a:cs typeface="Times New Roman" pitchFamily="18" charset="0"/>
              </a:rPr>
              <a:t>B</a:t>
            </a:r>
            <a:r>
              <a:rPr lang="vi-VN" sz="2600" i="1" kern="0" dirty="0">
                <a:solidFill>
                  <a:prstClr val="black"/>
                </a:solidFill>
                <a:latin typeface="Times New Roman" pitchFamily="18" charset="0"/>
                <a:cs typeface="Times New Roman" pitchFamily="18" charset="0"/>
              </a:rPr>
              <a:t>âng khuâng</a:t>
            </a:r>
            <a:r>
              <a:rPr lang="vi-VN" sz="2600" kern="0" dirty="0">
                <a:solidFill>
                  <a:prstClr val="black"/>
                </a:solidFill>
                <a:latin typeface="Times New Roman" pitchFamily="18" charset="0"/>
                <a:cs typeface="Times New Roman" pitchFamily="18" charset="0"/>
              </a:rPr>
              <a:t>”, </a:t>
            </a:r>
            <a:r>
              <a:rPr lang="en-US" sz="2600" kern="0" dirty="0">
                <a:solidFill>
                  <a:prstClr val="black"/>
                </a:solidFill>
                <a:latin typeface="Times New Roman" pitchFamily="18" charset="0"/>
                <a:cs typeface="Times New Roman" pitchFamily="18" charset="0"/>
              </a:rPr>
              <a:t>“</a:t>
            </a:r>
            <a:r>
              <a:rPr lang="vi-VN" sz="2600" i="1" kern="0" dirty="0">
                <a:solidFill>
                  <a:prstClr val="black"/>
                </a:solidFill>
                <a:latin typeface="Times New Roman" pitchFamily="18" charset="0"/>
                <a:cs typeface="Times New Roman" pitchFamily="18" charset="0"/>
              </a:rPr>
              <a:t>bồn chồn</a:t>
            </a:r>
            <a:r>
              <a:rPr lang="en-US" sz="2600" kern="0" dirty="0">
                <a:solidFill>
                  <a:prstClr val="black"/>
                </a:solidFill>
                <a:latin typeface="Times New Roman" pitchFamily="18" charset="0"/>
                <a:cs typeface="Times New Roman" pitchFamily="18" charset="0"/>
              </a:rPr>
              <a:t>” </a:t>
            </a:r>
            <a:r>
              <a:rPr lang="vi-VN" sz="2600" kern="0" dirty="0">
                <a:solidFill>
                  <a:prstClr val="black"/>
                </a:solidFill>
                <a:latin typeface="Times New Roman" pitchFamily="18" charset="0"/>
                <a:cs typeface="Times New Roman" pitchFamily="18" charset="0"/>
              </a:rPr>
              <a:t>=&gt; cảm xúc lưu luyến, bịn rịn, vấn vương...</a:t>
            </a:r>
            <a:endParaRPr lang="en-US" sz="2600" kern="0" dirty="0">
              <a:solidFill>
                <a:prstClr val="black"/>
              </a:solidFill>
              <a:latin typeface="Times New Roman" pitchFamily="18" charset="0"/>
              <a:cs typeface="Times New Roman" pitchFamily="18" charset="0"/>
            </a:endParaRPr>
          </a:p>
        </p:txBody>
      </p:sp>
      <p:pic>
        <p:nvPicPr>
          <p:cNvPr id="3074" name="Picture 2" descr="Phân tích bài thơ Việt Bắc - bài ca thấm đẫm tình qu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232" y="2582424"/>
            <a:ext cx="5270938" cy="3045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6874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heel(1)">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3"/>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4000" b="1" dirty="0" err="1">
                <a:solidFill>
                  <a:schemeClr val="bg1"/>
                </a:solidFill>
                <a:latin typeface="Times New Roman"/>
              </a:rPr>
              <a:t>Câu</a:t>
            </a:r>
            <a:r>
              <a:rPr lang="en-US" sz="4000" b="1" dirty="0">
                <a:solidFill>
                  <a:schemeClr val="bg1"/>
                </a:solidFill>
                <a:latin typeface="Times New Roman"/>
              </a:rPr>
              <a:t> 2 (</a:t>
            </a:r>
            <a:r>
              <a:rPr lang="vi-VN" sz="4000" b="1" dirty="0">
                <a:solidFill>
                  <a:schemeClr val="bg1"/>
                </a:solidFill>
                <a:latin typeface="Times New Roman"/>
              </a:rPr>
              <a:t>8 chữ cái</a:t>
            </a:r>
            <a:r>
              <a:rPr lang="en-US" sz="4000" b="1" dirty="0">
                <a:solidFill>
                  <a:schemeClr val="bg1"/>
                </a:solidFill>
                <a:latin typeface="Times New Roman"/>
              </a:rPr>
              <a:t>)</a:t>
            </a:r>
            <a:r>
              <a:rPr lang="vi-VN" sz="4000" b="1" dirty="0">
                <a:solidFill>
                  <a:schemeClr val="bg1"/>
                </a:solidFill>
                <a:latin typeface="Times New Roman"/>
              </a:rPr>
              <a:t> Điền từ phù hợp với nhận định</a:t>
            </a:r>
          </a:p>
          <a:p>
            <a:pPr lvl="0" algn="ctr"/>
            <a:r>
              <a:rPr lang="vi-VN" sz="4000" b="1" i="1" dirty="0">
                <a:solidFill>
                  <a:schemeClr val="bg1"/>
                </a:solidFill>
                <a:latin typeface="Times New Roman"/>
              </a:rPr>
              <a:t>Thơ Tố Hữu là thơ trữ tình...</a:t>
            </a:r>
            <a:endParaRPr lang="en-US" sz="4000" b="1" i="1" dirty="0">
              <a:solidFill>
                <a:schemeClr val="bg1"/>
              </a:solidFill>
              <a:latin typeface="Times New Roman"/>
            </a:endParaRPr>
          </a:p>
        </p:txBody>
      </p:sp>
      <p:sp>
        <p:nvSpPr>
          <p:cNvPr id="4" name="Rectangle 3"/>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err="1">
                <a:solidFill>
                  <a:srgbClr val="FFFFFF"/>
                </a:solidFill>
                <a:latin typeface="Times New Roman"/>
              </a:rPr>
              <a:t>Chính</a:t>
            </a:r>
            <a:r>
              <a:rPr lang="en-US" sz="4000" b="1" i="1" dirty="0">
                <a:solidFill>
                  <a:srgbClr val="FFFFFF"/>
                </a:solidFill>
                <a:latin typeface="Times New Roman"/>
              </a:rPr>
              <a:t> </a:t>
            </a:r>
            <a:r>
              <a:rPr lang="en-US" sz="4000" b="1" i="1" dirty="0" err="1">
                <a:solidFill>
                  <a:srgbClr val="FFFFFF"/>
                </a:solidFill>
                <a:latin typeface="Times New Roman"/>
              </a:rPr>
              <a:t>trị</a:t>
            </a:r>
            <a:r>
              <a:rPr lang="vi-VN" sz="4000" b="1" i="1" dirty="0">
                <a:solidFill>
                  <a:srgbClr val="FFFFFF"/>
                </a:solidFill>
                <a:latin typeface="Times New Roman"/>
              </a:rPr>
              <a:t> </a:t>
            </a:r>
            <a:endParaRPr lang="en-US" b="1" dirty="0"/>
          </a:p>
        </p:txBody>
      </p:sp>
      <p:sp>
        <p:nvSpPr>
          <p:cNvPr id="5" name="Google Shape;643;p2">
            <a:hlinkClick r:id="rId3"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48013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48"/>
                                        </p:tgtEl>
                                        <p:attrNameLst>
                                          <p:attrName>style.visibility</p:attrName>
                                        </p:attrNameLst>
                                      </p:cBhvr>
                                      <p:to>
                                        <p:strVal val="visible"/>
                                      </p:to>
                                    </p:set>
                                    <p:anim calcmode="lin" valueType="num">
                                      <p:cBhvr additive="base">
                                        <p:cTn id="7" dur="500"/>
                                        <p:tgtEl>
                                          <p:spTgt spid="64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3924" y="329578"/>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en-US" sz="2800" b="1" dirty="0">
                <a:solidFill>
                  <a:srgbClr val="0000FF"/>
                </a:solidFill>
                <a:latin typeface="Times New Roman" pitchFamily="18" charset="0"/>
                <a:cs typeface="Times New Roman" pitchFamily="18" charset="0"/>
              </a:rPr>
              <a:t>b</a:t>
            </a:r>
            <a:r>
              <a:rPr lang="vi-VN" sz="2800" b="1" dirty="0">
                <a:solidFill>
                  <a:srgbClr val="0000FF"/>
                </a:solidFill>
                <a:latin typeface="Times New Roman" pitchFamily="18" charset="0"/>
                <a:cs typeface="Times New Roman" pitchFamily="18" charset="0"/>
              </a:rPr>
              <a:t>. Nỗi niềm của người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xuôi</a:t>
            </a:r>
            <a:r>
              <a:rPr lang="vi-VN" sz="2800" b="1" dirty="0">
                <a:solidFill>
                  <a:srgbClr val="0000FF"/>
                </a:solidFill>
                <a:latin typeface="Times New Roman" pitchFamily="18" charset="0"/>
                <a:cs typeface="Times New Roman" pitchFamily="18" charset="0"/>
              </a:rPr>
              <a:t>:</a:t>
            </a:r>
          </a:p>
        </p:txBody>
      </p:sp>
      <p:sp>
        <p:nvSpPr>
          <p:cNvPr id="7" name="TextBox 6"/>
          <p:cNvSpPr txBox="1"/>
          <p:nvPr/>
        </p:nvSpPr>
        <p:spPr>
          <a:xfrm>
            <a:off x="609600" y="1145384"/>
            <a:ext cx="6807200" cy="523220"/>
          </a:xfrm>
          <a:prstGeom prst="rect">
            <a:avLst/>
          </a:prstGeom>
          <a:noFill/>
        </p:spPr>
        <p:txBody>
          <a:bodyPr wrap="square" rtlCol="0">
            <a:spAutoFit/>
          </a:bodyPr>
          <a:lstStyle/>
          <a:p>
            <a:pPr marL="457200" indent="-457200">
              <a:buFont typeface="Wingdings" pitchFamily="2" charset="2"/>
              <a:buChar char="v"/>
            </a:pPr>
            <a:r>
              <a:rPr lang="vi-VN" sz="2800" b="1" i="1" kern="0" dirty="0">
                <a:solidFill>
                  <a:prstClr val="black"/>
                </a:solidFill>
                <a:latin typeface="Times New Roman" pitchFamily="18" charset="0"/>
                <a:cs typeface="Times New Roman" pitchFamily="18" charset="0"/>
              </a:rPr>
              <a:t>Tâm trạng: </a:t>
            </a:r>
            <a:r>
              <a:rPr lang="vi-VN" sz="2800" i="1" kern="0" dirty="0">
                <a:solidFill>
                  <a:prstClr val="black"/>
                </a:solidFill>
                <a:latin typeface="Times New Roman" pitchFamily="18" charset="0"/>
                <a:cs typeface="Times New Roman" pitchFamily="18" charset="0"/>
              </a:rPr>
              <a:t>bâng khuâng, lưu luyến...</a:t>
            </a:r>
            <a:endParaRPr lang="en-US" sz="2800" i="1" kern="0" dirty="0">
              <a:solidFill>
                <a:prstClr val="black"/>
              </a:solidFill>
              <a:latin typeface="Times New Roman" pitchFamily="18" charset="0"/>
              <a:cs typeface="Times New Roman" pitchFamily="18" charset="0"/>
            </a:endParaRPr>
          </a:p>
        </p:txBody>
      </p:sp>
      <p:pic>
        <p:nvPicPr>
          <p:cNvPr id="3074" name="Picture 2" descr="Phân tích bài thơ Việt Bắc - bài ca thấm đẫm tình qu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232" y="2582424"/>
            <a:ext cx="5270938" cy="3045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423924" y="2272114"/>
            <a:ext cx="6229124" cy="1220783"/>
          </a:xfrm>
          <a:prstGeom prst="rect">
            <a:avLst/>
          </a:prstGeom>
          <a:noFill/>
        </p:spPr>
        <p:txBody>
          <a:bodyPr wrap="square" rtlCol="0">
            <a:spAutoFit/>
          </a:bodyPr>
          <a:lstStyle/>
          <a:p>
            <a:pPr marL="457200" marR="0" lvl="0" indent="-457200" algn="just" defTabSz="914400" eaLnBrk="1" fontAlgn="auto" latinLnBrk="0" hangingPunct="1">
              <a:lnSpc>
                <a:spcPct val="150000"/>
              </a:lnSpc>
              <a:spcBef>
                <a:spcPts val="0"/>
              </a:spcBef>
              <a:spcAft>
                <a:spcPts val="0"/>
              </a:spcAft>
              <a:buClrTx/>
              <a:buSzTx/>
              <a:buFontTx/>
              <a:buChar char="-"/>
              <a:tabLst/>
              <a:defRPr/>
            </a:pPr>
            <a:r>
              <a:rPr kumimoji="0" lang="vi-VN"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Hình ảnh hoán dụ ‘‘</a:t>
            </a:r>
            <a:r>
              <a:rPr kumimoji="0" lang="vi-VN" sz="26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áo chàm’’: </a:t>
            </a:r>
            <a:r>
              <a:rPr kumimoji="0" lang="vi-VN"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chỉ người dân Việt Bắc giản dị mà nghĩa tình.</a:t>
            </a:r>
            <a:endParaRPr kumimoji="0" lang="en-US"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2" name="Rectangle 11"/>
          <p:cNvSpPr/>
          <p:nvPr/>
        </p:nvSpPr>
        <p:spPr>
          <a:xfrm>
            <a:off x="406386" y="3914734"/>
            <a:ext cx="6246662" cy="1892826"/>
          </a:xfrm>
          <a:prstGeom prst="rect">
            <a:avLst/>
          </a:prstGeom>
        </p:spPr>
        <p:txBody>
          <a:bodyPr wrap="square">
            <a:spAutoFit/>
          </a:bodyPr>
          <a:lstStyle/>
          <a:p>
            <a:pPr marL="457200" marR="0" lvl="0" indent="-457200" algn="just" defTabSz="914400" eaLnBrk="1" fontAlgn="auto" latinLnBrk="0" hangingPunct="1">
              <a:lnSpc>
                <a:spcPct val="150000"/>
              </a:lnSpc>
              <a:spcBef>
                <a:spcPts val="0"/>
              </a:spcBef>
              <a:spcAft>
                <a:spcPts val="0"/>
              </a:spcAft>
              <a:buClrTx/>
              <a:buSzTx/>
              <a:buFontTx/>
              <a:buChar char="-"/>
              <a:tabLst/>
              <a:defRPr/>
            </a:pPr>
            <a:r>
              <a:rPr kumimoji="0" lang="vi-VN" sz="26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“Cầm tay nhau biết nói gì hôm nay</a:t>
            </a:r>
            <a:r>
              <a:rPr kumimoji="0" lang="vi-VN"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tình cảm ấm áp, thắm thiết; niềm xúc động nghẹn ngào, không nói nên lời...</a:t>
            </a:r>
            <a:endParaRPr kumimoji="0" lang="en-US"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95550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3924" y="329578"/>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en-US" sz="2800" b="1" dirty="0">
                <a:solidFill>
                  <a:srgbClr val="0000FF"/>
                </a:solidFill>
                <a:latin typeface="Times New Roman" pitchFamily="18" charset="0"/>
                <a:cs typeface="Times New Roman" pitchFamily="18" charset="0"/>
              </a:rPr>
              <a:t>b</a:t>
            </a:r>
            <a:r>
              <a:rPr lang="vi-VN" sz="2800" b="1" dirty="0">
                <a:solidFill>
                  <a:srgbClr val="0000FF"/>
                </a:solidFill>
                <a:latin typeface="Times New Roman" pitchFamily="18" charset="0"/>
                <a:cs typeface="Times New Roman" pitchFamily="18" charset="0"/>
              </a:rPr>
              <a:t>. Nỗi niềm của người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xuôi</a:t>
            </a:r>
            <a:r>
              <a:rPr lang="vi-VN" sz="2800" b="1" dirty="0">
                <a:solidFill>
                  <a:srgbClr val="0000FF"/>
                </a:solidFill>
                <a:latin typeface="Times New Roman" pitchFamily="18" charset="0"/>
                <a:cs typeface="Times New Roman" pitchFamily="18" charset="0"/>
              </a:rPr>
              <a:t>:</a:t>
            </a:r>
          </a:p>
        </p:txBody>
      </p:sp>
      <p:sp>
        <p:nvSpPr>
          <p:cNvPr id="7" name="TextBox 6"/>
          <p:cNvSpPr txBox="1"/>
          <p:nvPr/>
        </p:nvSpPr>
        <p:spPr>
          <a:xfrm>
            <a:off x="404642" y="987724"/>
            <a:ext cx="6807200" cy="523220"/>
          </a:xfrm>
          <a:prstGeom prst="rect">
            <a:avLst/>
          </a:prstGeom>
          <a:noFill/>
        </p:spPr>
        <p:txBody>
          <a:bodyPr wrap="square" rtlCol="0">
            <a:spAutoFit/>
          </a:bodyPr>
          <a:lstStyle/>
          <a:p>
            <a:pPr marL="457200" indent="-457200">
              <a:buFont typeface="Wingdings" pitchFamily="2" charset="2"/>
              <a:buChar char="v"/>
            </a:pPr>
            <a:r>
              <a:rPr lang="en-US" sz="2800" b="1" i="1" kern="0" dirty="0" err="1">
                <a:solidFill>
                  <a:prstClr val="black"/>
                </a:solidFill>
                <a:latin typeface="Times New Roman" pitchFamily="18" charset="0"/>
                <a:cs typeface="Times New Roman" pitchFamily="18" charset="0"/>
              </a:rPr>
              <a:t>Nghệ</a:t>
            </a:r>
            <a:r>
              <a:rPr lang="en-US" sz="2800" b="1" i="1" kern="0" dirty="0">
                <a:solidFill>
                  <a:prstClr val="black"/>
                </a:solidFill>
                <a:latin typeface="Times New Roman" pitchFamily="18" charset="0"/>
                <a:cs typeface="Times New Roman" pitchFamily="18" charset="0"/>
              </a:rPr>
              <a:t> </a:t>
            </a:r>
            <a:r>
              <a:rPr lang="en-US" sz="2800" b="1" i="1" kern="0" dirty="0" err="1">
                <a:solidFill>
                  <a:prstClr val="black"/>
                </a:solidFill>
                <a:latin typeface="Times New Roman" pitchFamily="18" charset="0"/>
                <a:cs typeface="Times New Roman" pitchFamily="18" charset="0"/>
              </a:rPr>
              <a:t>thuật</a:t>
            </a:r>
            <a:r>
              <a:rPr lang="en-US" sz="2800" b="1" i="1" kern="0" dirty="0">
                <a:solidFill>
                  <a:prstClr val="black"/>
                </a:solidFill>
                <a:latin typeface="Times New Roman" pitchFamily="18" charset="0"/>
                <a:cs typeface="Times New Roman" pitchFamily="18" charset="0"/>
              </a:rPr>
              <a:t>:</a:t>
            </a:r>
            <a:endParaRPr lang="en-US" sz="2800" i="1" kern="0" dirty="0">
              <a:solidFill>
                <a:prstClr val="black"/>
              </a:solidFill>
              <a:latin typeface="Times New Roman" pitchFamily="18" charset="0"/>
              <a:cs typeface="Times New Roman" pitchFamily="18" charset="0"/>
            </a:endParaRPr>
          </a:p>
        </p:txBody>
      </p:sp>
      <p:sp>
        <p:nvSpPr>
          <p:cNvPr id="8" name="TextBox 7"/>
          <p:cNvSpPr txBox="1"/>
          <p:nvPr/>
        </p:nvSpPr>
        <p:spPr>
          <a:xfrm>
            <a:off x="436174" y="1653083"/>
            <a:ext cx="6122281" cy="1292662"/>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600" b="1" i="1" u="none" strike="noStrike" kern="0" cap="none" spc="0" normalizeH="0" baseline="0" noProof="0" dirty="0">
                <a:ln>
                  <a:noFill/>
                </a:ln>
                <a:solidFill>
                  <a:schemeClr val="accent2">
                    <a:lumMod val="50000"/>
                  </a:schemeClr>
                </a:solidFill>
                <a:effectLst/>
                <a:uLnTx/>
                <a:uFillTx/>
                <a:latin typeface="Times New Roman" pitchFamily="18" charset="0"/>
                <a:cs typeface="Times New Roman" pitchFamily="18" charset="0"/>
              </a:rPr>
              <a:t>- Sử dụng từ láy: </a:t>
            </a:r>
            <a:r>
              <a:rPr kumimoji="0" lang="vi-VN"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khắc sâu tâm trạng, tạo nhịp điệu ngọt ngào, đằm thắm...</a:t>
            </a:r>
            <a:endParaRPr kumimoji="0" lang="en-US"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242" name="Picture 2" descr="Kỷ niệm của Bác ở Chiến khu Việt Bắc - Báo Hà Gia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3407" y="1810743"/>
            <a:ext cx="5281448" cy="3552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36174" y="3193200"/>
            <a:ext cx="6122281" cy="189282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600" b="1" i="1" u="none" strike="noStrike" kern="0" cap="none" spc="0" normalizeH="0" baseline="0" noProof="0" dirty="0">
                <a:ln>
                  <a:noFill/>
                </a:ln>
                <a:solidFill>
                  <a:schemeClr val="accent2">
                    <a:lumMod val="50000"/>
                  </a:schemeClr>
                </a:solidFill>
                <a:effectLst/>
                <a:uLnTx/>
                <a:uFillTx/>
                <a:latin typeface="Times New Roman" pitchFamily="18" charset="0"/>
                <a:cs typeface="Times New Roman" pitchFamily="18" charset="0"/>
              </a:rPr>
              <a:t>- Phép hoán dụ: </a:t>
            </a:r>
            <a:r>
              <a:rPr kumimoji="0" lang="vi-VN"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biểu tượng cho con người Việt Bắc chất phác, thuần hậu; là điểm sáng của khung cảnh chia tay.</a:t>
            </a:r>
            <a:endParaRPr kumimoji="0" lang="en-US"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8713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heel(1)">
                                      <p:cBhvr>
                                        <p:cTn id="12" dur="2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3924" y="329578"/>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en-US" sz="2800" b="1" dirty="0">
                <a:solidFill>
                  <a:srgbClr val="0000FF"/>
                </a:solidFill>
                <a:latin typeface="Times New Roman" pitchFamily="18" charset="0"/>
                <a:cs typeface="Times New Roman" pitchFamily="18" charset="0"/>
              </a:rPr>
              <a:t>b</a:t>
            </a:r>
            <a:r>
              <a:rPr lang="vi-VN" sz="2800" b="1" dirty="0">
                <a:solidFill>
                  <a:srgbClr val="0000FF"/>
                </a:solidFill>
                <a:latin typeface="Times New Roman" pitchFamily="18" charset="0"/>
                <a:cs typeface="Times New Roman" pitchFamily="18" charset="0"/>
              </a:rPr>
              <a:t>. Nỗi niềm của người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xuôi</a:t>
            </a:r>
            <a:r>
              <a:rPr lang="vi-VN" sz="2800" b="1" dirty="0">
                <a:solidFill>
                  <a:srgbClr val="0000FF"/>
                </a:solidFill>
                <a:latin typeface="Times New Roman" pitchFamily="18" charset="0"/>
                <a:cs typeface="Times New Roman" pitchFamily="18" charset="0"/>
              </a:rPr>
              <a:t>:</a:t>
            </a:r>
          </a:p>
        </p:txBody>
      </p:sp>
      <p:sp>
        <p:nvSpPr>
          <p:cNvPr id="7" name="TextBox 6"/>
          <p:cNvSpPr txBox="1"/>
          <p:nvPr/>
        </p:nvSpPr>
        <p:spPr>
          <a:xfrm>
            <a:off x="404642" y="987724"/>
            <a:ext cx="6807200" cy="523220"/>
          </a:xfrm>
          <a:prstGeom prst="rect">
            <a:avLst/>
          </a:prstGeom>
          <a:noFill/>
        </p:spPr>
        <p:txBody>
          <a:bodyPr wrap="square" rtlCol="0">
            <a:spAutoFit/>
          </a:bodyPr>
          <a:lstStyle/>
          <a:p>
            <a:pPr marL="457200" indent="-457200">
              <a:buFont typeface="Wingdings" pitchFamily="2" charset="2"/>
              <a:buChar char="v"/>
            </a:pPr>
            <a:r>
              <a:rPr lang="en-US" sz="2800" b="1" i="1" kern="0" dirty="0" err="1">
                <a:solidFill>
                  <a:prstClr val="black"/>
                </a:solidFill>
                <a:latin typeface="Times New Roman" pitchFamily="18" charset="0"/>
                <a:cs typeface="Times New Roman" pitchFamily="18" charset="0"/>
              </a:rPr>
              <a:t>Nghệ</a:t>
            </a:r>
            <a:r>
              <a:rPr lang="en-US" sz="2800" b="1" i="1" kern="0" dirty="0">
                <a:solidFill>
                  <a:prstClr val="black"/>
                </a:solidFill>
                <a:latin typeface="Times New Roman" pitchFamily="18" charset="0"/>
                <a:cs typeface="Times New Roman" pitchFamily="18" charset="0"/>
              </a:rPr>
              <a:t> </a:t>
            </a:r>
            <a:r>
              <a:rPr lang="en-US" sz="2800" b="1" i="1" kern="0" dirty="0" err="1">
                <a:solidFill>
                  <a:prstClr val="black"/>
                </a:solidFill>
                <a:latin typeface="Times New Roman" pitchFamily="18" charset="0"/>
                <a:cs typeface="Times New Roman" pitchFamily="18" charset="0"/>
              </a:rPr>
              <a:t>thuật</a:t>
            </a:r>
            <a:r>
              <a:rPr lang="en-US" sz="2800" b="1" i="1" kern="0" dirty="0">
                <a:solidFill>
                  <a:prstClr val="black"/>
                </a:solidFill>
                <a:latin typeface="Times New Roman" pitchFamily="18" charset="0"/>
                <a:cs typeface="Times New Roman" pitchFamily="18" charset="0"/>
              </a:rPr>
              <a:t>:</a:t>
            </a:r>
            <a:endParaRPr lang="en-US" sz="2800" i="1" kern="0" dirty="0">
              <a:solidFill>
                <a:prstClr val="black"/>
              </a:solidFill>
              <a:latin typeface="Times New Roman" pitchFamily="18" charset="0"/>
              <a:cs typeface="Times New Roman" pitchFamily="18" charset="0"/>
            </a:endParaRPr>
          </a:p>
        </p:txBody>
      </p:sp>
      <p:pic>
        <p:nvPicPr>
          <p:cNvPr id="10242" name="Picture 2" descr="Kỷ niệm của Bác ở Chiến khu Việt Bắc - Báo Hà Gia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3407" y="1810743"/>
            <a:ext cx="5281448" cy="3552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9020" y="1558487"/>
            <a:ext cx="5982138" cy="1820948"/>
          </a:xfrm>
          <a:prstGeom prst="rect">
            <a:avLst/>
          </a:prstGeom>
          <a:noFill/>
        </p:spPr>
        <p:txBody>
          <a:bodyPr wrap="square" rtlCol="0">
            <a:spAutoFit/>
          </a:bodyPr>
          <a:lstStyle/>
          <a:p>
            <a:pPr marL="457200" marR="0" lvl="0" indent="-457200" algn="just" defTabSz="914400" eaLnBrk="1" fontAlgn="auto" latinLnBrk="0" hangingPunct="1">
              <a:lnSpc>
                <a:spcPct val="150000"/>
              </a:lnSpc>
              <a:spcBef>
                <a:spcPts val="0"/>
              </a:spcBef>
              <a:spcAft>
                <a:spcPts val="0"/>
              </a:spcAft>
              <a:buClrTx/>
              <a:buSzTx/>
              <a:buFontTx/>
              <a:buChar char="-"/>
              <a:tabLst/>
              <a:defRPr/>
            </a:pPr>
            <a:r>
              <a:rPr kumimoji="0" lang="vi-VN"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Sử dụng từ Hán Việt: tạo không khí trang trọng, đúng tính chất của một cuộc chia tay tập thể.</a:t>
            </a:r>
            <a:endParaRPr kumimoji="0" lang="en-US"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1" name="Rectangle 10"/>
          <p:cNvSpPr/>
          <p:nvPr/>
        </p:nvSpPr>
        <p:spPr>
          <a:xfrm>
            <a:off x="583321" y="3417398"/>
            <a:ext cx="5927837" cy="1892826"/>
          </a:xfrm>
          <a:prstGeom prst="rect">
            <a:avLst/>
          </a:prstGeom>
        </p:spPr>
        <p:txBody>
          <a:bodyPr wrap="square">
            <a:spAutoFit/>
          </a:bodyPr>
          <a:lstStyle/>
          <a:p>
            <a:pPr marL="342900" marR="0" lvl="0" indent="-342900" algn="just" defTabSz="914400" eaLnBrk="1" fontAlgn="auto" latinLnBrk="0" hangingPunct="1">
              <a:lnSpc>
                <a:spcPct val="150000"/>
              </a:lnSpc>
              <a:spcBef>
                <a:spcPts val="0"/>
              </a:spcBef>
              <a:spcAft>
                <a:spcPts val="0"/>
              </a:spcAft>
              <a:buClrTx/>
              <a:buSzTx/>
              <a:buFontTx/>
              <a:buChar char="-"/>
              <a:tabLst/>
              <a:defRPr/>
            </a:pPr>
            <a:r>
              <a:rPr kumimoji="0" lang="vi-VN"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Cách ngắt nhịp 3/3; 3/3/2 ở hai câu thơ cuối</a:t>
            </a:r>
            <a:r>
              <a:rPr kumimoji="0" lang="en-US"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6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dấu</a:t>
            </a:r>
            <a:r>
              <a:rPr kumimoji="0" lang="en-US"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6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chấm</a:t>
            </a:r>
            <a:r>
              <a:rPr kumimoji="0" lang="en-US"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6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lửng</a:t>
            </a:r>
            <a:r>
              <a:rPr kumimoji="0" lang="vi-VN"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góp phần diễn tả tâm trạng ngập ngừng, bối rối...</a:t>
            </a:r>
            <a:endParaRPr kumimoji="0" lang="en-US" sz="26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 name="Rectangle 1"/>
          <p:cNvSpPr/>
          <p:nvPr/>
        </p:nvSpPr>
        <p:spPr>
          <a:xfrm>
            <a:off x="63058" y="5567511"/>
            <a:ext cx="11987047" cy="620619"/>
          </a:xfrm>
          <a:prstGeom prst="rect">
            <a:avLst/>
          </a:prstGeom>
        </p:spPr>
        <p:txBody>
          <a:bodyPr wrap="square">
            <a:spAutoFit/>
          </a:bodyPr>
          <a:lstStyle/>
          <a:p>
            <a:pPr marL="342900" lvl="0" indent="-342900" algn="ctr">
              <a:lnSpc>
                <a:spcPct val="150000"/>
              </a:lnSpc>
              <a:buFont typeface="Wingdings" pitchFamily="2" charset="2"/>
              <a:buChar char="Ø"/>
            </a:pPr>
            <a:r>
              <a:rPr lang="vi-VN" sz="2600" b="1" i="1" dirty="0">
                <a:solidFill>
                  <a:schemeClr val="accent2">
                    <a:lumMod val="50000"/>
                  </a:schemeClr>
                </a:solidFill>
                <a:latin typeface="Times New Roman"/>
              </a:rPr>
              <a:t>Niềm xúc động nghẹn ngào</a:t>
            </a:r>
            <a:r>
              <a:rPr lang="en-US" sz="2600" b="1" i="1" dirty="0">
                <a:solidFill>
                  <a:schemeClr val="accent2">
                    <a:lumMod val="50000"/>
                  </a:schemeClr>
                </a:solidFill>
                <a:latin typeface="Times New Roman"/>
              </a:rPr>
              <a:t>, </a:t>
            </a:r>
            <a:r>
              <a:rPr lang="en-US" sz="2600" b="1" i="1" dirty="0" err="1">
                <a:solidFill>
                  <a:schemeClr val="accent2">
                    <a:lumMod val="50000"/>
                  </a:schemeClr>
                </a:solidFill>
                <a:latin typeface="Times New Roman"/>
              </a:rPr>
              <a:t>tình</a:t>
            </a:r>
            <a:r>
              <a:rPr lang="en-US" sz="2600" b="1" i="1" dirty="0">
                <a:solidFill>
                  <a:schemeClr val="accent2">
                    <a:lumMod val="50000"/>
                  </a:schemeClr>
                </a:solidFill>
                <a:latin typeface="Times New Roman"/>
              </a:rPr>
              <a:t> </a:t>
            </a:r>
            <a:r>
              <a:rPr lang="en-US" sz="2600" b="1" i="1" dirty="0" err="1">
                <a:solidFill>
                  <a:schemeClr val="accent2">
                    <a:lumMod val="50000"/>
                  </a:schemeClr>
                </a:solidFill>
                <a:latin typeface="Times New Roman"/>
              </a:rPr>
              <a:t>cảm</a:t>
            </a:r>
            <a:r>
              <a:rPr lang="en-US" sz="2600" b="1" i="1" dirty="0">
                <a:solidFill>
                  <a:schemeClr val="accent2">
                    <a:lumMod val="50000"/>
                  </a:schemeClr>
                </a:solidFill>
                <a:latin typeface="Times New Roman"/>
              </a:rPr>
              <a:t> </a:t>
            </a:r>
            <a:r>
              <a:rPr lang="en-US" sz="2600" b="1" i="1" dirty="0" err="1">
                <a:solidFill>
                  <a:schemeClr val="accent2">
                    <a:lumMod val="50000"/>
                  </a:schemeClr>
                </a:solidFill>
                <a:latin typeface="Times New Roman"/>
              </a:rPr>
              <a:t>thủy</a:t>
            </a:r>
            <a:r>
              <a:rPr lang="en-US" sz="2600" b="1" i="1" dirty="0">
                <a:solidFill>
                  <a:schemeClr val="accent2">
                    <a:lumMod val="50000"/>
                  </a:schemeClr>
                </a:solidFill>
                <a:latin typeface="Times New Roman"/>
              </a:rPr>
              <a:t> </a:t>
            </a:r>
            <a:r>
              <a:rPr lang="en-US" sz="2600" b="1" i="1" dirty="0" err="1">
                <a:solidFill>
                  <a:schemeClr val="accent2">
                    <a:lumMod val="50000"/>
                  </a:schemeClr>
                </a:solidFill>
                <a:latin typeface="Times New Roman"/>
              </a:rPr>
              <a:t>chung</a:t>
            </a:r>
            <a:r>
              <a:rPr lang="en-US" sz="2600" b="1" i="1" dirty="0">
                <a:solidFill>
                  <a:schemeClr val="accent2">
                    <a:lumMod val="50000"/>
                  </a:schemeClr>
                </a:solidFill>
                <a:latin typeface="Times New Roman"/>
              </a:rPr>
              <a:t> son </a:t>
            </a:r>
            <a:r>
              <a:rPr lang="en-US" sz="2600" b="1" i="1" dirty="0" err="1">
                <a:solidFill>
                  <a:schemeClr val="accent2">
                    <a:lumMod val="50000"/>
                  </a:schemeClr>
                </a:solidFill>
                <a:latin typeface="Times New Roman"/>
              </a:rPr>
              <a:t>sắt</a:t>
            </a:r>
            <a:r>
              <a:rPr lang="en-US" sz="2600" b="1" i="1" dirty="0">
                <a:solidFill>
                  <a:schemeClr val="accent2">
                    <a:lumMod val="50000"/>
                  </a:schemeClr>
                </a:solidFill>
                <a:latin typeface="Times New Roman"/>
              </a:rPr>
              <a:t> </a:t>
            </a:r>
            <a:r>
              <a:rPr lang="vi-VN" sz="2600" b="1" i="1" dirty="0">
                <a:solidFill>
                  <a:schemeClr val="accent2">
                    <a:lumMod val="50000"/>
                  </a:schemeClr>
                </a:solidFill>
                <a:latin typeface="Times New Roman"/>
              </a:rPr>
              <a:t>của người về xuôi.</a:t>
            </a:r>
            <a:endParaRPr lang="en-US" sz="2600" b="1" i="1" dirty="0">
              <a:solidFill>
                <a:schemeClr val="accent2">
                  <a:lumMod val="50000"/>
                </a:schemeClr>
              </a:solidFill>
              <a:latin typeface="Times New Roman"/>
            </a:endParaRPr>
          </a:p>
        </p:txBody>
      </p:sp>
    </p:spTree>
    <p:extLst>
      <p:ext uri="{BB962C8B-B14F-4D97-AF65-F5344CB8AC3E}">
        <p14:creationId xmlns:p14="http://schemas.microsoft.com/office/powerpoint/2010/main" val="136751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320566" y="1649094"/>
            <a:ext cx="11461531" cy="12207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a:solidFill>
                  <a:srgbClr val="000000"/>
                </a:solidFill>
                <a:latin typeface="Times New Roman" pitchFamily="18" charset="0"/>
                <a:cs typeface="Times New Roman" pitchFamily="18" charset="0"/>
              </a:rPr>
              <a:t>Đoạn thơ là hồi ức về những kỉ niệm đẹp: điệp từ </a:t>
            </a:r>
            <a:r>
              <a:rPr lang="vi-VN" sz="2600" i="1" dirty="0">
                <a:solidFill>
                  <a:srgbClr val="0000FF"/>
                </a:solidFill>
                <a:latin typeface="Times New Roman" pitchFamily="18" charset="0"/>
                <a:cs typeface="Times New Roman" pitchFamily="18" charset="0"/>
              </a:rPr>
              <a:t>“nhớ”, “nhớ sao”, “nhớ gì”…</a:t>
            </a:r>
            <a:r>
              <a:rPr lang="vi-VN" sz="2600" dirty="0">
                <a:solidFill>
                  <a:srgbClr val="000000"/>
                </a:solidFill>
                <a:latin typeface="Times New Roman" pitchFamily="18" charset="0"/>
                <a:cs typeface="Times New Roman" pitchFamily="18" charset="0"/>
              </a:rPr>
              <a:t> xuyên suốt.</a:t>
            </a:r>
            <a:endParaRPr lang="en-US" sz="2600" dirty="0">
              <a:solidFill>
                <a:srgbClr val="000000"/>
              </a:solidFill>
              <a:latin typeface="Times New Roman" pitchFamily="18" charset="0"/>
              <a:cs typeface="Times New Roman" pitchFamily="18" charset="0"/>
            </a:endParaRPr>
          </a:p>
        </p:txBody>
      </p:sp>
      <p:sp>
        <p:nvSpPr>
          <p:cNvPr id="23556" name="Rectangle 4"/>
          <p:cNvSpPr>
            <a:spLocks noChangeArrowheads="1"/>
          </p:cNvSpPr>
          <p:nvPr/>
        </p:nvSpPr>
        <p:spPr bwMode="auto">
          <a:xfrm>
            <a:off x="254642" y="2966814"/>
            <a:ext cx="6729479" cy="3093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b="1" dirty="0">
                <a:solidFill>
                  <a:srgbClr val="000000"/>
                </a:solidFill>
                <a:latin typeface="Times New Roman" pitchFamily="18" charset="0"/>
                <a:cs typeface="Times New Roman" pitchFamily="18" charset="0"/>
              </a:rPr>
              <a:t>Cảnh núi rừng Việt Bắc:</a:t>
            </a:r>
            <a:r>
              <a:rPr lang="en-US" sz="2600" dirty="0">
                <a:solidFill>
                  <a:srgbClr val="000000"/>
                </a:solidFill>
                <a:latin typeface="Times New Roman" pitchFamily="18" charset="0"/>
                <a:cs typeface="Times New Roman" pitchFamily="18" charset="0"/>
              </a:rPr>
              <a:t> </a:t>
            </a:r>
            <a:r>
              <a:rPr lang="vi-VN" sz="2600" dirty="0">
                <a:solidFill>
                  <a:srgbClr val="000000"/>
                </a:solidFill>
                <a:latin typeface="Times New Roman" pitchFamily="18" charset="0"/>
                <a:cs typeface="Times New Roman" pitchFamily="18" charset="0"/>
              </a:rPr>
              <a:t>Hiện lên đa dạng, sinh động trong nhiều khoảng không gian và thời gian khác nhau; có những nét riêng biệt, độc đáo, khác hẳn những miền quê khác:</a:t>
            </a:r>
            <a:endParaRPr lang="en-US" sz="2600" i="1" dirty="0">
              <a:solidFill>
                <a:srgbClr val="000000"/>
              </a:solidFill>
              <a:latin typeface="Times New Roman" pitchFamily="18" charset="0"/>
              <a:cs typeface="Times New Roman" pitchFamily="18" charset="0"/>
            </a:endParaRPr>
          </a:p>
          <a:p>
            <a:pPr algn="just" fontAlgn="base">
              <a:lnSpc>
                <a:spcPct val="150000"/>
              </a:lnSpc>
              <a:spcBef>
                <a:spcPct val="0"/>
              </a:spcBef>
              <a:spcAft>
                <a:spcPct val="0"/>
              </a:spcAft>
            </a:pPr>
            <a:r>
              <a:rPr lang="en-US" sz="2600" i="1" dirty="0">
                <a:solidFill>
                  <a:srgbClr val="000000"/>
                </a:solidFill>
                <a:latin typeface="Times New Roman" pitchFamily="18" charset="0"/>
                <a:cs typeface="Times New Roman" pitchFamily="18" charset="0"/>
              </a:rPr>
              <a:t>                       </a:t>
            </a:r>
            <a:r>
              <a:rPr lang="vi-VN" sz="2600" b="1" i="1" dirty="0">
                <a:solidFill>
                  <a:srgbClr val="0000FF"/>
                </a:solidFill>
                <a:latin typeface="Times New Roman" pitchFamily="18" charset="0"/>
                <a:cs typeface="Times New Roman" pitchFamily="18" charset="0"/>
              </a:rPr>
              <a:t>“Nhớ gì …</a:t>
            </a:r>
            <a:r>
              <a:rPr lang="en-US" sz="2600" b="1" i="1" dirty="0">
                <a:solidFill>
                  <a:srgbClr val="0000FF"/>
                </a:solidFill>
                <a:latin typeface="Times New Roman" pitchFamily="18" charset="0"/>
                <a:cs typeface="Times New Roman" pitchFamily="18" charset="0"/>
              </a:rPr>
              <a:t>…</a:t>
            </a:r>
            <a:r>
              <a:rPr lang="vi-VN" sz="2600" b="1" i="1" dirty="0">
                <a:solidFill>
                  <a:srgbClr val="0000FF"/>
                </a:solidFill>
                <a:latin typeface="Times New Roman" pitchFamily="18" charset="0"/>
                <a:cs typeface="Times New Roman" pitchFamily="18" charset="0"/>
              </a:rPr>
              <a:t> vơi đầy”.</a:t>
            </a:r>
          </a:p>
        </p:txBody>
      </p:sp>
      <p:sp>
        <p:nvSpPr>
          <p:cNvPr id="2" name="Rectangle 1"/>
          <p:cNvSpPr/>
          <p:nvPr/>
        </p:nvSpPr>
        <p:spPr>
          <a:xfrm>
            <a:off x="304800" y="266911"/>
            <a:ext cx="4958024" cy="553998"/>
          </a:xfrm>
          <a:prstGeom prst="rect">
            <a:avLst/>
          </a:prstGeom>
        </p:spPr>
        <p:txBody>
          <a:bodyPr wrap="none">
            <a:spAutoFit/>
          </a:bodyPr>
          <a:lstStyle/>
          <a:p>
            <a:pPr lvl="0"/>
            <a:r>
              <a:rPr lang="en-US" sz="3000" b="1" i="1" dirty="0">
                <a:solidFill>
                  <a:srgbClr val="0070C0"/>
                </a:solidFill>
                <a:latin typeface="Times New Roman"/>
              </a:rPr>
              <a:t>2. </a:t>
            </a:r>
            <a:r>
              <a:rPr lang="en-US" sz="3000" b="1" i="1" dirty="0" err="1">
                <a:solidFill>
                  <a:srgbClr val="0070C0"/>
                </a:solidFill>
                <a:latin typeface="Times New Roman"/>
              </a:rPr>
              <a:t>Những</a:t>
            </a:r>
            <a:r>
              <a:rPr lang="en-US" sz="3000" b="1" i="1" dirty="0">
                <a:solidFill>
                  <a:srgbClr val="0070C0"/>
                </a:solidFill>
                <a:latin typeface="Times New Roman"/>
              </a:rPr>
              <a:t> </a:t>
            </a:r>
            <a:r>
              <a:rPr lang="en-US" sz="3000" b="1" i="1" dirty="0" err="1">
                <a:solidFill>
                  <a:srgbClr val="0070C0"/>
                </a:solidFill>
                <a:latin typeface="Times New Roman"/>
              </a:rPr>
              <a:t>kỉ</a:t>
            </a:r>
            <a:r>
              <a:rPr lang="en-US" sz="3000" b="1" i="1" dirty="0">
                <a:solidFill>
                  <a:srgbClr val="0070C0"/>
                </a:solidFill>
                <a:latin typeface="Times New Roman"/>
              </a:rPr>
              <a:t> </a:t>
            </a:r>
            <a:r>
              <a:rPr lang="en-US" sz="3000" b="1" i="1" dirty="0" err="1">
                <a:solidFill>
                  <a:srgbClr val="0070C0"/>
                </a:solidFill>
                <a:latin typeface="Times New Roman"/>
              </a:rPr>
              <a:t>niệm</a:t>
            </a:r>
            <a:r>
              <a:rPr lang="en-US" sz="3000" b="1" i="1" dirty="0">
                <a:solidFill>
                  <a:srgbClr val="0070C0"/>
                </a:solidFill>
                <a:latin typeface="Times New Roman"/>
              </a:rPr>
              <a:t> </a:t>
            </a:r>
            <a:r>
              <a:rPr lang="en-US" sz="3000" b="1" i="1" dirty="0" err="1">
                <a:solidFill>
                  <a:srgbClr val="0070C0"/>
                </a:solidFill>
                <a:latin typeface="Times New Roman"/>
              </a:rPr>
              <a:t>về</a:t>
            </a:r>
            <a:r>
              <a:rPr lang="en-US" sz="3000" b="1" i="1" dirty="0">
                <a:solidFill>
                  <a:srgbClr val="0070C0"/>
                </a:solidFill>
                <a:latin typeface="Times New Roman"/>
              </a:rPr>
              <a:t> </a:t>
            </a:r>
            <a:r>
              <a:rPr lang="en-US" sz="3000" b="1" i="1" dirty="0" err="1">
                <a:solidFill>
                  <a:srgbClr val="0070C0"/>
                </a:solidFill>
                <a:latin typeface="Times New Roman"/>
              </a:rPr>
              <a:t>Việt</a:t>
            </a:r>
            <a:r>
              <a:rPr lang="en-US" sz="3000" b="1" i="1" dirty="0">
                <a:solidFill>
                  <a:srgbClr val="0070C0"/>
                </a:solidFill>
                <a:latin typeface="Times New Roman"/>
              </a:rPr>
              <a:t> </a:t>
            </a:r>
            <a:r>
              <a:rPr lang="en-US" sz="3000" b="1" i="1" dirty="0" err="1">
                <a:solidFill>
                  <a:srgbClr val="0070C0"/>
                </a:solidFill>
                <a:latin typeface="Times New Roman"/>
              </a:rPr>
              <a:t>Bắc</a:t>
            </a:r>
            <a:endParaRPr lang="en-US" sz="3000" b="1" i="1" dirty="0">
              <a:solidFill>
                <a:srgbClr val="0070C0"/>
              </a:solidFill>
              <a:latin typeface="Times New Roman"/>
            </a:endParaRPr>
          </a:p>
        </p:txBody>
      </p:sp>
      <p:sp>
        <p:nvSpPr>
          <p:cNvPr id="3" name="Rectangle 2"/>
          <p:cNvSpPr/>
          <p:nvPr/>
        </p:nvSpPr>
        <p:spPr>
          <a:xfrm>
            <a:off x="333472" y="836723"/>
            <a:ext cx="2504147" cy="738664"/>
          </a:xfrm>
          <a:prstGeom prst="rect">
            <a:avLst/>
          </a:prstGeom>
        </p:spPr>
        <p:txBody>
          <a:bodyPr wrap="none">
            <a:spAutoFit/>
          </a:bodyPr>
          <a:lstStyle/>
          <a:p>
            <a:pPr lvl="0" algn="just" fontAlgn="base">
              <a:lnSpc>
                <a:spcPct val="150000"/>
              </a:lnSpc>
              <a:spcBef>
                <a:spcPct val="0"/>
              </a:spcBef>
              <a:spcAft>
                <a:spcPct val="0"/>
              </a:spcAft>
            </a:pPr>
            <a:r>
              <a:rPr lang="vi-VN" sz="2800" b="1" dirty="0">
                <a:solidFill>
                  <a:srgbClr val="0000FF"/>
                </a:solidFill>
                <a:latin typeface="Times New Roman" pitchFamily="18" charset="0"/>
                <a:cs typeface="Times New Roman" pitchFamily="18" charset="0"/>
              </a:rPr>
              <a:t>a. Thiên nhiên:</a:t>
            </a:r>
            <a:endParaRPr lang="en-US" sz="2800" dirty="0">
              <a:solidFill>
                <a:srgbClr val="0000FF"/>
              </a:solidFill>
              <a:latin typeface="Times New Roman" pitchFamily="18" charset="0"/>
              <a:cs typeface="Times New Roman" pitchFamily="18" charset="0"/>
            </a:endParaRPr>
          </a:p>
        </p:txBody>
      </p:sp>
      <p:pic>
        <p:nvPicPr>
          <p:cNvPr id="13314" name="Picture 2" descr="chuyển nội dung bài thơ “Việt Bắc” của Tố Hữu sang văn xuôi | My Alo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951" y="3027537"/>
            <a:ext cx="4989424" cy="3322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16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wheel(1)">
                                      <p:cBhvr>
                                        <p:cTn id="17" dur="2000"/>
                                        <p:tgtEl>
                                          <p:spTgt spid="133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555">
                                            <p:txEl>
                                              <p:pRg st="0" end="0"/>
                                            </p:txEl>
                                          </p:spTgt>
                                        </p:tgtEl>
                                        <p:attrNameLst>
                                          <p:attrName>style.visibility</p:attrName>
                                        </p:attrNameLst>
                                      </p:cBhvr>
                                      <p:to>
                                        <p:strVal val="visible"/>
                                      </p:to>
                                    </p:set>
                                    <p:animEffect transition="in" filter="blinds(horizontal)">
                                      <p:cBhvr>
                                        <p:cTn id="22" dur="500"/>
                                        <p:tgtEl>
                                          <p:spTgt spid="2355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556">
                                            <p:txEl>
                                              <p:pRg st="0" end="0"/>
                                            </p:txEl>
                                          </p:spTgt>
                                        </p:tgtEl>
                                        <p:attrNameLst>
                                          <p:attrName>style.visibility</p:attrName>
                                        </p:attrNameLst>
                                      </p:cBhvr>
                                      <p:to>
                                        <p:strVal val="visible"/>
                                      </p:to>
                                    </p:set>
                                    <p:animEffect transition="in" filter="blinds(horizontal)">
                                      <p:cBhvr>
                                        <p:cTn id="27" dur="500"/>
                                        <p:tgtEl>
                                          <p:spTgt spid="2355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3556">
                                            <p:txEl>
                                              <p:pRg st="1" end="1"/>
                                            </p:txEl>
                                          </p:spTgt>
                                        </p:tgtEl>
                                        <p:attrNameLst>
                                          <p:attrName>style.visibility</p:attrName>
                                        </p:attrNameLst>
                                      </p:cBhvr>
                                      <p:to>
                                        <p:strVal val="visible"/>
                                      </p:to>
                                    </p:set>
                                    <p:animEffect transition="in" filter="blinds(horizontal)">
                                      <p:cBhvr>
                                        <p:cTn id="32" dur="500"/>
                                        <p:tgtEl>
                                          <p:spTgt spid="235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266911"/>
            <a:ext cx="4958024" cy="553998"/>
          </a:xfrm>
          <a:prstGeom prst="rect">
            <a:avLst/>
          </a:prstGeom>
        </p:spPr>
        <p:txBody>
          <a:bodyPr wrap="none">
            <a:spAutoFit/>
          </a:bodyPr>
          <a:lstStyle/>
          <a:p>
            <a:r>
              <a:rPr lang="en-US" sz="3000" b="1" i="1" dirty="0">
                <a:solidFill>
                  <a:srgbClr val="0070C0"/>
                </a:solidFill>
                <a:latin typeface="Times New Roman"/>
              </a:rPr>
              <a:t>2. </a:t>
            </a:r>
            <a:r>
              <a:rPr lang="en-US" sz="3000" b="1" i="1" dirty="0" err="1">
                <a:solidFill>
                  <a:srgbClr val="0070C0"/>
                </a:solidFill>
                <a:latin typeface="Times New Roman"/>
              </a:rPr>
              <a:t>Những</a:t>
            </a:r>
            <a:r>
              <a:rPr lang="en-US" sz="3000" b="1" i="1" dirty="0">
                <a:solidFill>
                  <a:srgbClr val="0070C0"/>
                </a:solidFill>
                <a:latin typeface="Times New Roman"/>
              </a:rPr>
              <a:t> </a:t>
            </a:r>
            <a:r>
              <a:rPr lang="en-US" sz="3000" b="1" i="1" dirty="0" err="1">
                <a:solidFill>
                  <a:srgbClr val="0070C0"/>
                </a:solidFill>
                <a:latin typeface="Times New Roman"/>
              </a:rPr>
              <a:t>kỉ</a:t>
            </a:r>
            <a:r>
              <a:rPr lang="en-US" sz="3000" b="1" i="1" dirty="0">
                <a:solidFill>
                  <a:srgbClr val="0070C0"/>
                </a:solidFill>
                <a:latin typeface="Times New Roman"/>
              </a:rPr>
              <a:t> </a:t>
            </a:r>
            <a:r>
              <a:rPr lang="en-US" sz="3000" b="1" i="1" dirty="0" err="1">
                <a:solidFill>
                  <a:srgbClr val="0070C0"/>
                </a:solidFill>
                <a:latin typeface="Times New Roman"/>
              </a:rPr>
              <a:t>niệm</a:t>
            </a:r>
            <a:r>
              <a:rPr lang="en-US" sz="3000" b="1" i="1" dirty="0">
                <a:solidFill>
                  <a:srgbClr val="0070C0"/>
                </a:solidFill>
                <a:latin typeface="Times New Roman"/>
              </a:rPr>
              <a:t> </a:t>
            </a:r>
            <a:r>
              <a:rPr lang="en-US" sz="3000" b="1" i="1" dirty="0" err="1">
                <a:solidFill>
                  <a:srgbClr val="0070C0"/>
                </a:solidFill>
                <a:latin typeface="Times New Roman"/>
              </a:rPr>
              <a:t>về</a:t>
            </a:r>
            <a:r>
              <a:rPr lang="en-US" sz="3000" b="1" i="1" dirty="0">
                <a:solidFill>
                  <a:srgbClr val="0070C0"/>
                </a:solidFill>
                <a:latin typeface="Times New Roman"/>
              </a:rPr>
              <a:t> </a:t>
            </a:r>
            <a:r>
              <a:rPr lang="en-US" sz="3000" b="1" i="1" dirty="0" err="1">
                <a:solidFill>
                  <a:srgbClr val="0070C0"/>
                </a:solidFill>
                <a:latin typeface="Times New Roman"/>
              </a:rPr>
              <a:t>Việt</a:t>
            </a:r>
            <a:r>
              <a:rPr lang="en-US" sz="3000" b="1" i="1" dirty="0">
                <a:solidFill>
                  <a:srgbClr val="0070C0"/>
                </a:solidFill>
                <a:latin typeface="Times New Roman"/>
              </a:rPr>
              <a:t> </a:t>
            </a:r>
            <a:r>
              <a:rPr lang="en-US" sz="3000" b="1" i="1" dirty="0" err="1">
                <a:solidFill>
                  <a:srgbClr val="0070C0"/>
                </a:solidFill>
                <a:latin typeface="Times New Roman"/>
              </a:rPr>
              <a:t>Bắc</a:t>
            </a:r>
            <a:endParaRPr lang="en-US" sz="3000" b="1" i="1" dirty="0">
              <a:solidFill>
                <a:srgbClr val="0070C0"/>
              </a:solidFill>
              <a:latin typeface="Times New Roman"/>
            </a:endParaRPr>
          </a:p>
        </p:txBody>
      </p:sp>
      <p:sp>
        <p:nvSpPr>
          <p:cNvPr id="3" name="Rectangle 2"/>
          <p:cNvSpPr/>
          <p:nvPr/>
        </p:nvSpPr>
        <p:spPr>
          <a:xfrm>
            <a:off x="333472" y="836723"/>
            <a:ext cx="2504147" cy="738664"/>
          </a:xfrm>
          <a:prstGeom prst="rect">
            <a:avLst/>
          </a:prstGeom>
        </p:spPr>
        <p:txBody>
          <a:bodyPr wrap="none">
            <a:spAutoFit/>
          </a:bodyPr>
          <a:lstStyle/>
          <a:p>
            <a:pPr algn="just" fontAlgn="base">
              <a:lnSpc>
                <a:spcPct val="150000"/>
              </a:lnSpc>
              <a:spcBef>
                <a:spcPct val="0"/>
              </a:spcBef>
              <a:spcAft>
                <a:spcPct val="0"/>
              </a:spcAft>
            </a:pPr>
            <a:r>
              <a:rPr lang="vi-VN" sz="2800" b="1" dirty="0">
                <a:solidFill>
                  <a:srgbClr val="0000FF"/>
                </a:solidFill>
                <a:latin typeface="Times New Roman" pitchFamily="18" charset="0"/>
                <a:cs typeface="Times New Roman" pitchFamily="18" charset="0"/>
              </a:rPr>
              <a:t>a. Thiên nhiên:</a:t>
            </a:r>
            <a:endParaRPr lang="en-US" sz="2800" dirty="0">
              <a:solidFill>
                <a:srgbClr val="0000FF"/>
              </a:solidFill>
              <a:latin typeface="Times New Roman" pitchFamily="18" charset="0"/>
              <a:cs typeface="Times New Roman" pitchFamily="18" charset="0"/>
            </a:endParaRPr>
          </a:p>
        </p:txBody>
      </p:sp>
      <p:sp>
        <p:nvSpPr>
          <p:cNvPr id="7" name="Rectangle 3"/>
          <p:cNvSpPr>
            <a:spLocks noChangeArrowheads="1"/>
          </p:cNvSpPr>
          <p:nvPr/>
        </p:nvSpPr>
        <p:spPr bwMode="auto">
          <a:xfrm>
            <a:off x="349239" y="1790239"/>
            <a:ext cx="6067328" cy="39703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800" dirty="0">
                <a:solidFill>
                  <a:srgbClr val="000000"/>
                </a:solidFill>
                <a:latin typeface="Times New Roman" pitchFamily="18" charset="0"/>
                <a:cs typeface="Times New Roman" pitchFamily="18" charset="0"/>
              </a:rPr>
              <a:t>Nỗi nhớ Việc Bắc được </a:t>
            </a:r>
            <a:r>
              <a:rPr lang="vi-VN" sz="2800" b="1" dirty="0">
                <a:solidFill>
                  <a:schemeClr val="accent2">
                    <a:lumMod val="50000"/>
                  </a:schemeClr>
                </a:solidFill>
                <a:latin typeface="Times New Roman" pitchFamily="18" charset="0"/>
                <a:cs typeface="Times New Roman" pitchFamily="18" charset="0"/>
              </a:rPr>
              <a:t>so sánh</a:t>
            </a:r>
            <a:r>
              <a:rPr lang="vi-VN" sz="2800" dirty="0">
                <a:solidFill>
                  <a:schemeClr val="accent2">
                    <a:lumMod val="50000"/>
                  </a:schemeClr>
                </a:solidFill>
                <a:latin typeface="Times New Roman" pitchFamily="18" charset="0"/>
                <a:cs typeface="Times New Roman" pitchFamily="18" charset="0"/>
              </a:rPr>
              <a:t> </a:t>
            </a:r>
            <a:r>
              <a:rPr lang="vi-VN" sz="2800" b="1" dirty="0">
                <a:solidFill>
                  <a:srgbClr val="000000"/>
                </a:solidFill>
                <a:latin typeface="Times New Roman" pitchFamily="18" charset="0"/>
                <a:cs typeface="Times New Roman" pitchFamily="18" charset="0"/>
              </a:rPr>
              <a:t>“</a:t>
            </a:r>
            <a:r>
              <a:rPr lang="vi-VN" sz="2800" b="1" i="1" dirty="0">
                <a:solidFill>
                  <a:srgbClr val="000000"/>
                </a:solidFill>
                <a:latin typeface="Times New Roman" pitchFamily="18" charset="0"/>
                <a:cs typeface="Times New Roman" pitchFamily="18" charset="0"/>
              </a:rPr>
              <a:t>như nhớ người yêu”</a:t>
            </a:r>
            <a:endParaRPr lang="en-US" sz="2800" b="1" i="1" dirty="0">
              <a:solidFill>
                <a:srgbClr val="0000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 typeface="Wingdings" pitchFamily="2" charset="2"/>
              <a:buChar char="à"/>
            </a:pPr>
            <a:r>
              <a:rPr lang="en-US" sz="2800" dirty="0">
                <a:solidFill>
                  <a:srgbClr val="000000"/>
                </a:solidFill>
                <a:latin typeface="Times New Roman" pitchFamily="18" charset="0"/>
                <a:cs typeface="Times New Roman" pitchFamily="18" charset="0"/>
              </a:rPr>
              <a:t>N</a:t>
            </a:r>
            <a:r>
              <a:rPr lang="vi-VN" sz="2800" dirty="0">
                <a:solidFill>
                  <a:srgbClr val="000000"/>
                </a:solidFill>
                <a:latin typeface="Times New Roman" pitchFamily="18" charset="0"/>
                <a:cs typeface="Times New Roman" pitchFamily="18" charset="0"/>
              </a:rPr>
              <a:t>ỗi nhớ cháy bỏng, da diết, mãnh liệt.</a:t>
            </a:r>
            <a:endParaRPr lang="en-US" sz="2800" dirty="0">
              <a:solidFill>
                <a:srgbClr val="0000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Tx/>
              <a:buChar char="-"/>
            </a:pPr>
            <a:r>
              <a:rPr lang="vi-VN" sz="2800" b="1" dirty="0">
                <a:solidFill>
                  <a:schemeClr val="accent2">
                    <a:lumMod val="50000"/>
                  </a:schemeClr>
                </a:solidFill>
                <a:latin typeface="Times New Roman" pitchFamily="18" charset="0"/>
                <a:cs typeface="Times New Roman" pitchFamily="18" charset="0"/>
              </a:rPr>
              <a:t>Điệp từ “</a:t>
            </a:r>
            <a:r>
              <a:rPr lang="vi-VN" sz="2800" b="1" i="1" dirty="0">
                <a:solidFill>
                  <a:schemeClr val="accent2">
                    <a:lumMod val="50000"/>
                  </a:schemeClr>
                </a:solidFill>
                <a:latin typeface="Times New Roman" pitchFamily="18" charset="0"/>
                <a:cs typeface="Times New Roman" pitchFamily="18" charset="0"/>
              </a:rPr>
              <a:t>nhớ</a:t>
            </a:r>
            <a:r>
              <a:rPr lang="vi-VN" sz="2800" b="1" dirty="0">
                <a:solidFill>
                  <a:schemeClr val="accent2">
                    <a:lumMod val="50000"/>
                  </a:schemeClr>
                </a:solidFill>
                <a:latin typeface="Times New Roman" pitchFamily="18" charset="0"/>
                <a:cs typeface="Times New Roman" pitchFamily="18" charset="0"/>
              </a:rPr>
              <a:t>”</a:t>
            </a:r>
            <a:r>
              <a:rPr lang="vi-VN" sz="2800" dirty="0">
                <a:solidFill>
                  <a:schemeClr val="accent2">
                    <a:lumMod val="50000"/>
                  </a:schemeClr>
                </a:solidFill>
                <a:latin typeface="Times New Roman" pitchFamily="18" charset="0"/>
                <a:cs typeface="Times New Roman" pitchFamily="18" charset="0"/>
              </a:rPr>
              <a:t> </a:t>
            </a:r>
            <a:r>
              <a:rPr lang="vi-VN" sz="2800" dirty="0">
                <a:solidFill>
                  <a:srgbClr val="000000"/>
                </a:solidFill>
                <a:latin typeface="Times New Roman" pitchFamily="18" charset="0"/>
                <a:cs typeface="Times New Roman" pitchFamily="18" charset="0"/>
              </a:rPr>
              <a:t>đặt ở đầu câu </a:t>
            </a:r>
            <a:r>
              <a:rPr lang="vi-VN" sz="2800" dirty="0">
                <a:solidFill>
                  <a:srgbClr val="000000"/>
                </a:solidFill>
                <a:latin typeface="Times New Roman" pitchFamily="18" charset="0"/>
                <a:cs typeface="Times New Roman" pitchFamily="18" charset="0"/>
                <a:sym typeface="Wingdings" pitchFamily="2" charset="2"/>
              </a:rPr>
              <a:t></a:t>
            </a:r>
            <a:r>
              <a:rPr lang="vi-VN" sz="2800" dirty="0">
                <a:solidFill>
                  <a:srgbClr val="000000"/>
                </a:solidFill>
                <a:latin typeface="Times New Roman" pitchFamily="18" charset="0"/>
                <a:cs typeface="Times New Roman" pitchFamily="18" charset="0"/>
              </a:rPr>
              <a:t> như </a:t>
            </a:r>
            <a:r>
              <a:rPr lang="vi-VN" sz="2800" b="1" dirty="0">
                <a:solidFill>
                  <a:schemeClr val="accent2">
                    <a:lumMod val="50000"/>
                  </a:schemeClr>
                </a:solidFill>
                <a:latin typeface="Times New Roman" pitchFamily="18" charset="0"/>
                <a:cs typeface="Times New Roman" pitchFamily="18" charset="0"/>
              </a:rPr>
              <a:t>liệt kê</a:t>
            </a:r>
            <a:r>
              <a:rPr lang="vi-VN" sz="2800" dirty="0">
                <a:solidFill>
                  <a:schemeClr val="accent2">
                    <a:lumMod val="50000"/>
                  </a:schemeClr>
                </a:solidFill>
                <a:latin typeface="Times New Roman" pitchFamily="18" charset="0"/>
                <a:cs typeface="Times New Roman" pitchFamily="18" charset="0"/>
              </a:rPr>
              <a:t> </a:t>
            </a:r>
            <a:r>
              <a:rPr lang="vi-VN" sz="2800" dirty="0">
                <a:solidFill>
                  <a:srgbClr val="000000"/>
                </a:solidFill>
                <a:latin typeface="Times New Roman" pitchFamily="18" charset="0"/>
                <a:cs typeface="Times New Roman" pitchFamily="18" charset="0"/>
              </a:rPr>
              <a:t>ra từng nỗi nhớ cụ thể: </a:t>
            </a:r>
            <a:endParaRPr lang="en-US" sz="2800" dirty="0">
              <a:solidFill>
                <a:srgbClr val="000000"/>
              </a:solidFill>
              <a:latin typeface="Times New Roman" pitchFamily="18" charset="0"/>
              <a:cs typeface="Times New Roman" pitchFamily="18" charset="0"/>
            </a:endParaRPr>
          </a:p>
        </p:txBody>
      </p:sp>
      <p:pic>
        <p:nvPicPr>
          <p:cNvPr id="8" name="Picture 4" descr="Xuân về Việt Bắc"/>
          <p:cNvPicPr>
            <a:picLocks noChangeAspect="1" noChangeArrowheads="1"/>
          </p:cNvPicPr>
          <p:nvPr/>
        </p:nvPicPr>
        <p:blipFill>
          <a:blip r:embed="rId2">
            <a:lum bright="18000"/>
            <a:extLst>
              <a:ext uri="{28A0092B-C50C-407E-A947-70E740481C1C}">
                <a14:useLocalDpi xmlns:a14="http://schemas.microsoft.com/office/drawing/2010/main" val="0"/>
              </a:ext>
            </a:extLst>
          </a:blip>
          <a:srcRect l="11058" t="12320" r="11890" b="21094"/>
          <a:stretch>
            <a:fillRect/>
          </a:stretch>
        </p:blipFill>
        <p:spPr bwMode="auto">
          <a:xfrm>
            <a:off x="6614510" y="2065282"/>
            <a:ext cx="5577490" cy="3279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64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9" name="Rectangle 5"/>
          <p:cNvSpPr>
            <a:spLocks noChangeArrowheads="1"/>
          </p:cNvSpPr>
          <p:nvPr/>
        </p:nvSpPr>
        <p:spPr bwMode="auto">
          <a:xfrm>
            <a:off x="241733" y="2426592"/>
            <a:ext cx="5083443"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sz="3200" i="1" dirty="0">
                <a:solidFill>
                  <a:srgbClr val="000000"/>
                </a:solidFill>
                <a:latin typeface="Times New Roman" pitchFamily="18" charset="0"/>
                <a:cs typeface="Times New Roman" pitchFamily="18" charset="0"/>
              </a:rPr>
              <a:t>+ N</a:t>
            </a:r>
            <a:r>
              <a:rPr lang="vi-VN" sz="3200" i="1" dirty="0">
                <a:solidFill>
                  <a:srgbClr val="000000"/>
                </a:solidFill>
                <a:latin typeface="Times New Roman" pitchFamily="18" charset="0"/>
                <a:cs typeface="Times New Roman" pitchFamily="18" charset="0"/>
              </a:rPr>
              <a:t>hớ ánh nắng ban chiều</a:t>
            </a:r>
            <a:r>
              <a:rPr lang="en-US" sz="3200" i="1" dirty="0">
                <a:solidFill>
                  <a:srgbClr val="000000"/>
                </a:solidFill>
                <a:latin typeface="Times New Roman" pitchFamily="18" charset="0"/>
                <a:cs typeface="Times New Roman" pitchFamily="18" charset="0"/>
              </a:rPr>
              <a:t>…</a:t>
            </a:r>
            <a:r>
              <a:rPr lang="vi-VN" sz="3200" i="1" dirty="0">
                <a:solidFill>
                  <a:srgbClr val="000000"/>
                </a:solidFill>
                <a:latin typeface="Times New Roman" pitchFamily="18" charset="0"/>
                <a:cs typeface="Times New Roman" pitchFamily="18" charset="0"/>
              </a:rPr>
              <a:t> </a:t>
            </a:r>
            <a:endParaRPr lang="en-US" sz="3200" i="1" dirty="0">
              <a:solidFill>
                <a:srgbClr val="000000"/>
              </a:solidFill>
              <a:latin typeface="Times New Roman" pitchFamily="18" charset="0"/>
              <a:cs typeface="Times New Roman" pitchFamily="18" charset="0"/>
            </a:endParaRPr>
          </a:p>
        </p:txBody>
      </p:sp>
      <p:pic>
        <p:nvPicPr>
          <p:cNvPr id="17410" name="Picture 2" descr="Vì sao du lịch núi rừng Tây Bắc lại hấp dẫn khách du lịch một cách kỳ lạ? -  BlogAnC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766" y="1024911"/>
            <a:ext cx="6667500" cy="519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66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wipe(down)">
                                      <p:cBhvr>
                                        <p:cTn id="7" dur="500"/>
                                        <p:tgtEl>
                                          <p:spTgt spid="2662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wheel(1)">
                                      <p:cBhvr>
                                        <p:cTn id="12"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31" name="Rectangle 7"/>
          <p:cNvSpPr>
            <a:spLocks noChangeArrowheads="1"/>
          </p:cNvSpPr>
          <p:nvPr/>
        </p:nvSpPr>
        <p:spPr bwMode="auto">
          <a:xfrm>
            <a:off x="725219" y="298921"/>
            <a:ext cx="10357939"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spcBef>
                <a:spcPct val="0"/>
              </a:spcBef>
              <a:spcAft>
                <a:spcPct val="0"/>
              </a:spcAft>
            </a:pPr>
            <a:r>
              <a:rPr lang="en-US" sz="3200" i="1" dirty="0">
                <a:solidFill>
                  <a:srgbClr val="000000"/>
                </a:solidFill>
                <a:latin typeface="Times New Roman" pitchFamily="18" charset="0"/>
                <a:cs typeface="Times New Roman" pitchFamily="18" charset="0"/>
              </a:rPr>
              <a:t>+ Á</a:t>
            </a:r>
            <a:r>
              <a:rPr lang="vi-VN" sz="3200" i="1" dirty="0">
                <a:solidFill>
                  <a:srgbClr val="000000"/>
                </a:solidFill>
                <a:latin typeface="Times New Roman" pitchFamily="18" charset="0"/>
                <a:cs typeface="Times New Roman" pitchFamily="18" charset="0"/>
              </a:rPr>
              <a:t>nh trăng buổi tối, không gian gợi cảm nên thơ</a:t>
            </a:r>
            <a:r>
              <a:rPr lang="en-US" sz="3200" i="1" dirty="0">
                <a:solidFill>
                  <a:srgbClr val="000000"/>
                </a:solidFill>
                <a:latin typeface="Times New Roman" pitchFamily="18" charset="0"/>
                <a:cs typeface="Times New Roman" pitchFamily="18" charset="0"/>
              </a:rPr>
              <a:t>…</a:t>
            </a:r>
          </a:p>
        </p:txBody>
      </p:sp>
      <p:pic>
        <p:nvPicPr>
          <p:cNvPr id="6" name="Picture 8" descr="2007"/>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277011" y="1190394"/>
            <a:ext cx="9490843" cy="53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0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wipe(down)">
                                      <p:cBhvr>
                                        <p:cTn id="7" dur="500"/>
                                        <p:tgtEl>
                                          <p:spTgt spid="266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62492" y="204965"/>
            <a:ext cx="10084685" cy="567548"/>
          </a:xfrm>
        </p:spPr>
        <p:txBody>
          <a:bodyPr/>
          <a:lstStyle/>
          <a:p>
            <a:r>
              <a:rPr lang="en-US" sz="3200" i="1" dirty="0">
                <a:latin typeface="Times New Roman" pitchFamily="18" charset="0"/>
                <a:cs typeface="Times New Roman" pitchFamily="18" charset="0"/>
              </a:rPr>
              <a:t>+ N</a:t>
            </a:r>
            <a:r>
              <a:rPr lang="vi-VN" sz="3200" i="1" dirty="0">
                <a:latin typeface="Times New Roman" pitchFamily="18" charset="0"/>
                <a:cs typeface="Times New Roman" pitchFamily="18" charset="0"/>
              </a:rPr>
              <a:t>hững bản làng ẩn hiệntrong sương sớm</a:t>
            </a:r>
            <a:r>
              <a:rPr lang="en-US" sz="3200" dirty="0">
                <a:latin typeface="Times New Roman" pitchFamily="18" charset="0"/>
                <a:cs typeface="Times New Roman" pitchFamily="18" charset="0"/>
              </a:rPr>
              <a:t>…</a:t>
            </a:r>
          </a:p>
        </p:txBody>
      </p:sp>
      <p:pic>
        <p:nvPicPr>
          <p:cNvPr id="7" name="Picture 2" descr="Đắm mình với các tuyệt tác thiên nhiên nơi núi rừng Tây Bắ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5931"/>
            <a:ext cx="12192000" cy="5912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810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7" name="Picture 5" descr="post-22-1210129847"/>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1135117"/>
            <a:ext cx="12192000" cy="5707089"/>
          </a:xfrm>
          <a:prstGeom prst="rect">
            <a:avLst/>
          </a:prstGeom>
          <a:noFill/>
          <a:extLst>
            <a:ext uri="{909E8E84-426E-40DD-AFC4-6F175D3DCCD1}">
              <a14:hiddenFill xmlns:a14="http://schemas.microsoft.com/office/drawing/2010/main">
                <a:solidFill>
                  <a:srgbClr val="FFFFFF"/>
                </a:solidFill>
              </a14:hiddenFill>
            </a:ext>
          </a:extLst>
        </p:spPr>
      </p:pic>
      <p:sp>
        <p:nvSpPr>
          <p:cNvPr id="28678" name="Rectangle 6"/>
          <p:cNvSpPr>
            <a:spLocks noChangeArrowheads="1"/>
          </p:cNvSpPr>
          <p:nvPr/>
        </p:nvSpPr>
        <p:spPr bwMode="auto">
          <a:xfrm>
            <a:off x="362607" y="264661"/>
            <a:ext cx="8056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en-US" sz="3200" i="1" dirty="0">
                <a:solidFill>
                  <a:srgbClr val="0000FF"/>
                </a:solidFill>
                <a:latin typeface="Times New Roman" pitchFamily="18" charset="0"/>
                <a:cs typeface="Times New Roman" pitchFamily="18" charset="0"/>
              </a:rPr>
              <a:t>+ N</a:t>
            </a:r>
            <a:r>
              <a:rPr lang="vi-VN" sz="3200" i="1" dirty="0">
                <a:solidFill>
                  <a:srgbClr val="0000FF"/>
                </a:solidFill>
                <a:latin typeface="Times New Roman" pitchFamily="18" charset="0"/>
                <a:cs typeface="Times New Roman" pitchFamily="18" charset="0"/>
              </a:rPr>
              <a:t>hững ánh lửa hồng trong đêm khuya</a:t>
            </a:r>
            <a:r>
              <a:rPr lang="en-US" sz="3200" i="1" dirty="0">
                <a:solidFill>
                  <a:srgbClr val="0000FF"/>
                </a:solidFill>
                <a:latin typeface="Times New Roman" pitchFamily="18" charset="0"/>
                <a:cs typeface="Times New Roman" pitchFamily="18" charset="0"/>
              </a:rPr>
              <a:t>…</a:t>
            </a:r>
            <a:r>
              <a:rPr lang="vi-VN" sz="3200" dirty="0">
                <a:solidFill>
                  <a:srgbClr val="0000FF"/>
                </a:solidFill>
                <a:latin typeface="Times New Roman" pitchFamily="18" charset="0"/>
                <a:cs typeface="Times New Roman" pitchFamily="18" charset="0"/>
              </a:rPr>
              <a:t> </a:t>
            </a:r>
            <a:endParaRPr lang="en-US"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491810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4" name="Picture 4" descr="thac-ban-gioc"/>
          <p:cNvPicPr>
            <a:picLocks noChangeAspect="1" noChangeArrowheads="1"/>
          </p:cNvPicPr>
          <p:nvPr/>
        </p:nvPicPr>
        <p:blipFill>
          <a:blip r:embed="rId2">
            <a:lum bright="6000"/>
            <a:extLst>
              <a:ext uri="{28A0092B-C50C-407E-A947-70E740481C1C}">
                <a14:useLocalDpi xmlns:a14="http://schemas.microsoft.com/office/drawing/2010/main" val="0"/>
              </a:ext>
            </a:extLst>
          </a:blip>
          <a:srcRect b="20129"/>
          <a:stretch>
            <a:fillRect/>
          </a:stretch>
        </p:blipFill>
        <p:spPr bwMode="auto">
          <a:xfrm>
            <a:off x="1718442" y="1178729"/>
            <a:ext cx="8639503" cy="4433686"/>
          </a:xfrm>
          <a:prstGeom prst="rect">
            <a:avLst/>
          </a:prstGeom>
          <a:noFill/>
          <a:extLst>
            <a:ext uri="{909E8E84-426E-40DD-AFC4-6F175D3DCCD1}">
              <a14:hiddenFill xmlns:a14="http://schemas.microsoft.com/office/drawing/2010/main">
                <a:solidFill>
                  <a:srgbClr val="FFFFFF"/>
                </a:solidFill>
              </a14:hiddenFill>
            </a:ext>
          </a:extLst>
        </p:spPr>
      </p:pic>
      <p:sp>
        <p:nvSpPr>
          <p:cNvPr id="30725" name="Rectangle 5"/>
          <p:cNvSpPr>
            <a:spLocks noChangeArrowheads="1"/>
          </p:cNvSpPr>
          <p:nvPr/>
        </p:nvSpPr>
        <p:spPr bwMode="auto">
          <a:xfrm>
            <a:off x="157661" y="200054"/>
            <a:ext cx="1243900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en-US" sz="3000" i="1" dirty="0">
                <a:solidFill>
                  <a:schemeClr val="accent2">
                    <a:lumMod val="50000"/>
                  </a:schemeClr>
                </a:solidFill>
                <a:latin typeface="Times New Roman" pitchFamily="18" charset="0"/>
                <a:cs typeface="Times New Roman" pitchFamily="18" charset="0"/>
              </a:rPr>
              <a:t>+ N</a:t>
            </a:r>
            <a:r>
              <a:rPr lang="vi-VN" sz="3000" i="1" dirty="0">
                <a:solidFill>
                  <a:schemeClr val="accent2">
                    <a:lumMod val="50000"/>
                  </a:schemeClr>
                </a:solidFill>
                <a:latin typeface="Times New Roman" pitchFamily="18" charset="0"/>
                <a:cs typeface="Times New Roman" pitchFamily="18" charset="0"/>
              </a:rPr>
              <a:t>hững tên núi, tên rừng, tên sông suối, nương rẫy quen thuộc thân yêu</a:t>
            </a:r>
            <a:r>
              <a:rPr lang="en-US" sz="3000" i="1" dirty="0">
                <a:solidFill>
                  <a:schemeClr val="accent2">
                    <a:lumMod val="50000"/>
                  </a:schemeClr>
                </a:solidFill>
                <a:latin typeface="Times New Roman" pitchFamily="18" charset="0"/>
                <a:cs typeface="Times New Roman" pitchFamily="18" charset="0"/>
              </a:rPr>
              <a:t>…</a:t>
            </a:r>
            <a:endParaRPr lang="vi-VN" sz="3000" i="1" dirty="0">
              <a:solidFill>
                <a:schemeClr val="accent2">
                  <a:lumMod val="50000"/>
                </a:schemeClr>
              </a:solidFill>
              <a:latin typeface="Times New Roman" pitchFamily="18" charset="0"/>
              <a:cs typeface="Times New Roman" pitchFamily="18" charset="0"/>
            </a:endParaRPr>
          </a:p>
        </p:txBody>
      </p:sp>
      <p:sp>
        <p:nvSpPr>
          <p:cNvPr id="30726" name="Rectangle 6"/>
          <p:cNvSpPr>
            <a:spLocks noChangeArrowheads="1"/>
          </p:cNvSpPr>
          <p:nvPr/>
        </p:nvSpPr>
        <p:spPr bwMode="auto">
          <a:xfrm>
            <a:off x="304800" y="6102108"/>
            <a:ext cx="11724290" cy="507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spcBef>
                <a:spcPct val="0"/>
              </a:spcBef>
              <a:spcAft>
                <a:spcPct val="0"/>
              </a:spcAft>
            </a:pPr>
            <a:r>
              <a:rPr lang="en-US" sz="2700" b="1" i="1" dirty="0">
                <a:solidFill>
                  <a:srgbClr val="002060"/>
                </a:solidFill>
                <a:latin typeface="Times New Roman" pitchFamily="18" charset="0"/>
                <a:cs typeface="Times New Roman" pitchFamily="18" charset="0"/>
                <a:sym typeface="Wingdings" pitchFamily="2" charset="2"/>
              </a:rPr>
              <a:t></a:t>
            </a:r>
            <a:r>
              <a:rPr lang="vi-VN" sz="2700" b="1" i="1" dirty="0">
                <a:solidFill>
                  <a:srgbClr val="002060"/>
                </a:solidFill>
                <a:latin typeface="Times New Roman" pitchFamily="18" charset="0"/>
                <a:cs typeface="Times New Roman" pitchFamily="18" charset="0"/>
              </a:rPr>
              <a:t> Cảnh đẹp</a:t>
            </a:r>
            <a:r>
              <a:rPr lang="en-US" sz="2700" b="1" i="1" dirty="0">
                <a:solidFill>
                  <a:srgbClr val="002060"/>
                </a:solidFill>
                <a:latin typeface="Times New Roman" pitchFamily="18" charset="0"/>
                <a:cs typeface="Times New Roman" pitchFamily="18" charset="0"/>
              </a:rPr>
              <a:t>, </a:t>
            </a:r>
            <a:r>
              <a:rPr lang="vi-VN" sz="2700" b="1" i="1" dirty="0">
                <a:solidFill>
                  <a:srgbClr val="002060"/>
                </a:solidFill>
                <a:latin typeface="Times New Roman" pitchFamily="18" charset="0"/>
                <a:cs typeface="Times New Roman" pitchFamily="18" charset="0"/>
              </a:rPr>
              <a:t>có phần hoang sơ nhưng không hiu quạnh mà thơ mộng, ấm áp.</a:t>
            </a:r>
          </a:p>
        </p:txBody>
      </p:sp>
      <p:pic>
        <p:nvPicPr>
          <p:cNvPr id="7" name="Picture 4" descr="Suối Lê-nin xanh mát, hiền hò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211" y="951919"/>
            <a:ext cx="8912772" cy="501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53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wipe(down)">
                                      <p:cBhvr>
                                        <p:cTn id="7" dur="500"/>
                                        <p:tgtEl>
                                          <p:spTgt spid="307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wheel(1)">
                                      <p:cBhvr>
                                        <p:cTn id="12" dur="2000"/>
                                        <p:tgtEl>
                                          <p:spTgt spid="3072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726"/>
                                        </p:tgtEl>
                                        <p:attrNameLst>
                                          <p:attrName>style.visibility</p:attrName>
                                        </p:attrNameLst>
                                      </p:cBhvr>
                                      <p:to>
                                        <p:strVal val="visible"/>
                                      </p:to>
                                    </p:set>
                                    <p:animEffect transition="in" filter="blinds(horizontal)">
                                      <p:cBhvr>
                                        <p:cTn id="22"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307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4"/>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3600" b="1" dirty="0" err="1">
                <a:solidFill>
                  <a:schemeClr val="bg1"/>
                </a:solidFill>
                <a:latin typeface="Times New Roman"/>
              </a:rPr>
              <a:t>Câu</a:t>
            </a:r>
            <a:r>
              <a:rPr lang="en-US" sz="3600" b="1" dirty="0">
                <a:solidFill>
                  <a:schemeClr val="bg1"/>
                </a:solidFill>
                <a:latin typeface="Times New Roman"/>
              </a:rPr>
              <a:t> 3 (</a:t>
            </a:r>
            <a:r>
              <a:rPr lang="vi-VN" sz="3600" b="1" dirty="0">
                <a:solidFill>
                  <a:schemeClr val="bg1"/>
                </a:solidFill>
                <a:latin typeface="Times New Roman"/>
              </a:rPr>
              <a:t>12 chữ cái</a:t>
            </a:r>
            <a:r>
              <a:rPr lang="en-US" sz="3600" b="1" dirty="0">
                <a:solidFill>
                  <a:schemeClr val="bg1"/>
                </a:solidFill>
                <a:latin typeface="Times New Roman"/>
              </a:rPr>
              <a:t>)</a:t>
            </a:r>
            <a:r>
              <a:rPr lang="vi-VN" sz="3600" b="1" dirty="0">
                <a:solidFill>
                  <a:schemeClr val="bg1"/>
                </a:solidFill>
                <a:latin typeface="Times New Roman"/>
              </a:rPr>
              <a:t> Quê hương của nhà thơ Tố Hữu?</a:t>
            </a:r>
            <a:endParaRPr lang="en-US" sz="3600" b="1" dirty="0">
              <a:solidFill>
                <a:schemeClr val="bg1"/>
              </a:solidFill>
              <a:latin typeface="Times New Roman"/>
            </a:endParaRPr>
          </a:p>
        </p:txBody>
      </p:sp>
      <p:sp>
        <p:nvSpPr>
          <p:cNvPr id="4" name="Rectangle 3"/>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err="1">
                <a:solidFill>
                  <a:srgbClr val="FFFFFF"/>
                </a:solidFill>
                <a:latin typeface="Times New Roman"/>
              </a:rPr>
              <a:t>Thừa</a:t>
            </a:r>
            <a:r>
              <a:rPr lang="en-US" sz="4000" b="1" i="1" dirty="0">
                <a:solidFill>
                  <a:srgbClr val="FFFFFF"/>
                </a:solidFill>
                <a:latin typeface="Times New Roman"/>
              </a:rPr>
              <a:t> </a:t>
            </a:r>
            <a:r>
              <a:rPr lang="en-US" sz="4000" b="1" i="1" dirty="0" err="1">
                <a:solidFill>
                  <a:srgbClr val="FFFFFF"/>
                </a:solidFill>
                <a:latin typeface="Times New Roman"/>
              </a:rPr>
              <a:t>Thiên</a:t>
            </a:r>
            <a:r>
              <a:rPr lang="en-US" sz="4000" b="1" i="1" dirty="0">
                <a:solidFill>
                  <a:srgbClr val="FFFFFF"/>
                </a:solidFill>
                <a:latin typeface="Times New Roman"/>
              </a:rPr>
              <a:t> </a:t>
            </a:r>
            <a:r>
              <a:rPr lang="en-US" sz="4000" b="1" i="1" dirty="0" err="1">
                <a:solidFill>
                  <a:srgbClr val="FFFFFF"/>
                </a:solidFill>
                <a:latin typeface="Times New Roman"/>
              </a:rPr>
              <a:t>Huế</a:t>
            </a:r>
            <a:r>
              <a:rPr lang="vi-VN" sz="4000" b="1" i="1" dirty="0">
                <a:solidFill>
                  <a:srgbClr val="FFFFFF"/>
                </a:solidFill>
                <a:latin typeface="Times New Roman"/>
              </a:rPr>
              <a:t> </a:t>
            </a:r>
            <a:endParaRPr lang="en-US" b="1" dirty="0"/>
          </a:p>
        </p:txBody>
      </p:sp>
      <p:sp>
        <p:nvSpPr>
          <p:cNvPr id="5" name="Google Shape;643;p2">
            <a:hlinkClick r:id="rId3"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283295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54"/>
                                        </p:tgtEl>
                                        <p:attrNameLst>
                                          <p:attrName>style.visibility</p:attrName>
                                        </p:attrNameLst>
                                      </p:cBhvr>
                                      <p:to>
                                        <p:strVal val="visible"/>
                                      </p:to>
                                    </p:set>
                                    <p:anim calcmode="lin" valueType="num">
                                      <p:cBhvr additive="base">
                                        <p:cTn id="7" dur="500"/>
                                        <p:tgtEl>
                                          <p:spTgt spid="65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Viet Bac"/>
          <p:cNvPicPr>
            <a:picLocks noChangeAspect="1" noChangeArrowheads="1"/>
          </p:cNvPicPr>
          <p:nvPr/>
        </p:nvPicPr>
        <p:blipFill>
          <a:blip r:embed="rId2">
            <a:lum bright="18000"/>
            <a:extLst>
              <a:ext uri="{28A0092B-C50C-407E-A947-70E740481C1C}">
                <a14:useLocalDpi xmlns:a14="http://schemas.microsoft.com/office/drawing/2010/main" val="0"/>
              </a:ext>
            </a:extLst>
          </a:blip>
          <a:srcRect t="16528" b="9091"/>
          <a:stretch>
            <a:fillRect/>
          </a:stretch>
        </p:blipFill>
        <p:spPr bwMode="auto">
          <a:xfrm>
            <a:off x="2815566" y="2450332"/>
            <a:ext cx="6893183" cy="39031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sp>
        <p:nvSpPr>
          <p:cNvPr id="32772" name="Rectangle 4"/>
          <p:cNvSpPr>
            <a:spLocks noChangeArrowheads="1"/>
          </p:cNvSpPr>
          <p:nvPr/>
        </p:nvSpPr>
        <p:spPr bwMode="auto">
          <a:xfrm>
            <a:off x="411148" y="944590"/>
            <a:ext cx="11381462" cy="13075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800" dirty="0">
                <a:solidFill>
                  <a:srgbClr val="000000"/>
                </a:solidFill>
                <a:latin typeface="Times New Roman" pitchFamily="18" charset="0"/>
                <a:cs typeface="Times New Roman" pitchFamily="18" charset="0"/>
              </a:rPr>
              <a:t>- </a:t>
            </a:r>
            <a:r>
              <a:rPr lang="vi-VN" sz="2800" dirty="0">
                <a:solidFill>
                  <a:srgbClr val="000000"/>
                </a:solidFill>
                <a:latin typeface="Times New Roman" pitchFamily="18" charset="0"/>
                <a:cs typeface="Times New Roman" pitchFamily="18" charset="0"/>
              </a:rPr>
              <a:t>Trong nỗi nhớ của nhà thơ, đồng bào Việt Bắc hiện lên với những phẩm chất cao đẹp:</a:t>
            </a:r>
            <a:endParaRPr lang="en-US" sz="2800" dirty="0">
              <a:solidFill>
                <a:srgbClr val="000000"/>
              </a:solidFill>
              <a:latin typeface="Times New Roman" pitchFamily="18" charset="0"/>
              <a:cs typeface="Times New Roman" pitchFamily="18" charset="0"/>
            </a:endParaRPr>
          </a:p>
        </p:txBody>
      </p:sp>
      <p:sp>
        <p:nvSpPr>
          <p:cNvPr id="2" name="Rectangle 1"/>
          <p:cNvSpPr/>
          <p:nvPr/>
        </p:nvSpPr>
        <p:spPr>
          <a:xfrm>
            <a:off x="267888" y="203465"/>
            <a:ext cx="2606804" cy="584775"/>
          </a:xfrm>
          <a:prstGeom prst="rect">
            <a:avLst/>
          </a:prstGeom>
        </p:spPr>
        <p:txBody>
          <a:bodyPr wrap="none">
            <a:spAutoFit/>
          </a:bodyPr>
          <a:lstStyle/>
          <a:p>
            <a:pPr lvl="0" algn="just" fontAlgn="base">
              <a:spcBef>
                <a:spcPct val="0"/>
              </a:spcBef>
              <a:spcAft>
                <a:spcPct val="0"/>
              </a:spcAft>
            </a:pPr>
            <a:r>
              <a:rPr lang="vi-VN" sz="3200" b="1" dirty="0">
                <a:solidFill>
                  <a:srgbClr val="0000FF"/>
                </a:solidFill>
                <a:latin typeface="Times New Roman" pitchFamily="18" charset="0"/>
                <a:cs typeface="Times New Roman" pitchFamily="18" charset="0"/>
              </a:rPr>
              <a:t>b. Con người:</a:t>
            </a:r>
            <a:endParaRPr lang="vi-VN"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076531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772">
                                            <p:txEl>
                                              <p:pRg st="0" end="0"/>
                                            </p:txEl>
                                          </p:spTgt>
                                        </p:tgtEl>
                                        <p:attrNameLst>
                                          <p:attrName>style.visibility</p:attrName>
                                        </p:attrNameLst>
                                      </p:cBhvr>
                                      <p:to>
                                        <p:strVal val="visible"/>
                                      </p:to>
                                    </p:set>
                                    <p:animEffect transition="in" filter="blinds(horizontal)">
                                      <p:cBhvr>
                                        <p:cTn id="12" dur="500"/>
                                        <p:tgtEl>
                                          <p:spTgt spid="3277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2770"/>
                                        </p:tgtEl>
                                        <p:attrNameLst>
                                          <p:attrName>style.visibility</p:attrName>
                                        </p:attrNameLst>
                                      </p:cBhvr>
                                      <p:to>
                                        <p:strVal val="visible"/>
                                      </p:to>
                                    </p:set>
                                    <p:animEffect transition="in" filter="wheel(1)">
                                      <p:cBhvr>
                                        <p:cTn id="17" dur="2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429170" y="179033"/>
            <a:ext cx="6004909" cy="24929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600" dirty="0">
                <a:solidFill>
                  <a:srgbClr val="000000"/>
                </a:solidFill>
                <a:latin typeface="Times New Roman" pitchFamily="18" charset="0"/>
                <a:cs typeface="Times New Roman" pitchFamily="18" charset="0"/>
              </a:rPr>
              <a:t>- Họ gắn bó với cách mạng cùng </a:t>
            </a:r>
            <a:r>
              <a:rPr lang="vi-VN" sz="2600" i="1" dirty="0">
                <a:solidFill>
                  <a:srgbClr val="000000"/>
                </a:solidFill>
                <a:latin typeface="Times New Roman" pitchFamily="18" charset="0"/>
                <a:cs typeface="Times New Roman" pitchFamily="18" charset="0"/>
              </a:rPr>
              <a:t>“mối thù nặng vai”,</a:t>
            </a:r>
            <a:r>
              <a:rPr lang="vi-VN" sz="2600" dirty="0">
                <a:solidFill>
                  <a:srgbClr val="000000"/>
                </a:solidFill>
                <a:latin typeface="Times New Roman" pitchFamily="18" charset="0"/>
                <a:cs typeface="Times New Roman" pitchFamily="18" charset="0"/>
              </a:rPr>
              <a:t> cùng chia sẻ đắng cay ngọt bùi với cách mạng:</a:t>
            </a:r>
          </a:p>
          <a:p>
            <a:pPr algn="just" fontAlgn="base">
              <a:lnSpc>
                <a:spcPct val="150000"/>
              </a:lnSpc>
              <a:spcBef>
                <a:spcPct val="0"/>
              </a:spcBef>
              <a:spcAft>
                <a:spcPct val="0"/>
              </a:spcAft>
            </a:pPr>
            <a:r>
              <a:rPr lang="vi-VN" sz="2600" dirty="0">
                <a:solidFill>
                  <a:srgbClr val="000000"/>
                </a:solidFill>
                <a:latin typeface="Times New Roman" pitchFamily="18" charset="0"/>
                <a:cs typeface="Times New Roman" pitchFamily="18" charset="0"/>
              </a:rPr>
              <a:t>        </a:t>
            </a:r>
            <a:r>
              <a:rPr lang="vi-VN" sz="2600" i="1" dirty="0">
                <a:solidFill>
                  <a:srgbClr val="0000FF"/>
                </a:solidFill>
                <a:latin typeface="Times New Roman" pitchFamily="18" charset="0"/>
                <a:cs typeface="Times New Roman" pitchFamily="18" charset="0"/>
              </a:rPr>
              <a:t>“Ta đi ta nhớ …</a:t>
            </a:r>
            <a:r>
              <a:rPr lang="en-US" sz="2600" i="1" dirty="0">
                <a:solidFill>
                  <a:srgbClr val="0000FF"/>
                </a:solidFill>
                <a:latin typeface="Times New Roman" pitchFamily="18" charset="0"/>
                <a:cs typeface="Times New Roman" pitchFamily="18" charset="0"/>
              </a:rPr>
              <a:t>    </a:t>
            </a:r>
            <a:r>
              <a:rPr lang="vi-VN" sz="2600" i="1" dirty="0">
                <a:solidFill>
                  <a:srgbClr val="0000FF"/>
                </a:solidFill>
                <a:latin typeface="Times New Roman" pitchFamily="18" charset="0"/>
                <a:cs typeface="Times New Roman" pitchFamily="18" charset="0"/>
              </a:rPr>
              <a:t>… đắp cùng”</a:t>
            </a:r>
          </a:p>
        </p:txBody>
      </p:sp>
      <p:sp>
        <p:nvSpPr>
          <p:cNvPr id="33797" name="Rectangle 5"/>
          <p:cNvSpPr>
            <a:spLocks noChangeArrowheads="1"/>
          </p:cNvSpPr>
          <p:nvPr/>
        </p:nvSpPr>
        <p:spPr bwMode="auto">
          <a:xfrm>
            <a:off x="5834996" y="4092306"/>
            <a:ext cx="6020679" cy="18928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600" dirty="0">
                <a:solidFill>
                  <a:srgbClr val="000000"/>
                </a:solidFill>
                <a:latin typeface="Times New Roman" pitchFamily="18" charset="0"/>
                <a:cs typeface="Times New Roman" pitchFamily="18" charset="0"/>
              </a:rPr>
              <a:t>- Tuy họ nghèo về vật chất nhưng </a:t>
            </a:r>
            <a:r>
              <a:rPr lang="vi-VN" sz="2600" i="1" dirty="0">
                <a:solidFill>
                  <a:srgbClr val="0000FF"/>
                </a:solidFill>
                <a:latin typeface="Times New Roman" pitchFamily="18" charset="0"/>
                <a:cs typeface="Times New Roman" pitchFamily="18" charset="0"/>
              </a:rPr>
              <a:t>“đậm đà lòng son",</a:t>
            </a:r>
            <a:r>
              <a:rPr lang="vi-VN" sz="2600" dirty="0">
                <a:solidFill>
                  <a:srgbClr val="000000"/>
                </a:solidFill>
                <a:latin typeface="Times New Roman" pitchFamily="18" charset="0"/>
                <a:cs typeface="Times New Roman" pitchFamily="18" charset="0"/>
              </a:rPr>
              <a:t> giàu về tình nghĩa:</a:t>
            </a:r>
          </a:p>
          <a:p>
            <a:pPr algn="just" fontAlgn="base">
              <a:lnSpc>
                <a:spcPct val="150000"/>
              </a:lnSpc>
              <a:spcBef>
                <a:spcPct val="0"/>
              </a:spcBef>
              <a:spcAft>
                <a:spcPct val="0"/>
              </a:spcAft>
            </a:pPr>
            <a:r>
              <a:rPr lang="vi-VN" sz="2600" dirty="0">
                <a:solidFill>
                  <a:srgbClr val="000000"/>
                </a:solidFill>
                <a:latin typeface="Times New Roman" pitchFamily="18" charset="0"/>
                <a:cs typeface="Times New Roman" pitchFamily="18" charset="0"/>
              </a:rPr>
              <a:t> </a:t>
            </a:r>
            <a:r>
              <a:rPr lang="en-US" sz="2600" dirty="0">
                <a:solidFill>
                  <a:srgbClr val="000000"/>
                </a:solidFill>
                <a:latin typeface="Times New Roman" pitchFamily="18" charset="0"/>
                <a:cs typeface="Times New Roman" pitchFamily="18" charset="0"/>
              </a:rPr>
              <a:t>      </a:t>
            </a:r>
            <a:r>
              <a:rPr lang="vi-VN" sz="2600" i="1" dirty="0">
                <a:solidFill>
                  <a:srgbClr val="0000FF"/>
                </a:solidFill>
                <a:latin typeface="Times New Roman" pitchFamily="18" charset="0"/>
                <a:cs typeface="Times New Roman" pitchFamily="18" charset="0"/>
              </a:rPr>
              <a:t>“Nhớ người mẹ …</a:t>
            </a:r>
            <a:r>
              <a:rPr lang="en-US" sz="2600" i="1" dirty="0">
                <a:solidFill>
                  <a:srgbClr val="0000FF"/>
                </a:solidFill>
                <a:latin typeface="Times New Roman" pitchFamily="18" charset="0"/>
                <a:cs typeface="Times New Roman" pitchFamily="18" charset="0"/>
              </a:rPr>
              <a:t> </a:t>
            </a:r>
            <a:r>
              <a:rPr lang="vi-VN" sz="2600" i="1" dirty="0">
                <a:solidFill>
                  <a:srgbClr val="0000FF"/>
                </a:solidFill>
                <a:latin typeface="Times New Roman" pitchFamily="18" charset="0"/>
                <a:cs typeface="Times New Roman" pitchFamily="18" charset="0"/>
              </a:rPr>
              <a:t>… bắp ngô”</a:t>
            </a:r>
            <a:endParaRPr lang="en-US" sz="2600" i="1" dirty="0">
              <a:solidFill>
                <a:srgbClr val="0000FF"/>
              </a:solidFill>
              <a:latin typeface="Times New Roman" pitchFamily="18" charset="0"/>
              <a:cs typeface="Times New Roman" pitchFamily="18" charset="0"/>
            </a:endParaRPr>
          </a:p>
        </p:txBody>
      </p:sp>
      <p:pic>
        <p:nvPicPr>
          <p:cNvPr id="1026" name="Picture 2" descr="Vì sao trẻ miền núi thích bài học trên nương ngô hơn ở lớp? - Giáo dục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46" y="3493329"/>
            <a:ext cx="5092261" cy="32543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hủ tịch Hồ Chí Minh: Một tình yêu bao la với nhân dân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469" y="235059"/>
            <a:ext cx="5101025" cy="325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725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795">
                                            <p:bg/>
                                          </p:spTgt>
                                        </p:tgtEl>
                                        <p:attrNameLst>
                                          <p:attrName>style.visibility</p:attrName>
                                        </p:attrNameLst>
                                      </p:cBhvr>
                                      <p:to>
                                        <p:strVal val="visible"/>
                                      </p:to>
                                    </p:set>
                                    <p:animEffect transition="in" filter="blinds(horizontal)">
                                      <p:cBhvr>
                                        <p:cTn id="12" dur="500"/>
                                        <p:tgtEl>
                                          <p:spTgt spid="33795">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3795">
                                            <p:txEl>
                                              <p:pRg st="0" end="0"/>
                                            </p:txEl>
                                          </p:spTgt>
                                        </p:tgtEl>
                                        <p:attrNameLst>
                                          <p:attrName>style.visibility</p:attrName>
                                        </p:attrNameLst>
                                      </p:cBhvr>
                                      <p:to>
                                        <p:strVal val="visible"/>
                                      </p:to>
                                    </p:set>
                                    <p:animEffect transition="in" filter="blinds(horizontal)">
                                      <p:cBhvr>
                                        <p:cTn id="17" dur="500"/>
                                        <p:tgtEl>
                                          <p:spTgt spid="3379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3795">
                                            <p:txEl>
                                              <p:pRg st="1" end="1"/>
                                            </p:txEl>
                                          </p:spTgt>
                                        </p:tgtEl>
                                        <p:attrNameLst>
                                          <p:attrName>style.visibility</p:attrName>
                                        </p:attrNameLst>
                                      </p:cBhvr>
                                      <p:to>
                                        <p:strVal val="visible"/>
                                      </p:to>
                                    </p:set>
                                    <p:animEffect transition="in" filter="blinds(horizontal)">
                                      <p:cBhvr>
                                        <p:cTn id="22" dur="500"/>
                                        <p:tgtEl>
                                          <p:spTgt spid="3379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3795">
                                            <p:txEl>
                                              <p:pRg st="0" end="0"/>
                                            </p:txEl>
                                          </p:spTgt>
                                        </p:tgtEl>
                                        <p:attrNameLst>
                                          <p:attrName>style.visibility</p:attrName>
                                        </p:attrNameLst>
                                      </p:cBhvr>
                                      <p:to>
                                        <p:strVal val="visible"/>
                                      </p:to>
                                    </p:set>
                                    <p:animEffect transition="in" filter="blinds(horizontal)">
                                      <p:cBhvr>
                                        <p:cTn id="27" dur="500"/>
                                        <p:tgtEl>
                                          <p:spTgt spid="33795">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3795">
                                            <p:txEl>
                                              <p:pRg st="1" end="1"/>
                                            </p:txEl>
                                          </p:spTgt>
                                        </p:tgtEl>
                                        <p:attrNameLst>
                                          <p:attrName>style.visibility</p:attrName>
                                        </p:attrNameLst>
                                      </p:cBhvr>
                                      <p:to>
                                        <p:strVal val="visible"/>
                                      </p:to>
                                    </p:set>
                                    <p:animEffect transition="in" filter="blinds(horizontal)">
                                      <p:cBhvr>
                                        <p:cTn id="32" dur="500"/>
                                        <p:tgtEl>
                                          <p:spTgt spid="3379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wheel(1)">
                                      <p:cBhvr>
                                        <p:cTn id="37" dur="2000"/>
                                        <p:tgtEl>
                                          <p:spTgt spid="10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3797">
                                            <p:txEl>
                                              <p:pRg st="0" end="0"/>
                                            </p:txEl>
                                          </p:spTgt>
                                        </p:tgtEl>
                                        <p:attrNameLst>
                                          <p:attrName>style.visibility</p:attrName>
                                        </p:attrNameLst>
                                      </p:cBhvr>
                                      <p:to>
                                        <p:strVal val="visible"/>
                                      </p:to>
                                    </p:set>
                                    <p:animEffect transition="in" filter="blinds(horizontal)">
                                      <p:cBhvr>
                                        <p:cTn id="42" dur="500"/>
                                        <p:tgtEl>
                                          <p:spTgt spid="3379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3797">
                                            <p:txEl>
                                              <p:pRg st="1" end="1"/>
                                            </p:txEl>
                                          </p:spTgt>
                                        </p:tgtEl>
                                        <p:attrNameLst>
                                          <p:attrName>style.visibility</p:attrName>
                                        </p:attrNameLst>
                                      </p:cBhvr>
                                      <p:to>
                                        <p:strVal val="visible"/>
                                      </p:to>
                                    </p:set>
                                    <p:animEffect transition="in" filter="blinds(horizontal)">
                                      <p:cBhvr>
                                        <p:cTn id="47" dur="500"/>
                                        <p:tgtEl>
                                          <p:spTgt spid="3379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320567" y="343059"/>
            <a:ext cx="5654563" cy="18928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a:solidFill>
                  <a:srgbClr val="000000"/>
                </a:solidFill>
                <a:latin typeface="Times New Roman" pitchFamily="18" charset="0"/>
                <a:cs typeface="Times New Roman" pitchFamily="18" charset="0"/>
              </a:rPr>
              <a:t>Họ lạc quan yêu đời, gắn bó cùng kháng chiến dù còn nhiều gian khổ</a:t>
            </a:r>
            <a:r>
              <a:rPr lang="en-US" sz="2600" dirty="0">
                <a:solidFill>
                  <a:srgbClr val="000000"/>
                </a:solidFill>
                <a:latin typeface="Times New Roman" pitchFamily="18" charset="0"/>
                <a:cs typeface="Times New Roman" pitchFamily="18" charset="0"/>
              </a:rPr>
              <a:t>,</a:t>
            </a:r>
            <a:r>
              <a:rPr lang="vi-VN" sz="2600" dirty="0">
                <a:solidFill>
                  <a:srgbClr val="000000"/>
                </a:solidFill>
                <a:latin typeface="Times New Roman" pitchFamily="18" charset="0"/>
                <a:cs typeface="Times New Roman" pitchFamily="18" charset="0"/>
              </a:rPr>
              <a:t> thiếu thốn</a:t>
            </a:r>
            <a:r>
              <a:rPr lang="en-US" sz="2600" dirty="0">
                <a:solidFill>
                  <a:srgbClr val="000000"/>
                </a:solidFill>
                <a:latin typeface="Times New Roman" pitchFamily="18" charset="0"/>
                <a:cs typeface="Times New Roman" pitchFamily="18" charset="0"/>
              </a:rPr>
              <a:t>: </a:t>
            </a:r>
            <a:r>
              <a:rPr lang="vi-VN" sz="2600" i="1" dirty="0">
                <a:solidFill>
                  <a:srgbClr val="0000FF"/>
                </a:solidFill>
                <a:latin typeface="Times New Roman" pitchFamily="18" charset="0"/>
                <a:cs typeface="Times New Roman" pitchFamily="18" charset="0"/>
              </a:rPr>
              <a:t>“Nhớ sao……núi đèo”</a:t>
            </a:r>
            <a:endParaRPr lang="en-US" sz="2600" i="1" dirty="0">
              <a:solidFill>
                <a:srgbClr val="0000FF"/>
              </a:solidFill>
              <a:latin typeface="Times New Roman" pitchFamily="18" charset="0"/>
              <a:cs typeface="Times New Roman" pitchFamily="18" charset="0"/>
            </a:endParaRPr>
          </a:p>
        </p:txBody>
      </p:sp>
      <p:sp>
        <p:nvSpPr>
          <p:cNvPr id="35845" name="Rectangle 5"/>
          <p:cNvSpPr>
            <a:spLocks noChangeArrowheads="1"/>
          </p:cNvSpPr>
          <p:nvPr/>
        </p:nvSpPr>
        <p:spPr bwMode="auto">
          <a:xfrm>
            <a:off x="320568" y="2753294"/>
            <a:ext cx="5654562" cy="2492990"/>
          </a:xfrm>
          <a:prstGeom prst="rect">
            <a:avLst/>
          </a:prstGeom>
          <a:noFill/>
          <a:ln>
            <a:noFill/>
          </a:ln>
          <a:effectLst/>
        </p:spPr>
        <p:txBody>
          <a:bodyPr wrap="square" anchor="ctr">
            <a:spAutoFit/>
          </a:bodyPr>
          <a:lstStyle/>
          <a:p>
            <a:pPr marL="457200" indent="-457200" algn="just" fontAlgn="base">
              <a:lnSpc>
                <a:spcPct val="150000"/>
              </a:lnSpc>
              <a:spcBef>
                <a:spcPct val="0"/>
              </a:spcBef>
              <a:spcAft>
                <a:spcPct val="0"/>
              </a:spcAft>
              <a:buFontTx/>
              <a:buChar char="-"/>
            </a:pPr>
            <a:r>
              <a:rPr lang="vi-VN" sz="2600" b="1" dirty="0">
                <a:solidFill>
                  <a:srgbClr val="000000"/>
                </a:solidFill>
                <a:latin typeface="Times New Roman" pitchFamily="18" charset="0"/>
                <a:cs typeface="Times New Roman" pitchFamily="18" charset="0"/>
              </a:rPr>
              <a:t>Cuộc sống của đồng bào Việt Bắc</a:t>
            </a:r>
            <a:r>
              <a:rPr lang="en-US" sz="2600" b="1" dirty="0">
                <a:solidFill>
                  <a:srgbClr val="000000"/>
                </a:solidFill>
                <a:latin typeface="Times New Roman" pitchFamily="18" charset="0"/>
                <a:cs typeface="Times New Roman" pitchFamily="18" charset="0"/>
              </a:rPr>
              <a:t>:</a:t>
            </a:r>
            <a:r>
              <a:rPr lang="vi-VN" sz="2600" dirty="0">
                <a:solidFill>
                  <a:srgbClr val="000000"/>
                </a:solidFill>
                <a:latin typeface="Times New Roman" pitchFamily="18" charset="0"/>
                <a:cs typeface="Times New Roman" pitchFamily="18" charset="0"/>
              </a:rPr>
              <a:t> êm ả, bình dị, tiếng chày hòa trong tiếng suối xa</a:t>
            </a:r>
            <a:r>
              <a:rPr lang="en-US" sz="2600" dirty="0">
                <a:solidFill>
                  <a:srgbClr val="000000"/>
                </a:solidFill>
                <a:latin typeface="Times New Roman" pitchFamily="18" charset="0"/>
                <a:cs typeface="Times New Roman" pitchFamily="18" charset="0"/>
              </a:rPr>
              <a:t>: </a:t>
            </a:r>
            <a:r>
              <a:rPr lang="vi-VN" sz="2600" i="1" dirty="0">
                <a:solidFill>
                  <a:srgbClr val="0000FF"/>
                </a:solidFill>
                <a:latin typeface="Times New Roman" pitchFamily="18" charset="0"/>
                <a:cs typeface="Times New Roman" pitchFamily="18" charset="0"/>
              </a:rPr>
              <a:t>“Nhớ sao tiếng mõ……suối xa”</a:t>
            </a:r>
            <a:endParaRPr lang="en-US" sz="2600" i="1" dirty="0">
              <a:solidFill>
                <a:srgbClr val="0000FF"/>
              </a:solidFill>
              <a:latin typeface="Times New Roman" pitchFamily="18" charset="0"/>
              <a:cs typeface="Times New Roman" pitchFamily="18" charset="0"/>
            </a:endParaRPr>
          </a:p>
        </p:txBody>
      </p:sp>
      <p:pic>
        <p:nvPicPr>
          <p:cNvPr id="2050" name="Picture 2" descr="Những thung lũng ngập nắng ở Bắc Hà - Báo Nh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576" y="7937"/>
            <a:ext cx="5775424" cy="33685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9621" y="5372327"/>
            <a:ext cx="6017177" cy="1220783"/>
          </a:xfrm>
          <a:prstGeom prst="rect">
            <a:avLst/>
          </a:prstGeom>
        </p:spPr>
        <p:txBody>
          <a:bodyPr wrap="square">
            <a:spAutoFit/>
          </a:bodyPr>
          <a:lstStyle/>
          <a:p>
            <a:pPr marL="457200" lvl="0" indent="-457200" algn="just" fontAlgn="base">
              <a:lnSpc>
                <a:spcPct val="150000"/>
              </a:lnSpc>
              <a:spcBef>
                <a:spcPct val="0"/>
              </a:spcBef>
              <a:spcAft>
                <a:spcPct val="0"/>
              </a:spcAft>
              <a:buFont typeface="Wingdings" pitchFamily="2" charset="2"/>
              <a:buChar char="Ø"/>
            </a:pPr>
            <a:r>
              <a:rPr lang="vi-VN" sz="2600" b="1" i="1" dirty="0">
                <a:solidFill>
                  <a:srgbClr val="FF3300"/>
                </a:solidFill>
                <a:latin typeface="Times New Roman" pitchFamily="18" charset="0"/>
                <a:cs typeface="Times New Roman" pitchFamily="18" charset="0"/>
              </a:rPr>
              <a:t>Con người Việt Bắc nghèo khổ nhưng cần cù</a:t>
            </a:r>
            <a:r>
              <a:rPr lang="en-US" sz="2600" b="1" i="1" dirty="0">
                <a:solidFill>
                  <a:srgbClr val="FF3300"/>
                </a:solidFill>
                <a:latin typeface="Times New Roman" pitchFamily="18" charset="0"/>
                <a:cs typeface="Times New Roman" pitchFamily="18" charset="0"/>
              </a:rPr>
              <a:t> </a:t>
            </a:r>
            <a:r>
              <a:rPr lang="vi-VN" sz="2600" b="1" i="1" dirty="0">
                <a:solidFill>
                  <a:srgbClr val="FF3300"/>
                </a:solidFill>
                <a:latin typeface="Times New Roman" pitchFamily="18" charset="0"/>
                <a:cs typeface="Times New Roman" pitchFamily="18" charset="0"/>
              </a:rPr>
              <a:t>và sâu nặng ân tình.</a:t>
            </a:r>
          </a:p>
        </p:txBody>
      </p:sp>
      <p:sp>
        <p:nvSpPr>
          <p:cNvPr id="3" name="AutoShape 4" descr="Suối Lê Nin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Suối Lê-nin – bảo bối xanh nơi đất rừng Đông Bắc - Vntrip.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576" y="3376503"/>
            <a:ext cx="5775424" cy="348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117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animEffect transition="in" filter="blinds(horizontal)">
                                      <p:cBhvr>
                                        <p:cTn id="7" dur="500"/>
                                        <p:tgtEl>
                                          <p:spTgt spid="35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845">
                                            <p:txEl>
                                              <p:pRg st="0" end="0"/>
                                            </p:txEl>
                                          </p:spTgt>
                                        </p:tgtEl>
                                        <p:attrNameLst>
                                          <p:attrName>style.visibility</p:attrName>
                                        </p:attrNameLst>
                                      </p:cBhvr>
                                      <p:to>
                                        <p:strVal val="visible"/>
                                      </p:to>
                                    </p:set>
                                    <p:animEffect transition="in" filter="blinds(horizontal)">
                                      <p:cBhvr>
                                        <p:cTn id="17" dur="500"/>
                                        <p:tgtEl>
                                          <p:spTgt spid="3584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wheel(1)">
                                      <p:cBhvr>
                                        <p:cTn id="22" dur="2000"/>
                                        <p:tgtEl>
                                          <p:spTgt spid="20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89034" y="1001628"/>
            <a:ext cx="11582400" cy="122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57200" indent="-457200" algn="just" fontAlgn="base">
              <a:lnSpc>
                <a:spcPct val="150000"/>
              </a:lnSpc>
              <a:spcBef>
                <a:spcPct val="0"/>
              </a:spcBef>
              <a:spcAft>
                <a:spcPct val="0"/>
              </a:spcAft>
              <a:buFontTx/>
              <a:buChar char="-"/>
            </a:pPr>
            <a:r>
              <a:rPr lang="vi-VN" sz="2600" dirty="0">
                <a:solidFill>
                  <a:srgbClr val="000000"/>
                </a:solidFill>
                <a:latin typeface="Times New Roman" pitchFamily="18" charset="0"/>
                <a:cs typeface="Times New Roman" pitchFamily="18" charset="0"/>
              </a:rPr>
              <a:t>Đẹp nhất trong nỗi nhớ về Việt Bắc là sự hoà quyện thắm thiết giữa </a:t>
            </a:r>
            <a:r>
              <a:rPr lang="vi-VN" sz="2600" b="1" dirty="0">
                <a:solidFill>
                  <a:srgbClr val="000000"/>
                </a:solidFill>
                <a:latin typeface="Times New Roman" pitchFamily="18" charset="0"/>
                <a:cs typeface="Times New Roman" pitchFamily="18" charset="0"/>
              </a:rPr>
              <a:t>cảnh</a:t>
            </a:r>
            <a:r>
              <a:rPr lang="vi-VN" sz="2600" dirty="0">
                <a:solidFill>
                  <a:srgbClr val="000000"/>
                </a:solidFill>
                <a:latin typeface="Times New Roman" pitchFamily="18" charset="0"/>
                <a:cs typeface="Times New Roman" pitchFamily="18" charset="0"/>
              </a:rPr>
              <a:t> và </a:t>
            </a:r>
            <a:r>
              <a:rPr lang="vi-VN" sz="2600" b="1" dirty="0">
                <a:solidFill>
                  <a:srgbClr val="000000"/>
                </a:solidFill>
                <a:latin typeface="Times New Roman" pitchFamily="18" charset="0"/>
                <a:cs typeface="Times New Roman" pitchFamily="18" charset="0"/>
              </a:rPr>
              <a:t>người</a:t>
            </a:r>
            <a:r>
              <a:rPr lang="vi-VN" sz="2600" dirty="0">
                <a:solidFill>
                  <a:srgbClr val="000000"/>
                </a:solidFill>
                <a:latin typeface="Times New Roman" pitchFamily="18" charset="0"/>
                <a:cs typeface="Times New Roman" pitchFamily="18" charset="0"/>
              </a:rPr>
              <a:t>:</a:t>
            </a:r>
            <a:r>
              <a:rPr lang="en-US" sz="2600" dirty="0">
                <a:solidFill>
                  <a:srgbClr val="000000"/>
                </a:solidFill>
                <a:latin typeface="Times New Roman" pitchFamily="18" charset="0"/>
                <a:cs typeface="Times New Roman" pitchFamily="18" charset="0"/>
              </a:rPr>
              <a:t> </a:t>
            </a:r>
            <a:r>
              <a:rPr lang="vi-VN" sz="2600" i="1" dirty="0">
                <a:solidFill>
                  <a:srgbClr val="0000FF"/>
                </a:solidFill>
                <a:latin typeface="Times New Roman" pitchFamily="18" charset="0"/>
                <a:cs typeface="Times New Roman" pitchFamily="18" charset="0"/>
              </a:rPr>
              <a:t>“Ta về…</a:t>
            </a:r>
            <a:r>
              <a:rPr lang="en-US" sz="2600" i="1" dirty="0">
                <a:solidFill>
                  <a:srgbClr val="0000FF"/>
                </a:solidFill>
                <a:latin typeface="Times New Roman" pitchFamily="18" charset="0"/>
                <a:cs typeface="Times New Roman" pitchFamily="18" charset="0"/>
              </a:rPr>
              <a:t> </a:t>
            </a:r>
            <a:r>
              <a:rPr lang="vi-VN" sz="2600" i="1" dirty="0">
                <a:solidFill>
                  <a:srgbClr val="0000FF"/>
                </a:solidFill>
                <a:latin typeface="Times New Roman" pitchFamily="18" charset="0"/>
                <a:cs typeface="Times New Roman" pitchFamily="18" charset="0"/>
              </a:rPr>
              <a:t>thuỷ chung”</a:t>
            </a:r>
            <a:endParaRPr lang="en-US" sz="2600" i="1" dirty="0">
              <a:solidFill>
                <a:srgbClr val="0000FF"/>
              </a:solidFill>
              <a:latin typeface="Times New Roman" pitchFamily="18" charset="0"/>
              <a:cs typeface="Times New Roman" pitchFamily="18" charset="0"/>
            </a:endParaRPr>
          </a:p>
        </p:txBody>
      </p:sp>
      <p:sp>
        <p:nvSpPr>
          <p:cNvPr id="2" name="Rectangle 1"/>
          <p:cNvSpPr/>
          <p:nvPr/>
        </p:nvSpPr>
        <p:spPr>
          <a:xfrm>
            <a:off x="21008" y="198074"/>
            <a:ext cx="11997566" cy="661207"/>
          </a:xfrm>
          <a:prstGeom prst="rect">
            <a:avLst/>
          </a:prstGeom>
        </p:spPr>
        <p:txBody>
          <a:bodyPr wrap="square">
            <a:spAutoFit/>
          </a:bodyPr>
          <a:lstStyle/>
          <a:p>
            <a:pPr lvl="0" indent="274638" algn="just" fontAlgn="base">
              <a:lnSpc>
                <a:spcPct val="150000"/>
              </a:lnSpc>
              <a:spcBef>
                <a:spcPct val="0"/>
              </a:spcBef>
              <a:spcAft>
                <a:spcPct val="0"/>
              </a:spcAft>
            </a:pPr>
            <a:r>
              <a:rPr lang="vi-VN" sz="2800" b="1" i="1" dirty="0">
                <a:solidFill>
                  <a:srgbClr val="FF3300"/>
                </a:solidFill>
                <a:latin typeface="Times New Roman" pitchFamily="18" charset="0"/>
                <a:cs typeface="Times New Roman" pitchFamily="18" charset="0"/>
              </a:rPr>
              <a:t>c. B</a:t>
            </a:r>
            <a:r>
              <a:rPr lang="en-US" sz="2800" b="1" i="1" dirty="0" err="1">
                <a:solidFill>
                  <a:srgbClr val="FF3300"/>
                </a:solidFill>
                <a:latin typeface="Times New Roman" pitchFamily="18" charset="0"/>
                <a:cs typeface="Times New Roman" pitchFamily="18" charset="0"/>
              </a:rPr>
              <a:t>ức</a:t>
            </a:r>
            <a:r>
              <a:rPr lang="vi-VN" sz="2800" b="1" i="1" dirty="0">
                <a:solidFill>
                  <a:srgbClr val="FF3300"/>
                </a:solidFill>
                <a:latin typeface="Times New Roman" pitchFamily="18" charset="0"/>
                <a:cs typeface="Times New Roman" pitchFamily="18" charset="0"/>
              </a:rPr>
              <a:t> tranh tứ bình: Cảnh thiên nhiên và con người hòa quyện thắm thiế</a:t>
            </a:r>
            <a:r>
              <a:rPr lang="en-US" sz="2800" b="1" i="1" dirty="0">
                <a:solidFill>
                  <a:srgbClr val="FF3300"/>
                </a:solidFill>
                <a:latin typeface="Times New Roman" pitchFamily="18" charset="0"/>
                <a:cs typeface="Times New Roman" pitchFamily="18" charset="0"/>
              </a:rPr>
              <a:t>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678" y="2507867"/>
            <a:ext cx="5076428" cy="3379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89034" y="2274397"/>
            <a:ext cx="6490138" cy="3693319"/>
          </a:xfrm>
          <a:prstGeom prst="rect">
            <a:avLst/>
          </a:prstGeom>
        </p:spPr>
        <p:txBody>
          <a:bodyPr wrap="square">
            <a:spAutoFit/>
          </a:bodyPr>
          <a:lstStyle/>
          <a:p>
            <a:pPr marL="457200" lvl="0" indent="-457200" algn="just" fontAlgn="base">
              <a:lnSpc>
                <a:spcPct val="150000"/>
              </a:lnSpc>
              <a:spcBef>
                <a:spcPct val="0"/>
              </a:spcBef>
              <a:spcAft>
                <a:spcPct val="0"/>
              </a:spcAft>
              <a:buFontTx/>
              <a:buChar char="-"/>
            </a:pPr>
            <a:r>
              <a:rPr lang="vi-VN" sz="2600" b="1" i="1" dirty="0">
                <a:solidFill>
                  <a:srgbClr val="000000"/>
                </a:solidFill>
                <a:latin typeface="Times New Roman" pitchFamily="18" charset="0"/>
                <a:cs typeface="Times New Roman" pitchFamily="18" charset="0"/>
              </a:rPr>
              <a:t>Hai câu đầu đoạn thơ, tác giả giới thiệu chung về cảm xúc</a:t>
            </a:r>
            <a:r>
              <a:rPr lang="en-US" sz="2600" b="1" i="1" dirty="0">
                <a:solidFill>
                  <a:srgbClr val="000000"/>
                </a:solidFill>
                <a:latin typeface="Times New Roman" pitchFamily="18" charset="0"/>
                <a:cs typeface="Times New Roman" pitchFamily="18" charset="0"/>
              </a:rPr>
              <a:t>:</a:t>
            </a:r>
          </a:p>
          <a:p>
            <a:pPr lvl="0" algn="just" fontAlgn="base">
              <a:lnSpc>
                <a:spcPct val="150000"/>
              </a:lnSpc>
              <a:spcBef>
                <a:spcPct val="0"/>
              </a:spcBef>
              <a:spcAft>
                <a:spcPct val="0"/>
              </a:spcAft>
            </a:pPr>
            <a:r>
              <a:rPr lang="vi-VN" sz="2600" b="1" dirty="0">
                <a:solidFill>
                  <a:srgbClr val="000000"/>
                </a:solidFill>
                <a:latin typeface="Times New Roman" pitchFamily="18" charset="0"/>
                <a:cs typeface="Times New Roman" pitchFamily="18" charset="0"/>
              </a:rPr>
              <a:t>+ Câu hỏi tu từ</a:t>
            </a:r>
            <a:r>
              <a:rPr lang="vi-VN" sz="2600" dirty="0">
                <a:solidFill>
                  <a:srgbClr val="000000"/>
                </a:solidFill>
                <a:latin typeface="Times New Roman" pitchFamily="18" charset="0"/>
                <a:cs typeface="Times New Roman" pitchFamily="18" charset="0"/>
              </a:rPr>
              <a:t> </a:t>
            </a:r>
            <a:r>
              <a:rPr lang="vi-VN" sz="2600" i="1" dirty="0">
                <a:solidFill>
                  <a:srgbClr val="0000FF"/>
                </a:solidFill>
                <a:latin typeface="Times New Roman" pitchFamily="18" charset="0"/>
                <a:cs typeface="Times New Roman" pitchFamily="18" charset="0"/>
              </a:rPr>
              <a:t>"Ta về mình có nhớ ta?"</a:t>
            </a:r>
            <a:r>
              <a:rPr lang="vi-VN" sz="2600" dirty="0">
                <a:solidFill>
                  <a:srgbClr val="0000FF"/>
                </a:solidFill>
                <a:latin typeface="Times New Roman" pitchFamily="18" charset="0"/>
                <a:cs typeface="Times New Roman" pitchFamily="18" charset="0"/>
              </a:rPr>
              <a:t> </a:t>
            </a:r>
            <a:endParaRPr lang="en-US" sz="2600" dirty="0">
              <a:solidFill>
                <a:srgbClr val="0000FF"/>
              </a:solidFill>
              <a:latin typeface="Times New Roman" pitchFamily="18" charset="0"/>
              <a:cs typeface="Times New Roman" pitchFamily="18" charset="0"/>
            </a:endParaRPr>
          </a:p>
          <a:p>
            <a:pPr marL="457200" lvl="0" indent="-457200" algn="just" fontAlgn="base">
              <a:lnSpc>
                <a:spcPct val="150000"/>
              </a:lnSpc>
              <a:spcBef>
                <a:spcPct val="0"/>
              </a:spcBef>
              <a:spcAft>
                <a:spcPct val="0"/>
              </a:spcAft>
              <a:buFont typeface="Wingdings" pitchFamily="2" charset="2"/>
              <a:buChar char="à"/>
            </a:pPr>
            <a:r>
              <a:rPr lang="vi-VN" sz="2600" dirty="0">
                <a:solidFill>
                  <a:srgbClr val="000000"/>
                </a:solidFill>
                <a:latin typeface="Times New Roman" pitchFamily="18" charset="0"/>
                <a:cs typeface="Times New Roman" pitchFamily="18" charset="0"/>
              </a:rPr>
              <a:t>là cái cớ để người ra đi bày tỏ tấm lòng mình: </a:t>
            </a:r>
            <a:r>
              <a:rPr lang="vi-VN" sz="2600" i="1" dirty="0">
                <a:solidFill>
                  <a:srgbClr val="000000"/>
                </a:solidFill>
                <a:latin typeface="Times New Roman" pitchFamily="18" charset="0"/>
                <a:cs typeface="Times New Roman" pitchFamily="18" charset="0"/>
                <a:sym typeface="Wingdings" pitchFamily="2" charset="2"/>
              </a:rPr>
              <a:t>"</a:t>
            </a:r>
            <a:r>
              <a:rPr lang="vi-VN" sz="2600" i="1" dirty="0">
                <a:solidFill>
                  <a:srgbClr val="0000FF"/>
                </a:solidFill>
                <a:latin typeface="Times New Roman" pitchFamily="18" charset="0"/>
                <a:cs typeface="Times New Roman" pitchFamily="18" charset="0"/>
                <a:sym typeface="Wingdings" pitchFamily="2" charset="2"/>
              </a:rPr>
              <a:t>Ta về … cùng người</a:t>
            </a:r>
            <a:r>
              <a:rPr lang="en-US" sz="2600" i="1" dirty="0">
                <a:solidFill>
                  <a:srgbClr val="0000FF"/>
                </a:solidFill>
                <a:latin typeface="Times New Roman" pitchFamily="18" charset="0"/>
                <a:cs typeface="Times New Roman" pitchFamily="18" charset="0"/>
                <a:sym typeface="Wingdings" pitchFamily="2" charset="2"/>
              </a:rPr>
              <a:t>”</a:t>
            </a:r>
          </a:p>
          <a:p>
            <a:pPr lvl="0" algn="just" fontAlgn="base">
              <a:lnSpc>
                <a:spcPct val="150000"/>
              </a:lnSpc>
              <a:spcBef>
                <a:spcPct val="0"/>
              </a:spcBef>
              <a:spcAft>
                <a:spcPct val="0"/>
              </a:spcAft>
            </a:pPr>
            <a:r>
              <a:rPr lang="vi-VN" sz="2600" b="1" dirty="0">
                <a:solidFill>
                  <a:srgbClr val="000000"/>
                </a:solidFill>
                <a:latin typeface="Times New Roman" pitchFamily="18" charset="0"/>
                <a:cs typeface="Times New Roman" pitchFamily="18" charset="0"/>
                <a:sym typeface="Wingdings" pitchFamily="2" charset="2"/>
              </a:rPr>
              <a:t>+ Hình ảnh </a:t>
            </a:r>
            <a:r>
              <a:rPr lang="vi-VN" sz="2600" b="1" i="1" dirty="0">
                <a:solidFill>
                  <a:srgbClr val="0000FF"/>
                </a:solidFill>
                <a:latin typeface="Times New Roman" pitchFamily="18" charset="0"/>
                <a:cs typeface="Times New Roman" pitchFamily="18" charset="0"/>
                <a:sym typeface="Wingdings" pitchFamily="2" charset="2"/>
              </a:rPr>
              <a:t>"hoa cùng người"</a:t>
            </a:r>
            <a:r>
              <a:rPr lang="vi-VN" sz="2600" dirty="0">
                <a:solidFill>
                  <a:srgbClr val="0000FF"/>
                </a:solidFill>
                <a:latin typeface="Times New Roman" pitchFamily="18" charset="0"/>
                <a:cs typeface="Times New Roman" pitchFamily="18" charset="0"/>
                <a:sym typeface="Wingdings" pitchFamily="2" charset="2"/>
              </a:rPr>
              <a:t> </a:t>
            </a:r>
            <a:endParaRPr lang="en-US" sz="2600" dirty="0">
              <a:solidFill>
                <a:srgbClr val="0000FF"/>
              </a:solidFill>
              <a:latin typeface="Times New Roman" pitchFamily="18" charset="0"/>
              <a:cs typeface="Times New Roman" pitchFamily="18" charset="0"/>
              <a:sym typeface="Wingdings" pitchFamily="2" charset="2"/>
            </a:endParaRPr>
          </a:p>
        </p:txBody>
      </p:sp>
      <p:sp>
        <p:nvSpPr>
          <p:cNvPr id="4" name="Rectangle 3"/>
          <p:cNvSpPr/>
          <p:nvPr/>
        </p:nvSpPr>
        <p:spPr>
          <a:xfrm>
            <a:off x="525524" y="5926631"/>
            <a:ext cx="11729540" cy="660758"/>
          </a:xfrm>
          <a:prstGeom prst="rect">
            <a:avLst/>
          </a:prstGeom>
        </p:spPr>
        <p:txBody>
          <a:bodyPr wrap="square">
            <a:spAutoFit/>
          </a:bodyPr>
          <a:lstStyle/>
          <a:p>
            <a:pPr lvl="0" algn="just" fontAlgn="base">
              <a:lnSpc>
                <a:spcPct val="150000"/>
              </a:lnSpc>
              <a:spcBef>
                <a:spcPct val="0"/>
              </a:spcBef>
              <a:spcAft>
                <a:spcPct val="0"/>
              </a:spcAft>
            </a:pPr>
            <a:r>
              <a:rPr lang="en-US" sz="2800" b="1" i="1" dirty="0">
                <a:solidFill>
                  <a:schemeClr val="accent2">
                    <a:lumMod val="75000"/>
                  </a:schemeClr>
                </a:solidFill>
                <a:latin typeface="Times New Roman" pitchFamily="18" charset="0"/>
                <a:cs typeface="Times New Roman" pitchFamily="18" charset="0"/>
                <a:sym typeface="Wingdings" pitchFamily="2" charset="2"/>
              </a:rPr>
              <a:t></a:t>
            </a:r>
            <a:r>
              <a:rPr lang="vi-VN" sz="2800" b="1" i="1" dirty="0">
                <a:solidFill>
                  <a:schemeClr val="accent2">
                    <a:lumMod val="75000"/>
                  </a:schemeClr>
                </a:solidFill>
                <a:latin typeface="Times New Roman" pitchFamily="18" charset="0"/>
                <a:cs typeface="Times New Roman" pitchFamily="18" charset="0"/>
              </a:rPr>
              <a:t> </a:t>
            </a:r>
            <a:r>
              <a:rPr lang="en-US" sz="2800" b="1" i="1" dirty="0">
                <a:solidFill>
                  <a:schemeClr val="accent2">
                    <a:lumMod val="75000"/>
                  </a:schemeClr>
                </a:solidFill>
                <a:latin typeface="Times New Roman" pitchFamily="18" charset="0"/>
                <a:cs typeface="Times New Roman" pitchFamily="18" charset="0"/>
              </a:rPr>
              <a:t>G</a:t>
            </a:r>
            <a:r>
              <a:rPr lang="vi-VN" sz="2800" b="1" i="1" dirty="0">
                <a:solidFill>
                  <a:schemeClr val="accent2">
                    <a:lumMod val="75000"/>
                  </a:schemeClr>
                </a:solidFill>
                <a:latin typeface="Times New Roman" pitchFamily="18" charset="0"/>
                <a:cs typeface="Times New Roman" pitchFamily="18" charset="0"/>
              </a:rPr>
              <a:t>ợi lên sự gắn bó giữa thiên nhiên và con người</a:t>
            </a:r>
            <a:r>
              <a:rPr lang="en-US" sz="2800" b="1" i="1" dirty="0">
                <a:solidFill>
                  <a:schemeClr val="accent2">
                    <a:lumMod val="75000"/>
                  </a:schemeClr>
                </a:solidFill>
                <a:latin typeface="Times New Roman" pitchFamily="18" charset="0"/>
                <a:cs typeface="Times New Roman" pitchFamily="18" charset="0"/>
              </a:rPr>
              <a:t>.</a:t>
            </a:r>
            <a:endParaRPr lang="vi-VN" sz="2800" b="1" i="1" dirty="0">
              <a:solidFill>
                <a:schemeClr val="accent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28534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890">
                                            <p:txEl>
                                              <p:pRg st="0" end="0"/>
                                            </p:txEl>
                                          </p:spTgt>
                                        </p:tgtEl>
                                        <p:attrNameLst>
                                          <p:attrName>style.visibility</p:attrName>
                                        </p:attrNameLst>
                                      </p:cBhvr>
                                      <p:to>
                                        <p:strVal val="visible"/>
                                      </p:to>
                                    </p:set>
                                    <p:animEffect transition="in" filter="blinds(horizontal)">
                                      <p:cBhvr>
                                        <p:cTn id="12" dur="500"/>
                                        <p:tgtEl>
                                          <p:spTgt spid="378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heel(1)">
                                      <p:cBhvr>
                                        <p:cTn id="17" dur="2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down)">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313562" y="897101"/>
            <a:ext cx="11431752" cy="36933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indent="274638" algn="just" fontAlgn="base">
              <a:lnSpc>
                <a:spcPct val="150000"/>
              </a:lnSpc>
              <a:spcBef>
                <a:spcPct val="0"/>
              </a:spcBef>
              <a:spcAft>
                <a:spcPct val="0"/>
              </a:spcAft>
            </a:pPr>
            <a:r>
              <a:rPr lang="vi-VN" sz="2600" b="1" dirty="0">
                <a:solidFill>
                  <a:srgbClr val="0000FF"/>
                </a:solidFill>
                <a:latin typeface="Times New Roman" pitchFamily="18" charset="0"/>
                <a:cs typeface="Times New Roman" pitchFamily="18" charset="0"/>
              </a:rPr>
              <a:t>- Tám câu sau: bức tranh cụ thể của quê hương Việt Bắc trong nỗi nhớ của người ra đi:</a:t>
            </a:r>
            <a:endParaRPr lang="en-US" sz="2600" dirty="0">
              <a:solidFill>
                <a:srgbClr val="0000FF"/>
              </a:solidFill>
              <a:latin typeface="Times New Roman" pitchFamily="18" charset="0"/>
              <a:cs typeface="Times New Roman" pitchFamily="18" charset="0"/>
            </a:endParaRPr>
          </a:p>
          <a:p>
            <a:pPr indent="274638" algn="just" fontAlgn="base">
              <a:lnSpc>
                <a:spcPct val="150000"/>
              </a:lnSpc>
              <a:spcBef>
                <a:spcPct val="0"/>
              </a:spcBef>
              <a:spcAft>
                <a:spcPct val="0"/>
              </a:spcAft>
            </a:pPr>
            <a:r>
              <a:rPr lang="vi-VN" sz="2600" b="1" dirty="0">
                <a:solidFill>
                  <a:srgbClr val="000000"/>
                </a:solidFill>
                <a:latin typeface="Times New Roman" pitchFamily="18" charset="0"/>
                <a:cs typeface="Times New Roman" pitchFamily="18" charset="0"/>
              </a:rPr>
              <a:t>+ Cảnh và người</a:t>
            </a:r>
            <a:r>
              <a:rPr lang="en-US" sz="2600" b="1" dirty="0">
                <a:solidFill>
                  <a:srgbClr val="000000"/>
                </a:solidFill>
                <a:latin typeface="Times New Roman" pitchFamily="18" charset="0"/>
                <a:cs typeface="Times New Roman" pitchFamily="18" charset="0"/>
              </a:rPr>
              <a:t>:</a:t>
            </a:r>
            <a:r>
              <a:rPr lang="vi-VN" sz="2600" dirty="0">
                <a:solidFill>
                  <a:srgbClr val="000000"/>
                </a:solidFill>
                <a:latin typeface="Times New Roman" pitchFamily="18" charset="0"/>
                <a:cs typeface="Times New Roman" pitchFamily="18" charset="0"/>
              </a:rPr>
              <a:t> có sự hòa quyện bở</a:t>
            </a:r>
            <a:r>
              <a:rPr lang="en-US" sz="2600" dirty="0">
                <a:solidFill>
                  <a:srgbClr val="000000"/>
                </a:solidFill>
                <a:latin typeface="Times New Roman" pitchFamily="18" charset="0"/>
                <a:cs typeface="Times New Roman" pitchFamily="18" charset="0"/>
              </a:rPr>
              <a:t>i</a:t>
            </a:r>
            <a:r>
              <a:rPr lang="vi-VN" sz="2600" dirty="0">
                <a:solidFill>
                  <a:srgbClr val="000000"/>
                </a:solidFill>
                <a:latin typeface="Times New Roman" pitchFamily="18" charset="0"/>
                <a:cs typeface="Times New Roman" pitchFamily="18" charset="0"/>
              </a:rPr>
              <a:t> cách sắp xếp độc đáo theo lối xen kẽ: </a:t>
            </a:r>
            <a:r>
              <a:rPr lang="vi-VN" sz="2600" i="1" dirty="0">
                <a:solidFill>
                  <a:srgbClr val="000000"/>
                </a:solidFill>
                <a:latin typeface="Times New Roman" pitchFamily="18" charset="0"/>
                <a:cs typeface="Times New Roman" pitchFamily="18" charset="0"/>
              </a:rPr>
              <a:t>câu lục tả cảnh, câu bát tả người</a:t>
            </a:r>
            <a:endParaRPr lang="en-US" sz="2600" i="1" dirty="0">
              <a:solidFill>
                <a:srgbClr val="000000"/>
              </a:solidFill>
              <a:latin typeface="Times New Roman" pitchFamily="18" charset="0"/>
              <a:cs typeface="Times New Roman" pitchFamily="18" charset="0"/>
            </a:endParaRPr>
          </a:p>
          <a:p>
            <a:pPr indent="274638" algn="just" fontAlgn="base">
              <a:lnSpc>
                <a:spcPct val="150000"/>
              </a:lnSpc>
              <a:spcBef>
                <a:spcPct val="0"/>
              </a:spcBef>
              <a:spcAft>
                <a:spcPct val="0"/>
              </a:spcAft>
            </a:pPr>
            <a:r>
              <a:rPr lang="vi-VN" sz="2600" b="1" dirty="0">
                <a:solidFill>
                  <a:srgbClr val="000000"/>
                </a:solidFill>
                <a:latin typeface="Times New Roman" pitchFamily="18" charset="0"/>
                <a:cs typeface="Times New Roman" pitchFamily="18" charset="0"/>
              </a:rPr>
              <a:t>+ </a:t>
            </a:r>
            <a:r>
              <a:rPr lang="en-US" sz="2600" b="1" dirty="0">
                <a:solidFill>
                  <a:srgbClr val="000000"/>
                </a:solidFill>
                <a:latin typeface="Times New Roman" pitchFamily="18" charset="0"/>
                <a:cs typeface="Times New Roman" pitchFamily="18" charset="0"/>
              </a:rPr>
              <a:t>T</a:t>
            </a:r>
            <a:r>
              <a:rPr lang="vi-VN" sz="2600" b="1" dirty="0">
                <a:solidFill>
                  <a:srgbClr val="000000"/>
                </a:solidFill>
                <a:latin typeface="Times New Roman" pitchFamily="18" charset="0"/>
                <a:cs typeface="Times New Roman" pitchFamily="18" charset="0"/>
              </a:rPr>
              <a:t>hiên nhiên Việt Bắc</a:t>
            </a:r>
            <a:r>
              <a:rPr lang="en-US" sz="2600" b="1" dirty="0">
                <a:solidFill>
                  <a:srgbClr val="000000"/>
                </a:solidFill>
                <a:latin typeface="Times New Roman" pitchFamily="18" charset="0"/>
                <a:cs typeface="Times New Roman" pitchFamily="18" charset="0"/>
              </a:rPr>
              <a:t>:</a:t>
            </a:r>
            <a:r>
              <a:rPr lang="en-US" sz="2600" dirty="0">
                <a:solidFill>
                  <a:srgbClr val="000000"/>
                </a:solidFill>
                <a:latin typeface="Times New Roman" pitchFamily="18" charset="0"/>
                <a:cs typeface="Times New Roman" pitchFamily="18" charset="0"/>
              </a:rPr>
              <a:t> </a:t>
            </a:r>
            <a:r>
              <a:rPr lang="vi-VN" sz="2600" dirty="0">
                <a:solidFill>
                  <a:srgbClr val="000000"/>
                </a:solidFill>
                <a:latin typeface="Times New Roman" pitchFamily="18" charset="0"/>
                <a:cs typeface="Times New Roman" pitchFamily="18" charset="0"/>
              </a:rPr>
              <a:t>được miêu tả diễn biến theo bốn mùa, mỗi mùa có nét đặc trưng riêng, tạo nên một bức tranh tứ bình rất đẹp</a:t>
            </a:r>
            <a:r>
              <a:rPr lang="en-US" sz="2600" dirty="0">
                <a:solidFill>
                  <a:srgbClr val="000000"/>
                </a:solidFill>
                <a:latin typeface="Times New Roman" pitchFamily="18" charset="0"/>
                <a:cs typeface="Times New Roman" pitchFamily="18" charset="0"/>
              </a:rPr>
              <a:t>:</a:t>
            </a:r>
            <a:endParaRPr lang="vi-VN" sz="2600" dirty="0">
              <a:solidFill>
                <a:srgbClr val="000000"/>
              </a:solidFill>
              <a:latin typeface="Times New Roman" pitchFamily="18" charset="0"/>
              <a:cs typeface="Times New Roman" pitchFamily="18" charset="0"/>
            </a:endParaRPr>
          </a:p>
        </p:txBody>
      </p:sp>
      <p:sp>
        <p:nvSpPr>
          <p:cNvPr id="3" name="Rectangle 2"/>
          <p:cNvSpPr/>
          <p:nvPr/>
        </p:nvSpPr>
        <p:spPr>
          <a:xfrm>
            <a:off x="21008" y="198074"/>
            <a:ext cx="11997566" cy="661207"/>
          </a:xfrm>
          <a:prstGeom prst="rect">
            <a:avLst/>
          </a:prstGeom>
        </p:spPr>
        <p:txBody>
          <a:bodyPr wrap="square">
            <a:spAutoFit/>
          </a:bodyPr>
          <a:lstStyle/>
          <a:p>
            <a:pPr lvl="0" indent="274638" algn="just" fontAlgn="base">
              <a:lnSpc>
                <a:spcPct val="150000"/>
              </a:lnSpc>
              <a:spcBef>
                <a:spcPct val="0"/>
              </a:spcBef>
              <a:spcAft>
                <a:spcPct val="0"/>
              </a:spcAft>
            </a:pPr>
            <a:r>
              <a:rPr lang="vi-VN" sz="2800" b="1" i="1" dirty="0">
                <a:solidFill>
                  <a:srgbClr val="FF3300"/>
                </a:solidFill>
                <a:latin typeface="Times New Roman" pitchFamily="18" charset="0"/>
                <a:cs typeface="Times New Roman" pitchFamily="18" charset="0"/>
              </a:rPr>
              <a:t>c. B</a:t>
            </a:r>
            <a:r>
              <a:rPr lang="en-US" sz="2800" b="1" i="1" dirty="0" err="1">
                <a:solidFill>
                  <a:srgbClr val="FF3300"/>
                </a:solidFill>
                <a:latin typeface="Times New Roman" pitchFamily="18" charset="0"/>
                <a:cs typeface="Times New Roman" pitchFamily="18" charset="0"/>
              </a:rPr>
              <a:t>ức</a:t>
            </a:r>
            <a:r>
              <a:rPr lang="vi-VN" sz="2800" b="1" i="1" dirty="0">
                <a:solidFill>
                  <a:srgbClr val="FF3300"/>
                </a:solidFill>
                <a:latin typeface="Times New Roman" pitchFamily="18" charset="0"/>
                <a:cs typeface="Times New Roman" pitchFamily="18" charset="0"/>
              </a:rPr>
              <a:t> tranh tứ bình: Cảnh thiên nhiên và con người hòa quyện thắm thiế</a:t>
            </a:r>
            <a:r>
              <a:rPr lang="en-US" sz="2800" b="1" i="1" dirty="0">
                <a:solidFill>
                  <a:srgbClr val="FF3300"/>
                </a:solidFill>
                <a:latin typeface="Times New Roman" pitchFamily="18" charset="0"/>
                <a:cs typeface="Times New Roman" pitchFamily="18" charset="0"/>
              </a:rPr>
              <a:t>t</a:t>
            </a:r>
          </a:p>
        </p:txBody>
      </p:sp>
      <p:pic>
        <p:nvPicPr>
          <p:cNvPr id="6" name="Picture 8" descr="2007"/>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8923276" y="4840014"/>
            <a:ext cx="2822037" cy="201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oa mơ đã nở trắng rừng…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890" y="4840014"/>
            <a:ext cx="2918058" cy="20179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u vàng Virginia | Kim Dung/Kỳ Duy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948" y="4840014"/>
            <a:ext cx="2853559" cy="2017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descr="Màu hoa chuối... - Báo Khánh Hòa điện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27" y="4840014"/>
            <a:ext cx="2632845" cy="2017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195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blinds(horizontal)">
                                      <p:cBhvr>
                                        <p:cTn id="7" dur="500"/>
                                        <p:tgtEl>
                                          <p:spTgt spid="38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blinds(horizontal)">
                                      <p:cBhvr>
                                        <p:cTn id="12" dur="5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blinds(horizontal)">
                                      <p:cBhvr>
                                        <p:cTn id="17" dur="500"/>
                                        <p:tgtEl>
                                          <p:spTgt spid="3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circle(in)">
                                      <p:cBhvr>
                                        <p:cTn id="27" dur="2000"/>
                                        <p:tgtEl>
                                          <p:spTgt spid="512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362607" y="1240299"/>
            <a:ext cx="6731877" cy="4455066"/>
          </a:xfrm>
          <a:prstGeom prst="rect">
            <a:avLst/>
          </a:prstGeom>
          <a:solidFill>
            <a:schemeClr val="bg1"/>
          </a:solidFill>
          <a:ln w="76200" cmpd="tri">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150000"/>
              </a:lnSpc>
              <a:spcBef>
                <a:spcPct val="0"/>
              </a:spcBef>
              <a:spcAft>
                <a:spcPct val="0"/>
              </a:spcAft>
            </a:pPr>
            <a:r>
              <a:rPr lang="vi-VN" sz="2700" b="1" i="1" dirty="0">
                <a:solidFill>
                  <a:srgbClr val="002060"/>
                </a:solidFill>
                <a:latin typeface="Times New Roman" pitchFamily="18" charset="0"/>
                <a:cs typeface="Times New Roman" pitchFamily="18" charset="0"/>
              </a:rPr>
              <a:t>“Rừng xanh … thắt lưng”</a:t>
            </a:r>
            <a:endParaRPr lang="en-US" sz="2700" b="1" dirty="0">
              <a:solidFill>
                <a:srgbClr val="002060"/>
              </a:solidFill>
              <a:latin typeface="Times New Roman" pitchFamily="18" charset="0"/>
              <a:cs typeface="Times New Roman" pitchFamily="18" charset="0"/>
            </a:endParaRPr>
          </a:p>
          <a:p>
            <a:pPr marL="342900" indent="-342900" algn="just" fontAlgn="base">
              <a:lnSpc>
                <a:spcPct val="150000"/>
              </a:lnSpc>
              <a:spcBef>
                <a:spcPct val="0"/>
              </a:spcBef>
              <a:spcAft>
                <a:spcPct val="0"/>
              </a:spcAft>
              <a:buFontTx/>
              <a:buChar char="-"/>
            </a:pPr>
            <a:r>
              <a:rPr lang="vi-VN" sz="2700" dirty="0">
                <a:solidFill>
                  <a:srgbClr val="000000"/>
                </a:solidFill>
                <a:latin typeface="Times New Roman" pitchFamily="18" charset="0"/>
                <a:cs typeface="Times New Roman" pitchFamily="18" charset="0"/>
              </a:rPr>
              <a:t>Trên cái nền xanh bạt ngàn của núi rừng Việt Bắc, xuất hiện những hoa chuối </a:t>
            </a:r>
            <a:r>
              <a:rPr lang="vi-VN" sz="2700" b="1" dirty="0">
                <a:solidFill>
                  <a:srgbClr val="FF3300"/>
                </a:solidFill>
                <a:latin typeface="Times New Roman" pitchFamily="18" charset="0"/>
                <a:cs typeface="Times New Roman" pitchFamily="18" charset="0"/>
              </a:rPr>
              <a:t>"</a:t>
            </a:r>
            <a:r>
              <a:rPr lang="vi-VN" sz="2700" b="1" i="1" dirty="0">
                <a:solidFill>
                  <a:srgbClr val="FF3300"/>
                </a:solidFill>
                <a:latin typeface="Times New Roman" pitchFamily="18" charset="0"/>
                <a:cs typeface="Times New Roman" pitchFamily="18" charset="0"/>
              </a:rPr>
              <a:t>đỏ tươi"</a:t>
            </a:r>
            <a:r>
              <a:rPr lang="vi-VN" sz="2700" i="1" dirty="0">
                <a:solidFill>
                  <a:srgbClr val="000000"/>
                </a:solidFill>
                <a:latin typeface="Times New Roman" pitchFamily="18" charset="0"/>
                <a:cs typeface="Times New Roman" pitchFamily="18" charset="0"/>
              </a:rPr>
              <a:t> </a:t>
            </a:r>
            <a:r>
              <a:rPr lang="vi-VN" sz="2700" dirty="0">
                <a:solidFill>
                  <a:srgbClr val="000000"/>
                </a:solidFill>
                <a:latin typeface="Times New Roman" pitchFamily="18" charset="0"/>
                <a:cs typeface="Times New Roman" pitchFamily="18" charset="0"/>
              </a:rPr>
              <a:t>như những ngọn lửa thắp sáng rừng xanh.</a:t>
            </a:r>
            <a:endParaRPr lang="en-US" sz="2700" dirty="0">
              <a:solidFill>
                <a:srgbClr val="000000"/>
              </a:solidFill>
              <a:latin typeface="Times New Roman" pitchFamily="18" charset="0"/>
              <a:cs typeface="Times New Roman" pitchFamily="18" charset="0"/>
              <a:sym typeface="Wingdings" pitchFamily="2" charset="2"/>
            </a:endParaRPr>
          </a:p>
          <a:p>
            <a:pPr marL="342900" indent="-342900" algn="just" fontAlgn="base">
              <a:lnSpc>
                <a:spcPct val="150000"/>
              </a:lnSpc>
              <a:spcBef>
                <a:spcPct val="0"/>
              </a:spcBef>
              <a:spcAft>
                <a:spcPct val="0"/>
              </a:spcAft>
              <a:buFont typeface="Wingdings" pitchFamily="2" charset="2"/>
              <a:buChar char="à"/>
            </a:pPr>
            <a:r>
              <a:rPr lang="vi-VN" sz="2700" dirty="0">
                <a:solidFill>
                  <a:srgbClr val="000000"/>
                </a:solidFill>
                <a:latin typeface="Times New Roman" pitchFamily="18" charset="0"/>
                <a:cs typeface="Times New Roman" pitchFamily="18" charset="0"/>
              </a:rPr>
              <a:t>Sự đối chọi hai màu xanh</a:t>
            </a:r>
            <a:r>
              <a:rPr lang="en-US" sz="2700" dirty="0">
                <a:solidFill>
                  <a:srgbClr val="000000"/>
                </a:solidFill>
                <a:latin typeface="Times New Roman" pitchFamily="18" charset="0"/>
                <a:cs typeface="Times New Roman" pitchFamily="18" charset="0"/>
              </a:rPr>
              <a:t> </a:t>
            </a:r>
            <a:r>
              <a:rPr lang="vi-VN" sz="2700" dirty="0">
                <a:solidFill>
                  <a:srgbClr val="000000"/>
                </a:solidFill>
                <a:latin typeface="Times New Roman" pitchFamily="18" charset="0"/>
                <a:cs typeface="Times New Roman" pitchFamily="18" charset="0"/>
              </a:rPr>
              <a:t>– đỏ làm trẻ lại màu xanh trầm tịch của rừng già và xua tan đi cái lạnh lẽo của mùa đông vùng ca</a:t>
            </a:r>
            <a:r>
              <a:rPr lang="en-US" sz="2700" dirty="0">
                <a:solidFill>
                  <a:srgbClr val="000000"/>
                </a:solidFill>
                <a:latin typeface="Times New Roman" pitchFamily="18" charset="0"/>
                <a:cs typeface="Times New Roman" pitchFamily="18" charset="0"/>
              </a:rPr>
              <a:t>o</a:t>
            </a:r>
            <a:r>
              <a:rPr lang="vi-VN" sz="2700" dirty="0">
                <a:solidFill>
                  <a:srgbClr val="000000"/>
                </a:solidFill>
                <a:latin typeface="Times New Roman" pitchFamily="18" charset="0"/>
                <a:cs typeface="Times New Roman" pitchFamily="18" charset="0"/>
              </a:rPr>
              <a:t>.</a:t>
            </a:r>
            <a:endParaRPr lang="en-US" sz="2700" dirty="0">
              <a:solidFill>
                <a:srgbClr val="000000"/>
              </a:solidFill>
              <a:latin typeface="Times New Roman" pitchFamily="18" charset="0"/>
              <a:cs typeface="Times New Roman" pitchFamily="18" charset="0"/>
            </a:endParaRPr>
          </a:p>
        </p:txBody>
      </p:sp>
      <p:pic>
        <p:nvPicPr>
          <p:cNvPr id="8194" name="Picture 2" descr="Màu hoa chuối... - Báo Khánh Hòa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6731" y="1308141"/>
            <a:ext cx="4580104" cy="5061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12051" y="419693"/>
            <a:ext cx="3094117" cy="523220"/>
          </a:xfrm>
          <a:prstGeom prst="rect">
            <a:avLst/>
          </a:prstGeom>
        </p:spPr>
        <p:txBody>
          <a:bodyPr wrap="none">
            <a:spAutoFit/>
          </a:bodyPr>
          <a:lstStyle/>
          <a:p>
            <a:pPr marL="457200" indent="-457200">
              <a:buFont typeface="Wingdings" pitchFamily="2" charset="2"/>
              <a:buChar char="v"/>
            </a:pPr>
            <a:r>
              <a:rPr lang="vi-VN" sz="2800" b="1" u="sng" dirty="0">
                <a:solidFill>
                  <a:schemeClr val="accent2">
                    <a:lumMod val="75000"/>
                  </a:schemeClr>
                </a:solidFill>
                <a:latin typeface="Times New Roman" pitchFamily="18" charset="0"/>
                <a:cs typeface="Times New Roman" pitchFamily="18" charset="0"/>
              </a:rPr>
              <a:t>Vào mùa đông: </a:t>
            </a:r>
            <a:endParaRPr lang="en-US" sz="2000" u="sng" dirty="0">
              <a:solidFill>
                <a:schemeClr val="accent2">
                  <a:lumMod val="75000"/>
                </a:schemeClr>
              </a:solidFill>
            </a:endParaRPr>
          </a:p>
        </p:txBody>
      </p:sp>
    </p:spTree>
    <p:extLst>
      <p:ext uri="{BB962C8B-B14F-4D97-AF65-F5344CB8AC3E}">
        <p14:creationId xmlns:p14="http://schemas.microsoft.com/office/powerpoint/2010/main" val="1216269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heel(1)">
                                      <p:cBhvr>
                                        <p:cTn id="12" dur="20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9940">
                                            <p:txEl>
                                              <p:pRg st="0" end="0"/>
                                            </p:txEl>
                                          </p:spTgt>
                                        </p:tgtEl>
                                        <p:attrNameLst>
                                          <p:attrName>style.visibility</p:attrName>
                                        </p:attrNameLst>
                                      </p:cBhvr>
                                      <p:to>
                                        <p:strVal val="visible"/>
                                      </p:to>
                                    </p:set>
                                    <p:animEffect transition="in" filter="blinds(horizontal)">
                                      <p:cBhvr>
                                        <p:cTn id="17" dur="500"/>
                                        <p:tgtEl>
                                          <p:spTgt spid="399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9940">
                                            <p:txEl>
                                              <p:pRg st="1" end="1"/>
                                            </p:txEl>
                                          </p:spTgt>
                                        </p:tgtEl>
                                        <p:attrNameLst>
                                          <p:attrName>style.visibility</p:attrName>
                                        </p:attrNameLst>
                                      </p:cBhvr>
                                      <p:to>
                                        <p:strVal val="visible"/>
                                      </p:to>
                                    </p:set>
                                    <p:animEffect transition="in" filter="blinds(horizontal)">
                                      <p:cBhvr>
                                        <p:cTn id="22" dur="500"/>
                                        <p:tgtEl>
                                          <p:spTgt spid="3994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9940">
                                            <p:txEl>
                                              <p:pRg st="2" end="2"/>
                                            </p:txEl>
                                          </p:spTgt>
                                        </p:tgtEl>
                                        <p:attrNameLst>
                                          <p:attrName>style.visibility</p:attrName>
                                        </p:attrNameLst>
                                      </p:cBhvr>
                                      <p:to>
                                        <p:strVal val="visible"/>
                                      </p:to>
                                    </p:set>
                                    <p:animEffect transition="in" filter="blinds(horizontal)">
                                      <p:cBhvr>
                                        <p:cTn id="27" dur="500"/>
                                        <p:tgtEl>
                                          <p:spTgt spid="399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4" name="Rectangle 4"/>
          <p:cNvSpPr>
            <a:spLocks noChangeArrowheads="1"/>
          </p:cNvSpPr>
          <p:nvPr/>
        </p:nvSpPr>
        <p:spPr bwMode="auto">
          <a:xfrm>
            <a:off x="529012" y="1440170"/>
            <a:ext cx="5288463" cy="39703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800" dirty="0">
                <a:solidFill>
                  <a:srgbClr val="000000"/>
                </a:solidFill>
                <a:latin typeface="Times New Roman" pitchFamily="18" charset="0"/>
                <a:cs typeface="Times New Roman" pitchFamily="18" charset="0"/>
              </a:rPr>
              <a:t>- </a:t>
            </a:r>
            <a:r>
              <a:rPr lang="vi-VN" sz="2800" dirty="0">
                <a:solidFill>
                  <a:srgbClr val="000000"/>
                </a:solidFill>
                <a:latin typeface="Times New Roman" pitchFamily="18" charset="0"/>
                <a:cs typeface="Times New Roman" pitchFamily="18" charset="0"/>
              </a:rPr>
              <a:t>Hình ảnh </a:t>
            </a:r>
            <a:r>
              <a:rPr lang="vi-VN" sz="2800" b="1" dirty="0">
                <a:solidFill>
                  <a:srgbClr val="0000FF"/>
                </a:solidFill>
                <a:latin typeface="Times New Roman" pitchFamily="18" charset="0"/>
                <a:cs typeface="Times New Roman" pitchFamily="18" charset="0"/>
              </a:rPr>
              <a:t>"</a:t>
            </a:r>
            <a:r>
              <a:rPr lang="vi-VN" sz="2800" b="1" i="1" dirty="0">
                <a:solidFill>
                  <a:srgbClr val="0000FF"/>
                </a:solidFill>
                <a:latin typeface="Times New Roman" pitchFamily="18" charset="0"/>
                <a:cs typeface="Times New Roman" pitchFamily="18" charset="0"/>
              </a:rPr>
              <a:t>dao gài thắt lưng"</a:t>
            </a:r>
            <a:r>
              <a:rPr lang="vi-VN" sz="2800" dirty="0">
                <a:solidFill>
                  <a:srgbClr val="000000"/>
                </a:solidFill>
                <a:latin typeface="Times New Roman" pitchFamily="18" charset="0"/>
                <a:cs typeface="Times New Roman" pitchFamily="18" charset="0"/>
              </a:rPr>
              <a:t> phản quang </a:t>
            </a:r>
            <a:r>
              <a:rPr lang="vi-VN" sz="2800" b="1" i="1" dirty="0">
                <a:solidFill>
                  <a:srgbClr val="0000FF"/>
                </a:solidFill>
                <a:latin typeface="Times New Roman" pitchFamily="18" charset="0"/>
                <a:cs typeface="Times New Roman" pitchFamily="18" charset="0"/>
              </a:rPr>
              <a:t>"ánh nắng"</a:t>
            </a:r>
            <a:r>
              <a:rPr lang="vi-VN" sz="2800" b="1" dirty="0">
                <a:solidFill>
                  <a:srgbClr val="0000FF"/>
                </a:solidFill>
                <a:latin typeface="Times New Roman" pitchFamily="18" charset="0"/>
                <a:cs typeface="Times New Roman" pitchFamily="18" charset="0"/>
              </a:rPr>
              <a:t> </a:t>
            </a:r>
            <a:endParaRPr lang="en-US" sz="2800" b="1" dirty="0">
              <a:solidFill>
                <a:srgbClr val="0000FF"/>
              </a:solidFill>
              <a:latin typeface="Times New Roman" pitchFamily="18" charset="0"/>
              <a:cs typeface="Times New Roman" pitchFamily="18" charset="0"/>
            </a:endParaRPr>
          </a:p>
          <a:p>
            <a:pPr algn="just" fontAlgn="base">
              <a:lnSpc>
                <a:spcPct val="150000"/>
              </a:lnSpc>
              <a:spcBef>
                <a:spcPct val="0"/>
              </a:spcBef>
              <a:spcAft>
                <a:spcPct val="0"/>
              </a:spcAft>
            </a:pPr>
            <a:r>
              <a:rPr lang="en-US" sz="2800" dirty="0">
                <a:solidFill>
                  <a:srgbClr val="000000"/>
                </a:solidFill>
                <a:latin typeface="Times New Roman" pitchFamily="18" charset="0"/>
                <a:cs typeface="Times New Roman" pitchFamily="18" charset="0"/>
                <a:sym typeface="Wingdings" pitchFamily="2" charset="2"/>
              </a:rPr>
              <a:t> R</a:t>
            </a:r>
            <a:r>
              <a:rPr lang="vi-VN" sz="2800" dirty="0">
                <a:solidFill>
                  <a:srgbClr val="000000"/>
                </a:solidFill>
                <a:latin typeface="Times New Roman" pitchFamily="18" charset="0"/>
                <a:cs typeface="Times New Roman" pitchFamily="18" charset="0"/>
              </a:rPr>
              <a:t>ất gợi cảm, tạo thành </a:t>
            </a:r>
            <a:r>
              <a:rPr lang="vi-VN" sz="2800" b="1" dirty="0">
                <a:solidFill>
                  <a:srgbClr val="FF3300"/>
                </a:solidFill>
                <a:latin typeface="Times New Roman" pitchFamily="18" charset="0"/>
                <a:cs typeface="Times New Roman" pitchFamily="18" charset="0"/>
              </a:rPr>
              <a:t>điểm sáng</a:t>
            </a:r>
            <a:r>
              <a:rPr lang="vi-VN" sz="2800" dirty="0">
                <a:solidFill>
                  <a:srgbClr val="000000"/>
                </a:solidFill>
                <a:latin typeface="Times New Roman" pitchFamily="18" charset="0"/>
                <a:cs typeface="Times New Roman" pitchFamily="18" charset="0"/>
              </a:rPr>
              <a:t> khiến con người trở nên nổi bật, trở thành </a:t>
            </a:r>
            <a:r>
              <a:rPr lang="vi-VN" sz="2800" b="1" dirty="0">
                <a:solidFill>
                  <a:srgbClr val="000000"/>
                </a:solidFill>
                <a:latin typeface="Times New Roman" pitchFamily="18" charset="0"/>
                <a:cs typeface="Times New Roman" pitchFamily="18" charset="0"/>
              </a:rPr>
              <a:t>trung tâm</a:t>
            </a:r>
            <a:r>
              <a:rPr lang="vi-VN" sz="2800" dirty="0">
                <a:solidFill>
                  <a:srgbClr val="000000"/>
                </a:solidFill>
                <a:latin typeface="Times New Roman" pitchFamily="18" charset="0"/>
                <a:cs typeface="Times New Roman" pitchFamily="18" charset="0"/>
              </a:rPr>
              <a:t> của bức tranh.</a:t>
            </a:r>
            <a:endParaRPr lang="en-US" sz="2800" dirty="0">
              <a:solidFill>
                <a:srgbClr val="000000"/>
              </a:solidFill>
              <a:latin typeface="Times New Roman" pitchFamily="18" charset="0"/>
              <a:cs typeface="Times New Roman" pitchFamily="18" charset="0"/>
            </a:endParaRPr>
          </a:p>
        </p:txBody>
      </p:sp>
      <p:pic>
        <p:nvPicPr>
          <p:cNvPr id="4098" name="Picture 2" descr="Những hình ảnh đẹp mê hồn về núi rừng Tây Bắc, Sa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935" y="1576552"/>
            <a:ext cx="6082469" cy="3783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12051" y="419693"/>
            <a:ext cx="3094117" cy="523220"/>
          </a:xfrm>
          <a:prstGeom prst="rect">
            <a:avLst/>
          </a:prstGeom>
        </p:spPr>
        <p:txBody>
          <a:bodyPr wrap="none">
            <a:spAutoFit/>
          </a:bodyPr>
          <a:lstStyle/>
          <a:p>
            <a:pPr marL="457200" indent="-457200">
              <a:buFont typeface="Wingdings" pitchFamily="2" charset="2"/>
              <a:buChar char="v"/>
            </a:pPr>
            <a:r>
              <a:rPr lang="vi-VN" sz="2800" b="1" u="sng" dirty="0">
                <a:solidFill>
                  <a:schemeClr val="accent2">
                    <a:lumMod val="75000"/>
                  </a:schemeClr>
                </a:solidFill>
                <a:latin typeface="Times New Roman" pitchFamily="18" charset="0"/>
                <a:cs typeface="Times New Roman" pitchFamily="18" charset="0"/>
              </a:rPr>
              <a:t>Vào mùa đông: </a:t>
            </a:r>
            <a:endParaRPr lang="en-US" sz="2000" u="sng" dirty="0">
              <a:solidFill>
                <a:schemeClr val="accent2">
                  <a:lumMod val="75000"/>
                </a:schemeClr>
              </a:solidFill>
            </a:endParaRPr>
          </a:p>
        </p:txBody>
      </p:sp>
    </p:spTree>
    <p:extLst>
      <p:ext uri="{BB962C8B-B14F-4D97-AF65-F5344CB8AC3E}">
        <p14:creationId xmlns:p14="http://schemas.microsoft.com/office/powerpoint/2010/main" val="3924721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964">
                                            <p:txEl>
                                              <p:pRg st="0" end="0"/>
                                            </p:txEl>
                                          </p:spTgt>
                                        </p:tgtEl>
                                        <p:attrNameLst>
                                          <p:attrName>style.visibility</p:attrName>
                                        </p:attrNameLst>
                                      </p:cBhvr>
                                      <p:to>
                                        <p:strVal val="visible"/>
                                      </p:to>
                                    </p:set>
                                    <p:animEffect transition="in" filter="blinds(horizontal)">
                                      <p:cBhvr>
                                        <p:cTn id="12" dur="500"/>
                                        <p:tgtEl>
                                          <p:spTgt spid="4096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0964">
                                            <p:txEl>
                                              <p:pRg st="1" end="1"/>
                                            </p:txEl>
                                          </p:spTgt>
                                        </p:tgtEl>
                                        <p:attrNameLst>
                                          <p:attrName>style.visibility</p:attrName>
                                        </p:attrNameLst>
                                      </p:cBhvr>
                                      <p:to>
                                        <p:strVal val="visible"/>
                                      </p:to>
                                    </p:set>
                                    <p:animEffect transition="in" filter="blinds(horizontal)">
                                      <p:cBhvr>
                                        <p:cTn id="17" dur="500"/>
                                        <p:tgtEl>
                                          <p:spTgt spid="409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9" name="Rectangle 5"/>
          <p:cNvSpPr>
            <a:spLocks noChangeArrowheads="1"/>
          </p:cNvSpPr>
          <p:nvPr/>
        </p:nvSpPr>
        <p:spPr bwMode="auto">
          <a:xfrm>
            <a:off x="202775" y="1117931"/>
            <a:ext cx="6308384" cy="18928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150000"/>
              </a:lnSpc>
              <a:spcBef>
                <a:spcPct val="0"/>
              </a:spcBef>
              <a:spcAft>
                <a:spcPct val="0"/>
              </a:spcAft>
            </a:pPr>
            <a:r>
              <a:rPr lang="pt-BR" sz="2600" b="1" i="1" dirty="0">
                <a:solidFill>
                  <a:srgbClr val="0000FF"/>
                </a:solidFill>
                <a:latin typeface="Times New Roman" pitchFamily="18" charset="0"/>
                <a:cs typeface="Times New Roman" pitchFamily="18" charset="0"/>
              </a:rPr>
              <a:t>“Ngày xuân …sợi giang”</a:t>
            </a:r>
            <a:endParaRPr lang="pt-BR" sz="2600" b="1" dirty="0">
              <a:solidFill>
                <a:srgbClr val="0000FF"/>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Tx/>
              <a:buChar char="-"/>
            </a:pPr>
            <a:r>
              <a:rPr lang="pt-BR" sz="2600" dirty="0">
                <a:solidFill>
                  <a:srgbClr val="000000"/>
                </a:solidFill>
                <a:latin typeface="Times New Roman" pitchFamily="18" charset="0"/>
                <a:cs typeface="Times New Roman" pitchFamily="18" charset="0"/>
              </a:rPr>
              <a:t>Nhớ Việt Bắc ngày xuân l</a:t>
            </a:r>
            <a:r>
              <a:rPr lang="vi-VN" sz="2600" dirty="0">
                <a:solidFill>
                  <a:srgbClr val="000000"/>
                </a:solidFill>
                <a:latin typeface="Times New Roman" pitchFamily="18" charset="0"/>
                <a:cs typeface="Times New Roman" pitchFamily="18" charset="0"/>
              </a:rPr>
              <a:t>à nhớ đến hoa mơ </a:t>
            </a:r>
            <a:r>
              <a:rPr lang="vi-VN" sz="2600" b="1" i="1" dirty="0">
                <a:solidFill>
                  <a:srgbClr val="0000FF"/>
                </a:solidFill>
                <a:latin typeface="Times New Roman" pitchFamily="18" charset="0"/>
                <a:cs typeface="Times New Roman" pitchFamily="18" charset="0"/>
              </a:rPr>
              <a:t>"nở trắng rừng"</a:t>
            </a:r>
            <a:r>
              <a:rPr lang="vi-VN" sz="2600" b="1" dirty="0">
                <a:solidFill>
                  <a:srgbClr val="0000FF"/>
                </a:solidFill>
                <a:latin typeface="Times New Roman" pitchFamily="18" charset="0"/>
                <a:cs typeface="Times New Roman" pitchFamily="18" charset="0"/>
              </a:rPr>
              <a:t> </a:t>
            </a:r>
            <a:r>
              <a:rPr lang="en-US" sz="2600" b="1" dirty="0">
                <a:solidFill>
                  <a:srgbClr val="0000FF"/>
                </a:solidFill>
                <a:latin typeface="Times New Roman" pitchFamily="18" charset="0"/>
                <a:cs typeface="Times New Roman" pitchFamily="18" charset="0"/>
              </a:rPr>
              <a:t>.</a:t>
            </a:r>
          </a:p>
        </p:txBody>
      </p:sp>
      <p:sp>
        <p:nvSpPr>
          <p:cNvPr id="41990" name="Rectangle 6"/>
          <p:cNvSpPr>
            <a:spLocks noChangeArrowheads="1"/>
          </p:cNvSpPr>
          <p:nvPr/>
        </p:nvSpPr>
        <p:spPr bwMode="auto">
          <a:xfrm>
            <a:off x="204948" y="2990188"/>
            <a:ext cx="6463866" cy="2492990"/>
          </a:xfrm>
          <a:prstGeom prst="rect">
            <a:avLst/>
          </a:prstGeom>
          <a:noFill/>
          <a:ln>
            <a:noFill/>
          </a:ln>
          <a:effec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a:solidFill>
                  <a:srgbClr val="000000"/>
                </a:solidFill>
                <a:latin typeface="Times New Roman" pitchFamily="18" charset="0"/>
                <a:cs typeface="Times New Roman" pitchFamily="18" charset="0"/>
                <a:sym typeface="Wingdings" pitchFamily="2" charset="2"/>
              </a:rPr>
              <a:t>Chữ </a:t>
            </a:r>
            <a:r>
              <a:rPr lang="vi-VN" sz="2600" b="1" i="1" dirty="0">
                <a:solidFill>
                  <a:srgbClr val="0000FF"/>
                </a:solidFill>
                <a:latin typeface="Times New Roman" pitchFamily="18" charset="0"/>
                <a:cs typeface="Times New Roman" pitchFamily="18" charset="0"/>
                <a:sym typeface="Wingdings" pitchFamily="2" charset="2"/>
              </a:rPr>
              <a:t>"trắng"</a:t>
            </a:r>
            <a:r>
              <a:rPr lang="vi-VN" sz="2600" b="1" dirty="0">
                <a:solidFill>
                  <a:srgbClr val="0000FF"/>
                </a:solidFill>
                <a:latin typeface="Times New Roman" pitchFamily="18" charset="0"/>
                <a:cs typeface="Times New Roman" pitchFamily="18" charset="0"/>
                <a:sym typeface="Wingdings" pitchFamily="2" charset="2"/>
              </a:rPr>
              <a:t>:</a:t>
            </a:r>
            <a:r>
              <a:rPr lang="vi-VN" sz="2600" dirty="0">
                <a:solidFill>
                  <a:srgbClr val="000000"/>
                </a:solidFill>
                <a:latin typeface="Times New Roman" pitchFamily="18" charset="0"/>
                <a:cs typeface="Times New Roman" pitchFamily="18" charset="0"/>
                <a:sym typeface="Wingdings" pitchFamily="2" charset="2"/>
              </a:rPr>
              <a:t> gợi lên một sắc trắng tinh khiết, mênh mang, một thế giới hoa mơ bao phủ </a:t>
            </a:r>
            <a:r>
              <a:rPr lang="en-US" sz="2600" dirty="0">
                <a:solidFill>
                  <a:srgbClr val="000000"/>
                </a:solidFill>
                <a:latin typeface="Times New Roman" pitchFamily="18" charset="0"/>
                <a:cs typeface="Times New Roman" pitchFamily="18" charset="0"/>
                <a:sym typeface="Wingdings" pitchFamily="2" charset="2"/>
              </a:rPr>
              <a:t></a:t>
            </a:r>
            <a:r>
              <a:rPr lang="vi-VN" sz="2600" dirty="0">
                <a:solidFill>
                  <a:srgbClr val="000000"/>
                </a:solidFill>
                <a:latin typeface="Times New Roman" pitchFamily="18" charset="0"/>
                <a:cs typeface="Times New Roman" pitchFamily="18" charset="0"/>
              </a:rPr>
              <a:t> sức xuân ngập tràn đất trời núi rừng Việt Bắc.</a:t>
            </a:r>
            <a:endParaRPr lang="en-US" sz="2600" dirty="0">
              <a:solidFill>
                <a:srgbClr val="000000"/>
              </a:solidFill>
              <a:latin typeface="Times New Roman" pitchFamily="18" charset="0"/>
              <a:cs typeface="Times New Roman" pitchFamily="18" charset="0"/>
            </a:endParaRPr>
          </a:p>
        </p:txBody>
      </p:sp>
      <p:pic>
        <p:nvPicPr>
          <p:cNvPr id="6146" name="Picture 2" descr="Hoa mơ Mộc Châu nở rộ"/>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3004" y="1448497"/>
            <a:ext cx="4884355" cy="3663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612051" y="419693"/>
            <a:ext cx="2424062" cy="523220"/>
          </a:xfrm>
          <a:prstGeom prst="rect">
            <a:avLst/>
          </a:prstGeom>
        </p:spPr>
        <p:txBody>
          <a:bodyPr wrap="none">
            <a:spAutoFit/>
          </a:bodyPr>
          <a:lstStyle/>
          <a:p>
            <a:pPr marL="457200" indent="-457200">
              <a:buFont typeface="Wingdings" pitchFamily="2" charset="2"/>
              <a:buChar char="v"/>
            </a:pPr>
            <a:r>
              <a:rPr lang="en-US" sz="2800" b="1" u="sng" dirty="0" err="1">
                <a:solidFill>
                  <a:schemeClr val="accent2">
                    <a:lumMod val="75000"/>
                  </a:schemeClr>
                </a:solidFill>
                <a:latin typeface="Times New Roman" pitchFamily="18" charset="0"/>
                <a:cs typeface="Times New Roman" pitchFamily="18" charset="0"/>
              </a:rPr>
              <a:t>Mùa</a:t>
            </a:r>
            <a:r>
              <a:rPr lang="en-US" sz="2800" b="1" u="sng" dirty="0">
                <a:solidFill>
                  <a:schemeClr val="accent2">
                    <a:lumMod val="75000"/>
                  </a:schemeClr>
                </a:solidFill>
                <a:latin typeface="Times New Roman" pitchFamily="18" charset="0"/>
                <a:cs typeface="Times New Roman" pitchFamily="18" charset="0"/>
              </a:rPr>
              <a:t> </a:t>
            </a:r>
            <a:r>
              <a:rPr lang="en-US" sz="2800" b="1" u="sng" dirty="0" err="1">
                <a:solidFill>
                  <a:schemeClr val="accent2">
                    <a:lumMod val="75000"/>
                  </a:schemeClr>
                </a:solidFill>
                <a:latin typeface="Times New Roman" pitchFamily="18" charset="0"/>
                <a:cs typeface="Times New Roman" pitchFamily="18" charset="0"/>
              </a:rPr>
              <a:t>xuân</a:t>
            </a:r>
            <a:r>
              <a:rPr lang="vi-VN" sz="2800" b="1" u="sng" dirty="0">
                <a:solidFill>
                  <a:schemeClr val="accent2">
                    <a:lumMod val="75000"/>
                  </a:schemeClr>
                </a:solidFill>
                <a:latin typeface="Times New Roman" pitchFamily="18" charset="0"/>
                <a:cs typeface="Times New Roman" pitchFamily="18" charset="0"/>
              </a:rPr>
              <a:t>: </a:t>
            </a:r>
            <a:endParaRPr lang="en-US" sz="2000" u="sng" dirty="0">
              <a:solidFill>
                <a:schemeClr val="accent2">
                  <a:lumMod val="75000"/>
                </a:schemeClr>
              </a:solidFill>
            </a:endParaRPr>
          </a:p>
        </p:txBody>
      </p:sp>
      <p:sp>
        <p:nvSpPr>
          <p:cNvPr id="2" name="Rectangle 1"/>
          <p:cNvSpPr/>
          <p:nvPr/>
        </p:nvSpPr>
        <p:spPr>
          <a:xfrm>
            <a:off x="2153084" y="5589041"/>
            <a:ext cx="8267906" cy="738664"/>
          </a:xfrm>
          <a:prstGeom prst="rect">
            <a:avLst/>
          </a:prstGeom>
        </p:spPr>
        <p:txBody>
          <a:bodyPr wrap="square">
            <a:spAutoFit/>
          </a:bodyPr>
          <a:lstStyle/>
          <a:p>
            <a:pPr marL="457200" lvl="0" indent="-457200" algn="just" fontAlgn="base">
              <a:lnSpc>
                <a:spcPct val="150000"/>
              </a:lnSpc>
              <a:spcBef>
                <a:spcPct val="0"/>
              </a:spcBef>
              <a:spcAft>
                <a:spcPct val="0"/>
              </a:spcAft>
              <a:buFont typeface="Wingdings" pitchFamily="2" charset="2"/>
              <a:buChar char="à"/>
            </a:pPr>
            <a:r>
              <a:rPr lang="vi-VN" sz="2800" b="1" i="1" dirty="0">
                <a:solidFill>
                  <a:schemeClr val="accent2">
                    <a:lumMod val="75000"/>
                  </a:schemeClr>
                </a:solidFill>
                <a:latin typeface="Times New Roman" pitchFamily="18" charset="0"/>
                <a:cs typeface="Times New Roman" pitchFamily="18" charset="0"/>
                <a:sym typeface="Wingdings" pitchFamily="2" charset="2"/>
              </a:rPr>
              <a:t>Mùa xuân trong sáng, tinh khôi và đầy sức sống.</a:t>
            </a:r>
            <a:endParaRPr lang="en-US" sz="2800" b="1" i="1" dirty="0">
              <a:solidFill>
                <a:schemeClr val="accent2">
                  <a:lumMod val="75000"/>
                </a:schemeClr>
              </a:solidFill>
              <a:latin typeface="Times New Roman" pitchFamily="18" charset="0"/>
              <a:cs typeface="Times New Roman" pitchFamily="18" charset="0"/>
              <a:sym typeface="Wingdings" pitchFamily="2" charset="2"/>
            </a:endParaRPr>
          </a:p>
        </p:txBody>
      </p:sp>
      <p:pic>
        <p:nvPicPr>
          <p:cNvPr id="6150" name="Picture 6" descr="Cảm nhận khổ 6 bài thơ “Việt Bắc” - 2 bài văn phân tích đoạn 6 Việt Bắc của  Tố Hữu hay nhất | VFO.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982" y="1273104"/>
            <a:ext cx="5302469" cy="4014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81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heel(1)">
                                      <p:cBhvr>
                                        <p:cTn id="12" dur="2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989">
                                            <p:txEl>
                                              <p:pRg st="0" end="0"/>
                                            </p:txEl>
                                          </p:spTgt>
                                        </p:tgtEl>
                                        <p:attrNameLst>
                                          <p:attrName>style.visibility</p:attrName>
                                        </p:attrNameLst>
                                      </p:cBhvr>
                                      <p:to>
                                        <p:strVal val="visible"/>
                                      </p:to>
                                    </p:set>
                                    <p:animEffect transition="in" filter="blinds(horizontal)">
                                      <p:cBhvr>
                                        <p:cTn id="17" dur="500"/>
                                        <p:tgtEl>
                                          <p:spTgt spid="4198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1989">
                                            <p:txEl>
                                              <p:pRg st="1" end="1"/>
                                            </p:txEl>
                                          </p:spTgt>
                                        </p:tgtEl>
                                        <p:attrNameLst>
                                          <p:attrName>style.visibility</p:attrName>
                                        </p:attrNameLst>
                                      </p:cBhvr>
                                      <p:to>
                                        <p:strVal val="visible"/>
                                      </p:to>
                                    </p:set>
                                    <p:animEffect transition="in" filter="blinds(horizontal)">
                                      <p:cBhvr>
                                        <p:cTn id="22" dur="500"/>
                                        <p:tgtEl>
                                          <p:spTgt spid="4198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animEffect transition="in" filter="circle(in)">
                                      <p:cBhvr>
                                        <p:cTn id="27" dur="2000"/>
                                        <p:tgtEl>
                                          <p:spTgt spid="615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1990">
                                            <p:txEl>
                                              <p:pRg st="0" end="0"/>
                                            </p:txEl>
                                          </p:spTgt>
                                        </p:tgtEl>
                                        <p:attrNameLst>
                                          <p:attrName>style.visibility</p:attrName>
                                        </p:attrNameLst>
                                      </p:cBhvr>
                                      <p:to>
                                        <p:strVal val="visible"/>
                                      </p:to>
                                    </p:set>
                                    <p:animEffect transition="in" filter="blinds(horizontal)">
                                      <p:cBhvr>
                                        <p:cTn id="32" dur="500"/>
                                        <p:tgtEl>
                                          <p:spTgt spid="4199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Cuối Đông, hoa mơ nở trắng trên cao nguyên Mộc Châu | Kênh Thời T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1610" y="-25176054"/>
            <a:ext cx="26156970" cy="1740365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686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7" name="Rectangle 5"/>
          <p:cNvSpPr>
            <a:spLocks noChangeArrowheads="1"/>
          </p:cNvSpPr>
          <p:nvPr/>
        </p:nvSpPr>
        <p:spPr bwMode="auto">
          <a:xfrm>
            <a:off x="620103" y="1617911"/>
            <a:ext cx="5071244" cy="32465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800" dirty="0">
                <a:solidFill>
                  <a:srgbClr val="000000"/>
                </a:solidFill>
                <a:latin typeface="Times New Roman" pitchFamily="18" charset="0"/>
                <a:cs typeface="Times New Roman" pitchFamily="18" charset="0"/>
              </a:rPr>
              <a:t>Nhớ người thợ đan nón </a:t>
            </a:r>
            <a:r>
              <a:rPr lang="vi-VN" sz="2800" i="1" dirty="0">
                <a:solidFill>
                  <a:srgbClr val="FF0000"/>
                </a:solidFill>
                <a:latin typeface="Times New Roman" pitchFamily="18" charset="0"/>
                <a:cs typeface="Times New Roman" pitchFamily="18" charset="0"/>
              </a:rPr>
              <a:t>"</a:t>
            </a:r>
            <a:r>
              <a:rPr lang="vi-VN" sz="2800" i="1" dirty="0">
                <a:solidFill>
                  <a:srgbClr val="FF3300"/>
                </a:solidFill>
                <a:latin typeface="Times New Roman" pitchFamily="18" charset="0"/>
                <a:cs typeface="Times New Roman" pitchFamily="18" charset="0"/>
              </a:rPr>
              <a:t>chuốt từng sợi giang</a:t>
            </a:r>
            <a:r>
              <a:rPr lang="en-US" sz="2800" i="1" dirty="0">
                <a:solidFill>
                  <a:srgbClr val="FF3300"/>
                </a:solidFill>
                <a:latin typeface="Times New Roman" pitchFamily="18" charset="0"/>
                <a:cs typeface="Times New Roman" pitchFamily="18" charset="0"/>
              </a:rPr>
              <a:t>”</a:t>
            </a:r>
          </a:p>
          <a:p>
            <a:pPr marL="457200" indent="-457200" algn="just" fontAlgn="base">
              <a:lnSpc>
                <a:spcPct val="150000"/>
              </a:lnSpc>
              <a:spcBef>
                <a:spcPct val="0"/>
              </a:spcBef>
              <a:spcAft>
                <a:spcPct val="0"/>
              </a:spcAft>
              <a:buFont typeface="Wingdings" pitchFamily="2" charset="2"/>
              <a:buChar char="à"/>
            </a:pPr>
            <a:r>
              <a:rPr lang="vi-VN" sz="2800" dirty="0">
                <a:solidFill>
                  <a:srgbClr val="000000"/>
                </a:solidFill>
                <a:latin typeface="Times New Roman" pitchFamily="18" charset="0"/>
                <a:cs typeface="Times New Roman" pitchFamily="18" charset="0"/>
              </a:rPr>
              <a:t>Động </a:t>
            </a:r>
            <a:r>
              <a:rPr lang="vi-VN" sz="2800" dirty="0">
                <a:solidFill>
                  <a:srgbClr val="FF3300"/>
                </a:solidFill>
                <a:latin typeface="Times New Roman" pitchFamily="18" charset="0"/>
                <a:cs typeface="Times New Roman" pitchFamily="18" charset="0"/>
              </a:rPr>
              <a:t>từ </a:t>
            </a:r>
            <a:r>
              <a:rPr lang="vi-VN" sz="2800" b="1" i="1" dirty="0">
                <a:solidFill>
                  <a:srgbClr val="FF3300"/>
                </a:solidFill>
                <a:latin typeface="Times New Roman" pitchFamily="18" charset="0"/>
                <a:cs typeface="Times New Roman" pitchFamily="18" charset="0"/>
                <a:sym typeface="Wingdings" pitchFamily="2" charset="2"/>
              </a:rPr>
              <a:t>"chuốt":</a:t>
            </a:r>
            <a:r>
              <a:rPr lang="vi-VN" sz="2800" dirty="0">
                <a:solidFill>
                  <a:srgbClr val="000000"/>
                </a:solidFill>
                <a:latin typeface="Times New Roman" pitchFamily="18" charset="0"/>
                <a:cs typeface="Times New Roman" pitchFamily="18" charset="0"/>
                <a:sym typeface="Wingdings" pitchFamily="2" charset="2"/>
              </a:rPr>
              <a:t> vừa gợi lên sự khéo léo, kiên nhẫn, tỉ mỉ của con người Việt Bắc.  </a:t>
            </a:r>
          </a:p>
        </p:txBody>
      </p:sp>
      <p:sp>
        <p:nvSpPr>
          <p:cNvPr id="4" name="Rectangle 3"/>
          <p:cNvSpPr/>
          <p:nvPr/>
        </p:nvSpPr>
        <p:spPr>
          <a:xfrm>
            <a:off x="612051" y="419693"/>
            <a:ext cx="2424062" cy="523220"/>
          </a:xfrm>
          <a:prstGeom prst="rect">
            <a:avLst/>
          </a:prstGeom>
        </p:spPr>
        <p:txBody>
          <a:bodyPr wrap="none">
            <a:spAutoFit/>
          </a:bodyPr>
          <a:lstStyle/>
          <a:p>
            <a:pPr marL="457200" indent="-457200">
              <a:buFont typeface="Wingdings" pitchFamily="2" charset="2"/>
              <a:buChar char="v"/>
            </a:pPr>
            <a:r>
              <a:rPr lang="en-US" sz="2800" b="1" u="sng" dirty="0" err="1">
                <a:solidFill>
                  <a:schemeClr val="accent2">
                    <a:lumMod val="75000"/>
                  </a:schemeClr>
                </a:solidFill>
                <a:latin typeface="Times New Roman" pitchFamily="18" charset="0"/>
                <a:cs typeface="Times New Roman" pitchFamily="18" charset="0"/>
              </a:rPr>
              <a:t>Mùa</a:t>
            </a:r>
            <a:r>
              <a:rPr lang="en-US" sz="2800" b="1" u="sng" dirty="0">
                <a:solidFill>
                  <a:schemeClr val="accent2">
                    <a:lumMod val="75000"/>
                  </a:schemeClr>
                </a:solidFill>
                <a:latin typeface="Times New Roman" pitchFamily="18" charset="0"/>
                <a:cs typeface="Times New Roman" pitchFamily="18" charset="0"/>
              </a:rPr>
              <a:t> </a:t>
            </a:r>
            <a:r>
              <a:rPr lang="en-US" sz="2800" b="1" u="sng" dirty="0" err="1">
                <a:solidFill>
                  <a:schemeClr val="accent2">
                    <a:lumMod val="75000"/>
                  </a:schemeClr>
                </a:solidFill>
                <a:latin typeface="Times New Roman" pitchFamily="18" charset="0"/>
                <a:cs typeface="Times New Roman" pitchFamily="18" charset="0"/>
              </a:rPr>
              <a:t>xuân</a:t>
            </a:r>
            <a:r>
              <a:rPr lang="vi-VN" sz="2800" b="1" u="sng" dirty="0">
                <a:solidFill>
                  <a:schemeClr val="accent2">
                    <a:lumMod val="75000"/>
                  </a:schemeClr>
                </a:solidFill>
                <a:latin typeface="Times New Roman" pitchFamily="18" charset="0"/>
                <a:cs typeface="Times New Roman" pitchFamily="18" charset="0"/>
              </a:rPr>
              <a:t>: </a:t>
            </a:r>
            <a:endParaRPr lang="en-US" sz="2000" u="sng" dirty="0">
              <a:solidFill>
                <a:schemeClr val="accent2">
                  <a:lumMod val="75000"/>
                </a:schemeClr>
              </a:solidFill>
            </a:endParaRPr>
          </a:p>
        </p:txBody>
      </p:sp>
      <p:pic>
        <p:nvPicPr>
          <p:cNvPr id="9220" name="Picture 4" descr="Bảo tồn nón lá Tày - Báo Nh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5489" y="1543816"/>
            <a:ext cx="5980386" cy="3611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330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animEffect transition="in" filter="blinds(horizontal)">
                                      <p:cBhvr>
                                        <p:cTn id="7" dur="500"/>
                                        <p:tgtEl>
                                          <p:spTgt spid="440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wheel(1)">
                                      <p:cBhvr>
                                        <p:cTn id="12" dur="2000"/>
                                        <p:tgtEl>
                                          <p:spTgt spid="92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4037">
                                            <p:txEl>
                                              <p:pRg st="1" end="1"/>
                                            </p:txEl>
                                          </p:spTgt>
                                        </p:tgtEl>
                                        <p:attrNameLst>
                                          <p:attrName>style.visibility</p:attrName>
                                        </p:attrNameLst>
                                      </p:cBhvr>
                                      <p:to>
                                        <p:strVal val="visible"/>
                                      </p:to>
                                    </p:set>
                                    <p:animEffect transition="in" filter="blinds(horizontal)">
                                      <p:cBhvr>
                                        <p:cTn id="17" dur="500"/>
                                        <p:tgtEl>
                                          <p:spTgt spid="440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5"/>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4000" dirty="0" err="1">
                <a:solidFill>
                  <a:schemeClr val="bg1"/>
                </a:solidFill>
                <a:latin typeface="Times New Roman"/>
              </a:rPr>
              <a:t>Câu</a:t>
            </a:r>
            <a:r>
              <a:rPr lang="en-US" sz="4000" dirty="0">
                <a:solidFill>
                  <a:schemeClr val="bg1"/>
                </a:solidFill>
                <a:latin typeface="Times New Roman"/>
              </a:rPr>
              <a:t> 4 (</a:t>
            </a:r>
            <a:r>
              <a:rPr lang="vi-VN" sz="4000" dirty="0">
                <a:solidFill>
                  <a:schemeClr val="bg1"/>
                </a:solidFill>
                <a:latin typeface="Times New Roman"/>
              </a:rPr>
              <a:t>4 chữ cái</a:t>
            </a:r>
            <a:r>
              <a:rPr lang="en-US" sz="4000" dirty="0">
                <a:solidFill>
                  <a:schemeClr val="bg1"/>
                </a:solidFill>
                <a:latin typeface="Times New Roman"/>
              </a:rPr>
              <a:t>)</a:t>
            </a:r>
            <a:r>
              <a:rPr lang="vi-VN" sz="4000" dirty="0">
                <a:solidFill>
                  <a:schemeClr val="bg1"/>
                </a:solidFill>
                <a:latin typeface="Times New Roman"/>
              </a:rPr>
              <a:t> Tên tập thơ đầu tay của Tố Hữu?</a:t>
            </a:r>
            <a:endParaRPr lang="en-US" sz="4000" dirty="0">
              <a:solidFill>
                <a:schemeClr val="bg1"/>
              </a:solidFill>
              <a:latin typeface="Times New Roman"/>
            </a:endParaRPr>
          </a:p>
        </p:txBody>
      </p:sp>
      <p:sp>
        <p:nvSpPr>
          <p:cNvPr id="4" name="Rectangle 3"/>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err="1">
                <a:solidFill>
                  <a:srgbClr val="FFFFFF"/>
                </a:solidFill>
                <a:latin typeface="Times New Roman"/>
              </a:rPr>
              <a:t>Từ</a:t>
            </a:r>
            <a:r>
              <a:rPr lang="en-US" sz="4000" b="1" i="1" dirty="0">
                <a:solidFill>
                  <a:srgbClr val="FFFFFF"/>
                </a:solidFill>
                <a:latin typeface="Times New Roman"/>
              </a:rPr>
              <a:t> </a:t>
            </a:r>
            <a:r>
              <a:rPr lang="en-US" sz="4000" b="1" i="1" dirty="0" err="1">
                <a:solidFill>
                  <a:srgbClr val="FFFFFF"/>
                </a:solidFill>
                <a:latin typeface="Times New Roman"/>
              </a:rPr>
              <a:t>ấy</a:t>
            </a:r>
            <a:r>
              <a:rPr lang="vi-VN" sz="4000" b="1" i="1" dirty="0">
                <a:solidFill>
                  <a:srgbClr val="FFFFFF"/>
                </a:solidFill>
                <a:latin typeface="Times New Roman"/>
              </a:rPr>
              <a:t> </a:t>
            </a:r>
            <a:endParaRPr lang="en-US" b="1" dirty="0"/>
          </a:p>
        </p:txBody>
      </p:sp>
      <p:sp>
        <p:nvSpPr>
          <p:cNvPr id="5" name="Google Shape;643;p2">
            <a:hlinkClick r:id="rId3"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110374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0"/>
                                        </p:tgtEl>
                                        <p:attrNameLst>
                                          <p:attrName>style.visibility</p:attrName>
                                        </p:attrNameLst>
                                      </p:cBhvr>
                                      <p:to>
                                        <p:strVal val="visible"/>
                                      </p:to>
                                    </p:set>
                                    <p:anim calcmode="lin" valueType="num">
                                      <p:cBhvr additive="base">
                                        <p:cTn id="7" dur="500"/>
                                        <p:tgtEl>
                                          <p:spTgt spid="66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283778" y="1169864"/>
            <a:ext cx="6653050" cy="24929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indent="274638" algn="just" fontAlgn="base">
              <a:lnSpc>
                <a:spcPct val="150000"/>
              </a:lnSpc>
              <a:spcBef>
                <a:spcPct val="0"/>
              </a:spcBef>
              <a:spcAft>
                <a:spcPct val="0"/>
              </a:spcAft>
            </a:pPr>
            <a:r>
              <a:rPr lang="pt-BR" sz="2600" b="1" i="1" dirty="0">
                <a:solidFill>
                  <a:srgbClr val="0000FF"/>
                </a:solidFill>
                <a:latin typeface="Times New Roman" pitchFamily="18" charset="0"/>
                <a:cs typeface="Times New Roman" pitchFamily="18" charset="0"/>
              </a:rPr>
              <a:t>“Ve kêu .... một mình”</a:t>
            </a:r>
          </a:p>
          <a:p>
            <a:pPr marL="457200" indent="-457200" algn="just" fontAlgn="base">
              <a:lnSpc>
                <a:spcPct val="150000"/>
              </a:lnSpc>
              <a:spcBef>
                <a:spcPct val="0"/>
              </a:spcBef>
              <a:spcAft>
                <a:spcPct val="0"/>
              </a:spcAft>
              <a:buFontTx/>
              <a:buChar char="-"/>
            </a:pPr>
            <a:r>
              <a:rPr lang="pt-BR" sz="2600" dirty="0">
                <a:solidFill>
                  <a:srgbClr val="000000"/>
                </a:solidFill>
                <a:latin typeface="Times New Roman" pitchFamily="18" charset="0"/>
                <a:cs typeface="Times New Roman" pitchFamily="18" charset="0"/>
              </a:rPr>
              <a:t>Nhớ Việt Bắc </a:t>
            </a:r>
            <a:r>
              <a:rPr lang="pt-BR" sz="2600" b="1" dirty="0">
                <a:solidFill>
                  <a:srgbClr val="000000"/>
                </a:solidFill>
                <a:latin typeface="Times New Roman" pitchFamily="18" charset="0"/>
                <a:cs typeface="Times New Roman" pitchFamily="18" charset="0"/>
              </a:rPr>
              <a:t>mùa hạ:</a:t>
            </a:r>
            <a:r>
              <a:rPr lang="pt-BR" sz="2600" dirty="0">
                <a:solidFill>
                  <a:srgbClr val="000000"/>
                </a:solidFill>
                <a:latin typeface="Times New Roman" pitchFamily="18" charset="0"/>
                <a:cs typeface="Times New Roman" pitchFamily="18" charset="0"/>
              </a:rPr>
              <a:t> là nhớ tiếng ve râm ran làm nên khúc nhạc rừng </a:t>
            </a:r>
            <a:r>
              <a:rPr lang="vi-VN" sz="2600" dirty="0">
                <a:solidFill>
                  <a:srgbClr val="000000"/>
                </a:solidFill>
                <a:latin typeface="Times New Roman" pitchFamily="18" charset="0"/>
                <a:cs typeface="Times New Roman" pitchFamily="18" charset="0"/>
              </a:rPr>
              <a:t>sôi động</a:t>
            </a:r>
            <a:r>
              <a:rPr lang="pt-BR" sz="2600" dirty="0">
                <a:solidFill>
                  <a:srgbClr val="000000"/>
                </a:solidFill>
                <a:latin typeface="Times New Roman" pitchFamily="18" charset="0"/>
                <a:cs typeface="Times New Roman" pitchFamily="18" charset="0"/>
              </a:rPr>
              <a:t>, nhớ màu vàng của </a:t>
            </a:r>
            <a:r>
              <a:rPr lang="pt-BR" sz="2600" dirty="0">
                <a:solidFill>
                  <a:schemeClr val="accent2">
                    <a:lumMod val="75000"/>
                  </a:schemeClr>
                </a:solidFill>
                <a:latin typeface="Times New Roman" pitchFamily="18" charset="0"/>
                <a:cs typeface="Times New Roman" pitchFamily="18" charset="0"/>
              </a:rPr>
              <a:t> </a:t>
            </a:r>
            <a:r>
              <a:rPr lang="vi-VN" sz="2600" b="1" dirty="0">
                <a:solidFill>
                  <a:schemeClr val="accent2">
                    <a:lumMod val="75000"/>
                  </a:schemeClr>
                </a:solidFill>
                <a:latin typeface="Times New Roman" pitchFamily="18" charset="0"/>
                <a:cs typeface="Times New Roman" pitchFamily="18" charset="0"/>
              </a:rPr>
              <a:t>“</a:t>
            </a:r>
            <a:r>
              <a:rPr lang="vi-VN" sz="2600" b="1" i="1" dirty="0">
                <a:solidFill>
                  <a:schemeClr val="accent2">
                    <a:lumMod val="75000"/>
                  </a:schemeClr>
                </a:solidFill>
                <a:latin typeface="Times New Roman" pitchFamily="18" charset="0"/>
                <a:cs typeface="Times New Roman" pitchFamily="18" charset="0"/>
              </a:rPr>
              <a:t>rừng phách đổ vàng</a:t>
            </a:r>
            <a:r>
              <a:rPr lang="vi-VN" sz="2600" b="1" dirty="0">
                <a:solidFill>
                  <a:schemeClr val="accent2">
                    <a:lumMod val="75000"/>
                  </a:schemeClr>
                </a:solidFill>
                <a:latin typeface="Times New Roman" pitchFamily="18" charset="0"/>
                <a:cs typeface="Times New Roman" pitchFamily="18" charset="0"/>
              </a:rPr>
              <a:t>”</a:t>
            </a:r>
            <a:endParaRPr lang="en-US" sz="2600" b="1" dirty="0">
              <a:solidFill>
                <a:schemeClr val="accent2">
                  <a:lumMod val="75000"/>
                </a:schemeClr>
              </a:solidFill>
              <a:latin typeface="Times New Roman" pitchFamily="18" charset="0"/>
              <a:cs typeface="Times New Roman" pitchFamily="18" charset="0"/>
            </a:endParaRPr>
          </a:p>
        </p:txBody>
      </p:sp>
      <p:sp>
        <p:nvSpPr>
          <p:cNvPr id="45060" name="Rectangle 4"/>
          <p:cNvSpPr>
            <a:spLocks noChangeArrowheads="1"/>
          </p:cNvSpPr>
          <p:nvPr/>
        </p:nvSpPr>
        <p:spPr bwMode="auto">
          <a:xfrm>
            <a:off x="352651" y="4640925"/>
            <a:ext cx="11566082" cy="1892826"/>
          </a:xfrm>
          <a:prstGeom prst="rect">
            <a:avLst/>
          </a:prstGeom>
          <a:noFill/>
          <a:ln>
            <a:noFill/>
          </a:ln>
          <a:effectLst/>
        </p:spPr>
        <p:txBody>
          <a:bodyPr wrap="square" anchor="ctr">
            <a:spAutoFit/>
          </a:bodyPr>
          <a:lstStyle/>
          <a:p>
            <a:pPr marL="457200" indent="-457200" algn="just" fontAlgn="base">
              <a:lnSpc>
                <a:spcPct val="150000"/>
              </a:lnSpc>
              <a:spcBef>
                <a:spcPct val="0"/>
              </a:spcBef>
              <a:spcAft>
                <a:spcPct val="0"/>
              </a:spcAft>
              <a:buFont typeface="Wingdings" pitchFamily="2" charset="2"/>
              <a:buChar char="à"/>
            </a:pPr>
            <a:r>
              <a:rPr lang="pt-BR" sz="2600" dirty="0">
                <a:solidFill>
                  <a:srgbClr val="000000"/>
                </a:solidFill>
                <a:latin typeface="Times New Roman" pitchFamily="18" charset="0"/>
                <a:cs typeface="Times New Roman" pitchFamily="18" charset="0"/>
              </a:rPr>
              <a:t>Với từ "</a:t>
            </a:r>
            <a:r>
              <a:rPr lang="pt-BR" sz="2600" i="1" dirty="0">
                <a:solidFill>
                  <a:srgbClr val="000000"/>
                </a:solidFill>
                <a:latin typeface="Times New Roman" pitchFamily="18" charset="0"/>
                <a:cs typeface="Times New Roman" pitchFamily="18" charset="0"/>
              </a:rPr>
              <a:t>đổ</a:t>
            </a:r>
            <a:r>
              <a:rPr lang="pt-BR" sz="2600" dirty="0">
                <a:solidFill>
                  <a:srgbClr val="000000"/>
                </a:solidFill>
                <a:latin typeface="Times New Roman" pitchFamily="18" charset="0"/>
                <a:cs typeface="Times New Roman" pitchFamily="18" charset="0"/>
              </a:rPr>
              <a:t>", biểu thị sự chuyển màu đồng loạt </a:t>
            </a:r>
          </a:p>
          <a:p>
            <a:pPr algn="just" fontAlgn="base">
              <a:lnSpc>
                <a:spcPct val="150000"/>
              </a:lnSpc>
              <a:spcBef>
                <a:spcPct val="0"/>
              </a:spcBef>
              <a:spcAft>
                <a:spcPct val="0"/>
              </a:spcAft>
            </a:pPr>
            <a:r>
              <a:rPr lang="pt-BR" sz="2600" dirty="0">
                <a:solidFill>
                  <a:srgbClr val="000000"/>
                </a:solidFill>
                <a:latin typeface="Times New Roman" pitchFamily="18" charset="0"/>
                <a:cs typeface="Times New Roman" pitchFamily="18" charset="0"/>
                <a:sym typeface="Wingdings" pitchFamily="2" charset="2"/>
              </a:rPr>
              <a:t></a:t>
            </a:r>
            <a:r>
              <a:rPr lang="pt-BR" sz="2600" dirty="0">
                <a:solidFill>
                  <a:srgbClr val="000000"/>
                </a:solidFill>
                <a:latin typeface="Times New Roman" pitchFamily="18" charset="0"/>
                <a:cs typeface="Times New Roman" pitchFamily="18" charset="0"/>
              </a:rPr>
              <a:t> người đọc có cảm giác dường như tiếng ve đã thúc giục ngày hè trôi nhanh, làm cho rừng phách thêm vàng.</a:t>
            </a:r>
            <a:endParaRPr lang="vi-VN" sz="2600" dirty="0">
              <a:solidFill>
                <a:srgbClr val="000000"/>
              </a:solidFill>
              <a:latin typeface="Times New Roman" pitchFamily="18" charset="0"/>
              <a:cs typeface="Times New Roman" pitchFamily="18" charset="0"/>
            </a:endParaRPr>
          </a:p>
        </p:txBody>
      </p:sp>
      <p:pic>
        <p:nvPicPr>
          <p:cNvPr id="10242" name="Picture 2" descr="Thu vàng Virginia | Kim Dung/Kỳ D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232" y="1408945"/>
            <a:ext cx="4801623" cy="3188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612051" y="419693"/>
            <a:ext cx="2044149" cy="523220"/>
          </a:xfrm>
          <a:prstGeom prst="rect">
            <a:avLst/>
          </a:prstGeom>
        </p:spPr>
        <p:txBody>
          <a:bodyPr wrap="none">
            <a:spAutoFit/>
          </a:bodyPr>
          <a:lstStyle/>
          <a:p>
            <a:pPr marL="457200" indent="-457200">
              <a:buFont typeface="Wingdings" pitchFamily="2" charset="2"/>
              <a:buChar char="v"/>
            </a:pPr>
            <a:r>
              <a:rPr lang="en-US" sz="2800" b="1" u="sng" dirty="0" err="1">
                <a:solidFill>
                  <a:schemeClr val="accent2">
                    <a:lumMod val="75000"/>
                  </a:schemeClr>
                </a:solidFill>
                <a:latin typeface="Times New Roman" pitchFamily="18" charset="0"/>
                <a:cs typeface="Times New Roman" pitchFamily="18" charset="0"/>
              </a:rPr>
              <a:t>Mùa</a:t>
            </a:r>
            <a:r>
              <a:rPr lang="en-US" sz="2800" b="1" u="sng" dirty="0">
                <a:solidFill>
                  <a:schemeClr val="accent2">
                    <a:lumMod val="75000"/>
                  </a:schemeClr>
                </a:solidFill>
                <a:latin typeface="Times New Roman" pitchFamily="18" charset="0"/>
                <a:cs typeface="Times New Roman" pitchFamily="18" charset="0"/>
              </a:rPr>
              <a:t> </a:t>
            </a:r>
            <a:r>
              <a:rPr lang="en-US" sz="2800" b="1" u="sng" dirty="0" err="1">
                <a:solidFill>
                  <a:schemeClr val="accent2">
                    <a:lumMod val="75000"/>
                  </a:schemeClr>
                </a:solidFill>
                <a:latin typeface="Times New Roman" pitchFamily="18" charset="0"/>
                <a:cs typeface="Times New Roman" pitchFamily="18" charset="0"/>
              </a:rPr>
              <a:t>hạ</a:t>
            </a:r>
            <a:r>
              <a:rPr lang="vi-VN" sz="2800" b="1" u="sng" dirty="0">
                <a:solidFill>
                  <a:schemeClr val="accent2">
                    <a:lumMod val="75000"/>
                  </a:schemeClr>
                </a:solidFill>
                <a:latin typeface="Times New Roman" pitchFamily="18" charset="0"/>
                <a:cs typeface="Times New Roman" pitchFamily="18" charset="0"/>
              </a:rPr>
              <a:t>: </a:t>
            </a:r>
            <a:endParaRPr lang="en-US" sz="2000" u="sng" dirty="0">
              <a:solidFill>
                <a:schemeClr val="accent2">
                  <a:lumMod val="75000"/>
                </a:schemeClr>
              </a:solidFill>
            </a:endParaRPr>
          </a:p>
        </p:txBody>
      </p:sp>
    </p:spTree>
    <p:extLst>
      <p:ext uri="{BB962C8B-B14F-4D97-AF65-F5344CB8AC3E}">
        <p14:creationId xmlns:p14="http://schemas.microsoft.com/office/powerpoint/2010/main" val="4270267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heel(1)">
                                      <p:cBhvr>
                                        <p:cTn id="12" dur="2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059">
                                            <p:txEl>
                                              <p:pRg st="0" end="0"/>
                                            </p:txEl>
                                          </p:spTgt>
                                        </p:tgtEl>
                                        <p:attrNameLst>
                                          <p:attrName>style.visibility</p:attrName>
                                        </p:attrNameLst>
                                      </p:cBhvr>
                                      <p:to>
                                        <p:strVal val="visible"/>
                                      </p:to>
                                    </p:set>
                                    <p:animEffect transition="in" filter="blinds(horizontal)">
                                      <p:cBhvr>
                                        <p:cTn id="17" dur="500"/>
                                        <p:tgtEl>
                                          <p:spTgt spid="4505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059">
                                            <p:txEl>
                                              <p:pRg st="1" end="1"/>
                                            </p:txEl>
                                          </p:spTgt>
                                        </p:tgtEl>
                                        <p:attrNameLst>
                                          <p:attrName>style.visibility</p:attrName>
                                        </p:attrNameLst>
                                      </p:cBhvr>
                                      <p:to>
                                        <p:strVal val="visible"/>
                                      </p:to>
                                    </p:set>
                                    <p:animEffect transition="in" filter="blinds(horizontal)">
                                      <p:cBhvr>
                                        <p:cTn id="22" dur="500"/>
                                        <p:tgtEl>
                                          <p:spTgt spid="4505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45060">
                                            <p:txEl>
                                              <p:pRg st="0" end="0"/>
                                            </p:txEl>
                                          </p:spTgt>
                                        </p:tgtEl>
                                        <p:attrNameLst>
                                          <p:attrName>style.visibility</p:attrName>
                                        </p:attrNameLst>
                                      </p:cBhvr>
                                      <p:to>
                                        <p:strVal val="visible"/>
                                      </p:to>
                                    </p:set>
                                    <p:animEffect transition="in" filter="blinds(horizontal)">
                                      <p:cBhvr>
                                        <p:cTn id="27" dur="500"/>
                                        <p:tgtEl>
                                          <p:spTgt spid="4506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5060">
                                            <p:txEl>
                                              <p:pRg st="1" end="1"/>
                                            </p:txEl>
                                          </p:spTgt>
                                        </p:tgtEl>
                                        <p:attrNameLst>
                                          <p:attrName>style.visibility</p:attrName>
                                        </p:attrNameLst>
                                      </p:cBhvr>
                                      <p:to>
                                        <p:strVal val="visible"/>
                                      </p:to>
                                    </p:set>
                                    <p:animEffect transition="in" filter="blinds(horizontal)">
                                      <p:cBhvr>
                                        <p:cTn id="32" dur="500"/>
                                        <p:tgtEl>
                                          <p:spTgt spid="450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8" name="Rectangle 4"/>
          <p:cNvSpPr>
            <a:spLocks noChangeArrowheads="1"/>
          </p:cNvSpPr>
          <p:nvPr/>
        </p:nvSpPr>
        <p:spPr bwMode="auto">
          <a:xfrm>
            <a:off x="520238" y="1864231"/>
            <a:ext cx="5265756" cy="31339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pt-BR" sz="2700" dirty="0">
                <a:solidFill>
                  <a:srgbClr val="000000"/>
                </a:solidFill>
                <a:latin typeface="Times New Roman" pitchFamily="18" charset="0"/>
                <a:cs typeface="Times New Roman" pitchFamily="18" charset="0"/>
              </a:rPr>
              <a:t>Hình ảnh cô thiếu nữ đi </a:t>
            </a:r>
            <a:r>
              <a:rPr lang="pt-BR" sz="2700" i="1" dirty="0">
                <a:solidFill>
                  <a:srgbClr val="0000FF"/>
                </a:solidFill>
                <a:latin typeface="Times New Roman" pitchFamily="18" charset="0"/>
                <a:cs typeface="Times New Roman" pitchFamily="18" charset="0"/>
              </a:rPr>
              <a:t>"hái măng một mình"</a:t>
            </a:r>
            <a:r>
              <a:rPr lang="pt-BR" sz="2700" i="1" dirty="0">
                <a:solidFill>
                  <a:srgbClr val="000000"/>
                </a:solidFill>
                <a:latin typeface="Times New Roman" pitchFamily="18" charset="0"/>
                <a:cs typeface="Times New Roman" pitchFamily="18" charset="0"/>
              </a:rPr>
              <a:t> </a:t>
            </a:r>
            <a:r>
              <a:rPr lang="pt-BR" sz="2700" dirty="0">
                <a:solidFill>
                  <a:srgbClr val="000000"/>
                </a:solidFill>
                <a:latin typeface="Times New Roman" pitchFamily="18" charset="0"/>
                <a:cs typeface="Times New Roman" pitchFamily="18" charset="0"/>
              </a:rPr>
              <a:t>giữa rừng vầu, rừng nứa, rừng trúc: không hề lẻ loi, cô đơn mà chịu khó tận tụy với công việc.</a:t>
            </a:r>
          </a:p>
        </p:txBody>
      </p:sp>
      <p:pic>
        <p:nvPicPr>
          <p:cNvPr id="11266" name="Picture 2" descr="Măng rừ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172" y="1844894"/>
            <a:ext cx="6003168" cy="4004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12051" y="419693"/>
            <a:ext cx="2044149" cy="523220"/>
          </a:xfrm>
          <a:prstGeom prst="rect">
            <a:avLst/>
          </a:prstGeom>
        </p:spPr>
        <p:txBody>
          <a:bodyPr wrap="none">
            <a:spAutoFit/>
          </a:bodyPr>
          <a:lstStyle/>
          <a:p>
            <a:pPr marL="457200" indent="-457200">
              <a:buFont typeface="Wingdings" pitchFamily="2" charset="2"/>
              <a:buChar char="v"/>
            </a:pPr>
            <a:r>
              <a:rPr lang="en-US" sz="2800" b="1" u="sng" dirty="0" err="1">
                <a:solidFill>
                  <a:schemeClr val="accent2">
                    <a:lumMod val="75000"/>
                  </a:schemeClr>
                </a:solidFill>
                <a:latin typeface="Times New Roman" pitchFamily="18" charset="0"/>
                <a:cs typeface="Times New Roman" pitchFamily="18" charset="0"/>
              </a:rPr>
              <a:t>Mùa</a:t>
            </a:r>
            <a:r>
              <a:rPr lang="en-US" sz="2800" b="1" u="sng" dirty="0">
                <a:solidFill>
                  <a:schemeClr val="accent2">
                    <a:lumMod val="75000"/>
                  </a:schemeClr>
                </a:solidFill>
                <a:latin typeface="Times New Roman" pitchFamily="18" charset="0"/>
                <a:cs typeface="Times New Roman" pitchFamily="18" charset="0"/>
              </a:rPr>
              <a:t> </a:t>
            </a:r>
            <a:r>
              <a:rPr lang="en-US" sz="2800" b="1" u="sng" dirty="0" err="1">
                <a:solidFill>
                  <a:schemeClr val="accent2">
                    <a:lumMod val="75000"/>
                  </a:schemeClr>
                </a:solidFill>
                <a:latin typeface="Times New Roman" pitchFamily="18" charset="0"/>
                <a:cs typeface="Times New Roman" pitchFamily="18" charset="0"/>
              </a:rPr>
              <a:t>hạ</a:t>
            </a:r>
            <a:r>
              <a:rPr lang="vi-VN" sz="2800" b="1" u="sng" dirty="0">
                <a:solidFill>
                  <a:schemeClr val="accent2">
                    <a:lumMod val="75000"/>
                  </a:schemeClr>
                </a:solidFill>
                <a:latin typeface="Times New Roman" pitchFamily="18" charset="0"/>
                <a:cs typeface="Times New Roman" pitchFamily="18" charset="0"/>
              </a:rPr>
              <a:t>: </a:t>
            </a:r>
            <a:endParaRPr lang="en-US" sz="2000" u="sng" dirty="0">
              <a:solidFill>
                <a:schemeClr val="accent2">
                  <a:lumMod val="75000"/>
                </a:schemeClr>
              </a:solidFill>
            </a:endParaRPr>
          </a:p>
        </p:txBody>
      </p:sp>
    </p:spTree>
    <p:extLst>
      <p:ext uri="{BB962C8B-B14F-4D97-AF65-F5344CB8AC3E}">
        <p14:creationId xmlns:p14="http://schemas.microsoft.com/office/powerpoint/2010/main" val="237721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7108">
                                            <p:txEl>
                                              <p:pRg st="0" end="0"/>
                                            </p:txEl>
                                          </p:spTgt>
                                        </p:tgtEl>
                                        <p:attrNameLst>
                                          <p:attrName>style.visibility</p:attrName>
                                        </p:attrNameLst>
                                      </p:cBhvr>
                                      <p:to>
                                        <p:strVal val="visible"/>
                                      </p:to>
                                    </p:set>
                                    <p:animEffect transition="in" filter="blinds(horizontal)">
                                      <p:cBhvr>
                                        <p:cTn id="12" dur="500"/>
                                        <p:tgtEl>
                                          <p:spTgt spid="47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56" name="Picture 8" descr="2007"/>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7547063" y="681303"/>
            <a:ext cx="4581874" cy="2577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ext Box 3"/>
          <p:cNvSpPr txBox="1">
            <a:spLocks noChangeArrowheads="1"/>
          </p:cNvSpPr>
          <p:nvPr/>
        </p:nvSpPr>
        <p:spPr bwMode="auto">
          <a:xfrm>
            <a:off x="406400" y="1115454"/>
            <a:ext cx="11480800" cy="1643527"/>
          </a:xfrm>
          <a:prstGeom prst="rect">
            <a:avLst/>
          </a:prstGeom>
          <a:noFill/>
          <a:ln w="9525">
            <a:noFill/>
            <a:miter lim="800000"/>
            <a:headEnd/>
            <a:tailEnd/>
          </a:ln>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fontAlgn="base">
              <a:lnSpc>
                <a:spcPct val="120000"/>
              </a:lnSpc>
              <a:spcBef>
                <a:spcPct val="0"/>
              </a:spcBef>
              <a:spcAft>
                <a:spcPct val="0"/>
              </a:spcAft>
              <a:buFontTx/>
              <a:buChar char="-"/>
            </a:pPr>
            <a:r>
              <a:rPr lang="vi-VN" sz="2800" dirty="0">
                <a:latin typeface="Times New Roman" pitchFamily="18" charset="0"/>
                <a:cs typeface="Times New Roman" pitchFamily="18" charset="0"/>
              </a:rPr>
              <a:t>Mùa thu Việt Bắc</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không kém phần nên thơ:</a:t>
            </a:r>
          </a:p>
          <a:p>
            <a:pPr fontAlgn="base">
              <a:lnSpc>
                <a:spcPct val="120000"/>
              </a:lnSpc>
              <a:spcBef>
                <a:spcPct val="0"/>
              </a:spcBef>
              <a:spcAft>
                <a:spcPct val="0"/>
              </a:spcAft>
            </a:pPr>
            <a:r>
              <a:rPr lang="en-US" sz="2800" b="1" dirty="0">
                <a:solidFill>
                  <a:srgbClr val="002060"/>
                </a:solidFill>
                <a:latin typeface="Times New Roman" pitchFamily="18" charset="0"/>
                <a:cs typeface="Times New Roman" pitchFamily="18" charset="0"/>
              </a:rPr>
              <a:t>           </a:t>
            </a:r>
            <a:r>
              <a:rPr lang="vi-VN" sz="2800" b="1" i="1" dirty="0">
                <a:solidFill>
                  <a:srgbClr val="002060"/>
                </a:solidFill>
                <a:latin typeface="Times New Roman" pitchFamily="18" charset="0"/>
                <a:cs typeface="Times New Roman" pitchFamily="18" charset="0"/>
              </a:rPr>
              <a:t>“Rừng thu…</a:t>
            </a:r>
          </a:p>
          <a:p>
            <a:pPr fontAlgn="base">
              <a:lnSpc>
                <a:spcPct val="120000"/>
              </a:lnSpc>
              <a:spcBef>
                <a:spcPct val="0"/>
              </a:spcBef>
              <a:spcAft>
                <a:spcPct val="0"/>
              </a:spcAft>
            </a:pPr>
            <a:r>
              <a:rPr lang="vi-VN" sz="2800" b="1" i="1" dirty="0">
                <a:solidFill>
                  <a:srgbClr val="002060"/>
                </a:solidFill>
                <a:latin typeface="Times New Roman" pitchFamily="18" charset="0"/>
                <a:cs typeface="Times New Roman" pitchFamily="18" charset="0"/>
              </a:rPr>
              <a:t>                   </a:t>
            </a:r>
            <a:r>
              <a:rPr lang="en-US" sz="2800" b="1" i="1" dirty="0">
                <a:solidFill>
                  <a:srgbClr val="002060"/>
                </a:solidFill>
                <a:latin typeface="Times New Roman" pitchFamily="18" charset="0"/>
                <a:cs typeface="Times New Roman" pitchFamily="18" charset="0"/>
              </a:rPr>
              <a:t>            </a:t>
            </a:r>
            <a:r>
              <a:rPr lang="vi-VN" sz="2800" b="1" i="1" dirty="0">
                <a:solidFill>
                  <a:srgbClr val="002060"/>
                </a:solidFill>
                <a:latin typeface="Times New Roman" pitchFamily="18" charset="0"/>
                <a:cs typeface="Times New Roman" pitchFamily="18" charset="0"/>
              </a:rPr>
              <a:t>…thủy chung”</a:t>
            </a:r>
            <a:endParaRPr lang="en-US" sz="2800" b="1" i="1" dirty="0">
              <a:solidFill>
                <a:srgbClr val="002060"/>
              </a:solidFill>
              <a:latin typeface="Times New Roman" pitchFamily="18" charset="0"/>
              <a:cs typeface="Times New Roman" pitchFamily="18" charset="0"/>
            </a:endParaRPr>
          </a:p>
        </p:txBody>
      </p:sp>
      <p:sp>
        <p:nvSpPr>
          <p:cNvPr id="2" name="Text Box 3"/>
          <p:cNvSpPr txBox="1">
            <a:spLocks noChangeArrowheads="1"/>
          </p:cNvSpPr>
          <p:nvPr/>
        </p:nvSpPr>
        <p:spPr bwMode="auto">
          <a:xfrm>
            <a:off x="391327" y="3653270"/>
            <a:ext cx="11338218" cy="1126462"/>
          </a:xfrm>
          <a:prstGeom prst="rect">
            <a:avLst/>
          </a:prstGeom>
          <a:noFill/>
          <a:ln w="9525">
            <a:noFill/>
            <a:miter lim="800000"/>
            <a:headEnd/>
            <a:tailEnd/>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lgn="just" fontAlgn="base">
              <a:lnSpc>
                <a:spcPct val="120000"/>
              </a:lnSpc>
              <a:spcBef>
                <a:spcPct val="0"/>
              </a:spcBef>
              <a:spcAft>
                <a:spcPct val="0"/>
              </a:spcAft>
              <a:buFontTx/>
              <a:buChar char="-"/>
            </a:pPr>
            <a:r>
              <a:rPr lang="vi-VN" sz="2800" dirty="0">
                <a:latin typeface="Times New Roman" pitchFamily="18" charset="0"/>
                <a:cs typeface="Times New Roman" pitchFamily="18" charset="0"/>
              </a:rPr>
              <a:t>Nhớ vầng trăng Việt Bắc giữa rừng thu. Trăng </a:t>
            </a:r>
            <a:r>
              <a:rPr lang="vi-VN" sz="2800" i="1" dirty="0">
                <a:latin typeface="Times New Roman" pitchFamily="18" charset="0"/>
                <a:cs typeface="Times New Roman" pitchFamily="18" charset="0"/>
              </a:rPr>
              <a:t>"rọi"</a:t>
            </a:r>
            <a:r>
              <a:rPr lang="vi-VN" sz="2800" dirty="0">
                <a:latin typeface="Times New Roman" pitchFamily="18" charset="0"/>
                <a:cs typeface="Times New Roman" pitchFamily="18" charset="0"/>
              </a:rPr>
              <a:t> qua tán lá rừng xanh, trăng thanh mát rượi </a:t>
            </a:r>
            <a:r>
              <a:rPr lang="en-US" sz="2800" dirty="0">
                <a:latin typeface="Times New Roman" pitchFamily="18" charset="0"/>
                <a:cs typeface="Times New Roman" pitchFamily="18" charset="0"/>
                <a:sym typeface="Wingdings" pitchFamily="2" charset="2"/>
              </a:rPr>
              <a:t></a:t>
            </a:r>
            <a:r>
              <a:rPr lang="vi-VN" sz="2800" dirty="0">
                <a:latin typeface="Times New Roman" pitchFamily="18" charset="0"/>
                <a:cs typeface="Times New Roman" pitchFamily="18" charset="0"/>
              </a:rPr>
              <a:t> gợi lên cảnh sống yên ả, "</a:t>
            </a:r>
            <a:r>
              <a:rPr lang="vi-VN" sz="2800" i="1" dirty="0">
                <a:latin typeface="Times New Roman" pitchFamily="18" charset="0"/>
                <a:cs typeface="Times New Roman" pitchFamily="18" charset="0"/>
              </a:rPr>
              <a:t>hoà bình</a:t>
            </a:r>
            <a:r>
              <a:rPr lang="vi-VN" sz="2800" dirty="0">
                <a:latin typeface="Times New Roman" pitchFamily="18" charset="0"/>
                <a:cs typeface="Times New Roman" pitchFamily="18" charset="0"/>
              </a:rPr>
              <a:t>”, nên thơ. </a:t>
            </a:r>
            <a:endParaRPr lang="en-US" sz="2800" dirty="0">
              <a:latin typeface="Times New Roman" pitchFamily="18" charset="0"/>
              <a:cs typeface="Times New Roman" pitchFamily="18" charset="0"/>
            </a:endParaRPr>
          </a:p>
        </p:txBody>
      </p:sp>
      <p:sp>
        <p:nvSpPr>
          <p:cNvPr id="3" name="Text Box 3"/>
          <p:cNvSpPr txBox="1">
            <a:spLocks noChangeArrowheads="1"/>
          </p:cNvSpPr>
          <p:nvPr/>
        </p:nvSpPr>
        <p:spPr bwMode="auto">
          <a:xfrm>
            <a:off x="406400" y="5199739"/>
            <a:ext cx="11323145" cy="1126462"/>
          </a:xfrm>
          <a:prstGeom prst="rect">
            <a:avLst/>
          </a:prstGeom>
          <a:noFill/>
          <a:ln w="9525">
            <a:noFill/>
            <a:miter lim="800000"/>
            <a:headEnd/>
            <a:tailEnd/>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lgn="just" fontAlgn="base">
              <a:lnSpc>
                <a:spcPct val="120000"/>
              </a:lnSpc>
              <a:spcBef>
                <a:spcPct val="0"/>
              </a:spcBef>
              <a:spcAft>
                <a:spcPct val="0"/>
              </a:spcAft>
              <a:buFontTx/>
              <a:buChar char="-"/>
            </a:pPr>
            <a:r>
              <a:rPr lang="vi-VN" sz="2800" dirty="0">
                <a:latin typeface="Times New Roman" pitchFamily="18" charset="0"/>
                <a:cs typeface="Times New Roman" pitchFamily="18" charset="0"/>
              </a:rPr>
              <a:t>Nhớ con người Việt Bắc luôn lạc quan, họ ca hát về mối ân tình thuỷ chung với cách mạng.</a:t>
            </a:r>
            <a:endParaRPr lang="en-US" sz="2800" dirty="0">
              <a:latin typeface="Times New Roman" pitchFamily="18" charset="0"/>
              <a:cs typeface="Times New Roman" pitchFamily="18" charset="0"/>
            </a:endParaRPr>
          </a:p>
        </p:txBody>
      </p:sp>
      <p:sp>
        <p:nvSpPr>
          <p:cNvPr id="7" name="Rectangle 6"/>
          <p:cNvSpPr/>
          <p:nvPr/>
        </p:nvSpPr>
        <p:spPr>
          <a:xfrm>
            <a:off x="612051" y="419693"/>
            <a:ext cx="2297360" cy="523220"/>
          </a:xfrm>
          <a:prstGeom prst="rect">
            <a:avLst/>
          </a:prstGeom>
        </p:spPr>
        <p:txBody>
          <a:bodyPr wrap="none">
            <a:spAutoFit/>
          </a:bodyPr>
          <a:lstStyle/>
          <a:p>
            <a:pPr marL="457200" indent="-457200">
              <a:buFont typeface="Wingdings" pitchFamily="2" charset="2"/>
              <a:buChar char="v"/>
            </a:pPr>
            <a:r>
              <a:rPr lang="en-US" sz="2800" b="1" u="sng" dirty="0" err="1">
                <a:solidFill>
                  <a:schemeClr val="accent2">
                    <a:lumMod val="75000"/>
                  </a:schemeClr>
                </a:solidFill>
                <a:latin typeface="Times New Roman" pitchFamily="18" charset="0"/>
                <a:cs typeface="Times New Roman" pitchFamily="18" charset="0"/>
              </a:rPr>
              <a:t>Mùa</a:t>
            </a:r>
            <a:r>
              <a:rPr lang="en-US" sz="2800" b="1" u="sng" dirty="0">
                <a:solidFill>
                  <a:schemeClr val="accent2">
                    <a:lumMod val="75000"/>
                  </a:schemeClr>
                </a:solidFill>
                <a:latin typeface="Times New Roman" pitchFamily="18" charset="0"/>
                <a:cs typeface="Times New Roman" pitchFamily="18" charset="0"/>
              </a:rPr>
              <a:t> Thu</a:t>
            </a:r>
            <a:r>
              <a:rPr lang="vi-VN" sz="2800" b="1" u="sng" dirty="0">
                <a:solidFill>
                  <a:schemeClr val="accent2">
                    <a:lumMod val="75000"/>
                  </a:schemeClr>
                </a:solidFill>
                <a:latin typeface="Times New Roman" pitchFamily="18" charset="0"/>
                <a:cs typeface="Times New Roman" pitchFamily="18" charset="0"/>
              </a:rPr>
              <a:t>: </a:t>
            </a:r>
            <a:endParaRPr lang="en-US" sz="2000" u="sng" dirty="0">
              <a:solidFill>
                <a:schemeClr val="accent2">
                  <a:lumMod val="75000"/>
                </a:schemeClr>
              </a:solidFill>
            </a:endParaRPr>
          </a:p>
        </p:txBody>
      </p:sp>
    </p:spTree>
    <p:extLst>
      <p:ext uri="{BB962C8B-B14F-4D97-AF65-F5344CB8AC3E}">
        <p14:creationId xmlns:p14="http://schemas.microsoft.com/office/powerpoint/2010/main" val="2782288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anim calcmode="lin" valueType="num">
                                      <p:cBhvr additive="base">
                                        <p:cTn id="7" dur="500" fill="hold"/>
                                        <p:tgtEl>
                                          <p:spTgt spid="181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1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81256"/>
                                        </p:tgtEl>
                                        <p:attrNameLst>
                                          <p:attrName>style.visibility</p:attrName>
                                        </p:attrNameLst>
                                      </p:cBhvr>
                                      <p:to>
                                        <p:strVal val="visible"/>
                                      </p:to>
                                    </p:set>
                                    <p:animEffect transition="in" filter="wheel(1)">
                                      <p:cBhvr>
                                        <p:cTn id="13" dur="2000"/>
                                        <p:tgtEl>
                                          <p:spTgt spid="18125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1251">
                                            <p:txEl>
                                              <p:pRg st="1" end="1"/>
                                            </p:txEl>
                                          </p:spTgt>
                                        </p:tgtEl>
                                        <p:attrNameLst>
                                          <p:attrName>style.visibility</p:attrName>
                                        </p:attrNameLst>
                                      </p:cBhvr>
                                      <p:to>
                                        <p:strVal val="visible"/>
                                      </p:to>
                                    </p:set>
                                    <p:anim calcmode="lin" valueType="num">
                                      <p:cBhvr additive="base">
                                        <p:cTn id="18" dur="500" fill="hold"/>
                                        <p:tgtEl>
                                          <p:spTgt spid="18125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1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1251">
                                            <p:txEl>
                                              <p:pRg st="2" end="2"/>
                                            </p:txEl>
                                          </p:spTgt>
                                        </p:tgtEl>
                                        <p:attrNameLst>
                                          <p:attrName>style.visibility</p:attrName>
                                        </p:attrNameLst>
                                      </p:cBhvr>
                                      <p:to>
                                        <p:strVal val="visible"/>
                                      </p:to>
                                    </p:set>
                                    <p:anim calcmode="lin" valueType="num">
                                      <p:cBhvr additive="base">
                                        <p:cTn id="24" dur="500" fill="hold"/>
                                        <p:tgtEl>
                                          <p:spTgt spid="181251">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81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uiExpand="1" build="allAtOnce"/>
      <p:bldP spid="2"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322323" y="477516"/>
            <a:ext cx="6173067" cy="60939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indent="160338" algn="just" fontAlgn="base">
              <a:lnSpc>
                <a:spcPct val="150000"/>
              </a:lnSpc>
              <a:spcBef>
                <a:spcPct val="0"/>
              </a:spcBef>
              <a:spcAft>
                <a:spcPct val="0"/>
              </a:spcAft>
            </a:pPr>
            <a:r>
              <a:rPr lang="vi-VN" sz="2600" b="1" i="1" dirty="0">
                <a:solidFill>
                  <a:srgbClr val="0000FF"/>
                </a:solidFill>
                <a:latin typeface="Times New Roman" pitchFamily="18" charset="0"/>
                <a:cs typeface="Times New Roman" pitchFamily="18" charset="0"/>
              </a:rPr>
              <a:t>=&gt; Với kết cấu đan xen, đoạn thơ làm nổi bật vẻ đẹp hài hòa giữa thiên nhiên và con người:</a:t>
            </a:r>
            <a:endParaRPr lang="en-US" sz="2600" dirty="0">
              <a:solidFill>
                <a:srgbClr val="0000FF"/>
              </a:solidFill>
              <a:latin typeface="Times New Roman" pitchFamily="18" charset="0"/>
              <a:cs typeface="Times New Roman" pitchFamily="18" charset="0"/>
            </a:endParaRPr>
          </a:p>
          <a:p>
            <a:pPr indent="160338" algn="just" fontAlgn="base">
              <a:lnSpc>
                <a:spcPct val="150000"/>
              </a:lnSpc>
              <a:spcBef>
                <a:spcPct val="0"/>
              </a:spcBef>
              <a:spcAft>
                <a:spcPct val="0"/>
              </a:spcAft>
            </a:pPr>
            <a:r>
              <a:rPr lang="en-US" sz="2600" dirty="0">
                <a:solidFill>
                  <a:srgbClr val="000000"/>
                </a:solidFill>
                <a:latin typeface="Times New Roman" pitchFamily="18" charset="0"/>
                <a:cs typeface="Times New Roman" pitchFamily="18" charset="0"/>
              </a:rPr>
              <a:t>   </a:t>
            </a:r>
            <a:r>
              <a:rPr lang="vi-VN" sz="2600" b="1" dirty="0">
                <a:solidFill>
                  <a:srgbClr val="0000FF"/>
                </a:solidFill>
                <a:latin typeface="Times New Roman" pitchFamily="18" charset="0"/>
                <a:cs typeface="Times New Roman" pitchFamily="18" charset="0"/>
              </a:rPr>
              <a:t>+ Thiên nhiên Việt Bắc</a:t>
            </a:r>
            <a:r>
              <a:rPr lang="en-US" sz="2600" b="1" dirty="0">
                <a:solidFill>
                  <a:srgbClr val="0000FF"/>
                </a:solidFill>
                <a:latin typeface="Times New Roman" pitchFamily="18" charset="0"/>
                <a:cs typeface="Times New Roman" pitchFamily="18" charset="0"/>
              </a:rPr>
              <a:t>:</a:t>
            </a:r>
            <a:r>
              <a:rPr lang="vi-VN" sz="2600" dirty="0">
                <a:solidFill>
                  <a:srgbClr val="000000"/>
                </a:solidFill>
                <a:latin typeface="Times New Roman" pitchFamily="18" charset="0"/>
                <a:cs typeface="Times New Roman" pitchFamily="18" charset="0"/>
              </a:rPr>
              <a:t> tươi đẹp, con người Việt Bắc</a:t>
            </a:r>
            <a:r>
              <a:rPr lang="en-US" sz="2600" dirty="0">
                <a:solidFill>
                  <a:srgbClr val="000000"/>
                </a:solidFill>
                <a:latin typeface="Times New Roman" pitchFamily="18" charset="0"/>
                <a:cs typeface="Times New Roman" pitchFamily="18" charset="0"/>
              </a:rPr>
              <a:t>:</a:t>
            </a:r>
            <a:r>
              <a:rPr lang="vi-VN" sz="2600" dirty="0">
                <a:solidFill>
                  <a:srgbClr val="000000"/>
                </a:solidFill>
                <a:latin typeface="Times New Roman" pitchFamily="18" charset="0"/>
                <a:cs typeface="Times New Roman" pitchFamily="18" charset="0"/>
              </a:rPr>
              <a:t> bình dị, chịu thương chịu khó, đầy nghĩa tình.</a:t>
            </a:r>
            <a:endParaRPr lang="en-US" sz="2600" dirty="0">
              <a:solidFill>
                <a:srgbClr val="000000"/>
              </a:solidFill>
              <a:latin typeface="Times New Roman" pitchFamily="18" charset="0"/>
              <a:cs typeface="Times New Roman" pitchFamily="18" charset="0"/>
            </a:endParaRPr>
          </a:p>
          <a:p>
            <a:pPr indent="160338" algn="just" fontAlgn="base">
              <a:lnSpc>
                <a:spcPct val="150000"/>
              </a:lnSpc>
              <a:spcBef>
                <a:spcPct val="0"/>
              </a:spcBef>
              <a:spcAft>
                <a:spcPct val="0"/>
              </a:spcAft>
            </a:pPr>
            <a:r>
              <a:rPr lang="en-US" sz="2600" dirty="0">
                <a:solidFill>
                  <a:srgbClr val="000000"/>
                </a:solidFill>
                <a:latin typeface="Times New Roman" pitchFamily="18" charset="0"/>
                <a:cs typeface="Times New Roman" pitchFamily="18" charset="0"/>
              </a:rPr>
              <a:t>   </a:t>
            </a:r>
            <a:r>
              <a:rPr lang="vi-VN" sz="2600" b="1" dirty="0">
                <a:solidFill>
                  <a:srgbClr val="0000FF"/>
                </a:solidFill>
                <a:latin typeface="Times New Roman" pitchFamily="18" charset="0"/>
                <a:cs typeface="Times New Roman" pitchFamily="18" charset="0"/>
              </a:rPr>
              <a:t>+ Bằng những việc làm</a:t>
            </a:r>
            <a:r>
              <a:rPr lang="vi-VN" sz="2600" dirty="0">
                <a:solidFill>
                  <a:srgbClr val="000000"/>
                </a:solidFill>
                <a:latin typeface="Times New Roman" pitchFamily="18" charset="0"/>
                <a:cs typeface="Times New Roman" pitchFamily="18" charset="0"/>
              </a:rPr>
              <a:t> tưởng chừng nhỏ bé của mình, những con người Việt Bắc đã góp phần tạo nên sức mạnh vĩ đại của cuộc kháng chiến.</a:t>
            </a:r>
          </a:p>
        </p:txBody>
      </p:sp>
      <p:pic>
        <p:nvPicPr>
          <p:cNvPr id="4" name="Picture 6" descr="Cảm nhận khổ 6 bài thơ “Việt Bắc” - 2 bài văn phân tích đoạn 6 Việt Bắc của  Tố Hữu hay nhất | VFO.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871" y="1499370"/>
            <a:ext cx="5302469" cy="4014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481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blinds(horizontal)">
                                      <p:cBhvr>
                                        <p:cTn id="7" dur="5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1203">
                                            <p:txEl>
                                              <p:pRg st="1" end="1"/>
                                            </p:txEl>
                                          </p:spTgt>
                                        </p:tgtEl>
                                        <p:attrNameLst>
                                          <p:attrName>style.visibility</p:attrName>
                                        </p:attrNameLst>
                                      </p:cBhvr>
                                      <p:to>
                                        <p:strVal val="visible"/>
                                      </p:to>
                                    </p:set>
                                    <p:animEffect transition="in" filter="blinds(horizontal)">
                                      <p:cBhvr>
                                        <p:cTn id="17" dur="500"/>
                                        <p:tgtEl>
                                          <p:spTgt spid="5120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1203">
                                            <p:txEl>
                                              <p:pRg st="2" end="2"/>
                                            </p:txEl>
                                          </p:spTgt>
                                        </p:tgtEl>
                                        <p:attrNameLst>
                                          <p:attrName>style.visibility</p:attrName>
                                        </p:attrNameLst>
                                      </p:cBhvr>
                                      <p:to>
                                        <p:strVal val="visible"/>
                                      </p:to>
                                    </p:set>
                                    <p:animEffect transition="in" filter="blinds(horizontal)">
                                      <p:cBhvr>
                                        <p:cTn id="22" dur="500"/>
                                        <p:tgtEl>
                                          <p:spTgt spid="51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descr="images52288_ChthangDBP13L"/>
          <p:cNvPicPr>
            <a:picLocks noChangeAspect="1" noChangeArrowheads="1"/>
          </p:cNvPicPr>
          <p:nvPr/>
        </p:nvPicPr>
        <p:blipFill>
          <a:blip r:embed="rId2">
            <a:lum bright="12000"/>
            <a:extLst>
              <a:ext uri="{28A0092B-C50C-407E-A947-70E740481C1C}">
                <a14:useLocalDpi xmlns:a14="http://schemas.microsoft.com/office/drawing/2010/main" val="0"/>
              </a:ext>
            </a:extLst>
          </a:blip>
          <a:srcRect r="20833"/>
          <a:stretch>
            <a:fillRect/>
          </a:stretch>
        </p:blipFill>
        <p:spPr bwMode="auto">
          <a:xfrm>
            <a:off x="0" y="0"/>
            <a:ext cx="12192000" cy="6929438"/>
          </a:xfrm>
          <a:prstGeom prst="rect">
            <a:avLst/>
          </a:prstGeom>
          <a:noFill/>
          <a:extLst>
            <a:ext uri="{909E8E84-426E-40DD-AFC4-6F175D3DCCD1}">
              <a14:hiddenFill xmlns:a14="http://schemas.microsoft.com/office/drawing/2010/main">
                <a:solidFill>
                  <a:srgbClr val="FFFFFF"/>
                </a:solidFill>
              </a14:hiddenFill>
            </a:ext>
          </a:extLst>
        </p:spPr>
      </p:pic>
      <p:sp>
        <p:nvSpPr>
          <p:cNvPr id="52227" name="Rectangle 3"/>
          <p:cNvSpPr>
            <a:spLocks noChangeArrowheads="1"/>
          </p:cNvSpPr>
          <p:nvPr/>
        </p:nvSpPr>
        <p:spPr bwMode="auto">
          <a:xfrm>
            <a:off x="327570" y="154373"/>
            <a:ext cx="1137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en-US" sz="3200" b="1" i="1" dirty="0">
                <a:solidFill>
                  <a:srgbClr val="FF3300"/>
                </a:solidFill>
                <a:latin typeface="Times New Roman" pitchFamily="18" charset="0"/>
                <a:cs typeface="Times New Roman" pitchFamily="18" charset="0"/>
              </a:rPr>
              <a:t>d. </a:t>
            </a:r>
            <a:r>
              <a:rPr lang="en-US" sz="3200" b="1" i="1" dirty="0" err="1">
                <a:solidFill>
                  <a:srgbClr val="FF3300"/>
                </a:solidFill>
                <a:latin typeface="Times New Roman" pitchFamily="18" charset="0"/>
                <a:cs typeface="Times New Roman" pitchFamily="18" charset="0"/>
              </a:rPr>
              <a:t>Kỉ</a:t>
            </a:r>
            <a:r>
              <a:rPr lang="en-US" sz="3200" b="1" i="1" dirty="0">
                <a:solidFill>
                  <a:srgbClr val="FF3300"/>
                </a:solidFill>
                <a:latin typeface="Times New Roman" pitchFamily="18" charset="0"/>
                <a:cs typeface="Times New Roman" pitchFamily="18" charset="0"/>
              </a:rPr>
              <a:t> </a:t>
            </a:r>
            <a:r>
              <a:rPr lang="en-US" sz="3200" b="1" i="1" dirty="0" err="1">
                <a:solidFill>
                  <a:srgbClr val="FF3300"/>
                </a:solidFill>
                <a:latin typeface="Times New Roman" pitchFamily="18" charset="0"/>
                <a:cs typeface="Times New Roman" pitchFamily="18" charset="0"/>
              </a:rPr>
              <a:t>niệm</a:t>
            </a:r>
            <a:r>
              <a:rPr lang="en-US" sz="3200" b="1" i="1" dirty="0">
                <a:solidFill>
                  <a:srgbClr val="FF3300"/>
                </a:solidFill>
                <a:latin typeface="Times New Roman" pitchFamily="18" charset="0"/>
                <a:cs typeface="Times New Roman" pitchFamily="18" charset="0"/>
              </a:rPr>
              <a:t> </a:t>
            </a:r>
            <a:r>
              <a:rPr lang="en-US" sz="3200" b="1" i="1" dirty="0" err="1">
                <a:solidFill>
                  <a:srgbClr val="FF3300"/>
                </a:solidFill>
                <a:latin typeface="Times New Roman" pitchFamily="18" charset="0"/>
                <a:cs typeface="Times New Roman" pitchFamily="18" charset="0"/>
              </a:rPr>
              <a:t>về</a:t>
            </a:r>
            <a:r>
              <a:rPr lang="en-US" sz="3200" b="1" i="1" dirty="0">
                <a:solidFill>
                  <a:srgbClr val="FF3300"/>
                </a:solidFill>
                <a:latin typeface="Times New Roman" pitchFamily="18" charset="0"/>
                <a:cs typeface="Times New Roman" pitchFamily="18" charset="0"/>
              </a:rPr>
              <a:t> </a:t>
            </a:r>
            <a:r>
              <a:rPr lang="vi-VN" sz="3200" b="1" i="1" dirty="0">
                <a:solidFill>
                  <a:srgbClr val="FF3300"/>
                </a:solidFill>
                <a:latin typeface="Times New Roman" pitchFamily="18" charset="0"/>
                <a:cs typeface="Times New Roman" pitchFamily="18" charset="0"/>
              </a:rPr>
              <a:t>kháng chiến:</a:t>
            </a:r>
          </a:p>
        </p:txBody>
      </p:sp>
      <p:sp>
        <p:nvSpPr>
          <p:cNvPr id="2" name="Rectangle 1"/>
          <p:cNvSpPr/>
          <p:nvPr/>
        </p:nvSpPr>
        <p:spPr>
          <a:xfrm>
            <a:off x="327569" y="966997"/>
            <a:ext cx="11149727" cy="523220"/>
          </a:xfrm>
          <a:prstGeom prst="rect">
            <a:avLst/>
          </a:prstGeom>
        </p:spPr>
        <p:txBody>
          <a:bodyPr wrap="square">
            <a:spAutoFit/>
          </a:bodyPr>
          <a:lstStyle/>
          <a:p>
            <a:pPr marL="457200" indent="-457200">
              <a:buFont typeface="Wingdings" pitchFamily="2" charset="2"/>
              <a:buChar char="v"/>
            </a:pPr>
            <a:r>
              <a:rPr lang="vi-VN" sz="2800" b="1" i="1" dirty="0">
                <a:solidFill>
                  <a:srgbClr val="0000FF"/>
                </a:solidFill>
                <a:latin typeface="Times New Roman" pitchFamily="18" charset="0"/>
                <a:cs typeface="Times New Roman" pitchFamily="18" charset="0"/>
              </a:rPr>
              <a:t>Khung cảnh hùng tráng của Việt Bắc trong chiến đấu:</a:t>
            </a:r>
            <a:endParaRPr lang="en-US"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4069716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blinds(horizontal)">
                                      <p:cBhvr>
                                        <p:cTn id="7" dur="500"/>
                                        <p:tgtEl>
                                          <p:spTgt spid="52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2226"/>
                                        </p:tgtEl>
                                        <p:attrNameLst>
                                          <p:attrName>style.visibility</p:attrName>
                                        </p:attrNameLst>
                                      </p:cBhvr>
                                      <p:to>
                                        <p:strVal val="visible"/>
                                      </p:to>
                                    </p:set>
                                    <p:animEffect transition="in" filter="circle(in)">
                                      <p:cBhvr>
                                        <p:cTn id="17" dur="20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488718" y="928658"/>
            <a:ext cx="11163750"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700" dirty="0">
                <a:solidFill>
                  <a:srgbClr val="000000"/>
                </a:solidFill>
                <a:latin typeface="Times New Roman" pitchFamily="18" charset="0"/>
                <a:cs typeface="Times New Roman" pitchFamily="18" charset="0"/>
              </a:rPr>
              <a:t>- Việt Bắc từng khắc ghi những kỉ niệm về những cuộc hành quân ra trận thật hùng vĩ của bộ đội và nhân dân:</a:t>
            </a:r>
            <a:endParaRPr lang="en-US" sz="2700" dirty="0">
              <a:solidFill>
                <a:srgbClr val="000000"/>
              </a:solidFill>
              <a:latin typeface="Times New Roman" pitchFamily="18" charset="0"/>
              <a:cs typeface="Times New Roman" pitchFamily="18" charset="0"/>
            </a:endParaRPr>
          </a:p>
          <a:p>
            <a:pPr algn="just" fontAlgn="base">
              <a:lnSpc>
                <a:spcPct val="150000"/>
              </a:lnSpc>
              <a:spcBef>
                <a:spcPct val="0"/>
              </a:spcBef>
              <a:spcAft>
                <a:spcPct val="0"/>
              </a:spcAft>
            </a:pPr>
            <a:r>
              <a:rPr lang="vi-VN" sz="2700" dirty="0">
                <a:solidFill>
                  <a:srgbClr val="000000"/>
                </a:solidFill>
                <a:latin typeface="Times New Roman" pitchFamily="18" charset="0"/>
                <a:cs typeface="Times New Roman" pitchFamily="18" charset="0"/>
              </a:rPr>
              <a:t>		</a:t>
            </a:r>
            <a:r>
              <a:rPr lang="en-US" sz="2700" dirty="0">
                <a:solidFill>
                  <a:srgbClr val="000000"/>
                </a:solidFill>
                <a:latin typeface="Times New Roman" pitchFamily="18" charset="0"/>
                <a:cs typeface="Times New Roman" pitchFamily="18" charset="0"/>
              </a:rPr>
              <a:t>   	</a:t>
            </a:r>
            <a:endParaRPr lang="vi-VN" sz="2700" i="1" dirty="0">
              <a:solidFill>
                <a:srgbClr val="000000"/>
              </a:solidFill>
              <a:latin typeface="Times New Roman" pitchFamily="18" charset="0"/>
              <a:cs typeface="Times New Roman" pitchFamily="18" charset="0"/>
            </a:endParaRPr>
          </a:p>
        </p:txBody>
      </p:sp>
      <p:sp>
        <p:nvSpPr>
          <p:cNvPr id="4" name="Rectangle 3"/>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a:solidFill>
                  <a:srgbClr val="0000FF"/>
                </a:solidFill>
                <a:latin typeface="Times New Roman" pitchFamily="18" charset="0"/>
                <a:cs typeface="Times New Roman" pitchFamily="18" charset="0"/>
              </a:rPr>
              <a:t>Khung cảnh hùng tráng của Việt Bắc trong chiến đấu:</a:t>
            </a:r>
            <a:endParaRPr lang="en-US" sz="1600" i="1" dirty="0">
              <a:solidFill>
                <a:srgbClr val="000000"/>
              </a:solidFill>
              <a:latin typeface="Times New Roman" pitchFamily="18" charset="0"/>
              <a:cs typeface="Times New Roman" pitchFamily="18" charset="0"/>
            </a:endParaRPr>
          </a:p>
        </p:txBody>
      </p:sp>
      <p:pic>
        <p:nvPicPr>
          <p:cNvPr id="12290" name="Picture 2" descr="Phân Tích Bức Tranh Việt Bắc Ra Quân Trong Bài Việt Bắc Của Tố Hữ | My Alo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593" y="2632843"/>
            <a:ext cx="5924771" cy="3506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78216" y="2931434"/>
            <a:ext cx="6096000" cy="1892826"/>
          </a:xfrm>
          <a:prstGeom prst="rect">
            <a:avLst/>
          </a:prstGeom>
        </p:spPr>
        <p:txBody>
          <a:bodyPr>
            <a:spAutoFit/>
          </a:bodyPr>
          <a:lstStyle/>
          <a:p>
            <a:pPr lvl="0" algn="just" fontAlgn="base">
              <a:lnSpc>
                <a:spcPct val="150000"/>
              </a:lnSpc>
              <a:spcBef>
                <a:spcPct val="0"/>
              </a:spcBef>
              <a:spcAft>
                <a:spcPct val="0"/>
              </a:spcAft>
            </a:pPr>
            <a:r>
              <a:rPr lang="vi-VN" sz="2600" b="1" i="1" dirty="0">
                <a:solidFill>
                  <a:srgbClr val="FF0000"/>
                </a:solidFill>
                <a:latin typeface="Times New Roman" pitchFamily="18" charset="0"/>
                <a:cs typeface="Times New Roman" pitchFamily="18" charset="0"/>
              </a:rPr>
              <a:t>“Những đường Việt Bắc của ta</a:t>
            </a:r>
            <a:endParaRPr lang="en-US" sz="2600" b="1" i="1" dirty="0">
              <a:solidFill>
                <a:srgbClr val="FF0000"/>
              </a:solidFill>
              <a:latin typeface="Times New Roman" pitchFamily="18" charset="0"/>
              <a:cs typeface="Times New Roman" pitchFamily="18" charset="0"/>
            </a:endParaRPr>
          </a:p>
          <a:p>
            <a:pPr lvl="0" algn="just" fontAlgn="base">
              <a:lnSpc>
                <a:spcPct val="150000"/>
              </a:lnSpc>
              <a:spcBef>
                <a:spcPct val="0"/>
              </a:spcBef>
              <a:spcAft>
                <a:spcPct val="0"/>
              </a:spcAft>
            </a:pPr>
            <a:r>
              <a:rPr lang="en-US" sz="2600" b="1" i="1" dirty="0">
                <a:solidFill>
                  <a:srgbClr val="FF0000"/>
                </a:solidFill>
                <a:latin typeface="Times New Roman" pitchFamily="18" charset="0"/>
                <a:cs typeface="Times New Roman" pitchFamily="18" charset="0"/>
              </a:rPr>
              <a:t>		</a:t>
            </a:r>
            <a:r>
              <a:rPr lang="vi-VN" sz="2600" b="1" i="1" dirty="0">
                <a:solidFill>
                  <a:srgbClr val="FF0000"/>
                </a:solidFill>
                <a:latin typeface="Times New Roman" pitchFamily="18" charset="0"/>
                <a:cs typeface="Times New Roman" pitchFamily="18" charset="0"/>
              </a:rPr>
              <a:t>…</a:t>
            </a:r>
            <a:endParaRPr lang="en-US" sz="2600" b="1" i="1" dirty="0">
              <a:solidFill>
                <a:srgbClr val="FF0000"/>
              </a:solidFill>
              <a:latin typeface="Times New Roman" pitchFamily="18" charset="0"/>
              <a:cs typeface="Times New Roman" pitchFamily="18" charset="0"/>
            </a:endParaRPr>
          </a:p>
          <a:p>
            <a:pPr lvl="0" algn="just" fontAlgn="base">
              <a:lnSpc>
                <a:spcPct val="150000"/>
              </a:lnSpc>
              <a:spcBef>
                <a:spcPct val="0"/>
              </a:spcBef>
              <a:spcAft>
                <a:spcPct val="0"/>
              </a:spcAft>
            </a:pPr>
            <a:r>
              <a:rPr lang="vi-VN" sz="2600" b="1" i="1" dirty="0">
                <a:solidFill>
                  <a:srgbClr val="FF0000"/>
                </a:solidFill>
                <a:latin typeface="Times New Roman" pitchFamily="18" charset="0"/>
                <a:cs typeface="Times New Roman" pitchFamily="18" charset="0"/>
              </a:rPr>
              <a:t>Đèn pha bật sáng như ngày mai lên”.</a:t>
            </a:r>
          </a:p>
        </p:txBody>
      </p:sp>
    </p:spTree>
    <p:extLst>
      <p:ext uri="{BB962C8B-B14F-4D97-AF65-F5344CB8AC3E}">
        <p14:creationId xmlns:p14="http://schemas.microsoft.com/office/powerpoint/2010/main" val="646153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blinds(horizontal)">
                                      <p:cBhvr>
                                        <p:cTn id="7" dur="500"/>
                                        <p:tgtEl>
                                          <p:spTgt spid="53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ircle(in)">
                                      <p:cBhvr>
                                        <p:cTn id="12" dur="20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488718" y="928658"/>
            <a:ext cx="11163750"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700" dirty="0">
                <a:solidFill>
                  <a:srgbClr val="000000"/>
                </a:solidFill>
                <a:latin typeface="Times New Roman" pitchFamily="18" charset="0"/>
                <a:cs typeface="Times New Roman" pitchFamily="18" charset="0"/>
              </a:rPr>
              <a:t>- Việt Bắc từng khắc ghi những kỉ niệm về những cuộc hành quân ra trận thật hùng vĩ của bộ đội và nhân dân:</a:t>
            </a:r>
            <a:endParaRPr lang="en-US" sz="2700" dirty="0">
              <a:solidFill>
                <a:srgbClr val="000000"/>
              </a:solidFill>
              <a:latin typeface="Times New Roman" pitchFamily="18" charset="0"/>
              <a:cs typeface="Times New Roman" pitchFamily="18" charset="0"/>
            </a:endParaRPr>
          </a:p>
          <a:p>
            <a:pPr algn="just" fontAlgn="base">
              <a:lnSpc>
                <a:spcPct val="150000"/>
              </a:lnSpc>
              <a:spcBef>
                <a:spcPct val="0"/>
              </a:spcBef>
              <a:spcAft>
                <a:spcPct val="0"/>
              </a:spcAft>
            </a:pPr>
            <a:r>
              <a:rPr lang="vi-VN" sz="2700" dirty="0">
                <a:solidFill>
                  <a:srgbClr val="000000"/>
                </a:solidFill>
                <a:latin typeface="Times New Roman" pitchFamily="18" charset="0"/>
                <a:cs typeface="Times New Roman" pitchFamily="18" charset="0"/>
              </a:rPr>
              <a:t>		</a:t>
            </a:r>
            <a:r>
              <a:rPr lang="en-US" sz="2700" dirty="0">
                <a:solidFill>
                  <a:srgbClr val="000000"/>
                </a:solidFill>
                <a:latin typeface="Times New Roman" pitchFamily="18" charset="0"/>
                <a:cs typeface="Times New Roman" pitchFamily="18" charset="0"/>
              </a:rPr>
              <a:t>   	</a:t>
            </a:r>
            <a:endParaRPr lang="vi-VN" sz="2700" i="1" dirty="0">
              <a:solidFill>
                <a:srgbClr val="000000"/>
              </a:solidFill>
              <a:latin typeface="Times New Roman" pitchFamily="18" charset="0"/>
              <a:cs typeface="Times New Roman" pitchFamily="18" charset="0"/>
            </a:endParaRPr>
          </a:p>
        </p:txBody>
      </p:sp>
      <p:sp>
        <p:nvSpPr>
          <p:cNvPr id="4" name="Rectangle 3"/>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a:solidFill>
                  <a:srgbClr val="0000FF"/>
                </a:solidFill>
                <a:latin typeface="Times New Roman" pitchFamily="18" charset="0"/>
                <a:cs typeface="Times New Roman" pitchFamily="18" charset="0"/>
              </a:rPr>
              <a:t>Khung cảnh hùng tráng của Việt Bắc trong chiến đấu:</a:t>
            </a:r>
            <a:endParaRPr lang="en-US" sz="1600" i="1" dirty="0">
              <a:solidFill>
                <a:srgbClr val="000000"/>
              </a:solidFill>
              <a:latin typeface="Times New Roman" pitchFamily="18" charset="0"/>
              <a:cs typeface="Times New Roman" pitchFamily="18" charset="0"/>
            </a:endParaRPr>
          </a:p>
        </p:txBody>
      </p:sp>
      <p:sp>
        <p:nvSpPr>
          <p:cNvPr id="6" name="Rectangle 4"/>
          <p:cNvSpPr>
            <a:spLocks noChangeArrowheads="1"/>
          </p:cNvSpPr>
          <p:nvPr/>
        </p:nvSpPr>
        <p:spPr bwMode="auto">
          <a:xfrm>
            <a:off x="425654" y="2510650"/>
            <a:ext cx="6006678"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b="1" dirty="0">
                <a:solidFill>
                  <a:srgbClr val="000000"/>
                </a:solidFill>
                <a:latin typeface="Times New Roman" pitchFamily="18" charset="0"/>
                <a:cs typeface="Times New Roman" pitchFamily="18" charset="0"/>
              </a:rPr>
              <a:t>Từ láy tượng thanh </a:t>
            </a:r>
            <a:r>
              <a:rPr lang="vi-VN" sz="2600" b="1" i="1" dirty="0">
                <a:solidFill>
                  <a:srgbClr val="000000"/>
                </a:solidFill>
                <a:latin typeface="Times New Roman" pitchFamily="18" charset="0"/>
                <a:cs typeface="Times New Roman" pitchFamily="18" charset="0"/>
              </a:rPr>
              <a:t>"rầm rập":</a:t>
            </a:r>
            <a:r>
              <a:rPr lang="vi-VN" sz="2600" dirty="0">
                <a:solidFill>
                  <a:srgbClr val="000000"/>
                </a:solidFill>
                <a:latin typeface="Times New Roman" pitchFamily="18" charset="0"/>
                <a:cs typeface="Times New Roman" pitchFamily="18" charset="0"/>
              </a:rPr>
              <a:t> </a:t>
            </a:r>
            <a:endParaRPr lang="en-US" sz="2600" dirty="0">
              <a:solidFill>
                <a:srgbClr val="0000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 typeface="Wingdings" pitchFamily="2" charset="2"/>
              <a:buChar char="à"/>
            </a:pPr>
            <a:r>
              <a:rPr lang="vi-VN" sz="2600" dirty="0">
                <a:solidFill>
                  <a:srgbClr val="000000"/>
                </a:solidFill>
                <a:latin typeface="Times New Roman" pitchFamily="18" charset="0"/>
                <a:cs typeface="Times New Roman" pitchFamily="18" charset="0"/>
              </a:rPr>
              <a:t>diễn tả tiếng bước chân mạnh mẽ của cuộc hành quân,</a:t>
            </a:r>
            <a:r>
              <a:rPr lang="en-US" sz="2600" dirty="0">
                <a:solidFill>
                  <a:srgbClr val="000000"/>
                </a:solidFill>
                <a:latin typeface="Times New Roman" pitchFamily="18" charset="0"/>
                <a:cs typeface="Times New Roman" pitchFamily="18" charset="0"/>
                <a:sym typeface="Wingdings" pitchFamily="2" charset="2"/>
              </a:rPr>
              <a:t> </a:t>
            </a:r>
            <a:r>
              <a:rPr lang="vi-VN" sz="2600" dirty="0">
                <a:solidFill>
                  <a:srgbClr val="000000"/>
                </a:solidFill>
                <a:latin typeface="Times New Roman" pitchFamily="18" charset="0"/>
                <a:cs typeface="Times New Roman" pitchFamily="18" charset="0"/>
              </a:rPr>
              <a:t>làm rung chuyển mặt đất.</a:t>
            </a:r>
            <a:endParaRPr lang="en-US" sz="2600" dirty="0">
              <a:solidFill>
                <a:srgbClr val="000000"/>
              </a:solidFill>
              <a:latin typeface="Times New Roman" pitchFamily="18" charset="0"/>
              <a:cs typeface="Times New Roman" pitchFamily="18" charset="0"/>
            </a:endParaRPr>
          </a:p>
        </p:txBody>
      </p:sp>
      <p:pic>
        <p:nvPicPr>
          <p:cNvPr id="15362" name="Picture 2" descr="Tết Mậu Thân 1968 và ký ức không thể nào quên với người lính trậ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304" y="2435717"/>
            <a:ext cx="5392362" cy="3334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052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Effect transition="in" filter="blinds(horizontal)">
                                      <p:cBhvr>
                                        <p:cTn id="7" dur="500"/>
                                        <p:tgtEl>
                                          <p:spTgt spid="53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362"/>
                                        </p:tgtEl>
                                        <p:attrNameLst>
                                          <p:attrName>style.visibility</p:attrName>
                                        </p:attrNameLst>
                                      </p:cBhvr>
                                      <p:to>
                                        <p:strVal val="visible"/>
                                      </p:to>
                                    </p:set>
                                    <p:animEffect transition="in" filter="wheel(1)">
                                      <p:cBhvr>
                                        <p:cTn id="22"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551782" y="1053237"/>
            <a:ext cx="11209294"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600" dirty="0">
                <a:solidFill>
                  <a:srgbClr val="000000"/>
                </a:solidFill>
                <a:latin typeface="Times New Roman" pitchFamily="18" charset="0"/>
                <a:cs typeface="Times New Roman" pitchFamily="18" charset="0"/>
              </a:rPr>
              <a:t>- </a:t>
            </a:r>
            <a:r>
              <a:rPr lang="vi-VN" sz="2600" dirty="0">
                <a:solidFill>
                  <a:srgbClr val="000000"/>
                </a:solidFill>
                <a:latin typeface="Times New Roman" pitchFamily="18" charset="0"/>
                <a:cs typeface="Times New Roman" pitchFamily="18" charset="0"/>
              </a:rPr>
              <a:t>Hình ảnh so sánh, cường điệu: </a:t>
            </a:r>
            <a:endParaRPr lang="en-US" sz="2600" dirty="0">
              <a:solidFill>
                <a:srgbClr val="000000"/>
              </a:solidFill>
              <a:latin typeface="Times New Roman" pitchFamily="18" charset="0"/>
              <a:cs typeface="Times New Roman" pitchFamily="18" charset="0"/>
            </a:endParaRPr>
          </a:p>
          <a:p>
            <a:pPr algn="ctr" fontAlgn="base">
              <a:lnSpc>
                <a:spcPct val="150000"/>
              </a:lnSpc>
              <a:spcBef>
                <a:spcPct val="0"/>
              </a:spcBef>
              <a:spcAft>
                <a:spcPct val="0"/>
              </a:spcAft>
            </a:pPr>
            <a:r>
              <a:rPr lang="vi-VN" sz="2600" b="1" i="1" dirty="0">
                <a:solidFill>
                  <a:srgbClr val="000000"/>
                </a:solidFill>
                <a:latin typeface="Times New Roman" pitchFamily="18" charset="0"/>
                <a:cs typeface="Times New Roman" pitchFamily="18" charset="0"/>
              </a:rPr>
              <a:t>"Đêm đêm rầm rập như là đất rung"</a:t>
            </a:r>
            <a:endParaRPr lang="en-US" sz="2600" b="1" i="1" dirty="0">
              <a:solidFill>
                <a:srgbClr val="000000"/>
              </a:solidFill>
              <a:latin typeface="Times New Roman" pitchFamily="18" charset="0"/>
              <a:cs typeface="Times New Roman" pitchFamily="18" charset="0"/>
            </a:endParaRPr>
          </a:p>
          <a:p>
            <a:pPr algn="just" fontAlgn="base">
              <a:lnSpc>
                <a:spcPct val="150000"/>
              </a:lnSpc>
              <a:spcBef>
                <a:spcPct val="0"/>
              </a:spcBef>
              <a:spcAft>
                <a:spcPct val="0"/>
              </a:spcAft>
            </a:pPr>
            <a:r>
              <a:rPr lang="en-US" sz="2600" dirty="0">
                <a:solidFill>
                  <a:srgbClr val="000000"/>
                </a:solidFill>
                <a:latin typeface="Times New Roman" pitchFamily="18" charset="0"/>
                <a:cs typeface="Times New Roman" pitchFamily="18" charset="0"/>
                <a:sym typeface="Wingdings" pitchFamily="2" charset="2"/>
              </a:rPr>
              <a:t> N</a:t>
            </a:r>
            <a:r>
              <a:rPr lang="vi-VN" sz="2600" dirty="0">
                <a:solidFill>
                  <a:srgbClr val="000000"/>
                </a:solidFill>
                <a:latin typeface="Times New Roman" pitchFamily="18" charset="0"/>
                <a:cs typeface="Times New Roman" pitchFamily="18" charset="0"/>
              </a:rPr>
              <a:t>êu bật sức mạnh đại đoàn kết của quân dân ta, chung sức chung lòng đưa cuộc kháng chiến đến thắng lợi..</a:t>
            </a:r>
          </a:p>
        </p:txBody>
      </p:sp>
      <p:sp>
        <p:nvSpPr>
          <p:cNvPr id="3" name="Rectangle 2"/>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a:solidFill>
                  <a:srgbClr val="0000FF"/>
                </a:solidFill>
                <a:latin typeface="Times New Roman" pitchFamily="18" charset="0"/>
                <a:cs typeface="Times New Roman" pitchFamily="18" charset="0"/>
              </a:rPr>
              <a:t>Khung cảnh hùng tráng của Việt Bắc trong chiến đấu:</a:t>
            </a:r>
            <a:endParaRPr lang="en-US" sz="1600" i="1" dirty="0">
              <a:solidFill>
                <a:srgbClr val="000000"/>
              </a:solidFill>
              <a:latin typeface="Times New Roman" pitchFamily="18" charset="0"/>
              <a:cs typeface="Times New Roman" pitchFamily="18" charset="0"/>
            </a:endParaRPr>
          </a:p>
        </p:txBody>
      </p:sp>
      <p:pic>
        <p:nvPicPr>
          <p:cNvPr id="17410" name="Picture 2" descr="Bài 6: Chiến thắng Việt Bắc (1947) và Biên giới (1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56" y="3546226"/>
            <a:ext cx="4876800" cy="33117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2" name="Picture 4" descr="Hình tượng người lính Tây Tiến và Việt Bắc dàn ý chi tiết - Học văn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86" y="3546227"/>
            <a:ext cx="6595241" cy="3325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051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ircle(in)">
                                      <p:cBhvr>
                                        <p:cTn id="7" dur="2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circle(in)">
                                      <p:cBhvr>
                                        <p:cTn id="12" dur="20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5299">
                                            <p:txEl>
                                              <p:pRg st="0" end="0"/>
                                            </p:txEl>
                                          </p:spTgt>
                                        </p:tgtEl>
                                        <p:attrNameLst>
                                          <p:attrName>style.visibility</p:attrName>
                                        </p:attrNameLst>
                                      </p:cBhvr>
                                      <p:to>
                                        <p:strVal val="visible"/>
                                      </p:to>
                                    </p:set>
                                    <p:animEffect transition="in" filter="blinds(horizontal)">
                                      <p:cBhvr>
                                        <p:cTn id="17" dur="500"/>
                                        <p:tgtEl>
                                          <p:spTgt spid="5529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5299">
                                            <p:txEl>
                                              <p:pRg st="1" end="1"/>
                                            </p:txEl>
                                          </p:spTgt>
                                        </p:tgtEl>
                                        <p:attrNameLst>
                                          <p:attrName>style.visibility</p:attrName>
                                        </p:attrNameLst>
                                      </p:cBhvr>
                                      <p:to>
                                        <p:strVal val="visible"/>
                                      </p:to>
                                    </p:set>
                                    <p:animEffect transition="in" filter="blinds(horizontal)">
                                      <p:cBhvr>
                                        <p:cTn id="22" dur="500"/>
                                        <p:tgtEl>
                                          <p:spTgt spid="5529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55299">
                                            <p:txEl>
                                              <p:pRg st="2" end="2"/>
                                            </p:txEl>
                                          </p:spTgt>
                                        </p:tgtEl>
                                        <p:attrNameLst>
                                          <p:attrName>style.visibility</p:attrName>
                                        </p:attrNameLst>
                                      </p:cBhvr>
                                      <p:to>
                                        <p:strVal val="visible"/>
                                      </p:to>
                                    </p:set>
                                    <p:animEffect transition="in" filter="blinds(horizontal)">
                                      <p:cBhvr>
                                        <p:cTn id="27" dur="500"/>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305" name="Picture 17" descr="12100891_2005020313031395213700"/>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78830" y="2317544"/>
            <a:ext cx="6400800" cy="45672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6323" name="Rectangle 3"/>
          <p:cNvSpPr>
            <a:spLocks noChangeArrowheads="1"/>
          </p:cNvSpPr>
          <p:nvPr/>
        </p:nvSpPr>
        <p:spPr bwMode="auto">
          <a:xfrm>
            <a:off x="406400" y="904626"/>
            <a:ext cx="11480800" cy="13075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lnSpc>
                <a:spcPct val="150000"/>
              </a:lnSpc>
              <a:spcBef>
                <a:spcPct val="0"/>
              </a:spcBef>
              <a:spcAft>
                <a:spcPct val="0"/>
              </a:spcAft>
            </a:pPr>
            <a:r>
              <a:rPr lang="en-US" sz="2800" b="1" dirty="0">
                <a:solidFill>
                  <a:srgbClr val="000000"/>
                </a:solidFill>
                <a:latin typeface="Times New Roman" pitchFamily="18" charset="0"/>
                <a:cs typeface="Times New Roman" pitchFamily="18" charset="0"/>
              </a:rPr>
              <a:t>- </a:t>
            </a:r>
            <a:r>
              <a:rPr lang="vi-VN" sz="2800" b="1" dirty="0">
                <a:solidFill>
                  <a:srgbClr val="000000"/>
                </a:solidFill>
                <a:latin typeface="Times New Roman" pitchFamily="18" charset="0"/>
                <a:cs typeface="Times New Roman" pitchFamily="18" charset="0"/>
              </a:rPr>
              <a:t>Hình ảnh bộ đội ta hành quân ra trận:</a:t>
            </a:r>
            <a:endParaRPr lang="vi-VN" sz="2800" dirty="0">
              <a:solidFill>
                <a:srgbClr val="000000"/>
              </a:solidFill>
              <a:latin typeface="Times New Roman" pitchFamily="18" charset="0"/>
              <a:cs typeface="Times New Roman" pitchFamily="18" charset="0"/>
            </a:endParaRPr>
          </a:p>
          <a:p>
            <a:pPr algn="just" fontAlgn="base">
              <a:lnSpc>
                <a:spcPct val="150000"/>
              </a:lnSpc>
              <a:spcBef>
                <a:spcPct val="0"/>
              </a:spcBef>
              <a:spcAft>
                <a:spcPct val="0"/>
              </a:spcAft>
            </a:pPr>
            <a:r>
              <a:rPr lang="vi-VN" sz="2800" dirty="0">
                <a:solidFill>
                  <a:srgbClr val="FF0000"/>
                </a:solidFill>
                <a:latin typeface="Times New Roman" pitchFamily="18" charset="0"/>
                <a:cs typeface="Times New Roman" pitchFamily="18" charset="0"/>
              </a:rPr>
              <a:t>        "</a:t>
            </a:r>
            <a:r>
              <a:rPr lang="vi-VN" sz="2800" i="1" dirty="0">
                <a:solidFill>
                  <a:srgbClr val="FF0000"/>
                </a:solidFill>
                <a:latin typeface="Times New Roman" pitchFamily="18" charset="0"/>
                <a:cs typeface="Times New Roman" pitchFamily="18" charset="0"/>
              </a:rPr>
              <a:t>Quân đi … … mũ nan"</a:t>
            </a:r>
          </a:p>
        </p:txBody>
      </p:sp>
      <p:sp>
        <p:nvSpPr>
          <p:cNvPr id="56324" name="Rectangle 4"/>
          <p:cNvSpPr>
            <a:spLocks noChangeArrowheads="1"/>
          </p:cNvSpPr>
          <p:nvPr/>
        </p:nvSpPr>
        <p:spPr bwMode="auto">
          <a:xfrm>
            <a:off x="6614506" y="2811082"/>
            <a:ext cx="5146566" cy="33239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800" dirty="0">
                <a:solidFill>
                  <a:srgbClr val="000000"/>
                </a:solidFill>
                <a:latin typeface="Times New Roman" pitchFamily="18" charset="0"/>
                <a:cs typeface="Times New Roman" pitchFamily="18" charset="0"/>
              </a:rPr>
              <a:t>- </a:t>
            </a:r>
            <a:r>
              <a:rPr lang="vi-VN" sz="2800" dirty="0">
                <a:solidFill>
                  <a:srgbClr val="000000"/>
                </a:solidFill>
                <a:latin typeface="Times New Roman" pitchFamily="18" charset="0"/>
                <a:cs typeface="Times New Roman" pitchFamily="18" charset="0"/>
              </a:rPr>
              <a:t>Từ láy </a:t>
            </a:r>
            <a:r>
              <a:rPr lang="vi-VN" sz="2800" i="1" dirty="0">
                <a:solidFill>
                  <a:srgbClr val="FF0000"/>
                </a:solidFill>
                <a:latin typeface="Times New Roman" pitchFamily="18" charset="0"/>
                <a:cs typeface="Times New Roman" pitchFamily="18" charset="0"/>
              </a:rPr>
              <a:t>"điệp điệp trùng trùng": </a:t>
            </a:r>
            <a:endParaRPr lang="en-US" sz="2800" i="1" dirty="0">
              <a:solidFill>
                <a:srgbClr val="FF0000"/>
              </a:solidFill>
              <a:latin typeface="Times New Roman" pitchFamily="18" charset="0"/>
              <a:cs typeface="Times New Roman" pitchFamily="18" charset="0"/>
            </a:endParaRPr>
          </a:p>
          <a:p>
            <a:pPr algn="just" fontAlgn="base">
              <a:lnSpc>
                <a:spcPct val="150000"/>
              </a:lnSpc>
              <a:spcBef>
                <a:spcPct val="0"/>
              </a:spcBef>
              <a:spcAft>
                <a:spcPct val="0"/>
              </a:spcAft>
            </a:pPr>
            <a:r>
              <a:rPr lang="en-US" sz="2800" dirty="0">
                <a:solidFill>
                  <a:srgbClr val="000000"/>
                </a:solidFill>
                <a:latin typeface="Times New Roman" pitchFamily="18" charset="0"/>
                <a:cs typeface="Times New Roman" pitchFamily="18" charset="0"/>
                <a:sym typeface="Wingdings" pitchFamily="2" charset="2"/>
              </a:rPr>
              <a:t> </a:t>
            </a:r>
            <a:r>
              <a:rPr lang="vi-VN" sz="2800" dirty="0">
                <a:solidFill>
                  <a:srgbClr val="000000"/>
                </a:solidFill>
                <a:latin typeface="Times New Roman" pitchFamily="18" charset="0"/>
                <a:cs typeface="Times New Roman" pitchFamily="18" charset="0"/>
              </a:rPr>
              <a:t>khắc họa đoàn quân đông đảo bước đi mạnh mẽ như những đợt sóng dâng trào, tưởng chừng như kéo dài đến vô tận.</a:t>
            </a:r>
          </a:p>
        </p:txBody>
      </p:sp>
      <p:sp>
        <p:nvSpPr>
          <p:cNvPr id="5" name="Rectangle 4"/>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a:solidFill>
                  <a:srgbClr val="0000FF"/>
                </a:solidFill>
                <a:latin typeface="Times New Roman" pitchFamily="18" charset="0"/>
                <a:cs typeface="Times New Roman" pitchFamily="18" charset="0"/>
              </a:rPr>
              <a:t>Khung cảnh hùng tráng của Việt Bắc trong chiến đấu:</a:t>
            </a:r>
            <a:endParaRPr lang="en-US" sz="16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96463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blinds(horizontal)">
                                      <p:cBhvr>
                                        <p:cTn id="7" dur="500"/>
                                        <p:tgtEl>
                                          <p:spTgt spid="563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140305"/>
                                        </p:tgtEl>
                                        <p:attrNameLst>
                                          <p:attrName>style.visibility</p:attrName>
                                        </p:attrNameLst>
                                      </p:cBhvr>
                                      <p:to>
                                        <p:strVal val="visible"/>
                                      </p:to>
                                    </p:set>
                                    <p:animEffect transition="in" filter="wheel(1)">
                                      <p:cBhvr>
                                        <p:cTn id="12" dur="2000"/>
                                        <p:tgtEl>
                                          <p:spTgt spid="14030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6324">
                                            <p:txEl>
                                              <p:pRg st="0" end="0"/>
                                            </p:txEl>
                                          </p:spTgt>
                                        </p:tgtEl>
                                        <p:attrNameLst>
                                          <p:attrName>style.visibility</p:attrName>
                                        </p:attrNameLst>
                                      </p:cBhvr>
                                      <p:to>
                                        <p:strVal val="visible"/>
                                      </p:to>
                                    </p:set>
                                    <p:animEffect transition="in" filter="blinds(horizontal)">
                                      <p:cBhvr>
                                        <p:cTn id="17" dur="500"/>
                                        <p:tgtEl>
                                          <p:spTgt spid="5632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6324">
                                            <p:txEl>
                                              <p:pRg st="1" end="1"/>
                                            </p:txEl>
                                          </p:spTgt>
                                        </p:tgtEl>
                                        <p:attrNameLst>
                                          <p:attrName>style.visibility</p:attrName>
                                        </p:attrNameLst>
                                      </p:cBhvr>
                                      <p:to>
                                        <p:strVal val="visible"/>
                                      </p:to>
                                    </p:set>
                                    <p:animEffect transition="in" filter="blinds(horizontal)">
                                      <p:cBhvr>
                                        <p:cTn id="22" dur="500"/>
                                        <p:tgtEl>
                                          <p:spTgt spid="563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DuongDiB-001[1]"/>
          <p:cNvPicPr>
            <a:picLocks noChangeAspect="1" noChangeArrowheads="1"/>
          </p:cNvPicPr>
          <p:nvPr/>
        </p:nvPicPr>
        <p:blipFill>
          <a:blip r:embed="rId2">
            <a:lum bright="12000"/>
            <a:extLst>
              <a:ext uri="{28A0092B-C50C-407E-A947-70E740481C1C}">
                <a14:useLocalDpi xmlns:a14="http://schemas.microsoft.com/office/drawing/2010/main" val="0"/>
              </a:ext>
            </a:extLst>
          </a:blip>
          <a:srcRect t="14635" b="15854"/>
          <a:stretch>
            <a:fillRect/>
          </a:stretch>
        </p:blipFill>
        <p:spPr bwMode="auto">
          <a:xfrm>
            <a:off x="6400800" y="1605141"/>
            <a:ext cx="5791200" cy="3518640"/>
          </a:xfrm>
          <a:prstGeom prst="rect">
            <a:avLst/>
          </a:prstGeom>
          <a:noFill/>
          <a:extLst>
            <a:ext uri="{909E8E84-426E-40DD-AFC4-6F175D3DCCD1}">
              <a14:hiddenFill xmlns:a14="http://schemas.microsoft.com/office/drawing/2010/main">
                <a:solidFill>
                  <a:srgbClr val="FFFFFF"/>
                </a:solidFill>
              </a14:hiddenFill>
            </a:ext>
          </a:extLst>
        </p:spPr>
      </p:pic>
      <p:sp>
        <p:nvSpPr>
          <p:cNvPr id="58371" name="Rectangle 3"/>
          <p:cNvSpPr>
            <a:spLocks noChangeArrowheads="1"/>
          </p:cNvSpPr>
          <p:nvPr/>
        </p:nvSpPr>
        <p:spPr bwMode="auto">
          <a:xfrm>
            <a:off x="315306" y="1296018"/>
            <a:ext cx="5959366" cy="48936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fontAlgn="base">
              <a:lnSpc>
                <a:spcPct val="150000"/>
              </a:lnSpc>
              <a:spcBef>
                <a:spcPct val="0"/>
              </a:spcBef>
              <a:spcAft>
                <a:spcPct val="0"/>
              </a:spcAft>
              <a:buFontTx/>
              <a:buChar char="-"/>
            </a:pPr>
            <a:r>
              <a:rPr lang="vi-VN" sz="2600" dirty="0">
                <a:solidFill>
                  <a:srgbClr val="000000"/>
                </a:solidFill>
                <a:latin typeface="Times New Roman" pitchFamily="18" charset="0"/>
                <a:cs typeface="Times New Roman" pitchFamily="18" charset="0"/>
              </a:rPr>
              <a:t>Hình ảnh vừa hiện thực vừa ẩn dụ:</a:t>
            </a:r>
            <a:r>
              <a:rPr lang="en-US" sz="2600" dirty="0">
                <a:solidFill>
                  <a:srgbClr val="000000"/>
                </a:solidFill>
                <a:latin typeface="Times New Roman" pitchFamily="18" charset="0"/>
                <a:cs typeface="Times New Roman" pitchFamily="18" charset="0"/>
              </a:rPr>
              <a:t> </a:t>
            </a:r>
            <a:r>
              <a:rPr lang="vi-VN" sz="2600" i="1" dirty="0">
                <a:solidFill>
                  <a:srgbClr val="FF0000"/>
                </a:solidFill>
                <a:latin typeface="Times New Roman" pitchFamily="18" charset="0"/>
                <a:cs typeface="Times New Roman" pitchFamily="18" charset="0"/>
              </a:rPr>
              <a:t>"ánh sao đầu súng</a:t>
            </a:r>
            <a:r>
              <a:rPr lang="en-US" sz="2600" i="1" dirty="0">
                <a:solidFill>
                  <a:srgbClr val="FF0000"/>
                </a:solidFill>
                <a:latin typeface="Times New Roman" pitchFamily="18" charset="0"/>
                <a:cs typeface="Times New Roman" pitchFamily="18" charset="0"/>
              </a:rPr>
              <a:t>”</a:t>
            </a:r>
          </a:p>
          <a:p>
            <a:pPr marL="342900" indent="-342900" algn="just" fontAlgn="base">
              <a:lnSpc>
                <a:spcPct val="150000"/>
              </a:lnSpc>
              <a:spcBef>
                <a:spcPct val="0"/>
              </a:spcBef>
              <a:spcAft>
                <a:spcPct val="0"/>
              </a:spcAft>
              <a:buFont typeface="Wingdings" pitchFamily="2" charset="2"/>
              <a:buChar char="à"/>
            </a:pPr>
            <a:r>
              <a:rPr lang="en-US" sz="2600" dirty="0">
                <a:solidFill>
                  <a:srgbClr val="000000"/>
                </a:solidFill>
                <a:latin typeface="Times New Roman" pitchFamily="18" charset="0"/>
                <a:cs typeface="Times New Roman" pitchFamily="18" charset="0"/>
              </a:rPr>
              <a:t>Á</a:t>
            </a:r>
            <a:r>
              <a:rPr lang="vi-VN" sz="2600" dirty="0">
                <a:solidFill>
                  <a:srgbClr val="000000"/>
                </a:solidFill>
                <a:latin typeface="Times New Roman" pitchFamily="18" charset="0"/>
                <a:cs typeface="Times New Roman" pitchFamily="18" charset="0"/>
              </a:rPr>
              <a:t>nh sao trong đêm tối sáng ngời đầu mũi súng, ánh sao của lí tưởng dẫn đường cho người chiến sĩ đánh đuổi kẻ thù xâm lược</a:t>
            </a:r>
            <a:r>
              <a:rPr lang="en-US" sz="2600" dirty="0">
                <a:solidFill>
                  <a:srgbClr val="000000"/>
                </a:solidFill>
                <a:latin typeface="Times New Roman" pitchFamily="18" charset="0"/>
                <a:cs typeface="Times New Roman" pitchFamily="18" charset="0"/>
              </a:rPr>
              <a:t>.</a:t>
            </a:r>
          </a:p>
          <a:p>
            <a:pPr marL="342900" indent="-342900" algn="just" fontAlgn="base">
              <a:lnSpc>
                <a:spcPct val="150000"/>
              </a:lnSpc>
              <a:spcBef>
                <a:spcPct val="0"/>
              </a:spcBef>
              <a:spcAft>
                <a:spcPct val="0"/>
              </a:spcAft>
              <a:buFont typeface="Wingdings" pitchFamily="2" charset="2"/>
              <a:buChar char="à"/>
            </a:pPr>
            <a:r>
              <a:rPr lang="en-US" sz="2600" dirty="0">
                <a:solidFill>
                  <a:srgbClr val="000000"/>
                </a:solidFill>
                <a:latin typeface="Times New Roman" pitchFamily="18" charset="0"/>
                <a:cs typeface="Times New Roman" pitchFamily="18" charset="0"/>
              </a:rPr>
              <a:t>T</a:t>
            </a:r>
            <a:r>
              <a:rPr lang="vi-VN" sz="2600" dirty="0">
                <a:solidFill>
                  <a:srgbClr val="000000"/>
                </a:solidFill>
                <a:latin typeface="Times New Roman" pitchFamily="18" charset="0"/>
                <a:cs typeface="Times New Roman" pitchFamily="18" charset="0"/>
              </a:rPr>
              <a:t>hể hiện niềm tin lạc quan chiến thắng trong tâm hồn người lính ra trận.</a:t>
            </a:r>
            <a:endParaRPr lang="en-US" sz="2600" dirty="0">
              <a:solidFill>
                <a:srgbClr val="000000"/>
              </a:solidFill>
              <a:latin typeface="Times New Roman" pitchFamily="18" charset="0"/>
              <a:cs typeface="Times New Roman" pitchFamily="18" charset="0"/>
            </a:endParaRPr>
          </a:p>
        </p:txBody>
      </p:sp>
      <p:sp>
        <p:nvSpPr>
          <p:cNvPr id="4" name="Rectangle 3"/>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a:solidFill>
                  <a:srgbClr val="0000FF"/>
                </a:solidFill>
                <a:latin typeface="Times New Roman" pitchFamily="18" charset="0"/>
                <a:cs typeface="Times New Roman" pitchFamily="18" charset="0"/>
              </a:rPr>
              <a:t>Khung cảnh hùng tráng của Việt Bắc trong chiến đấu:</a:t>
            </a:r>
            <a:endParaRPr lang="en-US" sz="16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831201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blinds(horizontal)">
                                      <p:cBhvr>
                                        <p:cTn id="7" dur="500"/>
                                        <p:tgtEl>
                                          <p:spTgt spid="58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8370"/>
                                        </p:tgtEl>
                                        <p:attrNameLst>
                                          <p:attrName>style.visibility</p:attrName>
                                        </p:attrNameLst>
                                      </p:cBhvr>
                                      <p:to>
                                        <p:strVal val="visible"/>
                                      </p:to>
                                    </p:set>
                                    <p:animEffect transition="in" filter="wheel(1)">
                                      <p:cBhvr>
                                        <p:cTn id="12" dur="2000"/>
                                        <p:tgtEl>
                                          <p:spTgt spid="5837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8371">
                                            <p:txEl>
                                              <p:pRg st="1" end="1"/>
                                            </p:txEl>
                                          </p:spTgt>
                                        </p:tgtEl>
                                        <p:attrNameLst>
                                          <p:attrName>style.visibility</p:attrName>
                                        </p:attrNameLst>
                                      </p:cBhvr>
                                      <p:to>
                                        <p:strVal val="visible"/>
                                      </p:to>
                                    </p:set>
                                    <p:animEffect transition="in" filter="blinds(horizontal)">
                                      <p:cBhvr>
                                        <p:cTn id="17" dur="500"/>
                                        <p:tgtEl>
                                          <p:spTgt spid="583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8371">
                                            <p:txEl>
                                              <p:pRg st="2" end="2"/>
                                            </p:txEl>
                                          </p:spTgt>
                                        </p:tgtEl>
                                        <p:attrNameLst>
                                          <p:attrName>style.visibility</p:attrName>
                                        </p:attrNameLst>
                                      </p:cBhvr>
                                      <p:to>
                                        <p:strVal val="visible"/>
                                      </p:to>
                                    </p:set>
                                    <p:animEffect transition="in" filter="blinds(horizontal)">
                                      <p:cBhvr>
                                        <p:cTn id="22" dur="500"/>
                                        <p:tgtEl>
                                          <p:spTgt spid="583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6"/>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4000" dirty="0" err="1">
                <a:solidFill>
                  <a:schemeClr val="bg1"/>
                </a:solidFill>
                <a:latin typeface="Times New Roman"/>
              </a:rPr>
              <a:t>Câu</a:t>
            </a:r>
            <a:r>
              <a:rPr lang="en-US" sz="4000" dirty="0">
                <a:solidFill>
                  <a:schemeClr val="bg1"/>
                </a:solidFill>
                <a:latin typeface="Times New Roman"/>
              </a:rPr>
              <a:t> 5 (</a:t>
            </a:r>
            <a:r>
              <a:rPr lang="vi-VN" sz="4000" dirty="0">
                <a:solidFill>
                  <a:schemeClr val="bg1"/>
                </a:solidFill>
                <a:latin typeface="Times New Roman"/>
              </a:rPr>
              <a:t>5 chữ cái</a:t>
            </a:r>
            <a:r>
              <a:rPr lang="en-US" sz="4000" dirty="0">
                <a:solidFill>
                  <a:schemeClr val="bg1"/>
                </a:solidFill>
                <a:latin typeface="Times New Roman"/>
              </a:rPr>
              <a:t>)</a:t>
            </a:r>
            <a:r>
              <a:rPr lang="vi-VN" sz="4000" dirty="0">
                <a:solidFill>
                  <a:schemeClr val="bg1"/>
                </a:solidFill>
                <a:latin typeface="Times New Roman"/>
              </a:rPr>
              <a:t> Điền từ còn thiếu vào câu thơ sau</a:t>
            </a:r>
          </a:p>
          <a:p>
            <a:pPr lvl="0" algn="ctr"/>
            <a:r>
              <a:rPr lang="vi-VN" sz="4000" i="1" dirty="0">
                <a:solidFill>
                  <a:schemeClr val="bg1"/>
                </a:solidFill>
                <a:latin typeface="Times New Roman"/>
              </a:rPr>
              <a:t>Em ơi...mùa tuyết tan</a:t>
            </a:r>
            <a:endParaRPr lang="en-US" sz="4000" i="1" dirty="0">
              <a:solidFill>
                <a:schemeClr val="bg1"/>
              </a:solidFill>
              <a:latin typeface="Times New Roman"/>
            </a:endParaRPr>
          </a:p>
        </p:txBody>
      </p:sp>
      <p:sp>
        <p:nvSpPr>
          <p:cNvPr id="4" name="Rectangle 3"/>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a:solidFill>
                  <a:srgbClr val="FFFFFF"/>
                </a:solidFill>
                <a:latin typeface="Times New Roman"/>
              </a:rPr>
              <a:t>Ba </a:t>
            </a:r>
            <a:r>
              <a:rPr lang="en-US" sz="4000" b="1" i="1" dirty="0" err="1">
                <a:solidFill>
                  <a:srgbClr val="FFFFFF"/>
                </a:solidFill>
                <a:latin typeface="Times New Roman"/>
              </a:rPr>
              <a:t>Lan</a:t>
            </a:r>
            <a:r>
              <a:rPr lang="vi-VN" sz="4000" b="1" i="1" dirty="0">
                <a:solidFill>
                  <a:srgbClr val="FFFFFF"/>
                </a:solidFill>
                <a:latin typeface="Times New Roman"/>
              </a:rPr>
              <a:t> </a:t>
            </a:r>
            <a:endParaRPr lang="en-US" b="1" dirty="0"/>
          </a:p>
        </p:txBody>
      </p:sp>
      <p:sp>
        <p:nvSpPr>
          <p:cNvPr id="5" name="Google Shape;643;p2">
            <a:hlinkClick r:id="rId3"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276206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6"/>
                                        </p:tgtEl>
                                        <p:attrNameLst>
                                          <p:attrName>style.visibility</p:attrName>
                                        </p:attrNameLst>
                                      </p:cBhvr>
                                      <p:to>
                                        <p:strVal val="visible"/>
                                      </p:to>
                                    </p:set>
                                    <p:anim calcmode="lin" valueType="num">
                                      <p:cBhvr additive="base">
                                        <p:cTn id="7" dur="500"/>
                                        <p:tgtEl>
                                          <p:spTgt spid="66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5" name="Rectangle 3"/>
          <p:cNvSpPr>
            <a:spLocks noChangeArrowheads="1"/>
          </p:cNvSpPr>
          <p:nvPr/>
        </p:nvSpPr>
        <p:spPr bwMode="auto">
          <a:xfrm>
            <a:off x="474718" y="1304387"/>
            <a:ext cx="5547703" cy="2031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800" dirty="0">
                <a:solidFill>
                  <a:srgbClr val="000000"/>
                </a:solidFill>
                <a:latin typeface="Times New Roman" pitchFamily="18" charset="0"/>
                <a:cs typeface="Times New Roman" pitchFamily="18" charset="0"/>
              </a:rPr>
              <a:t>- </a:t>
            </a:r>
            <a:r>
              <a:rPr lang="vi-VN" sz="2800" dirty="0">
                <a:solidFill>
                  <a:srgbClr val="000000"/>
                </a:solidFill>
                <a:latin typeface="Times New Roman" pitchFamily="18" charset="0"/>
                <a:cs typeface="Times New Roman" pitchFamily="18" charset="0"/>
              </a:rPr>
              <a:t>Cùng hành quân với bộ đội là những đoàn dân công phục vụ chiến đấu:</a:t>
            </a:r>
            <a:r>
              <a:rPr lang="vi-VN" sz="2800" i="1" dirty="0">
                <a:solidFill>
                  <a:srgbClr val="000000"/>
                </a:solidFill>
                <a:latin typeface="Times New Roman" pitchFamily="18" charset="0"/>
                <a:cs typeface="Times New Roman" pitchFamily="18" charset="0"/>
              </a:rPr>
              <a:t> </a:t>
            </a:r>
            <a:r>
              <a:rPr lang="en-US" sz="2800" i="1" dirty="0">
                <a:solidFill>
                  <a:srgbClr val="FF0000"/>
                </a:solidFill>
                <a:latin typeface="Times New Roman" pitchFamily="18" charset="0"/>
                <a:cs typeface="Times New Roman" pitchFamily="18" charset="0"/>
              </a:rPr>
              <a:t>“</a:t>
            </a:r>
            <a:r>
              <a:rPr lang="vi-VN" sz="2800" i="1" dirty="0">
                <a:solidFill>
                  <a:srgbClr val="FF0000"/>
                </a:solidFill>
                <a:latin typeface="Times New Roman" pitchFamily="18" charset="0"/>
                <a:cs typeface="Times New Roman" pitchFamily="18" charset="0"/>
              </a:rPr>
              <a:t>Dân công …lửa bay</a:t>
            </a:r>
            <a:r>
              <a:rPr lang="en-US" sz="2800" i="1" dirty="0">
                <a:solidFill>
                  <a:srgbClr val="FF0000"/>
                </a:solidFill>
                <a:latin typeface="Times New Roman" pitchFamily="18" charset="0"/>
                <a:cs typeface="Times New Roman" pitchFamily="18" charset="0"/>
              </a:rPr>
              <a:t>”</a:t>
            </a:r>
          </a:p>
        </p:txBody>
      </p:sp>
      <p:sp>
        <p:nvSpPr>
          <p:cNvPr id="4" name="Rectangle 3"/>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a:solidFill>
                  <a:srgbClr val="0000FF"/>
                </a:solidFill>
                <a:latin typeface="Times New Roman" pitchFamily="18" charset="0"/>
                <a:cs typeface="Times New Roman" pitchFamily="18" charset="0"/>
              </a:rPr>
              <a:t>Khung cảnh hùng tráng của Việt Bắc trong chiến đấu:</a:t>
            </a:r>
            <a:endParaRPr lang="en-US" sz="1600" i="1" dirty="0">
              <a:solidFill>
                <a:srgbClr val="000000"/>
              </a:solidFill>
              <a:latin typeface="Times New Roman" pitchFamily="18" charset="0"/>
              <a:cs typeface="Times New Roman" pitchFamily="18" charset="0"/>
            </a:endParaRPr>
          </a:p>
        </p:txBody>
      </p:sp>
      <p:pic>
        <p:nvPicPr>
          <p:cNvPr id="23554" name="Picture 2" descr="Phương Bắc Blog: Vẻ đẹp người lính trong kháng chiến chống M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227" y="1579229"/>
            <a:ext cx="5076496" cy="332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418771"/>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circle(in)">
                                      <p:cBhvr>
                                        <p:cTn id="7" dur="20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395"/>
                                        </p:tgtEl>
                                        <p:attrNameLst>
                                          <p:attrName>style.visibility</p:attrName>
                                        </p:attrNameLst>
                                      </p:cBhvr>
                                      <p:to>
                                        <p:strVal val="visible"/>
                                      </p:to>
                                    </p:set>
                                    <p:animEffect transition="in" filter="blinds(horizontal)">
                                      <p:cBhvr>
                                        <p:cTn id="12"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94130" y="884997"/>
            <a:ext cx="11524599" cy="42934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b="1" dirty="0">
                <a:solidFill>
                  <a:srgbClr val="FF3300"/>
                </a:solidFill>
                <a:latin typeface="Times New Roman" pitchFamily="18" charset="0"/>
                <a:cs typeface="Times New Roman" pitchFamily="18" charset="0"/>
              </a:rPr>
              <a:t>Những bó đuốc đỏ rực soi đường:</a:t>
            </a:r>
            <a:r>
              <a:rPr lang="vi-VN" sz="2600" dirty="0">
                <a:solidFill>
                  <a:srgbClr val="FF3300"/>
                </a:solidFill>
                <a:latin typeface="Times New Roman" pitchFamily="18" charset="0"/>
                <a:cs typeface="Times New Roman" pitchFamily="18" charset="0"/>
              </a:rPr>
              <a:t> </a:t>
            </a:r>
            <a:endParaRPr lang="en-US" sz="2600" dirty="0">
              <a:solidFill>
                <a:srgbClr val="FF33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 typeface="Wingdings" pitchFamily="2" charset="2"/>
              <a:buChar char="à"/>
            </a:pPr>
            <a:r>
              <a:rPr lang="vi-VN" sz="2600" dirty="0">
                <a:solidFill>
                  <a:srgbClr val="000000"/>
                </a:solidFill>
                <a:latin typeface="Times New Roman" pitchFamily="18" charset="0"/>
                <a:cs typeface="Times New Roman" pitchFamily="18" charset="0"/>
              </a:rPr>
              <a:t>làm sáng bừng </a:t>
            </a:r>
            <a:r>
              <a:rPr lang="vi-VN" sz="2600" dirty="0">
                <a:solidFill>
                  <a:srgbClr val="0000FF"/>
                </a:solidFill>
                <a:latin typeface="Times New Roman" pitchFamily="18" charset="0"/>
                <a:cs typeface="Times New Roman" pitchFamily="18" charset="0"/>
              </a:rPr>
              <a:t>hình ảnh những đoàn dân công tiếp lương tải đạn.</a:t>
            </a:r>
            <a:r>
              <a:rPr lang="vi-VN" sz="2600" dirty="0">
                <a:solidFill>
                  <a:srgbClr val="000000"/>
                </a:solidFill>
                <a:latin typeface="Times New Roman" pitchFamily="18" charset="0"/>
                <a:cs typeface="Times New Roman" pitchFamily="18" charset="0"/>
              </a:rPr>
              <a:t> Họ đến từ nhiều miền quê với đủ mọi phương tiện chuyên chở, </a:t>
            </a:r>
            <a:r>
              <a:rPr lang="vi-VN" sz="2600" dirty="0">
                <a:solidFill>
                  <a:srgbClr val="0000FF"/>
                </a:solidFill>
                <a:latin typeface="Times New Roman" pitchFamily="18" charset="0"/>
                <a:cs typeface="Times New Roman" pitchFamily="18" charset="0"/>
              </a:rPr>
              <a:t>quyết tâm, kiên cường</a:t>
            </a:r>
            <a:r>
              <a:rPr lang="vi-VN" sz="2600" dirty="0">
                <a:solidFill>
                  <a:srgbClr val="000000"/>
                </a:solidFill>
                <a:latin typeface="Times New Roman" pitchFamily="18" charset="0"/>
                <a:cs typeface="Times New Roman" pitchFamily="18" charset="0"/>
              </a:rPr>
              <a:t> vượt núi đèo để đảm bảo sức mạnh cho bộ đội chiến đấu và chiến thắng.</a:t>
            </a:r>
            <a:endParaRPr lang="en-US" sz="2600" dirty="0">
              <a:solidFill>
                <a:srgbClr val="0000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Tx/>
              <a:buChar char="-"/>
            </a:pPr>
            <a:r>
              <a:rPr lang="vi-VN" sz="2600" b="1" dirty="0">
                <a:solidFill>
                  <a:srgbClr val="000000"/>
                </a:solidFill>
                <a:latin typeface="Times New Roman" pitchFamily="18" charset="0"/>
                <a:cs typeface="Times New Roman" pitchFamily="18" charset="0"/>
              </a:rPr>
              <a:t>Hình ảnh cường điệu</a:t>
            </a:r>
            <a:r>
              <a:rPr lang="en-US" sz="2600" b="1" dirty="0">
                <a:solidFill>
                  <a:srgbClr val="000000"/>
                </a:solidFill>
                <a:latin typeface="Times New Roman" pitchFamily="18" charset="0"/>
                <a:cs typeface="Times New Roman" pitchFamily="18" charset="0"/>
              </a:rPr>
              <a:t> </a:t>
            </a:r>
            <a:r>
              <a:rPr lang="vi-VN" sz="2600" b="1" i="1" dirty="0">
                <a:solidFill>
                  <a:srgbClr val="FF3300"/>
                </a:solidFill>
                <a:latin typeface="Times New Roman" pitchFamily="18" charset="0"/>
                <a:cs typeface="Times New Roman" pitchFamily="18" charset="0"/>
              </a:rPr>
              <a:t>"bước chân nát đá" </a:t>
            </a:r>
            <a:r>
              <a:rPr lang="en-US" sz="2600" b="1" i="1" dirty="0">
                <a:solidFill>
                  <a:srgbClr val="FF3300"/>
                </a:solidFill>
                <a:latin typeface="Times New Roman" pitchFamily="18" charset="0"/>
                <a:cs typeface="Times New Roman" pitchFamily="18" charset="0"/>
              </a:rPr>
              <a:t>: </a:t>
            </a:r>
            <a:r>
              <a:rPr lang="vi-VN" sz="2600" dirty="0">
                <a:solidFill>
                  <a:srgbClr val="000000"/>
                </a:solidFill>
                <a:latin typeface="Times New Roman" pitchFamily="18" charset="0"/>
                <a:cs typeface="Times New Roman" pitchFamily="18" charset="0"/>
              </a:rPr>
              <a:t>khẳng định </a:t>
            </a:r>
            <a:r>
              <a:rPr lang="vi-VN" sz="2600" b="1" dirty="0">
                <a:solidFill>
                  <a:srgbClr val="0000FF"/>
                </a:solidFill>
                <a:latin typeface="Times New Roman" pitchFamily="18" charset="0"/>
                <a:cs typeface="Times New Roman" pitchFamily="18" charset="0"/>
              </a:rPr>
              <a:t>ý chí phi thường, sức mạnh to lớn</a:t>
            </a:r>
            <a:r>
              <a:rPr lang="vi-VN" sz="2600" dirty="0">
                <a:solidFill>
                  <a:srgbClr val="000000"/>
                </a:solidFill>
                <a:latin typeface="Times New Roman" pitchFamily="18" charset="0"/>
                <a:cs typeface="Times New Roman" pitchFamily="18" charset="0"/>
              </a:rPr>
              <a:t> của nhân dân trong kháng chiến. </a:t>
            </a:r>
            <a:endParaRPr lang="en-US" sz="2600" dirty="0">
              <a:solidFill>
                <a:srgbClr val="0000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 typeface="Wingdings" pitchFamily="2" charset="2"/>
              <a:buChar char="à"/>
            </a:pPr>
            <a:r>
              <a:rPr lang="vi-VN" sz="2600" dirty="0">
                <a:solidFill>
                  <a:srgbClr val="000000"/>
                </a:solidFill>
                <a:latin typeface="Times New Roman" pitchFamily="18" charset="0"/>
                <a:cs typeface="Times New Roman" pitchFamily="18" charset="0"/>
              </a:rPr>
              <a:t>Đây là cuộc chiến đấu của cả dân tộc vì chính nghĩa, </a:t>
            </a:r>
            <a:r>
              <a:rPr lang="vi-VN" sz="2600" dirty="0">
                <a:solidFill>
                  <a:srgbClr val="0000FF"/>
                </a:solidFill>
                <a:latin typeface="Times New Roman" pitchFamily="18" charset="0"/>
                <a:cs typeface="Times New Roman" pitchFamily="18" charset="0"/>
              </a:rPr>
              <a:t>vì thế ta nhất định thắng lợi.</a:t>
            </a:r>
            <a:endParaRPr lang="en-US" sz="2600" dirty="0">
              <a:solidFill>
                <a:srgbClr val="0000FF"/>
              </a:solidFill>
              <a:latin typeface="Times New Roman" pitchFamily="18" charset="0"/>
              <a:cs typeface="Times New Roman" pitchFamily="18" charset="0"/>
            </a:endParaRPr>
          </a:p>
        </p:txBody>
      </p:sp>
      <p:sp>
        <p:nvSpPr>
          <p:cNvPr id="3" name="Rectangle 2"/>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a:solidFill>
                  <a:srgbClr val="0000FF"/>
                </a:solidFill>
                <a:latin typeface="Times New Roman" pitchFamily="18" charset="0"/>
                <a:cs typeface="Times New Roman" pitchFamily="18" charset="0"/>
              </a:rPr>
              <a:t>Khung cảnh hùng tráng của Việt Bắc trong chiến đấu:</a:t>
            </a:r>
            <a:endParaRPr lang="en-US" sz="16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33813842"/>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blinds(horizontal)">
                                      <p:cBhvr>
                                        <p:cTn id="7" dur="500"/>
                                        <p:tgtEl>
                                          <p:spTgt spid="604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0418">
                                            <p:txEl>
                                              <p:pRg st="1" end="1"/>
                                            </p:txEl>
                                          </p:spTgt>
                                        </p:tgtEl>
                                        <p:attrNameLst>
                                          <p:attrName>style.visibility</p:attrName>
                                        </p:attrNameLst>
                                      </p:cBhvr>
                                      <p:to>
                                        <p:strVal val="visible"/>
                                      </p:to>
                                    </p:set>
                                    <p:animEffect transition="in" filter="blinds(horizontal)">
                                      <p:cBhvr>
                                        <p:cTn id="12" dur="500"/>
                                        <p:tgtEl>
                                          <p:spTgt spid="604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0418">
                                            <p:txEl>
                                              <p:pRg st="2" end="2"/>
                                            </p:txEl>
                                          </p:spTgt>
                                        </p:tgtEl>
                                        <p:attrNameLst>
                                          <p:attrName>style.visibility</p:attrName>
                                        </p:attrNameLst>
                                      </p:cBhvr>
                                      <p:to>
                                        <p:strVal val="visible"/>
                                      </p:to>
                                    </p:set>
                                    <p:animEffect transition="in" filter="blinds(horizontal)">
                                      <p:cBhvr>
                                        <p:cTn id="17" dur="500"/>
                                        <p:tgtEl>
                                          <p:spTgt spid="604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0418">
                                            <p:txEl>
                                              <p:pRg st="3" end="3"/>
                                            </p:txEl>
                                          </p:spTgt>
                                        </p:tgtEl>
                                        <p:attrNameLst>
                                          <p:attrName>style.visibility</p:attrName>
                                        </p:attrNameLst>
                                      </p:cBhvr>
                                      <p:to>
                                        <p:strVal val="visible"/>
                                      </p:to>
                                    </p:set>
                                    <p:animEffect transition="in" filter="blinds(horizontal)">
                                      <p:cBhvr>
                                        <p:cTn id="22" dur="500"/>
                                        <p:tgtEl>
                                          <p:spTgt spid="604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413403" y="658766"/>
            <a:ext cx="11521089" cy="6093976"/>
          </a:xfrm>
          <a:prstGeom prst="rect">
            <a:avLst/>
          </a:prstGeom>
          <a:noFill/>
          <a:ln>
            <a:noFill/>
          </a:ln>
          <a:effec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a:solidFill>
                  <a:srgbClr val="000000"/>
                </a:solidFill>
                <a:latin typeface="Times New Roman" pitchFamily="18" charset="0"/>
                <a:cs typeface="Times New Roman" pitchFamily="18" charset="0"/>
              </a:rPr>
              <a:t>Niềm lạc quan tin tưởng vững chắc:</a:t>
            </a:r>
            <a:r>
              <a:rPr lang="en-US" sz="2600" dirty="0">
                <a:solidFill>
                  <a:srgbClr val="000000"/>
                </a:solidFill>
                <a:latin typeface="Times New Roman" pitchFamily="18" charset="0"/>
                <a:cs typeface="Times New Roman" pitchFamily="18" charset="0"/>
              </a:rPr>
              <a:t> </a:t>
            </a:r>
            <a:r>
              <a:rPr lang="vi-VN" sz="2600" b="1" i="1" dirty="0">
                <a:solidFill>
                  <a:srgbClr val="FF0000"/>
                </a:solidFill>
                <a:latin typeface="Times New Roman" pitchFamily="18" charset="0"/>
                <a:cs typeface="Times New Roman" pitchFamily="18" charset="0"/>
              </a:rPr>
              <a:t>"Nghìn đêm …… ngày mai lên</a:t>
            </a:r>
            <a:r>
              <a:rPr lang="en-US" sz="2600" b="1" i="1" dirty="0">
                <a:solidFill>
                  <a:srgbClr val="FF0000"/>
                </a:solidFill>
                <a:latin typeface="Times New Roman" pitchFamily="18" charset="0"/>
                <a:cs typeface="Times New Roman" pitchFamily="18" charset="0"/>
              </a:rPr>
              <a:t>”</a:t>
            </a:r>
          </a:p>
          <a:p>
            <a:pPr algn="just" fontAlgn="base">
              <a:lnSpc>
                <a:spcPct val="150000"/>
              </a:lnSpc>
              <a:spcBef>
                <a:spcPct val="0"/>
              </a:spcBef>
              <a:spcAft>
                <a:spcPct val="0"/>
              </a:spcAft>
            </a:pPr>
            <a:r>
              <a:rPr lang="en-US" sz="2600" b="1" dirty="0">
                <a:solidFill>
                  <a:schemeClr val="accent2">
                    <a:lumMod val="50000"/>
                  </a:schemeClr>
                </a:solidFill>
                <a:latin typeface="Times New Roman" pitchFamily="18" charset="0"/>
                <a:cs typeface="Times New Roman" pitchFamily="18" charset="0"/>
              </a:rPr>
              <a:t>+ </a:t>
            </a:r>
            <a:r>
              <a:rPr lang="vi-VN" sz="2600" b="1" dirty="0">
                <a:solidFill>
                  <a:schemeClr val="accent2">
                    <a:lumMod val="50000"/>
                  </a:schemeClr>
                </a:solidFill>
                <a:latin typeface="Times New Roman" pitchFamily="18" charset="0"/>
                <a:cs typeface="Times New Roman" pitchFamily="18" charset="0"/>
              </a:rPr>
              <a:t>Tương quan đối lập giữa bóng tối và ánh sáng: </a:t>
            </a:r>
          </a:p>
          <a:p>
            <a:pPr marL="457200" indent="-457200" algn="just" fontAlgn="base">
              <a:lnSpc>
                <a:spcPct val="150000"/>
              </a:lnSpc>
              <a:spcBef>
                <a:spcPct val="0"/>
              </a:spcBef>
              <a:spcAft>
                <a:spcPct val="0"/>
              </a:spcAft>
              <a:buFont typeface="Wingdings" pitchFamily="2" charset="2"/>
              <a:buChar char="à"/>
            </a:pPr>
            <a:r>
              <a:rPr lang="vi-VN" sz="2600" dirty="0">
                <a:solidFill>
                  <a:srgbClr val="000000"/>
                </a:solidFill>
                <a:latin typeface="Times New Roman" pitchFamily="18" charset="0"/>
                <a:cs typeface="Times New Roman" pitchFamily="18" charset="0"/>
              </a:rPr>
              <a:t>Bóng đêm </a:t>
            </a:r>
            <a:r>
              <a:rPr lang="vi-VN" sz="2600" b="1" dirty="0">
                <a:solidFill>
                  <a:srgbClr val="000000"/>
                </a:solidFill>
                <a:latin typeface="Times New Roman" pitchFamily="18" charset="0"/>
                <a:cs typeface="Times New Roman" pitchFamily="18" charset="0"/>
              </a:rPr>
              <a:t>đen tối</a:t>
            </a:r>
            <a:r>
              <a:rPr lang="vi-VN" sz="2600" dirty="0">
                <a:solidFill>
                  <a:srgbClr val="000000"/>
                </a:solidFill>
                <a:latin typeface="Times New Roman" pitchFamily="18" charset="0"/>
                <a:cs typeface="Times New Roman" pitchFamily="18" charset="0"/>
              </a:rPr>
              <a:t> thăm thẳm (gợi kiếp sống nô lệ của dân tộc dưới ách đô hộ của kẻ thù)  &gt;&lt; </a:t>
            </a:r>
            <a:r>
              <a:rPr lang="vi-VN" sz="2600" b="1" dirty="0">
                <a:solidFill>
                  <a:srgbClr val="000000"/>
                </a:solidFill>
                <a:latin typeface="Times New Roman" pitchFamily="18" charset="0"/>
                <a:cs typeface="Times New Roman" pitchFamily="18" charset="0"/>
              </a:rPr>
              <a:t>ánh sáng</a:t>
            </a:r>
            <a:r>
              <a:rPr lang="vi-VN" sz="2600" dirty="0">
                <a:solidFill>
                  <a:srgbClr val="000000"/>
                </a:solidFill>
                <a:latin typeface="Times New Roman" pitchFamily="18" charset="0"/>
                <a:cs typeface="Times New Roman" pitchFamily="18" charset="0"/>
              </a:rPr>
              <a:t> của niềm tin vào ngày mai chiến thắng huy hoàng, tốt đẹp.</a:t>
            </a:r>
            <a:endParaRPr lang="en-US" sz="2600" dirty="0">
              <a:solidFill>
                <a:srgbClr val="000000"/>
              </a:solidFill>
              <a:latin typeface="Times New Roman" pitchFamily="18" charset="0"/>
              <a:cs typeface="Times New Roman" pitchFamily="18" charset="0"/>
            </a:endParaRPr>
          </a:p>
          <a:p>
            <a:pPr algn="just" fontAlgn="base">
              <a:lnSpc>
                <a:spcPct val="150000"/>
              </a:lnSpc>
              <a:spcBef>
                <a:spcPct val="0"/>
              </a:spcBef>
              <a:spcAft>
                <a:spcPct val="0"/>
              </a:spcAft>
            </a:pPr>
            <a:r>
              <a:rPr lang="en-US" sz="2600" b="1" dirty="0">
                <a:solidFill>
                  <a:schemeClr val="accent2">
                    <a:lumMod val="50000"/>
                  </a:schemeClr>
                </a:solidFill>
                <a:latin typeface="Times New Roman" pitchFamily="18" charset="0"/>
                <a:cs typeface="Times New Roman" pitchFamily="18" charset="0"/>
              </a:rPr>
              <a:t>+ </a:t>
            </a:r>
            <a:r>
              <a:rPr lang="vi-VN" sz="2600" b="1" dirty="0">
                <a:solidFill>
                  <a:schemeClr val="accent2">
                    <a:lumMod val="50000"/>
                  </a:schemeClr>
                </a:solidFill>
                <a:latin typeface="Times New Roman" pitchFamily="18" charset="0"/>
                <a:cs typeface="Times New Roman" pitchFamily="18" charset="0"/>
              </a:rPr>
              <a:t>Ánh sáng lấn át bóng tối:</a:t>
            </a:r>
            <a:r>
              <a:rPr lang="vi-VN" sz="2600" dirty="0">
                <a:solidFill>
                  <a:schemeClr val="accent2">
                    <a:lumMod val="50000"/>
                  </a:schemeClr>
                </a:solidFill>
                <a:latin typeface="Times New Roman" pitchFamily="18" charset="0"/>
                <a:cs typeface="Times New Roman" pitchFamily="18" charset="0"/>
              </a:rPr>
              <a:t> </a:t>
            </a:r>
            <a:endParaRPr lang="en-US" sz="2600" dirty="0">
              <a:solidFill>
                <a:schemeClr val="accent2">
                  <a:lumMod val="50000"/>
                </a:schemeClr>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 typeface="Wingdings" pitchFamily="2" charset="2"/>
              <a:buChar char="à"/>
            </a:pPr>
            <a:r>
              <a:rPr lang="vi-VN" sz="2600" dirty="0">
                <a:solidFill>
                  <a:srgbClr val="000000"/>
                </a:solidFill>
                <a:latin typeface="Times New Roman" pitchFamily="18" charset="0"/>
                <a:cs typeface="Times New Roman" pitchFamily="18" charset="0"/>
              </a:rPr>
              <a:t>chiến thắng của dân tộc </a:t>
            </a:r>
            <a:r>
              <a:rPr lang="vi-VN" sz="2600" b="1" dirty="0">
                <a:solidFill>
                  <a:srgbClr val="000000"/>
                </a:solidFill>
                <a:latin typeface="Times New Roman" pitchFamily="18" charset="0"/>
                <a:cs typeface="Times New Roman" pitchFamily="18" charset="0"/>
              </a:rPr>
              <a:t>là tất yếu trước</a:t>
            </a:r>
            <a:r>
              <a:rPr lang="vi-VN" sz="2600" dirty="0">
                <a:solidFill>
                  <a:srgbClr val="000000"/>
                </a:solidFill>
                <a:latin typeface="Times New Roman" pitchFamily="18" charset="0"/>
                <a:cs typeface="Times New Roman" pitchFamily="18" charset="0"/>
              </a:rPr>
              <a:t> mọi kẻ thù hắc ám, ngày mai tươi sáng, hạnh phúc </a:t>
            </a:r>
            <a:r>
              <a:rPr lang="vi-VN" sz="2600" b="1" dirty="0">
                <a:solidFill>
                  <a:srgbClr val="000000"/>
                </a:solidFill>
                <a:latin typeface="Times New Roman" pitchFamily="18" charset="0"/>
                <a:cs typeface="Times New Roman" pitchFamily="18" charset="0"/>
              </a:rPr>
              <a:t>nhất định sẽ đến</a:t>
            </a:r>
            <a:r>
              <a:rPr lang="vi-VN" sz="2600" dirty="0">
                <a:solidFill>
                  <a:srgbClr val="000000"/>
                </a:solidFill>
                <a:latin typeface="Times New Roman" pitchFamily="18" charset="0"/>
                <a:cs typeface="Times New Roman" pitchFamily="18" charset="0"/>
              </a:rPr>
              <a:t> với dân tộc ta.</a:t>
            </a:r>
          </a:p>
          <a:p>
            <a:pPr marL="457200" indent="-457200" algn="just" fontAlgn="base">
              <a:lnSpc>
                <a:spcPct val="150000"/>
              </a:lnSpc>
              <a:spcBef>
                <a:spcPct val="0"/>
              </a:spcBef>
              <a:spcAft>
                <a:spcPct val="0"/>
              </a:spcAft>
              <a:buFont typeface="Wingdings" pitchFamily="2" charset="2"/>
              <a:buChar char="Ø"/>
            </a:pPr>
            <a:r>
              <a:rPr lang="vi-VN" sz="2600" b="1" i="1" dirty="0">
                <a:solidFill>
                  <a:srgbClr val="C00000"/>
                </a:solidFill>
                <a:latin typeface="Times New Roman" pitchFamily="18" charset="0"/>
                <a:cs typeface="Times New Roman" pitchFamily="18" charset="0"/>
              </a:rPr>
              <a:t>Đoạn thơ vừa đậm chất sử thi vừa giàu tính lãng mạn</a:t>
            </a:r>
            <a:r>
              <a:rPr lang="en-US" sz="2600" b="1" i="1" dirty="0">
                <a:solidFill>
                  <a:srgbClr val="C00000"/>
                </a:solidFill>
                <a:latin typeface="Times New Roman" pitchFamily="18" charset="0"/>
                <a:cs typeface="Times New Roman" pitchFamily="18" charset="0"/>
              </a:rPr>
              <a:t> </a:t>
            </a:r>
            <a:r>
              <a:rPr lang="en-US" sz="2600" b="1" i="1" dirty="0">
                <a:solidFill>
                  <a:srgbClr val="C00000"/>
                </a:solidFill>
                <a:latin typeface="Times New Roman" pitchFamily="18" charset="0"/>
                <a:cs typeface="Times New Roman" pitchFamily="18" charset="0"/>
                <a:sym typeface="Wingdings" pitchFamily="2" charset="2"/>
              </a:rPr>
              <a:t></a:t>
            </a:r>
            <a:r>
              <a:rPr lang="vi-VN" sz="2600" b="1" i="1" dirty="0">
                <a:solidFill>
                  <a:srgbClr val="C00000"/>
                </a:solidFill>
                <a:latin typeface="Times New Roman" pitchFamily="18" charset="0"/>
                <a:cs typeface="Times New Roman" pitchFamily="18" charset="0"/>
              </a:rPr>
              <a:t> khắc họa sâu sắc cuộc kháng chiến toàn dân, toàn diện, trường kì, đầy gian khổ hi sinh nhưng nhất định thắng lợi của dân tộc.</a:t>
            </a:r>
          </a:p>
        </p:txBody>
      </p:sp>
      <p:sp>
        <p:nvSpPr>
          <p:cNvPr id="3" name="Rectangle 2"/>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a:solidFill>
                  <a:srgbClr val="0000FF"/>
                </a:solidFill>
                <a:latin typeface="Times New Roman" pitchFamily="18" charset="0"/>
                <a:cs typeface="Times New Roman" pitchFamily="18" charset="0"/>
              </a:rPr>
              <a:t>Khung cảnh hùng tráng của Việt Bắc trong chiến đấu:</a:t>
            </a:r>
            <a:endParaRPr lang="en-US" sz="16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9515906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animEffect transition="in" filter="blinds(horizontal)">
                                      <p:cBhvr>
                                        <p:cTn id="7" dur="500"/>
                                        <p:tgtEl>
                                          <p:spTgt spid="614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42">
                                            <p:txEl>
                                              <p:pRg st="1" end="1"/>
                                            </p:txEl>
                                          </p:spTgt>
                                        </p:tgtEl>
                                        <p:attrNameLst>
                                          <p:attrName>style.visibility</p:attrName>
                                        </p:attrNameLst>
                                      </p:cBhvr>
                                      <p:to>
                                        <p:strVal val="visible"/>
                                      </p:to>
                                    </p:set>
                                    <p:animEffect transition="in" filter="blinds(horizontal)">
                                      <p:cBhvr>
                                        <p:cTn id="12" dur="500"/>
                                        <p:tgtEl>
                                          <p:spTgt spid="614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1442">
                                            <p:txEl>
                                              <p:pRg st="2" end="2"/>
                                            </p:txEl>
                                          </p:spTgt>
                                        </p:tgtEl>
                                        <p:attrNameLst>
                                          <p:attrName>style.visibility</p:attrName>
                                        </p:attrNameLst>
                                      </p:cBhvr>
                                      <p:to>
                                        <p:strVal val="visible"/>
                                      </p:to>
                                    </p:set>
                                    <p:animEffect transition="in" filter="blinds(horizontal)">
                                      <p:cBhvr>
                                        <p:cTn id="17" dur="500"/>
                                        <p:tgtEl>
                                          <p:spTgt spid="614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1442">
                                            <p:txEl>
                                              <p:pRg st="3" end="3"/>
                                            </p:txEl>
                                          </p:spTgt>
                                        </p:tgtEl>
                                        <p:attrNameLst>
                                          <p:attrName>style.visibility</p:attrName>
                                        </p:attrNameLst>
                                      </p:cBhvr>
                                      <p:to>
                                        <p:strVal val="visible"/>
                                      </p:to>
                                    </p:set>
                                    <p:animEffect transition="in" filter="blinds(horizontal)">
                                      <p:cBhvr>
                                        <p:cTn id="22" dur="500"/>
                                        <p:tgtEl>
                                          <p:spTgt spid="614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1442">
                                            <p:txEl>
                                              <p:pRg st="4" end="4"/>
                                            </p:txEl>
                                          </p:spTgt>
                                        </p:tgtEl>
                                        <p:attrNameLst>
                                          <p:attrName>style.visibility</p:attrName>
                                        </p:attrNameLst>
                                      </p:cBhvr>
                                      <p:to>
                                        <p:strVal val="visible"/>
                                      </p:to>
                                    </p:set>
                                    <p:animEffect transition="in" filter="blinds(horizontal)">
                                      <p:cBhvr>
                                        <p:cTn id="27" dur="500"/>
                                        <p:tgtEl>
                                          <p:spTgt spid="6144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61442">
                                            <p:txEl>
                                              <p:pRg st="5" end="5"/>
                                            </p:txEl>
                                          </p:spTgt>
                                        </p:tgtEl>
                                        <p:attrNameLst>
                                          <p:attrName>style.visibility</p:attrName>
                                        </p:attrNameLst>
                                      </p:cBhvr>
                                      <p:to>
                                        <p:strVal val="visible"/>
                                      </p:to>
                                    </p:set>
                                    <p:animEffect transition="in" filter="blinds(horizontal)">
                                      <p:cBhvr>
                                        <p:cTn id="32" dur="500"/>
                                        <p:tgtEl>
                                          <p:spTgt spid="614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5" name="Rectangle 3"/>
          <p:cNvSpPr>
            <a:spLocks noChangeArrowheads="1"/>
          </p:cNvSpPr>
          <p:nvPr/>
        </p:nvSpPr>
        <p:spPr bwMode="auto">
          <a:xfrm>
            <a:off x="397638" y="844329"/>
            <a:ext cx="11079658" cy="12926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600" dirty="0">
                <a:solidFill>
                  <a:srgbClr val="000000"/>
                </a:solidFill>
                <a:latin typeface="Times New Roman" pitchFamily="18" charset="0"/>
                <a:cs typeface="Times New Roman" pitchFamily="18" charset="0"/>
              </a:rPr>
              <a:t> - Dân tộc ấy vượt qua bao thiếu thốn, gian khổ, hi sinh để lập nên những kì tích, những chiến công:</a:t>
            </a:r>
            <a:r>
              <a:rPr lang="en-US" sz="2600" i="1" dirty="0">
                <a:solidFill>
                  <a:srgbClr val="000000"/>
                </a:solidFill>
                <a:latin typeface="Times New Roman" pitchFamily="18" charset="0"/>
                <a:cs typeface="Times New Roman" pitchFamily="18" charset="0"/>
              </a:rPr>
              <a:t> </a:t>
            </a:r>
            <a:r>
              <a:rPr lang="vi-VN" sz="2600" b="1" i="1" dirty="0">
                <a:solidFill>
                  <a:srgbClr val="000000"/>
                </a:solidFill>
                <a:latin typeface="Times New Roman" pitchFamily="18" charset="0"/>
                <a:cs typeface="Times New Roman" pitchFamily="18" charset="0"/>
              </a:rPr>
              <a:t>“Tin vui …</a:t>
            </a:r>
            <a:r>
              <a:rPr lang="en-US" sz="2600" b="1" i="1" dirty="0">
                <a:solidFill>
                  <a:srgbClr val="000000"/>
                </a:solidFill>
                <a:latin typeface="Times New Roman" pitchFamily="18" charset="0"/>
                <a:cs typeface="Times New Roman" pitchFamily="18" charset="0"/>
              </a:rPr>
              <a:t>…</a:t>
            </a:r>
            <a:r>
              <a:rPr lang="vi-VN" sz="2600" b="1" i="1" dirty="0">
                <a:solidFill>
                  <a:srgbClr val="000000"/>
                </a:solidFill>
                <a:latin typeface="Times New Roman" pitchFamily="18" charset="0"/>
                <a:cs typeface="Times New Roman" pitchFamily="18" charset="0"/>
              </a:rPr>
              <a:t> núi Hồng</a:t>
            </a:r>
            <a:r>
              <a:rPr lang="en-US" sz="2600" b="1" i="1" dirty="0">
                <a:solidFill>
                  <a:srgbClr val="000000"/>
                </a:solidFill>
                <a:latin typeface="Times New Roman" pitchFamily="18" charset="0"/>
                <a:cs typeface="Times New Roman" pitchFamily="18" charset="0"/>
              </a:rPr>
              <a:t>”</a:t>
            </a:r>
          </a:p>
        </p:txBody>
      </p:sp>
      <p:sp>
        <p:nvSpPr>
          <p:cNvPr id="64517" name="Rectangle 5"/>
          <p:cNvSpPr>
            <a:spLocks noChangeArrowheads="1"/>
          </p:cNvSpPr>
          <p:nvPr/>
        </p:nvSpPr>
        <p:spPr bwMode="auto">
          <a:xfrm>
            <a:off x="334574" y="4815861"/>
            <a:ext cx="11458031" cy="189282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600" dirty="0">
                <a:solidFill>
                  <a:srgbClr val="000000"/>
                </a:solidFill>
                <a:latin typeface="Times New Roman" pitchFamily="18" charset="0"/>
                <a:cs typeface="Times New Roman" pitchFamily="18" charset="0"/>
                <a:sym typeface="Wingdings" pitchFamily="2" charset="2"/>
              </a:rPr>
              <a:t></a:t>
            </a:r>
            <a:r>
              <a:rPr lang="vi-VN" sz="2600" dirty="0">
                <a:solidFill>
                  <a:srgbClr val="000000"/>
                </a:solidFill>
                <a:latin typeface="Times New Roman" pitchFamily="18" charset="0"/>
                <a:cs typeface="Times New Roman" pitchFamily="18" charset="0"/>
              </a:rPr>
              <a:t> </a:t>
            </a:r>
            <a:r>
              <a:rPr lang="en-US" sz="2600" dirty="0">
                <a:solidFill>
                  <a:srgbClr val="000000"/>
                </a:solidFill>
                <a:latin typeface="Times New Roman" pitchFamily="18" charset="0"/>
                <a:cs typeface="Times New Roman" pitchFamily="18" charset="0"/>
              </a:rPr>
              <a:t>N</a:t>
            </a:r>
            <a:r>
              <a:rPr lang="vi-VN" sz="2600" dirty="0">
                <a:solidFill>
                  <a:srgbClr val="000000"/>
                </a:solidFill>
                <a:latin typeface="Times New Roman" pitchFamily="18" charset="0"/>
                <a:cs typeface="Times New Roman" pitchFamily="18" charset="0"/>
              </a:rPr>
              <a:t>hịp điệu thơ dồn dập, náo nức, phấn khởi + liệt kê những địa danh trải dọc </a:t>
            </a:r>
            <a:r>
              <a:rPr lang="vi-VN" sz="2600" i="1" dirty="0">
                <a:solidFill>
                  <a:srgbClr val="000000"/>
                </a:solidFill>
                <a:latin typeface="Times New Roman" pitchFamily="18" charset="0"/>
                <a:cs typeface="Times New Roman" pitchFamily="18" charset="0"/>
              </a:rPr>
              <a:t>“trăm miền”</a:t>
            </a:r>
            <a:r>
              <a:rPr lang="vi-VN" sz="2600" dirty="0">
                <a:solidFill>
                  <a:srgbClr val="000000"/>
                </a:solidFill>
                <a:latin typeface="Times New Roman" pitchFamily="18" charset="0"/>
                <a:cs typeface="Times New Roman" pitchFamily="18" charset="0"/>
              </a:rPr>
              <a:t> đất nước gắn với tin vui chiến thắng</a:t>
            </a:r>
            <a:r>
              <a:rPr lang="en-US" sz="2600" dirty="0">
                <a:solidFill>
                  <a:srgbClr val="000000"/>
                </a:solidFill>
                <a:latin typeface="Times New Roman" pitchFamily="18" charset="0"/>
                <a:cs typeface="Times New Roman" pitchFamily="18" charset="0"/>
              </a:rPr>
              <a:t>: </a:t>
            </a:r>
            <a:r>
              <a:rPr lang="en-US" sz="2600" b="1" dirty="0">
                <a:solidFill>
                  <a:srgbClr val="000000"/>
                </a:solidFill>
                <a:latin typeface="Times New Roman" pitchFamily="18" charset="0"/>
                <a:cs typeface="Times New Roman" pitchFamily="18" charset="0"/>
              </a:rPr>
              <a:t>C</a:t>
            </a:r>
            <a:r>
              <a:rPr lang="vi-VN" sz="2600" b="1" dirty="0">
                <a:solidFill>
                  <a:srgbClr val="000000"/>
                </a:solidFill>
                <a:latin typeface="Times New Roman" pitchFamily="18" charset="0"/>
                <a:cs typeface="Times New Roman" pitchFamily="18" charset="0"/>
              </a:rPr>
              <a:t>ho thấy tốc độ thần kì của chiến thắng,</a:t>
            </a:r>
            <a:r>
              <a:rPr lang="vi-VN" sz="2600" dirty="0">
                <a:solidFill>
                  <a:srgbClr val="000000"/>
                </a:solidFill>
                <a:latin typeface="Times New Roman" pitchFamily="18" charset="0"/>
                <a:cs typeface="Times New Roman" pitchFamily="18" charset="0"/>
              </a:rPr>
              <a:t> niềm vui như lan tỏa đi và từ khắp nơi bay về Việt Bắc.</a:t>
            </a:r>
            <a:endParaRPr lang="en-US" sz="2600" dirty="0">
              <a:solidFill>
                <a:srgbClr val="000000"/>
              </a:solidFill>
              <a:latin typeface="Times New Roman" pitchFamily="18" charset="0"/>
              <a:cs typeface="Times New Roman" pitchFamily="18" charset="0"/>
            </a:endParaRPr>
          </a:p>
        </p:txBody>
      </p:sp>
      <p:sp>
        <p:nvSpPr>
          <p:cNvPr id="5" name="Rectangle 4"/>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a:solidFill>
                  <a:srgbClr val="0000FF"/>
                </a:solidFill>
                <a:latin typeface="Times New Roman" pitchFamily="18" charset="0"/>
                <a:cs typeface="Times New Roman" pitchFamily="18" charset="0"/>
              </a:rPr>
              <a:t>Khung cảnh hùng tráng của Việt Bắc trong chiến đấu:</a:t>
            </a:r>
            <a:endParaRPr lang="en-US" sz="1600" i="1" dirty="0">
              <a:solidFill>
                <a:srgbClr val="000000"/>
              </a:solidFill>
              <a:latin typeface="Times New Roman" pitchFamily="18" charset="0"/>
              <a:cs typeface="Times New Roman" pitchFamily="18" charset="0"/>
            </a:endParaRPr>
          </a:p>
        </p:txBody>
      </p:sp>
      <p:pic>
        <p:nvPicPr>
          <p:cNvPr id="20482" name="Picture 2" descr="Tư tưởng Hồ Chí Minh về quốc phòng toàn dân - Báo Thái Bình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30" y="2304888"/>
            <a:ext cx="38100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hiến dịch Việt Bắc thu đông năm 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527" y="2304886"/>
            <a:ext cx="4087320" cy="251097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Phân Tích Bài Việt Bắc Đầy Đủ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7613" y="2304887"/>
            <a:ext cx="3090041" cy="2510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5209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blinds(horizontal)">
                                      <p:cBhvr>
                                        <p:cTn id="7" dur="5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circle(in)">
                                      <p:cBhvr>
                                        <p:cTn id="12" dur="2000"/>
                                        <p:tgtEl>
                                          <p:spTgt spid="2048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484"/>
                                        </p:tgtEl>
                                        <p:attrNameLst>
                                          <p:attrName>style.visibility</p:attrName>
                                        </p:attrNameLst>
                                      </p:cBhvr>
                                      <p:to>
                                        <p:strVal val="visible"/>
                                      </p:to>
                                    </p:set>
                                    <p:animEffect transition="in" filter="wheel(1)">
                                      <p:cBhvr>
                                        <p:cTn id="17" dur="2000"/>
                                        <p:tgtEl>
                                          <p:spTgt spid="2048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487"/>
                                        </p:tgtEl>
                                        <p:attrNameLst>
                                          <p:attrName>style.visibility</p:attrName>
                                        </p:attrNameLst>
                                      </p:cBhvr>
                                      <p:to>
                                        <p:strVal val="visible"/>
                                      </p:to>
                                    </p:set>
                                    <p:animEffect transition="in" filter="circle(in)">
                                      <p:cBhvr>
                                        <p:cTn id="22" dur="2000"/>
                                        <p:tgtEl>
                                          <p:spTgt spid="2048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4517"/>
                                        </p:tgtEl>
                                        <p:attrNameLst>
                                          <p:attrName>style.visibility</p:attrName>
                                        </p:attrNameLst>
                                      </p:cBhvr>
                                      <p:to>
                                        <p:strVal val="visible"/>
                                      </p:to>
                                    </p:set>
                                    <p:animEffect transition="in" filter="wipe(down)">
                                      <p:cBhvr>
                                        <p:cTn id="27"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481724" y="845831"/>
            <a:ext cx="11121696" cy="13075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800" i="1" dirty="0">
                <a:solidFill>
                  <a:srgbClr val="000000"/>
                </a:solidFill>
                <a:latin typeface="Times New Roman" pitchFamily="18" charset="0"/>
                <a:cs typeface="Times New Roman" pitchFamily="18" charset="0"/>
              </a:rPr>
              <a:t>    </a:t>
            </a:r>
            <a:r>
              <a:rPr lang="vi-VN" sz="2800" b="1" i="1" dirty="0">
                <a:solidFill>
                  <a:srgbClr val="000000"/>
                </a:solidFill>
                <a:latin typeface="Times New Roman" pitchFamily="18" charset="0"/>
                <a:cs typeface="Times New Roman" pitchFamily="18" charset="0"/>
              </a:rPr>
              <a:t>- Tố Hữu còn đi sâu lí giải những cội nguồn sức mạnh dẫn tới chiến thắng:</a:t>
            </a:r>
          </a:p>
        </p:txBody>
      </p:sp>
      <p:sp>
        <p:nvSpPr>
          <p:cNvPr id="2" name="Rectangle 1"/>
          <p:cNvSpPr/>
          <p:nvPr/>
        </p:nvSpPr>
        <p:spPr>
          <a:xfrm>
            <a:off x="630621" y="2216828"/>
            <a:ext cx="10767848" cy="4093428"/>
          </a:xfrm>
          <a:prstGeom prst="rect">
            <a:avLst/>
          </a:prstGeom>
        </p:spPr>
        <p:txBody>
          <a:bodyPr wrap="square">
            <a:spAutoFit/>
          </a:bodyPr>
          <a:lstStyle/>
          <a:p>
            <a:pPr marL="469900" lvl="0" indent="-469900" algn="just" fontAlgn="base">
              <a:lnSpc>
                <a:spcPct val="150000"/>
              </a:lnSpc>
              <a:spcBef>
                <a:spcPct val="20000"/>
              </a:spcBef>
              <a:spcAft>
                <a:spcPct val="0"/>
              </a:spcAft>
              <a:buClr>
                <a:srgbClr val="CC0000"/>
              </a:buClr>
            </a:pPr>
            <a:r>
              <a:rPr lang="vi-VN" sz="2600" kern="0" dirty="0">
                <a:solidFill>
                  <a:srgbClr val="000000"/>
                </a:solidFill>
                <a:latin typeface="Times New Roman" pitchFamily="18" charset="0"/>
                <a:cs typeface="Times New Roman" pitchFamily="18" charset="0"/>
              </a:rPr>
              <a:t> + Sức mạnh của lòng căm thù:</a:t>
            </a:r>
            <a:r>
              <a:rPr lang="vi-VN" sz="2600" i="1" kern="0" dirty="0">
                <a:solidFill>
                  <a:srgbClr val="000000"/>
                </a:solidFill>
                <a:latin typeface="Times New Roman" pitchFamily="18" charset="0"/>
                <a:cs typeface="Times New Roman" pitchFamily="18" charset="0"/>
              </a:rPr>
              <a:t>  </a:t>
            </a:r>
          </a:p>
          <a:p>
            <a:pPr marL="469900" lvl="0" indent="-469900" algn="ctr" fontAlgn="base">
              <a:lnSpc>
                <a:spcPct val="150000"/>
              </a:lnSpc>
              <a:spcBef>
                <a:spcPct val="20000"/>
              </a:spcBef>
              <a:spcAft>
                <a:spcPct val="0"/>
              </a:spcAft>
              <a:buClr>
                <a:srgbClr val="CC0000"/>
              </a:buClr>
            </a:pPr>
            <a:r>
              <a:rPr lang="vi-VN" sz="2600" b="1" i="1" kern="0" dirty="0">
                <a:solidFill>
                  <a:srgbClr val="0000FF"/>
                </a:solidFill>
                <a:latin typeface="Times New Roman" pitchFamily="18" charset="0"/>
                <a:cs typeface="Times New Roman" pitchFamily="18" charset="0"/>
              </a:rPr>
              <a:t>“Miếng cơm chấm muối, mối thù nặng vai”</a:t>
            </a:r>
            <a:endParaRPr lang="vi-VN" sz="2600" b="1" kern="0" dirty="0">
              <a:solidFill>
                <a:srgbClr val="0000FF"/>
              </a:solidFill>
              <a:latin typeface="Times New Roman" pitchFamily="18" charset="0"/>
              <a:cs typeface="Times New Roman" pitchFamily="18" charset="0"/>
            </a:endParaRPr>
          </a:p>
          <a:p>
            <a:pPr marL="469900" lvl="0" indent="-469900" algn="just" fontAlgn="base">
              <a:lnSpc>
                <a:spcPct val="150000"/>
              </a:lnSpc>
              <a:spcBef>
                <a:spcPct val="20000"/>
              </a:spcBef>
              <a:spcAft>
                <a:spcPct val="0"/>
              </a:spcAft>
              <a:buClr>
                <a:srgbClr val="CC0000"/>
              </a:buClr>
            </a:pPr>
            <a:r>
              <a:rPr lang="vi-VN" sz="2600" kern="0" dirty="0">
                <a:solidFill>
                  <a:srgbClr val="000000"/>
                </a:solidFill>
                <a:latin typeface="Times New Roman" pitchFamily="18" charset="0"/>
                <a:cs typeface="Times New Roman" pitchFamily="18" charset="0"/>
              </a:rPr>
              <a:t>  + Sức mạnh của tình nghĩa thuỷ chung:</a:t>
            </a:r>
          </a:p>
          <a:p>
            <a:pPr marL="469900" lvl="0" indent="-469900" algn="ctr" fontAlgn="base">
              <a:lnSpc>
                <a:spcPct val="150000"/>
              </a:lnSpc>
              <a:spcBef>
                <a:spcPct val="20000"/>
              </a:spcBef>
              <a:spcAft>
                <a:spcPct val="0"/>
              </a:spcAft>
              <a:buClr>
                <a:srgbClr val="CC0000"/>
              </a:buClr>
            </a:pPr>
            <a:r>
              <a:rPr lang="vi-VN" sz="2600" b="1" kern="0" dirty="0">
                <a:solidFill>
                  <a:srgbClr val="0000FF"/>
                </a:solidFill>
                <a:latin typeface="Times New Roman" pitchFamily="18" charset="0"/>
                <a:cs typeface="Times New Roman" pitchFamily="18" charset="0"/>
              </a:rPr>
              <a:t> </a:t>
            </a:r>
            <a:r>
              <a:rPr lang="vi-VN" sz="2600" b="1" i="1" kern="0" dirty="0">
                <a:solidFill>
                  <a:srgbClr val="0000FF"/>
                </a:solidFill>
                <a:latin typeface="Times New Roman" pitchFamily="18" charset="0"/>
                <a:cs typeface="Times New Roman" pitchFamily="18" charset="0"/>
              </a:rPr>
              <a:t>“Mình đây ta đó đắng cay ngọt bùi”</a:t>
            </a:r>
            <a:endParaRPr lang="vi-VN" sz="2600" b="1" kern="0" dirty="0">
              <a:solidFill>
                <a:srgbClr val="0000FF"/>
              </a:solidFill>
              <a:latin typeface="Times New Roman" pitchFamily="18" charset="0"/>
              <a:cs typeface="Times New Roman" pitchFamily="18" charset="0"/>
            </a:endParaRPr>
          </a:p>
          <a:p>
            <a:pPr marL="469900" lvl="0" indent="-469900" algn="just" fontAlgn="base">
              <a:lnSpc>
                <a:spcPct val="150000"/>
              </a:lnSpc>
              <a:spcBef>
                <a:spcPct val="20000"/>
              </a:spcBef>
              <a:spcAft>
                <a:spcPct val="0"/>
              </a:spcAft>
              <a:buClr>
                <a:srgbClr val="CC0000"/>
              </a:buClr>
            </a:pPr>
            <a:r>
              <a:rPr lang="vi-VN" sz="2600" kern="0" dirty="0">
                <a:solidFill>
                  <a:srgbClr val="000000"/>
                </a:solidFill>
                <a:latin typeface="Times New Roman" pitchFamily="18" charset="0"/>
                <a:cs typeface="Times New Roman" pitchFamily="18" charset="0"/>
              </a:rPr>
              <a:t>  + Sức mạnh của khối đại đoàn kết toàn dân:</a:t>
            </a:r>
            <a:endParaRPr lang="vi-VN" sz="2600" i="1" kern="0" dirty="0">
              <a:solidFill>
                <a:srgbClr val="000000"/>
              </a:solidFill>
              <a:latin typeface="Times New Roman" pitchFamily="18" charset="0"/>
              <a:cs typeface="Times New Roman" pitchFamily="18" charset="0"/>
            </a:endParaRPr>
          </a:p>
          <a:p>
            <a:pPr marL="469900" lvl="0" indent="-469900" algn="ctr" fontAlgn="base">
              <a:lnSpc>
                <a:spcPct val="150000"/>
              </a:lnSpc>
              <a:spcBef>
                <a:spcPct val="20000"/>
              </a:spcBef>
              <a:spcAft>
                <a:spcPct val="0"/>
              </a:spcAft>
              <a:buClr>
                <a:srgbClr val="CC0000"/>
              </a:buClr>
            </a:pPr>
            <a:r>
              <a:rPr lang="vi-VN" sz="2600" b="1" i="1" kern="0" dirty="0">
                <a:solidFill>
                  <a:srgbClr val="0000FF"/>
                </a:solidFill>
                <a:latin typeface="Times New Roman" pitchFamily="18" charset="0"/>
                <a:cs typeface="Times New Roman" pitchFamily="18" charset="0"/>
              </a:rPr>
              <a:t>“Nhớ khi giặc</a:t>
            </a:r>
            <a:r>
              <a:rPr lang="en-US" sz="2600" b="1" i="1" kern="0" dirty="0">
                <a:solidFill>
                  <a:srgbClr val="0000FF"/>
                </a:solidFill>
                <a:latin typeface="Times New Roman" pitchFamily="18" charset="0"/>
                <a:cs typeface="Times New Roman" pitchFamily="18" charset="0"/>
              </a:rPr>
              <a:t>… </a:t>
            </a:r>
            <a:r>
              <a:rPr lang="vi-VN" sz="2600" b="1" i="1" kern="0" dirty="0">
                <a:solidFill>
                  <a:srgbClr val="0000FF"/>
                </a:solidFill>
                <a:latin typeface="Times New Roman" pitchFamily="18" charset="0"/>
                <a:cs typeface="Times New Roman" pitchFamily="18" charset="0"/>
              </a:rPr>
              <a:t>một lòng”</a:t>
            </a:r>
            <a:endParaRPr lang="vi-VN" sz="2600" b="1" kern="0" dirty="0">
              <a:solidFill>
                <a:srgbClr val="0000FF"/>
              </a:solidFill>
              <a:latin typeface="Times New Roman" pitchFamily="18" charset="0"/>
              <a:cs typeface="Times New Roman" pitchFamily="18" charset="0"/>
              <a:sym typeface="Wingdings" pitchFamily="2" charset="2"/>
            </a:endParaRPr>
          </a:p>
        </p:txBody>
      </p:sp>
      <p:sp>
        <p:nvSpPr>
          <p:cNvPr id="4" name="Rectangle 3"/>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a:solidFill>
                  <a:srgbClr val="0000FF"/>
                </a:solidFill>
                <a:latin typeface="Times New Roman" pitchFamily="18" charset="0"/>
                <a:cs typeface="Times New Roman" pitchFamily="18" charset="0"/>
              </a:rPr>
              <a:t>Khung cảnh hùng tráng của Việt Bắc trong chiến đấu:</a:t>
            </a:r>
            <a:endParaRPr lang="en-US" sz="16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1840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blinds(horizontal)">
                                      <p:cBhvr>
                                        <p:cTn id="7" dur="500"/>
                                        <p:tgtEl>
                                          <p:spTgt spid="665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481724" y="845831"/>
            <a:ext cx="11121696" cy="13075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800" i="1" dirty="0">
                <a:solidFill>
                  <a:srgbClr val="000000"/>
                </a:solidFill>
                <a:latin typeface="Times New Roman" pitchFamily="18" charset="0"/>
                <a:cs typeface="Times New Roman" pitchFamily="18" charset="0"/>
              </a:rPr>
              <a:t>    </a:t>
            </a:r>
            <a:r>
              <a:rPr lang="vi-VN" sz="2800" b="1" i="1" dirty="0">
                <a:solidFill>
                  <a:srgbClr val="000000"/>
                </a:solidFill>
                <a:latin typeface="Times New Roman" pitchFamily="18" charset="0"/>
                <a:cs typeface="Times New Roman" pitchFamily="18" charset="0"/>
              </a:rPr>
              <a:t>- Tố Hữu còn đi sâu lí giải những cội nguồn sức mạnh dẫn tới chiến thắng:</a:t>
            </a:r>
          </a:p>
        </p:txBody>
      </p:sp>
      <p:sp>
        <p:nvSpPr>
          <p:cNvPr id="4" name="Rectangle 3"/>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a:solidFill>
                  <a:srgbClr val="0000FF"/>
                </a:solidFill>
                <a:latin typeface="Times New Roman" pitchFamily="18" charset="0"/>
                <a:cs typeface="Times New Roman" pitchFamily="18" charset="0"/>
              </a:rPr>
              <a:t>Khung cảnh hùng tráng của Việt Bắc trong chiến đấu:</a:t>
            </a:r>
            <a:endParaRPr lang="en-US" sz="1600" i="1" dirty="0">
              <a:solidFill>
                <a:srgbClr val="000000"/>
              </a:solidFill>
              <a:latin typeface="Times New Roman" pitchFamily="18" charset="0"/>
              <a:cs typeface="Times New Roman" pitchFamily="18" charset="0"/>
            </a:endParaRPr>
          </a:p>
        </p:txBody>
      </p:sp>
      <p:sp>
        <p:nvSpPr>
          <p:cNvPr id="5" name="Rectangle 2"/>
          <p:cNvSpPr txBox="1">
            <a:spLocks noChangeArrowheads="1"/>
          </p:cNvSpPr>
          <p:nvPr/>
        </p:nvSpPr>
        <p:spPr bwMode="auto">
          <a:xfrm>
            <a:off x="546542" y="2275575"/>
            <a:ext cx="11480800" cy="36838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algn="just">
              <a:lnSpc>
                <a:spcPct val="150000"/>
              </a:lnSpc>
              <a:buFont typeface="Wingdings" pitchFamily="2" charset="2"/>
              <a:buNone/>
            </a:pPr>
            <a:r>
              <a:rPr lang="vi-VN" sz="2600" dirty="0">
                <a:solidFill>
                  <a:srgbClr val="000000"/>
                </a:solidFill>
                <a:latin typeface="Times New Roman" pitchFamily="18" charset="0"/>
                <a:cs typeface="Times New Roman" pitchFamily="18" charset="0"/>
                <a:sym typeface="Wingdings" pitchFamily="2" charset="2"/>
              </a:rPr>
              <a:t></a:t>
            </a:r>
            <a:r>
              <a:rPr lang="vi-VN" sz="2600" dirty="0">
                <a:solidFill>
                  <a:srgbClr val="000000"/>
                </a:solidFill>
                <a:latin typeface="Times New Roman" pitchFamily="18" charset="0"/>
                <a:cs typeface="Times New Roman" pitchFamily="18" charset="0"/>
              </a:rPr>
              <a:t> toàn dân</a:t>
            </a:r>
            <a:r>
              <a:rPr lang="en-US" sz="2600" dirty="0">
                <a:solidFill>
                  <a:srgbClr val="000000"/>
                </a:solidFill>
                <a:latin typeface="Times New Roman" pitchFamily="18" charset="0"/>
                <a:cs typeface="Times New Roman" pitchFamily="18" charset="0"/>
              </a:rPr>
              <a:t>:</a:t>
            </a:r>
          </a:p>
          <a:p>
            <a:pPr algn="just">
              <a:lnSpc>
                <a:spcPct val="150000"/>
              </a:lnSpc>
              <a:buClr>
                <a:srgbClr val="FF3300"/>
              </a:buClr>
              <a:buSzPct val="150000"/>
              <a:buFont typeface="Wingdings" pitchFamily="2" charset="2"/>
              <a:buNone/>
            </a:pPr>
            <a:r>
              <a:rPr lang="en-US" sz="2600" dirty="0">
                <a:solidFill>
                  <a:srgbClr val="000000"/>
                </a:solidFill>
                <a:latin typeface="Times New Roman" pitchFamily="18" charset="0"/>
                <a:cs typeface="Times New Roman" pitchFamily="18" charset="0"/>
              </a:rPr>
              <a:t>+ Đ</a:t>
            </a:r>
            <a:r>
              <a:rPr lang="vi-VN" sz="2600" dirty="0">
                <a:solidFill>
                  <a:srgbClr val="000000"/>
                </a:solidFill>
                <a:latin typeface="Times New Roman" pitchFamily="18" charset="0"/>
                <a:cs typeface="Times New Roman" pitchFamily="18" charset="0"/>
              </a:rPr>
              <a:t>ánh giặc ngay tại chỗ </a:t>
            </a:r>
            <a:r>
              <a:rPr lang="vi-VN" sz="2600" b="1" dirty="0">
                <a:solidFill>
                  <a:srgbClr val="0000FF"/>
                </a:solidFill>
                <a:latin typeface="Times New Roman" pitchFamily="18" charset="0"/>
                <a:cs typeface="Times New Roman" pitchFamily="18" charset="0"/>
              </a:rPr>
              <a:t>(</a:t>
            </a:r>
            <a:r>
              <a:rPr lang="en-US" sz="2600" b="1" dirty="0">
                <a:solidFill>
                  <a:srgbClr val="0000FF"/>
                </a:solidFill>
                <a:latin typeface="Times New Roman" pitchFamily="18" charset="0"/>
                <a:cs typeface="Times New Roman" pitchFamily="18" charset="0"/>
              </a:rPr>
              <a:t>“</a:t>
            </a:r>
            <a:r>
              <a:rPr lang="vi-VN" sz="2600" b="1" i="1" dirty="0">
                <a:solidFill>
                  <a:srgbClr val="0000FF"/>
                </a:solidFill>
                <a:latin typeface="Times New Roman" pitchFamily="18" charset="0"/>
                <a:cs typeface="Times New Roman" pitchFamily="18" charset="0"/>
              </a:rPr>
              <a:t>Rừng cây núi đá ta cùng đánh Tây</a:t>
            </a:r>
            <a:r>
              <a:rPr lang="en-US" sz="2600" b="1" i="1" dirty="0">
                <a:solidFill>
                  <a:srgbClr val="0000FF"/>
                </a:solidFill>
                <a:latin typeface="Times New Roman" pitchFamily="18" charset="0"/>
                <a:cs typeface="Times New Roman" pitchFamily="18" charset="0"/>
              </a:rPr>
              <a:t>”</a:t>
            </a:r>
            <a:r>
              <a:rPr lang="vi-VN" sz="2600" b="1" dirty="0">
                <a:solidFill>
                  <a:srgbClr val="0000FF"/>
                </a:solidFill>
                <a:latin typeface="Times New Roman" pitchFamily="18" charset="0"/>
                <a:cs typeface="Times New Roman" pitchFamily="18" charset="0"/>
              </a:rPr>
              <a:t>) </a:t>
            </a:r>
            <a:endParaRPr lang="en-US" sz="2600" b="1" dirty="0">
              <a:solidFill>
                <a:srgbClr val="0000FF"/>
              </a:solidFill>
              <a:latin typeface="Times New Roman" pitchFamily="18" charset="0"/>
              <a:cs typeface="Times New Roman" pitchFamily="18" charset="0"/>
            </a:endParaRPr>
          </a:p>
          <a:p>
            <a:pPr algn="just">
              <a:lnSpc>
                <a:spcPct val="150000"/>
              </a:lnSpc>
              <a:buClr>
                <a:srgbClr val="FF3300"/>
              </a:buClr>
              <a:buSzPct val="150000"/>
              <a:buFont typeface="Wingdings" pitchFamily="2" charset="2"/>
              <a:buNone/>
            </a:pPr>
            <a:r>
              <a:rPr lang="en-US" sz="2600" dirty="0">
                <a:solidFill>
                  <a:srgbClr val="000000"/>
                </a:solidFill>
                <a:latin typeface="Times New Roman" pitchFamily="18" charset="0"/>
                <a:cs typeface="Times New Roman" pitchFamily="18" charset="0"/>
              </a:rPr>
              <a:t>+ D</a:t>
            </a:r>
            <a:r>
              <a:rPr lang="vi-VN" sz="2600" dirty="0">
                <a:solidFill>
                  <a:srgbClr val="000000"/>
                </a:solidFill>
                <a:latin typeface="Times New Roman" pitchFamily="18" charset="0"/>
                <a:cs typeface="Times New Roman" pitchFamily="18" charset="0"/>
              </a:rPr>
              <a:t>ựa vào rừng núi để đánh giặc </a:t>
            </a:r>
            <a:r>
              <a:rPr lang="vi-VN" sz="2600" b="1" dirty="0">
                <a:solidFill>
                  <a:srgbClr val="0000FF"/>
                </a:solidFill>
                <a:latin typeface="Times New Roman" pitchFamily="18" charset="0"/>
                <a:cs typeface="Times New Roman" pitchFamily="18" charset="0"/>
              </a:rPr>
              <a:t>(</a:t>
            </a:r>
            <a:r>
              <a:rPr lang="en-US" sz="2600" b="1" dirty="0">
                <a:solidFill>
                  <a:srgbClr val="0000FF"/>
                </a:solidFill>
                <a:latin typeface="Times New Roman" pitchFamily="18" charset="0"/>
                <a:cs typeface="Times New Roman" pitchFamily="18" charset="0"/>
              </a:rPr>
              <a:t>“</a:t>
            </a:r>
            <a:r>
              <a:rPr lang="vi-VN" sz="2600" b="1" i="1" dirty="0">
                <a:solidFill>
                  <a:srgbClr val="0000FF"/>
                </a:solidFill>
                <a:latin typeface="Times New Roman" pitchFamily="18" charset="0"/>
                <a:cs typeface="Times New Roman" pitchFamily="18" charset="0"/>
              </a:rPr>
              <a:t>Núi giăng </a:t>
            </a:r>
            <a:r>
              <a:rPr lang="en-US" sz="2600" b="1" i="1" dirty="0">
                <a:solidFill>
                  <a:srgbClr val="0000FF"/>
                </a:solidFill>
                <a:latin typeface="Times New Roman" pitchFamily="18" charset="0"/>
                <a:cs typeface="Times New Roman" pitchFamily="18" charset="0"/>
              </a:rPr>
              <a:t>…</a:t>
            </a:r>
            <a:r>
              <a:rPr lang="vi-VN" sz="2600" b="1" i="1" dirty="0">
                <a:solidFill>
                  <a:srgbClr val="0000FF"/>
                </a:solidFill>
                <a:latin typeface="Times New Roman" pitchFamily="18" charset="0"/>
                <a:cs typeface="Times New Roman" pitchFamily="18" charset="0"/>
              </a:rPr>
              <a:t> vây quân thù</a:t>
            </a:r>
            <a:r>
              <a:rPr lang="en-US" sz="2600" b="1" i="1" dirty="0">
                <a:solidFill>
                  <a:srgbClr val="0000FF"/>
                </a:solidFill>
                <a:latin typeface="Times New Roman" pitchFamily="18" charset="0"/>
                <a:cs typeface="Times New Roman" pitchFamily="18" charset="0"/>
              </a:rPr>
              <a:t>”</a:t>
            </a:r>
            <a:r>
              <a:rPr lang="vi-VN" sz="2600" b="1" dirty="0">
                <a:solidFill>
                  <a:srgbClr val="0000FF"/>
                </a:solidFill>
                <a:latin typeface="Times New Roman" pitchFamily="18" charset="0"/>
                <a:cs typeface="Times New Roman" pitchFamily="18" charset="0"/>
              </a:rPr>
              <a:t>)</a:t>
            </a:r>
            <a:r>
              <a:rPr lang="vi-VN" sz="2600" b="1" dirty="0">
                <a:solidFill>
                  <a:srgbClr val="000000"/>
                </a:solidFill>
                <a:latin typeface="Times New Roman" pitchFamily="18" charset="0"/>
                <a:cs typeface="Times New Roman" pitchFamily="18" charset="0"/>
              </a:rPr>
              <a:t> </a:t>
            </a:r>
            <a:endParaRPr lang="en-US" sz="2600" b="1" dirty="0">
              <a:solidFill>
                <a:srgbClr val="000000"/>
              </a:solidFill>
              <a:latin typeface="Times New Roman" pitchFamily="18" charset="0"/>
              <a:cs typeface="Times New Roman" pitchFamily="18" charset="0"/>
            </a:endParaRPr>
          </a:p>
          <a:p>
            <a:pPr algn="just">
              <a:lnSpc>
                <a:spcPct val="150000"/>
              </a:lnSpc>
              <a:buClr>
                <a:srgbClr val="FF3300"/>
              </a:buClr>
              <a:buSzPct val="150000"/>
              <a:buFont typeface="Wingdings" pitchFamily="2" charset="2"/>
              <a:buNone/>
            </a:pPr>
            <a:r>
              <a:rPr lang="en-US" sz="2600" dirty="0">
                <a:solidFill>
                  <a:srgbClr val="000000"/>
                </a:solidFill>
                <a:latin typeface="Times New Roman" pitchFamily="18" charset="0"/>
                <a:cs typeface="Times New Roman" pitchFamily="18" charset="0"/>
              </a:rPr>
              <a:t>+  Q</a:t>
            </a:r>
            <a:r>
              <a:rPr lang="vi-VN" sz="2600" dirty="0">
                <a:solidFill>
                  <a:srgbClr val="000000"/>
                </a:solidFill>
                <a:latin typeface="Times New Roman" pitchFamily="18" charset="0"/>
                <a:cs typeface="Times New Roman" pitchFamily="18" charset="0"/>
              </a:rPr>
              <a:t>uân dân đoàn kết </a:t>
            </a:r>
            <a:r>
              <a:rPr lang="vi-VN" sz="2600" b="1" dirty="0">
                <a:solidFill>
                  <a:srgbClr val="0000FF"/>
                </a:solidFill>
                <a:latin typeface="Times New Roman" pitchFamily="18" charset="0"/>
                <a:cs typeface="Times New Roman" pitchFamily="18" charset="0"/>
              </a:rPr>
              <a:t>(“</a:t>
            </a:r>
            <a:r>
              <a:rPr lang="vi-VN" sz="2600" b="1" i="1" dirty="0">
                <a:solidFill>
                  <a:srgbClr val="0000FF"/>
                </a:solidFill>
                <a:latin typeface="Times New Roman" pitchFamily="18" charset="0"/>
                <a:cs typeface="Times New Roman" pitchFamily="18" charset="0"/>
              </a:rPr>
              <a:t>Đất trời ta cả chiến khu một lòng”</a:t>
            </a:r>
            <a:r>
              <a:rPr lang="vi-VN" sz="2600" b="1" dirty="0">
                <a:solidFill>
                  <a:srgbClr val="0000FF"/>
                </a:solidFill>
                <a:latin typeface="Times New Roman" pitchFamily="18" charset="0"/>
                <a:cs typeface="Times New Roman" pitchFamily="18" charset="0"/>
              </a:rPr>
              <a:t>)</a:t>
            </a:r>
            <a:r>
              <a:rPr lang="vi-VN" sz="2600" b="1" dirty="0">
                <a:solidFill>
                  <a:srgbClr val="000000"/>
                </a:solidFill>
                <a:latin typeface="Times New Roman" pitchFamily="18" charset="0"/>
                <a:cs typeface="Times New Roman" pitchFamily="18" charset="0"/>
              </a:rPr>
              <a:t> </a:t>
            </a:r>
            <a:endParaRPr lang="en-US" sz="2600" b="1" dirty="0">
              <a:solidFill>
                <a:srgbClr val="000000"/>
              </a:solidFill>
              <a:latin typeface="Times New Roman" pitchFamily="18" charset="0"/>
              <a:cs typeface="Times New Roman" pitchFamily="18" charset="0"/>
            </a:endParaRPr>
          </a:p>
          <a:p>
            <a:pPr algn="just">
              <a:lnSpc>
                <a:spcPct val="150000"/>
              </a:lnSpc>
              <a:buClr>
                <a:srgbClr val="FF3300"/>
              </a:buClr>
              <a:buSzPct val="150000"/>
              <a:buFont typeface="Wingdings" pitchFamily="2" charset="2"/>
              <a:buNone/>
            </a:pPr>
            <a:r>
              <a:rPr lang="en-US" sz="2600" dirty="0">
                <a:solidFill>
                  <a:srgbClr val="000000"/>
                </a:solidFill>
                <a:latin typeface="Times New Roman" pitchFamily="18" charset="0"/>
                <a:cs typeface="Times New Roman" pitchFamily="18" charset="0"/>
                <a:sym typeface="Wingdings" pitchFamily="2" charset="2"/>
              </a:rPr>
              <a:t></a:t>
            </a:r>
            <a:r>
              <a:rPr lang="vi-VN" sz="2600" dirty="0">
                <a:solidFill>
                  <a:srgbClr val="000000"/>
                </a:solidFill>
                <a:latin typeface="Times New Roman" pitchFamily="18" charset="0"/>
                <a:cs typeface="Times New Roman" pitchFamily="18" charset="0"/>
              </a:rPr>
              <a:t> </a:t>
            </a:r>
            <a:r>
              <a:rPr lang="en-US" sz="2600" dirty="0">
                <a:solidFill>
                  <a:srgbClr val="000000"/>
                </a:solidFill>
                <a:latin typeface="Times New Roman" pitchFamily="18" charset="0"/>
                <a:cs typeface="Times New Roman" pitchFamily="18" charset="0"/>
              </a:rPr>
              <a:t>T</a:t>
            </a:r>
            <a:r>
              <a:rPr lang="vi-VN" sz="2600" dirty="0">
                <a:solidFill>
                  <a:srgbClr val="000000"/>
                </a:solidFill>
                <a:latin typeface="Times New Roman" pitchFamily="18" charset="0"/>
                <a:cs typeface="Times New Roman" pitchFamily="18" charset="0"/>
              </a:rPr>
              <a:t>ất cả tạo thành hình ảnh </a:t>
            </a:r>
            <a:r>
              <a:rPr lang="vi-VN" sz="2600" i="1" dirty="0">
                <a:solidFill>
                  <a:srgbClr val="000000"/>
                </a:solidFill>
                <a:latin typeface="Times New Roman" pitchFamily="18" charset="0"/>
                <a:cs typeface="Times New Roman" pitchFamily="18" charset="0"/>
              </a:rPr>
              <a:t>đất nước đứng lên</a:t>
            </a:r>
            <a:r>
              <a:rPr lang="en-US" sz="2600" i="1" dirty="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446804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blinds(horizontal)">
                                      <p:cBhvr>
                                        <p:cTn id="7" dur="500"/>
                                        <p:tgtEl>
                                          <p:spTgt spid="665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ChangeArrowheads="1"/>
          </p:cNvSpPr>
          <p:nvPr/>
        </p:nvSpPr>
        <p:spPr bwMode="auto">
          <a:xfrm>
            <a:off x="-2368416" y="2199381"/>
            <a:ext cx="11379200" cy="2031325"/>
          </a:xfrm>
          <a:prstGeom prst="rect">
            <a:avLst/>
          </a:prstGeom>
          <a:noFill/>
          <a:ln>
            <a:noFill/>
          </a:ln>
          <a:effectLst/>
        </p:spPr>
        <p:txBody>
          <a:bodyPr anchor="ctr">
            <a:spAutoFit/>
          </a:bodyPr>
          <a:lstStyle/>
          <a:p>
            <a:pPr algn="ctr" fontAlgn="base">
              <a:lnSpc>
                <a:spcPct val="150000"/>
              </a:lnSpc>
              <a:spcBef>
                <a:spcPct val="0"/>
              </a:spcBef>
              <a:spcAft>
                <a:spcPct val="0"/>
              </a:spcAft>
            </a:pPr>
            <a:r>
              <a:rPr lang="vi-VN" sz="2800" b="1" i="1" dirty="0">
                <a:solidFill>
                  <a:srgbClr val="0000FF"/>
                </a:solidFill>
                <a:latin typeface="Times New Roman" pitchFamily="18" charset="0"/>
                <a:cs typeface="Times New Roman" pitchFamily="18" charset="0"/>
              </a:rPr>
              <a:t>“</a:t>
            </a:r>
            <a:r>
              <a:rPr lang="en-US" sz="2800" b="1" i="1" dirty="0">
                <a:solidFill>
                  <a:srgbClr val="0000FF"/>
                </a:solidFill>
                <a:latin typeface="Times New Roman" pitchFamily="18" charset="0"/>
                <a:cs typeface="Times New Roman" pitchFamily="18" charset="0"/>
              </a:rPr>
              <a:t> - </a:t>
            </a:r>
            <a:r>
              <a:rPr lang="vi-VN" sz="2800" b="1" i="1" dirty="0">
                <a:solidFill>
                  <a:srgbClr val="0000FF"/>
                </a:solidFill>
                <a:latin typeface="Times New Roman" pitchFamily="18" charset="0"/>
                <a:cs typeface="Times New Roman" pitchFamily="18" charset="0"/>
              </a:rPr>
              <a:t>Mình về, có nhớ núi non,</a:t>
            </a:r>
            <a:endParaRPr lang="en-US" sz="2800" b="1" dirty="0">
              <a:solidFill>
                <a:srgbClr val="0000FF"/>
              </a:solidFill>
              <a:latin typeface="Times New Roman" pitchFamily="18" charset="0"/>
              <a:cs typeface="Times New Roman" pitchFamily="18" charset="0"/>
            </a:endParaRPr>
          </a:p>
          <a:p>
            <a:pPr algn="ctr" fontAlgn="base">
              <a:lnSpc>
                <a:spcPct val="150000"/>
              </a:lnSpc>
              <a:spcBef>
                <a:spcPct val="0"/>
              </a:spcBef>
              <a:spcAft>
                <a:spcPct val="0"/>
              </a:spcAft>
            </a:pPr>
            <a:r>
              <a:rPr lang="vi-VN" sz="2800" b="1" i="1" dirty="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a:p>
            <a:pPr indent="274638" algn="ctr" fontAlgn="base">
              <a:lnSpc>
                <a:spcPct val="150000"/>
              </a:lnSpc>
              <a:spcBef>
                <a:spcPct val="0"/>
              </a:spcBef>
              <a:spcAft>
                <a:spcPct val="0"/>
              </a:spcAft>
            </a:pPr>
            <a:r>
              <a:rPr lang="vi-VN" sz="2800" b="1" i="1" dirty="0">
                <a:solidFill>
                  <a:srgbClr val="0000FF"/>
                </a:solidFill>
                <a:latin typeface="Times New Roman" pitchFamily="18" charset="0"/>
                <a:cs typeface="Times New Roman" pitchFamily="18" charset="0"/>
              </a:rPr>
              <a:t>Tân Trào, Hồng Thái, mái đình, cây đa”</a:t>
            </a:r>
            <a:r>
              <a:rPr lang="en-US" sz="2800" b="1" i="1" dirty="0">
                <a:solidFill>
                  <a:srgbClr val="0000FF"/>
                </a:solidFill>
                <a:latin typeface="Times New Roman" pitchFamily="18" charset="0"/>
                <a:cs typeface="Times New Roman" pitchFamily="18" charset="0"/>
              </a:rPr>
              <a:t>.</a:t>
            </a:r>
            <a:endParaRPr lang="vi-VN" sz="2800" b="1" i="1" dirty="0">
              <a:solidFill>
                <a:srgbClr val="0000FF"/>
              </a:solidFill>
              <a:latin typeface="Times New Roman" pitchFamily="18" charset="0"/>
              <a:cs typeface="Times New Roman" pitchFamily="18" charset="0"/>
            </a:endParaRPr>
          </a:p>
        </p:txBody>
      </p:sp>
      <p:sp>
        <p:nvSpPr>
          <p:cNvPr id="2" name="Rectangle 1"/>
          <p:cNvSpPr/>
          <p:nvPr/>
        </p:nvSpPr>
        <p:spPr>
          <a:xfrm>
            <a:off x="406400" y="349129"/>
            <a:ext cx="11379200" cy="523220"/>
          </a:xfrm>
          <a:prstGeom prst="rect">
            <a:avLst/>
          </a:prstGeom>
        </p:spPr>
        <p:txBody>
          <a:bodyPr wrap="square">
            <a:spAutoFit/>
          </a:bodyPr>
          <a:lstStyle/>
          <a:p>
            <a:pPr marL="342900" indent="-342900">
              <a:buFont typeface="Wingdings" pitchFamily="2" charset="2"/>
              <a:buChar char="v"/>
            </a:pPr>
            <a:r>
              <a:rPr lang="vi-VN" sz="2800" dirty="0">
                <a:solidFill>
                  <a:srgbClr val="FF3300"/>
                </a:solidFill>
                <a:latin typeface="Times New Roman" pitchFamily="18" charset="0"/>
                <a:cs typeface="Times New Roman" pitchFamily="18" charset="0"/>
              </a:rPr>
              <a:t> </a:t>
            </a:r>
            <a:r>
              <a:rPr lang="vi-VN" sz="2800" b="1" dirty="0">
                <a:solidFill>
                  <a:srgbClr val="FF3300"/>
                </a:solidFill>
                <a:latin typeface="Times New Roman" pitchFamily="18" charset="0"/>
                <a:cs typeface="Times New Roman" pitchFamily="18" charset="0"/>
              </a:rPr>
              <a:t>Vai trò của Việt Bắc trong cách mạng và kháng chiến:</a:t>
            </a:r>
            <a:endParaRPr lang="en-US" sz="2000" dirty="0">
              <a:latin typeface="Times New Roman" pitchFamily="18" charset="0"/>
              <a:cs typeface="Times New Roman" pitchFamily="18" charset="0"/>
            </a:endParaRPr>
          </a:p>
        </p:txBody>
      </p:sp>
      <p:pic>
        <p:nvPicPr>
          <p:cNvPr id="26626" name="Picture 2" descr="Tuyên Quang trong chiến dịch Việt Bắc (Thu - Đông năm 1947) | Nhân vật - Sự  kiện | Tạp chí mặt trậ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674" y="1797309"/>
            <a:ext cx="5449326" cy="3454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26548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blinds(horizontal)">
                                      <p:cBhvr>
                                        <p:cTn id="7" dur="500"/>
                                        <p:tgtEl>
                                          <p:spTgt spid="68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8611">
                                            <p:txEl>
                                              <p:pRg st="1" end="1"/>
                                            </p:txEl>
                                          </p:spTgt>
                                        </p:tgtEl>
                                        <p:attrNameLst>
                                          <p:attrName>style.visibility</p:attrName>
                                        </p:attrNameLst>
                                      </p:cBhvr>
                                      <p:to>
                                        <p:strVal val="visible"/>
                                      </p:to>
                                    </p:set>
                                    <p:animEffect transition="in" filter="blinds(horizontal)">
                                      <p:cBhvr>
                                        <p:cTn id="12" dur="500"/>
                                        <p:tgtEl>
                                          <p:spTgt spid="686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8611">
                                            <p:txEl>
                                              <p:pRg st="2" end="2"/>
                                            </p:txEl>
                                          </p:spTgt>
                                        </p:tgtEl>
                                        <p:attrNameLst>
                                          <p:attrName>style.visibility</p:attrName>
                                        </p:attrNameLst>
                                      </p:cBhvr>
                                      <p:to>
                                        <p:strVal val="visible"/>
                                      </p:to>
                                    </p:set>
                                    <p:animEffect transition="in" filter="blinds(horizontal)">
                                      <p:cBhvr>
                                        <p:cTn id="17" dur="500"/>
                                        <p:tgtEl>
                                          <p:spTgt spid="686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descr="Cây đa Tân Trào"/>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6243140" y="1891860"/>
            <a:ext cx="5791200" cy="3752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9636" name="Rectangle 4"/>
          <p:cNvSpPr>
            <a:spLocks noChangeArrowheads="1"/>
          </p:cNvSpPr>
          <p:nvPr/>
        </p:nvSpPr>
        <p:spPr bwMode="auto">
          <a:xfrm>
            <a:off x="266264" y="1605417"/>
            <a:ext cx="5798204" cy="3093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a:solidFill>
                  <a:srgbClr val="000000"/>
                </a:solidFill>
                <a:latin typeface="Times New Roman" pitchFamily="18" charset="0"/>
                <a:cs typeface="Times New Roman" pitchFamily="18" charset="0"/>
              </a:rPr>
              <a:t>Giọng thơ trang trọng mà thiết tha: nhấn mạnh, khẳng định </a:t>
            </a:r>
            <a:r>
              <a:rPr lang="en-US" sz="2600" dirty="0">
                <a:solidFill>
                  <a:srgbClr val="000000"/>
                </a:solidFill>
                <a:latin typeface="Times New Roman" pitchFamily="18" charset="0"/>
                <a:cs typeface="Times New Roman" pitchFamily="18" charset="0"/>
                <a:sym typeface="Wingdings" pitchFamily="2" charset="2"/>
              </a:rPr>
              <a:t></a:t>
            </a:r>
            <a:r>
              <a:rPr lang="vi-VN" sz="2600" dirty="0">
                <a:solidFill>
                  <a:srgbClr val="000000"/>
                </a:solidFill>
                <a:latin typeface="Times New Roman" pitchFamily="18" charset="0"/>
                <a:cs typeface="Times New Roman" pitchFamily="18" charset="0"/>
              </a:rPr>
              <a:t> </a:t>
            </a:r>
            <a:r>
              <a:rPr lang="vi-VN" sz="2600" dirty="0">
                <a:solidFill>
                  <a:srgbClr val="0000FF"/>
                </a:solidFill>
                <a:latin typeface="Times New Roman" pitchFamily="18" charset="0"/>
                <a:cs typeface="Times New Roman" pitchFamily="18" charset="0"/>
              </a:rPr>
              <a:t>Việt Bắc là quê hương của cách mạng, là căn cứ địa vững chắc, nơi khai sinh những địa danh mãi mãi đi vào lịch sử dân tộc.</a:t>
            </a:r>
            <a:endParaRPr lang="en-US" sz="2600" dirty="0">
              <a:solidFill>
                <a:srgbClr val="0000FF"/>
              </a:solidFill>
              <a:latin typeface="Times New Roman" pitchFamily="18" charset="0"/>
              <a:cs typeface="Times New Roman" pitchFamily="18" charset="0"/>
            </a:endParaRPr>
          </a:p>
        </p:txBody>
      </p:sp>
      <p:sp>
        <p:nvSpPr>
          <p:cNvPr id="4" name="Rectangle 3"/>
          <p:cNvSpPr/>
          <p:nvPr/>
        </p:nvSpPr>
        <p:spPr>
          <a:xfrm>
            <a:off x="406400" y="349129"/>
            <a:ext cx="11379200" cy="523220"/>
          </a:xfrm>
          <a:prstGeom prst="rect">
            <a:avLst/>
          </a:prstGeom>
        </p:spPr>
        <p:txBody>
          <a:bodyPr wrap="square">
            <a:spAutoFit/>
          </a:bodyPr>
          <a:lstStyle/>
          <a:p>
            <a:pPr marL="342900" indent="-342900">
              <a:buFont typeface="Wingdings" pitchFamily="2" charset="2"/>
              <a:buChar char="v"/>
            </a:pPr>
            <a:r>
              <a:rPr lang="vi-VN" sz="2800" dirty="0">
                <a:solidFill>
                  <a:srgbClr val="FF3300"/>
                </a:solidFill>
                <a:latin typeface="Times New Roman" pitchFamily="18" charset="0"/>
                <a:cs typeface="Times New Roman" pitchFamily="18" charset="0"/>
              </a:rPr>
              <a:t> </a:t>
            </a:r>
            <a:r>
              <a:rPr lang="vi-VN" sz="2800" b="1" dirty="0">
                <a:solidFill>
                  <a:srgbClr val="FF3300"/>
                </a:solidFill>
                <a:latin typeface="Times New Roman" pitchFamily="18" charset="0"/>
                <a:cs typeface="Times New Roman" pitchFamily="18" charset="0"/>
              </a:rPr>
              <a:t>Vai trò của Việt Bắc trong cách mạng và kháng chiến:</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086305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blinds(horizontal)">
                                      <p:cBhvr>
                                        <p:cTn id="7" dur="500"/>
                                        <p:tgtEl>
                                          <p:spTgt spid="6963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9634"/>
                                        </p:tgtEl>
                                        <p:attrNameLst>
                                          <p:attrName>style.visibility</p:attrName>
                                        </p:attrNameLst>
                                      </p:cBhvr>
                                      <p:to>
                                        <p:strVal val="visible"/>
                                      </p:to>
                                    </p:set>
                                    <p:animEffect transition="in" filter="wheel(1)">
                                      <p:cBhvr>
                                        <p:cTn id="12" dur="2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9" name="Rectangle 3"/>
          <p:cNvSpPr>
            <a:spLocks noChangeArrowheads="1"/>
          </p:cNvSpPr>
          <p:nvPr/>
        </p:nvSpPr>
        <p:spPr bwMode="auto">
          <a:xfrm>
            <a:off x="332830" y="1336434"/>
            <a:ext cx="6745890" cy="3093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a:solidFill>
                  <a:srgbClr val="000000"/>
                </a:solidFill>
                <a:latin typeface="Times New Roman" pitchFamily="18" charset="0"/>
                <a:cs typeface="Times New Roman" pitchFamily="18" charset="0"/>
              </a:rPr>
              <a:t>Việt Bắc còn là trái tim, đầu não của cuộc kháng chiến, là nơi các chủ trương của Đảng và Chính phủ toả đi khắp nước, chỉ đạo sự nghiệp cách mạng:</a:t>
            </a:r>
          </a:p>
          <a:p>
            <a:pPr indent="274638" algn="ctr" fontAlgn="base">
              <a:lnSpc>
                <a:spcPct val="150000"/>
              </a:lnSpc>
              <a:spcBef>
                <a:spcPct val="0"/>
              </a:spcBef>
              <a:spcAft>
                <a:spcPct val="0"/>
              </a:spcAft>
            </a:pPr>
            <a:r>
              <a:rPr lang="en-US" sz="2600" b="1" i="1" dirty="0">
                <a:solidFill>
                  <a:srgbClr val="0000FF"/>
                </a:solidFill>
                <a:latin typeface="Times New Roman" pitchFamily="18" charset="0"/>
                <a:cs typeface="Times New Roman" pitchFamily="18" charset="0"/>
              </a:rPr>
              <a:t>“</a:t>
            </a:r>
            <a:r>
              <a:rPr lang="vi-VN" sz="2600" b="1" i="1" dirty="0">
                <a:solidFill>
                  <a:srgbClr val="0000FF"/>
                </a:solidFill>
                <a:latin typeface="Times New Roman" pitchFamily="18" charset="0"/>
                <a:cs typeface="Times New Roman" pitchFamily="18" charset="0"/>
              </a:rPr>
              <a:t>Điều quân…</a:t>
            </a:r>
            <a:r>
              <a:rPr lang="en-US" sz="2600" b="1" i="1" dirty="0">
                <a:solidFill>
                  <a:srgbClr val="0000FF"/>
                </a:solidFill>
                <a:latin typeface="Times New Roman" pitchFamily="18" charset="0"/>
                <a:cs typeface="Times New Roman" pitchFamily="18" charset="0"/>
              </a:rPr>
              <a:t> </a:t>
            </a:r>
            <a:r>
              <a:rPr lang="vi-VN" sz="2600" b="1" i="1" dirty="0">
                <a:solidFill>
                  <a:srgbClr val="0000FF"/>
                </a:solidFill>
                <a:latin typeface="Times New Roman" pitchFamily="18" charset="0"/>
                <a:cs typeface="Times New Roman" pitchFamily="18" charset="0"/>
              </a:rPr>
              <a:t>các khu…”</a:t>
            </a:r>
          </a:p>
        </p:txBody>
      </p:sp>
      <p:sp>
        <p:nvSpPr>
          <p:cNvPr id="5" name="Rectangle 4"/>
          <p:cNvSpPr/>
          <p:nvPr/>
        </p:nvSpPr>
        <p:spPr>
          <a:xfrm>
            <a:off x="406400" y="349129"/>
            <a:ext cx="11379200" cy="523220"/>
          </a:xfrm>
          <a:prstGeom prst="rect">
            <a:avLst/>
          </a:prstGeom>
        </p:spPr>
        <p:txBody>
          <a:bodyPr wrap="square">
            <a:spAutoFit/>
          </a:bodyPr>
          <a:lstStyle/>
          <a:p>
            <a:pPr marL="342900" indent="-342900">
              <a:buFont typeface="Wingdings" pitchFamily="2" charset="2"/>
              <a:buChar char="v"/>
            </a:pPr>
            <a:r>
              <a:rPr lang="vi-VN" sz="2800" dirty="0">
                <a:solidFill>
                  <a:srgbClr val="FF3300"/>
                </a:solidFill>
                <a:latin typeface="Times New Roman" pitchFamily="18" charset="0"/>
                <a:cs typeface="Times New Roman" pitchFamily="18" charset="0"/>
              </a:rPr>
              <a:t> </a:t>
            </a:r>
            <a:r>
              <a:rPr lang="vi-VN" sz="2800" b="1" dirty="0">
                <a:solidFill>
                  <a:srgbClr val="FF3300"/>
                </a:solidFill>
                <a:latin typeface="Times New Roman" pitchFamily="18" charset="0"/>
                <a:cs typeface="Times New Roman" pitchFamily="18" charset="0"/>
              </a:rPr>
              <a:t>Vai trò của Việt Bắc trong cách mạng và kháng chiến:</a:t>
            </a:r>
            <a:endParaRPr lang="en-US" sz="2000" dirty="0">
              <a:latin typeface="Times New Roman" pitchFamily="18" charset="0"/>
              <a:cs typeface="Times New Roman" pitchFamily="18" charset="0"/>
            </a:endParaRPr>
          </a:p>
        </p:txBody>
      </p:sp>
      <p:pic>
        <p:nvPicPr>
          <p:cNvPr id="27650" name="Picture 2" descr="Bài thơ: Việt Bắc (Tố Hữu - Nguyễn Kim Thà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7354" y="1604507"/>
            <a:ext cx="47625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76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linds(horizontal)">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wheel(1)">
                                      <p:cBhvr>
                                        <p:cTn id="12" dur="2000"/>
                                        <p:tgtEl>
                                          <p:spTgt spid="276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0659">
                                            <p:txEl>
                                              <p:pRg st="1" end="1"/>
                                            </p:txEl>
                                          </p:spTgt>
                                        </p:tgtEl>
                                        <p:attrNameLst>
                                          <p:attrName>style.visibility</p:attrName>
                                        </p:attrNameLst>
                                      </p:cBhvr>
                                      <p:to>
                                        <p:strVal val="visible"/>
                                      </p:to>
                                    </p:set>
                                    <p:animEffect transition="in" filter="blinds(horizontal)">
                                      <p:cBhvr>
                                        <p:cTn id="17" dur="500"/>
                                        <p:tgtEl>
                                          <p:spTgt spid="706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27571" y="1187136"/>
            <a:ext cx="6451600" cy="33239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20000"/>
              </a:lnSpc>
              <a:spcBef>
                <a:spcPct val="0"/>
              </a:spcBef>
              <a:spcAft>
                <a:spcPct val="0"/>
              </a:spcAft>
              <a:buFontTx/>
              <a:buChar char="-"/>
            </a:pPr>
            <a:r>
              <a:rPr lang="vi-VN" sz="2500" dirty="0">
                <a:solidFill>
                  <a:srgbClr val="000000"/>
                </a:solidFill>
                <a:latin typeface="Times New Roman" pitchFamily="18" charset="0"/>
                <a:cs typeface="Times New Roman" pitchFamily="18" charset="0"/>
              </a:rPr>
              <a:t>Việt Bắc là niềm tin, là hi vọng, niềm mong đợi của cả dân tộc, của những con người Việt Nam yêu nước vì Việt Bắc có Bác Hồ, có Chính phủ sống và làm việc:</a:t>
            </a:r>
            <a:endParaRPr lang="en-US" sz="2500" dirty="0">
              <a:solidFill>
                <a:srgbClr val="000000"/>
              </a:solidFill>
              <a:latin typeface="Times New Roman" pitchFamily="18" charset="0"/>
              <a:cs typeface="Times New Roman" pitchFamily="18" charset="0"/>
            </a:endParaRPr>
          </a:p>
          <a:p>
            <a:pPr indent="388938" algn="ctr" fontAlgn="base">
              <a:lnSpc>
                <a:spcPct val="120000"/>
              </a:lnSpc>
              <a:spcBef>
                <a:spcPct val="0"/>
              </a:spcBef>
              <a:spcAft>
                <a:spcPct val="0"/>
              </a:spcAft>
            </a:pPr>
            <a:r>
              <a:rPr lang="vi-VN" sz="2500" b="1" i="1" dirty="0">
                <a:solidFill>
                  <a:srgbClr val="002060"/>
                </a:solidFill>
                <a:latin typeface="Times New Roman" pitchFamily="18" charset="0"/>
                <a:cs typeface="Times New Roman" pitchFamily="18" charset="0"/>
              </a:rPr>
              <a:t> “Ở đâu u ám quân thù,</a:t>
            </a:r>
            <a:endParaRPr lang="en-US" sz="2500" b="1" dirty="0">
              <a:solidFill>
                <a:srgbClr val="002060"/>
              </a:solidFill>
              <a:latin typeface="Times New Roman" pitchFamily="18" charset="0"/>
              <a:cs typeface="Times New Roman" pitchFamily="18" charset="0"/>
            </a:endParaRPr>
          </a:p>
          <a:p>
            <a:pPr indent="388938" algn="ctr" fontAlgn="base">
              <a:lnSpc>
                <a:spcPct val="120000"/>
              </a:lnSpc>
              <a:spcBef>
                <a:spcPct val="0"/>
              </a:spcBef>
              <a:spcAft>
                <a:spcPct val="0"/>
              </a:spcAft>
            </a:pPr>
            <a:r>
              <a:rPr lang="vi-VN" sz="2500" b="1" i="1" dirty="0">
                <a:solidFill>
                  <a:srgbClr val="002060"/>
                </a:solidFill>
                <a:latin typeface="Times New Roman" pitchFamily="18" charset="0"/>
                <a:cs typeface="Times New Roman" pitchFamily="18" charset="0"/>
              </a:rPr>
              <a:t>…</a:t>
            </a:r>
            <a:endParaRPr lang="en-US" sz="2500" b="1" dirty="0">
              <a:solidFill>
                <a:srgbClr val="002060"/>
              </a:solidFill>
              <a:latin typeface="Times New Roman" pitchFamily="18" charset="0"/>
              <a:cs typeface="Times New Roman" pitchFamily="18" charset="0"/>
            </a:endParaRPr>
          </a:p>
          <a:p>
            <a:pPr indent="388938" algn="ctr" fontAlgn="base">
              <a:lnSpc>
                <a:spcPct val="120000"/>
              </a:lnSpc>
              <a:spcBef>
                <a:spcPct val="0"/>
              </a:spcBef>
              <a:spcAft>
                <a:spcPct val="0"/>
              </a:spcAft>
            </a:pPr>
            <a:r>
              <a:rPr lang="vi-VN" sz="2500" b="1" i="1" dirty="0">
                <a:solidFill>
                  <a:srgbClr val="002060"/>
                </a:solidFill>
                <a:latin typeface="Times New Roman" pitchFamily="18" charset="0"/>
                <a:cs typeface="Times New Roman" pitchFamily="18" charset="0"/>
              </a:rPr>
              <a:t>Trông về Việt Bắc mà nuôi chí bền”</a:t>
            </a:r>
          </a:p>
        </p:txBody>
      </p:sp>
      <p:sp>
        <p:nvSpPr>
          <p:cNvPr id="72707" name="Rectangle 3"/>
          <p:cNvSpPr>
            <a:spLocks noChangeArrowheads="1"/>
          </p:cNvSpPr>
          <p:nvPr/>
        </p:nvSpPr>
        <p:spPr bwMode="auto">
          <a:xfrm>
            <a:off x="406400" y="5134917"/>
            <a:ext cx="11480800" cy="10107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57200" indent="-457200" algn="just" fontAlgn="base">
              <a:lnSpc>
                <a:spcPct val="120000"/>
              </a:lnSpc>
              <a:spcBef>
                <a:spcPct val="0"/>
              </a:spcBef>
              <a:spcAft>
                <a:spcPct val="0"/>
              </a:spcAft>
              <a:buFont typeface="Wingdings" pitchFamily="2" charset="2"/>
              <a:buChar char="à"/>
            </a:pPr>
            <a:r>
              <a:rPr lang="vi-VN" sz="2600" b="1" i="1" dirty="0">
                <a:solidFill>
                  <a:schemeClr val="accent6">
                    <a:lumMod val="75000"/>
                  </a:schemeClr>
                </a:solidFill>
                <a:latin typeface="Times New Roman" pitchFamily="18" charset="0"/>
                <a:cs typeface="Times New Roman" pitchFamily="18" charset="0"/>
              </a:rPr>
              <a:t>Những vần thơ mộc mạc, giản dị mà thắm thiết nghĩa tình: khẳng định niềm tin yêu của cả nước đối với Việt Bắc là vô bờ.</a:t>
            </a:r>
            <a:endParaRPr lang="en-US" sz="2600" b="1" i="1" dirty="0">
              <a:solidFill>
                <a:schemeClr val="accent6">
                  <a:lumMod val="75000"/>
                </a:schemeClr>
              </a:solidFill>
              <a:latin typeface="Times New Roman" pitchFamily="18" charset="0"/>
              <a:cs typeface="Times New Roman" pitchFamily="18" charset="0"/>
            </a:endParaRPr>
          </a:p>
        </p:txBody>
      </p:sp>
      <p:sp>
        <p:nvSpPr>
          <p:cNvPr id="4" name="Rectangle 3"/>
          <p:cNvSpPr/>
          <p:nvPr/>
        </p:nvSpPr>
        <p:spPr>
          <a:xfrm>
            <a:off x="406400" y="349129"/>
            <a:ext cx="11379200" cy="523220"/>
          </a:xfrm>
          <a:prstGeom prst="rect">
            <a:avLst/>
          </a:prstGeom>
        </p:spPr>
        <p:txBody>
          <a:bodyPr wrap="square">
            <a:spAutoFit/>
          </a:bodyPr>
          <a:lstStyle/>
          <a:p>
            <a:pPr marL="342900" indent="-342900">
              <a:buFont typeface="Wingdings" pitchFamily="2" charset="2"/>
              <a:buChar char="v"/>
            </a:pPr>
            <a:r>
              <a:rPr lang="vi-VN" sz="2800" dirty="0">
                <a:solidFill>
                  <a:srgbClr val="FF3300"/>
                </a:solidFill>
                <a:latin typeface="Times New Roman" pitchFamily="18" charset="0"/>
                <a:cs typeface="Times New Roman" pitchFamily="18" charset="0"/>
              </a:rPr>
              <a:t> </a:t>
            </a:r>
            <a:r>
              <a:rPr lang="vi-VN" sz="2800" b="1" dirty="0">
                <a:solidFill>
                  <a:srgbClr val="FF3300"/>
                </a:solidFill>
                <a:latin typeface="Times New Roman" pitchFamily="18" charset="0"/>
                <a:cs typeface="Times New Roman" pitchFamily="18" charset="0"/>
              </a:rPr>
              <a:t>Vai trò của Việt Bắc trong cách mạng và kháng chiến:</a:t>
            </a:r>
            <a:endParaRPr lang="en-US" sz="2000" dirty="0">
              <a:latin typeface="Times New Roman" pitchFamily="18" charset="0"/>
              <a:cs typeface="Times New Roman" pitchFamily="18" charset="0"/>
            </a:endParaRPr>
          </a:p>
        </p:txBody>
      </p:sp>
      <p:pic>
        <p:nvPicPr>
          <p:cNvPr id="29698" name="Picture 2" descr="Năm 1946-1950 - VIỆT NAM TỪ CUỐI NĂM 1946 ĐẾN NĂM 19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8359" y="1454200"/>
            <a:ext cx="5044965"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366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blinds(horizontal)">
                                      <p:cBhvr>
                                        <p:cTn id="7" dur="500"/>
                                        <p:tgtEl>
                                          <p:spTgt spid="727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wheel(1)">
                                      <p:cBhvr>
                                        <p:cTn id="12" dur="2000"/>
                                        <p:tgtEl>
                                          <p:spTgt spid="296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2706">
                                            <p:txEl>
                                              <p:pRg st="1" end="1"/>
                                            </p:txEl>
                                          </p:spTgt>
                                        </p:tgtEl>
                                        <p:attrNameLst>
                                          <p:attrName>style.visibility</p:attrName>
                                        </p:attrNameLst>
                                      </p:cBhvr>
                                      <p:to>
                                        <p:strVal val="visible"/>
                                      </p:to>
                                    </p:set>
                                    <p:animEffect transition="in" filter="blinds(horizontal)">
                                      <p:cBhvr>
                                        <p:cTn id="17" dur="500"/>
                                        <p:tgtEl>
                                          <p:spTgt spid="7270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2706">
                                            <p:txEl>
                                              <p:pRg st="2" end="2"/>
                                            </p:txEl>
                                          </p:spTgt>
                                        </p:tgtEl>
                                        <p:attrNameLst>
                                          <p:attrName>style.visibility</p:attrName>
                                        </p:attrNameLst>
                                      </p:cBhvr>
                                      <p:to>
                                        <p:strVal val="visible"/>
                                      </p:to>
                                    </p:set>
                                    <p:animEffect transition="in" filter="blinds(horizontal)">
                                      <p:cBhvr>
                                        <p:cTn id="22" dur="500"/>
                                        <p:tgtEl>
                                          <p:spTgt spid="7270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2706">
                                            <p:txEl>
                                              <p:pRg st="3" end="3"/>
                                            </p:txEl>
                                          </p:spTgt>
                                        </p:tgtEl>
                                        <p:attrNameLst>
                                          <p:attrName>style.visibility</p:attrName>
                                        </p:attrNameLst>
                                      </p:cBhvr>
                                      <p:to>
                                        <p:strVal val="visible"/>
                                      </p:to>
                                    </p:set>
                                    <p:animEffect transition="in" filter="blinds(horizontal)">
                                      <p:cBhvr>
                                        <p:cTn id="27" dur="500"/>
                                        <p:tgtEl>
                                          <p:spTgt spid="7270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2707"/>
                                        </p:tgtEl>
                                        <p:attrNameLst>
                                          <p:attrName>style.visibility</p:attrName>
                                        </p:attrNameLst>
                                      </p:cBhvr>
                                      <p:to>
                                        <p:strVal val="visible"/>
                                      </p:to>
                                    </p:set>
                                    <p:animEffect transition="in" filter="blinds(horizontal)">
                                      <p:cBhvr>
                                        <p:cTn id="32"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7"/>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4000" b="1" dirty="0" err="1">
                <a:solidFill>
                  <a:schemeClr val="bg1"/>
                </a:solidFill>
                <a:latin typeface="Times New Roman"/>
              </a:rPr>
              <a:t>Câu</a:t>
            </a:r>
            <a:r>
              <a:rPr lang="en-US" sz="4000" b="1" dirty="0">
                <a:solidFill>
                  <a:schemeClr val="bg1"/>
                </a:solidFill>
                <a:latin typeface="Times New Roman"/>
              </a:rPr>
              <a:t> 6 (</a:t>
            </a:r>
            <a:r>
              <a:rPr lang="vi-VN" sz="4000" b="1" dirty="0">
                <a:solidFill>
                  <a:schemeClr val="bg1"/>
                </a:solidFill>
                <a:latin typeface="Times New Roman"/>
              </a:rPr>
              <a:t>6 chữ cái</a:t>
            </a:r>
            <a:r>
              <a:rPr lang="en-US" sz="4000" b="1" dirty="0">
                <a:solidFill>
                  <a:schemeClr val="bg1"/>
                </a:solidFill>
                <a:latin typeface="Times New Roman"/>
              </a:rPr>
              <a:t>)</a:t>
            </a:r>
            <a:r>
              <a:rPr lang="vi-VN" sz="4000" b="1" dirty="0">
                <a:solidFill>
                  <a:schemeClr val="bg1"/>
                </a:solidFill>
                <a:latin typeface="Times New Roman"/>
              </a:rPr>
              <a:t> Năm 1942, Tố Hữu đã vượt nhà ngục nào để ra Thanh Hóa, tiếp tục hoạt động cách mạng?</a:t>
            </a:r>
            <a:endParaRPr lang="en-US" sz="4000" b="1" dirty="0">
              <a:solidFill>
                <a:schemeClr val="bg1"/>
              </a:solidFill>
              <a:latin typeface="Times New Roman"/>
            </a:endParaRPr>
          </a:p>
        </p:txBody>
      </p:sp>
      <p:sp>
        <p:nvSpPr>
          <p:cNvPr id="4" name="Rectangle 3"/>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err="1">
                <a:solidFill>
                  <a:srgbClr val="FFFFFF"/>
                </a:solidFill>
                <a:latin typeface="Times New Roman"/>
              </a:rPr>
              <a:t>Đăk</a:t>
            </a:r>
            <a:r>
              <a:rPr lang="en-US" sz="4000" b="1" i="1" dirty="0">
                <a:solidFill>
                  <a:srgbClr val="FFFFFF"/>
                </a:solidFill>
                <a:latin typeface="Times New Roman"/>
              </a:rPr>
              <a:t> Lay</a:t>
            </a:r>
            <a:r>
              <a:rPr lang="vi-VN" sz="4000" b="1" i="1" dirty="0">
                <a:solidFill>
                  <a:srgbClr val="FFFFFF"/>
                </a:solidFill>
                <a:latin typeface="Times New Roman"/>
              </a:rPr>
              <a:t> </a:t>
            </a:r>
            <a:endParaRPr lang="en-US" b="1" dirty="0"/>
          </a:p>
        </p:txBody>
      </p:sp>
      <p:sp>
        <p:nvSpPr>
          <p:cNvPr id="5" name="Google Shape;643;p2">
            <a:hlinkClick r:id="rId3"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148657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72"/>
                                        </p:tgtEl>
                                        <p:attrNameLst>
                                          <p:attrName>style.visibility</p:attrName>
                                        </p:attrNameLst>
                                      </p:cBhvr>
                                      <p:to>
                                        <p:strVal val="visible"/>
                                      </p:to>
                                    </p:set>
                                    <p:anim calcmode="lin" valueType="num">
                                      <p:cBhvr additive="base">
                                        <p:cTn id="7" dur="500"/>
                                        <p:tgtEl>
                                          <p:spTgt spid="67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2" descr="1gachihrevy2ouvx9ap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585" y="541285"/>
            <a:ext cx="10089931" cy="601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049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diamond(in)">
                                      <p:cBhvr>
                                        <p:cTn id="7" dur="2000"/>
                                        <p:tgtEl>
                                          <p:spTgt spid="73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282030" y="70820"/>
            <a:ext cx="11684000" cy="66941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indent="388938" algn="just" fontAlgn="base">
              <a:lnSpc>
                <a:spcPct val="150000"/>
              </a:lnSpc>
              <a:spcBef>
                <a:spcPct val="0"/>
              </a:spcBef>
              <a:spcAft>
                <a:spcPct val="0"/>
              </a:spcAft>
            </a:pPr>
            <a:r>
              <a:rPr lang="en-US" sz="2600" b="1" dirty="0">
                <a:solidFill>
                  <a:srgbClr val="FF3300"/>
                </a:solidFill>
                <a:latin typeface="Times New Roman" pitchFamily="18" charset="0"/>
                <a:cs typeface="Times New Roman" pitchFamily="18" charset="0"/>
              </a:rPr>
              <a:t>3. </a:t>
            </a:r>
            <a:r>
              <a:rPr lang="en-US" sz="2600" b="1" dirty="0" err="1">
                <a:solidFill>
                  <a:srgbClr val="FF3300"/>
                </a:solidFill>
                <a:latin typeface="Times New Roman" pitchFamily="18" charset="0"/>
                <a:cs typeface="Times New Roman" pitchFamily="18" charset="0"/>
              </a:rPr>
              <a:t>Nghệ</a:t>
            </a:r>
            <a:r>
              <a:rPr lang="en-US" sz="2600" b="1" dirty="0">
                <a:solidFill>
                  <a:srgbClr val="FF3300"/>
                </a:solidFill>
                <a:latin typeface="Times New Roman" pitchFamily="18" charset="0"/>
                <a:cs typeface="Times New Roman" pitchFamily="18" charset="0"/>
              </a:rPr>
              <a:t> </a:t>
            </a:r>
            <a:r>
              <a:rPr lang="en-US" sz="2600" b="1" dirty="0" err="1">
                <a:solidFill>
                  <a:srgbClr val="FF3300"/>
                </a:solidFill>
                <a:latin typeface="Times New Roman" pitchFamily="18" charset="0"/>
                <a:cs typeface="Times New Roman" pitchFamily="18" charset="0"/>
              </a:rPr>
              <a:t>thuật</a:t>
            </a:r>
            <a:r>
              <a:rPr lang="en-US" sz="2600" b="1" dirty="0">
                <a:solidFill>
                  <a:srgbClr val="FF3300"/>
                </a:solidFill>
                <a:latin typeface="Times New Roman" pitchFamily="18" charset="0"/>
                <a:cs typeface="Times New Roman" pitchFamily="18" charset="0"/>
              </a:rPr>
              <a:t> </a:t>
            </a:r>
            <a:r>
              <a:rPr lang="en-US" sz="2600" b="1" dirty="0" err="1">
                <a:solidFill>
                  <a:srgbClr val="FF3300"/>
                </a:solidFill>
                <a:latin typeface="Times New Roman" pitchFamily="18" charset="0"/>
                <a:cs typeface="Times New Roman" pitchFamily="18" charset="0"/>
              </a:rPr>
              <a:t>đậm</a:t>
            </a:r>
            <a:r>
              <a:rPr lang="en-US" sz="2600" b="1" dirty="0">
                <a:solidFill>
                  <a:srgbClr val="FF3300"/>
                </a:solidFill>
                <a:latin typeface="Times New Roman" pitchFamily="18" charset="0"/>
                <a:cs typeface="Times New Roman" pitchFamily="18" charset="0"/>
              </a:rPr>
              <a:t> </a:t>
            </a:r>
            <a:r>
              <a:rPr lang="en-US" sz="2600" b="1" dirty="0" err="1">
                <a:solidFill>
                  <a:srgbClr val="FF3300"/>
                </a:solidFill>
                <a:latin typeface="Times New Roman" pitchFamily="18" charset="0"/>
                <a:cs typeface="Times New Roman" pitchFamily="18" charset="0"/>
              </a:rPr>
              <a:t>đà</a:t>
            </a:r>
            <a:r>
              <a:rPr lang="en-US" sz="2600" b="1" dirty="0">
                <a:solidFill>
                  <a:srgbClr val="FF3300"/>
                </a:solidFill>
                <a:latin typeface="Times New Roman" pitchFamily="18" charset="0"/>
                <a:cs typeface="Times New Roman" pitchFamily="18" charset="0"/>
              </a:rPr>
              <a:t> </a:t>
            </a:r>
            <a:r>
              <a:rPr lang="en-US" sz="2600" b="1" dirty="0" err="1">
                <a:solidFill>
                  <a:srgbClr val="FF3300"/>
                </a:solidFill>
                <a:latin typeface="Times New Roman" pitchFamily="18" charset="0"/>
                <a:cs typeface="Times New Roman" pitchFamily="18" charset="0"/>
              </a:rPr>
              <a:t>tính</a:t>
            </a:r>
            <a:r>
              <a:rPr lang="en-US" sz="2600" b="1" dirty="0">
                <a:solidFill>
                  <a:srgbClr val="FF3300"/>
                </a:solidFill>
                <a:latin typeface="Times New Roman" pitchFamily="18" charset="0"/>
                <a:cs typeface="Times New Roman" pitchFamily="18" charset="0"/>
              </a:rPr>
              <a:t> </a:t>
            </a:r>
            <a:r>
              <a:rPr lang="en-US" sz="2600" b="1" dirty="0" err="1">
                <a:solidFill>
                  <a:srgbClr val="FF3300"/>
                </a:solidFill>
                <a:latin typeface="Times New Roman" pitchFamily="18" charset="0"/>
                <a:cs typeface="Times New Roman" pitchFamily="18" charset="0"/>
              </a:rPr>
              <a:t>dân</a:t>
            </a:r>
            <a:r>
              <a:rPr lang="en-US" sz="2600" b="1" dirty="0">
                <a:solidFill>
                  <a:srgbClr val="FF3300"/>
                </a:solidFill>
                <a:latin typeface="Times New Roman" pitchFamily="18" charset="0"/>
                <a:cs typeface="Times New Roman" pitchFamily="18" charset="0"/>
              </a:rPr>
              <a:t> </a:t>
            </a:r>
            <a:r>
              <a:rPr lang="en-US" sz="2600" b="1" dirty="0" err="1">
                <a:solidFill>
                  <a:srgbClr val="FF3300"/>
                </a:solidFill>
                <a:latin typeface="Times New Roman" pitchFamily="18" charset="0"/>
                <a:cs typeface="Times New Roman" pitchFamily="18" charset="0"/>
              </a:rPr>
              <a:t>tộc</a:t>
            </a:r>
            <a:r>
              <a:rPr lang="en-US" sz="2600" b="1" dirty="0">
                <a:solidFill>
                  <a:srgbClr val="FF3300"/>
                </a:solidFill>
                <a:latin typeface="Times New Roman" pitchFamily="18" charset="0"/>
                <a:cs typeface="Times New Roman" pitchFamily="18" charset="0"/>
              </a:rPr>
              <a:t>:</a:t>
            </a:r>
          </a:p>
          <a:p>
            <a:pPr marL="514350" indent="-514350" algn="just" fontAlgn="base">
              <a:lnSpc>
                <a:spcPct val="150000"/>
              </a:lnSpc>
              <a:spcBef>
                <a:spcPct val="0"/>
              </a:spcBef>
              <a:spcAft>
                <a:spcPct val="0"/>
              </a:spcAft>
              <a:buAutoNum type="alphaLcPeriod"/>
            </a:pPr>
            <a:r>
              <a:rPr lang="en-US" sz="2600" b="1" dirty="0" err="1">
                <a:solidFill>
                  <a:srgbClr val="0000FF"/>
                </a:solidFill>
                <a:latin typeface="Times New Roman" pitchFamily="18" charset="0"/>
                <a:cs typeface="Times New Roman" pitchFamily="18" charset="0"/>
              </a:rPr>
              <a:t>Về</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thể</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loại</a:t>
            </a:r>
            <a:r>
              <a:rPr lang="en-US" sz="2600" b="1" dirty="0">
                <a:solidFill>
                  <a:srgbClr val="0000FF"/>
                </a:solidFill>
                <a:latin typeface="Times New Roman" pitchFamily="18" charset="0"/>
                <a:cs typeface="Times New Roman" pitchFamily="18" charset="0"/>
              </a:rPr>
              <a:t>:</a:t>
            </a:r>
          </a:p>
          <a:p>
            <a:pPr marL="457200" indent="-457200" algn="just" fontAlgn="base">
              <a:lnSpc>
                <a:spcPct val="150000"/>
              </a:lnSpc>
              <a:spcBef>
                <a:spcPct val="0"/>
              </a:spcBef>
              <a:spcAft>
                <a:spcPct val="0"/>
              </a:spcAft>
              <a:buFontTx/>
              <a:buChar char="-"/>
            </a:pPr>
            <a:r>
              <a:rPr lang="en-US" sz="2600" b="1" dirty="0" err="1">
                <a:solidFill>
                  <a:srgbClr val="000000"/>
                </a:solidFill>
                <a:latin typeface="Times New Roman" pitchFamily="18" charset="0"/>
                <a:cs typeface="Times New Roman" pitchFamily="18" charset="0"/>
              </a:rPr>
              <a:t>Sử</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dụng</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thể</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thơ</a:t>
            </a:r>
            <a:r>
              <a:rPr lang="en-US" sz="2600" b="1" dirty="0">
                <a:solidFill>
                  <a:srgbClr val="000000"/>
                </a:solidFill>
                <a:latin typeface="Times New Roman" pitchFamily="18" charset="0"/>
                <a:cs typeface="Times New Roman" pitchFamily="18" charset="0"/>
              </a:rPr>
              <a:t>:</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lục</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bát</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một</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thể</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thơ</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truyền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thống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mang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vẻ</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đẹp</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cổ</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điển</a:t>
            </a:r>
            <a:r>
              <a:rPr lang="en-US" sz="2600" dirty="0">
                <a:solidFill>
                  <a:srgbClr val="000000"/>
                </a:solidFill>
                <a:latin typeface="Times New Roman" pitchFamily="18" charset="0"/>
                <a:cs typeface="Times New Roman" pitchFamily="18" charset="0"/>
              </a:rPr>
              <a:t>.</a:t>
            </a:r>
          </a:p>
          <a:p>
            <a:pPr marL="457200" indent="-457200" algn="just" fontAlgn="base">
              <a:lnSpc>
                <a:spcPct val="150000"/>
              </a:lnSpc>
              <a:spcBef>
                <a:spcPct val="0"/>
              </a:spcBef>
              <a:spcAft>
                <a:spcPct val="0"/>
              </a:spcAft>
              <a:buFontTx/>
              <a:buChar char="-"/>
            </a:pPr>
            <a:r>
              <a:rPr lang="en-US" sz="2600" b="1" dirty="0" err="1">
                <a:solidFill>
                  <a:srgbClr val="000000"/>
                </a:solidFill>
                <a:latin typeface="Times New Roman" pitchFamily="18" charset="0"/>
                <a:cs typeface="Times New Roman" pitchFamily="18" charset="0"/>
              </a:rPr>
              <a:t>Cấu</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tứ</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bài</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thơ</a:t>
            </a:r>
            <a:r>
              <a:rPr lang="en-US" sz="2600" b="1" dirty="0">
                <a:solidFill>
                  <a:srgbClr val="000000"/>
                </a:solidFill>
                <a:latin typeface="Times New Roman" pitchFamily="18" charset="0"/>
                <a:cs typeface="Times New Roman" pitchFamily="18" charset="0"/>
              </a:rPr>
              <a:t>:</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là</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cấu</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tứ</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ca</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dao</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với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lối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đối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đáp</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của</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hai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nhân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vật</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trữ</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tình</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mình</a:t>
            </a:r>
            <a:r>
              <a:rPr lang="en-US" sz="2600" dirty="0">
                <a:solidFill>
                  <a:srgbClr val="000000"/>
                </a:solidFill>
                <a:latin typeface="Times New Roman" pitchFamily="18" charset="0"/>
                <a:cs typeface="Times New Roman" pitchFamily="18" charset="0"/>
              </a:rPr>
              <a:t>" - "ta“.</a:t>
            </a:r>
          </a:p>
          <a:p>
            <a:pPr marL="457200" indent="-457200" algn="just" fontAlgn="base">
              <a:lnSpc>
                <a:spcPct val="150000"/>
              </a:lnSpc>
              <a:spcBef>
                <a:spcPct val="0"/>
              </a:spcBef>
              <a:spcAft>
                <a:spcPct val="0"/>
              </a:spcAft>
              <a:buFontTx/>
              <a:buChar char="-"/>
            </a:pPr>
            <a:r>
              <a:rPr lang="en-US" sz="2600" b="1" dirty="0" err="1">
                <a:solidFill>
                  <a:srgbClr val="000000"/>
                </a:solidFill>
                <a:latin typeface="Times New Roman" pitchFamily="18" charset="0"/>
                <a:cs typeface="Times New Roman" pitchFamily="18" charset="0"/>
              </a:rPr>
              <a:t>Sử</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dụng</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hình</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thức</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tiểu</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đối</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của</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ca</a:t>
            </a:r>
            <a:r>
              <a:rPr lang="en-US" sz="2600" b="1" dirty="0">
                <a:solidFill>
                  <a:srgbClr val="000000"/>
                </a:solidFill>
                <a:latin typeface="Times New Roman" pitchFamily="18" charset="0"/>
                <a:cs typeface="Times New Roman" pitchFamily="18" charset="0"/>
              </a:rPr>
              <a:t> </a:t>
            </a:r>
            <a:r>
              <a:rPr lang="en-US" sz="2600" b="1" dirty="0" err="1">
                <a:solidFill>
                  <a:srgbClr val="000000"/>
                </a:solidFill>
                <a:latin typeface="Times New Roman" pitchFamily="18" charset="0"/>
                <a:cs typeface="Times New Roman" pitchFamily="18" charset="0"/>
              </a:rPr>
              <a:t>dao</a:t>
            </a:r>
            <a:r>
              <a:rPr lang="en-US" sz="2600" b="1" dirty="0">
                <a:solidFill>
                  <a:srgbClr val="000000"/>
                </a:solidFill>
                <a:latin typeface="Times New Roman" pitchFamily="18" charset="0"/>
                <a:cs typeface="Times New Roman" pitchFamily="18" charset="0"/>
              </a:rPr>
              <a:t>:</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vừa</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nhấn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mạnh</a:t>
            </a:r>
            <a:r>
              <a:rPr lang="en-US" sz="2600" dirty="0">
                <a:solidFill>
                  <a:srgbClr val="000000"/>
                </a:solidFill>
                <a:latin typeface="Times New Roman" pitchFamily="18" charset="0"/>
                <a:cs typeface="Times New Roman" pitchFamily="18" charset="0"/>
              </a:rPr>
              <a:t> ý </a:t>
            </a:r>
            <a:r>
              <a:rPr lang="en-US" sz="2600" dirty="0" err="1">
                <a:solidFill>
                  <a:srgbClr val="000000"/>
                </a:solidFill>
                <a:latin typeface="Times New Roman" pitchFamily="18" charset="0"/>
                <a:cs typeface="Times New Roman" pitchFamily="18" charset="0"/>
              </a:rPr>
              <a:t>vừa</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tạo</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ra</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nhịp</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thơ</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cân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xứng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uyển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chuyển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làm</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cho</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lời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thơ</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dễ</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nhớ</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dễ</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thuộc</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thấm</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sâu</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vào</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tâm</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tư</a:t>
            </a:r>
            <a:r>
              <a:rPr lang="en-US" sz="2600" dirty="0">
                <a:solidFill>
                  <a:srgbClr val="000000"/>
                </a:solidFill>
                <a:latin typeface="Times New Roman" pitchFamily="18" charset="0"/>
                <a:cs typeface="Times New Roman" pitchFamily="18" charset="0"/>
              </a:rPr>
              <a:t>:</a:t>
            </a:r>
          </a:p>
          <a:p>
            <a:pPr indent="388938" algn="just" fontAlgn="base">
              <a:lnSpc>
                <a:spcPct val="150000"/>
              </a:lnSpc>
              <a:spcBef>
                <a:spcPct val="0"/>
              </a:spcBef>
              <a:spcAft>
                <a:spcPct val="0"/>
              </a:spcAft>
            </a:pPr>
            <a:r>
              <a:rPr lang="en-US" sz="2600" i="1" dirty="0">
                <a:solidFill>
                  <a:srgbClr val="0000FF"/>
                </a:solidFill>
                <a:latin typeface="Times New Roman" pitchFamily="18" charset="0"/>
                <a:cs typeface="Times New Roman" pitchFamily="18" charset="0"/>
              </a:rPr>
              <a:t>  + “</a:t>
            </a:r>
            <a:r>
              <a:rPr lang="en-US" sz="2600" i="1" dirty="0" err="1">
                <a:solidFill>
                  <a:srgbClr val="0000FF"/>
                </a:solidFill>
                <a:latin typeface="Times New Roman" pitchFamily="18" charset="0"/>
                <a:cs typeface="Times New Roman" pitchFamily="18" charset="0"/>
              </a:rPr>
              <a:t>Nhìn</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cây</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nhớ</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núi</a:t>
            </a:r>
            <a:r>
              <a:rPr lang="en-US" sz="2600" i="1" dirty="0">
                <a:solidFill>
                  <a:srgbClr val="0000FF"/>
                </a:solidFill>
                <a:latin typeface="Times New Roman" pitchFamily="18" charset="0"/>
                <a:cs typeface="Times New Roman" pitchFamily="18" charset="0"/>
              </a:rPr>
              <a:t>/</a:t>
            </a:r>
            <a:r>
              <a:rPr lang="en-US" sz="2600" i="1" dirty="0" err="1">
                <a:solidFill>
                  <a:srgbClr val="0000FF"/>
                </a:solidFill>
                <a:latin typeface="Times New Roman" pitchFamily="18" charset="0"/>
                <a:cs typeface="Times New Roman" pitchFamily="18" charset="0"/>
              </a:rPr>
              <a:t>nhìn</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sông</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nhớ</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nguồn</a:t>
            </a:r>
            <a:r>
              <a:rPr lang="en-US" sz="2600" i="1" dirty="0">
                <a:solidFill>
                  <a:srgbClr val="0000FF"/>
                </a:solidFill>
                <a:latin typeface="Times New Roman" pitchFamily="18" charset="0"/>
                <a:cs typeface="Times New Roman" pitchFamily="18" charset="0"/>
              </a:rPr>
              <a:t>”</a:t>
            </a:r>
          </a:p>
          <a:p>
            <a:pPr indent="388938" algn="just" fontAlgn="base">
              <a:lnSpc>
                <a:spcPct val="150000"/>
              </a:lnSpc>
              <a:spcBef>
                <a:spcPct val="0"/>
              </a:spcBef>
              <a:spcAft>
                <a:spcPct val="0"/>
              </a:spcAft>
            </a:pPr>
            <a:r>
              <a:rPr lang="en-US" sz="2600" i="1" dirty="0">
                <a:solidFill>
                  <a:srgbClr val="0000FF"/>
                </a:solidFill>
                <a:latin typeface="Times New Roman" pitchFamily="18" charset="0"/>
                <a:cs typeface="Times New Roman" pitchFamily="18" charset="0"/>
              </a:rPr>
              <a:t>  + “</a:t>
            </a:r>
            <a:r>
              <a:rPr lang="en-US" sz="2600" i="1" dirty="0" err="1">
                <a:solidFill>
                  <a:srgbClr val="0000FF"/>
                </a:solidFill>
                <a:latin typeface="Times New Roman" pitchFamily="18" charset="0"/>
                <a:cs typeface="Times New Roman" pitchFamily="18" charset="0"/>
              </a:rPr>
              <a:t>Bâng</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khuâng</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trong</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dạ</a:t>
            </a:r>
            <a:r>
              <a:rPr lang="en-US" sz="2600" i="1" dirty="0">
                <a:solidFill>
                  <a:srgbClr val="0000FF"/>
                </a:solidFill>
                <a:latin typeface="Times New Roman" pitchFamily="18" charset="0"/>
                <a:cs typeface="Times New Roman" pitchFamily="18" charset="0"/>
              </a:rPr>
              <a:t> / </a:t>
            </a:r>
            <a:r>
              <a:rPr lang="en-US" sz="2600" i="1" dirty="0" err="1">
                <a:solidFill>
                  <a:srgbClr val="0000FF"/>
                </a:solidFill>
                <a:latin typeface="Times New Roman" pitchFamily="18" charset="0"/>
                <a:cs typeface="Times New Roman" pitchFamily="18" charset="0"/>
              </a:rPr>
              <a:t>bồn</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chồn</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bước</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đi</a:t>
            </a:r>
            <a:r>
              <a:rPr lang="en-US" sz="2600" i="1" dirty="0">
                <a:solidFill>
                  <a:srgbClr val="0000FF"/>
                </a:solidFill>
                <a:latin typeface="Times New Roman" pitchFamily="18" charset="0"/>
                <a:cs typeface="Times New Roman" pitchFamily="18" charset="0"/>
              </a:rPr>
              <a:t>”</a:t>
            </a:r>
          </a:p>
          <a:p>
            <a:pPr indent="388938" algn="just" fontAlgn="base">
              <a:lnSpc>
                <a:spcPct val="150000"/>
              </a:lnSpc>
              <a:spcBef>
                <a:spcPct val="0"/>
              </a:spcBef>
              <a:spcAft>
                <a:spcPct val="0"/>
              </a:spcAft>
            </a:pPr>
            <a:r>
              <a:rPr lang="en-US" sz="2600" i="1" dirty="0">
                <a:solidFill>
                  <a:srgbClr val="0000FF"/>
                </a:solidFill>
                <a:latin typeface="Times New Roman" pitchFamily="18" charset="0"/>
                <a:cs typeface="Times New Roman" pitchFamily="18" charset="0"/>
              </a:rPr>
              <a:t>  + “</a:t>
            </a:r>
            <a:r>
              <a:rPr lang="en-US" sz="2600" i="1" dirty="0" err="1">
                <a:solidFill>
                  <a:srgbClr val="0000FF"/>
                </a:solidFill>
                <a:latin typeface="Times New Roman" pitchFamily="18" charset="0"/>
                <a:cs typeface="Times New Roman" pitchFamily="18" charset="0"/>
              </a:rPr>
              <a:t>Trám</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bùi</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để</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rụng</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măng</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mai</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để</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già</a:t>
            </a:r>
            <a:r>
              <a:rPr lang="en-US" sz="2600" i="1" dirty="0">
                <a:solidFill>
                  <a:srgbClr val="0000FF"/>
                </a:solidFill>
                <a:latin typeface="Times New Roman" pitchFamily="18" charset="0"/>
                <a:cs typeface="Times New Roman" pitchFamily="18" charset="0"/>
              </a:rPr>
              <a:t>”</a:t>
            </a:r>
          </a:p>
          <a:p>
            <a:pPr indent="388938" algn="just" fontAlgn="base">
              <a:lnSpc>
                <a:spcPct val="150000"/>
              </a:lnSpc>
              <a:spcBef>
                <a:spcPct val="0"/>
              </a:spcBef>
              <a:spcAft>
                <a:spcPct val="0"/>
              </a:spcAft>
            </a:pPr>
            <a:r>
              <a:rPr lang="en-US" sz="2600" i="1" dirty="0">
                <a:solidFill>
                  <a:srgbClr val="0000FF"/>
                </a:solidFill>
                <a:latin typeface="Times New Roman" pitchFamily="18" charset="0"/>
                <a:cs typeface="Times New Roman" pitchFamily="18" charset="0"/>
              </a:rPr>
              <a:t>  + “</a:t>
            </a:r>
            <a:r>
              <a:rPr lang="en-US" sz="2600" i="1" dirty="0" err="1">
                <a:solidFill>
                  <a:srgbClr val="0000FF"/>
                </a:solidFill>
                <a:latin typeface="Times New Roman" pitchFamily="18" charset="0"/>
                <a:cs typeface="Times New Roman" pitchFamily="18" charset="0"/>
              </a:rPr>
              <a:t>Nông</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thôn</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phát</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động</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giao</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thông</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mở</a:t>
            </a:r>
            <a:r>
              <a:rPr lang="en-US" sz="2600" i="1" dirty="0">
                <a:solidFill>
                  <a:srgbClr val="0000FF"/>
                </a:solidFill>
                <a:latin typeface="Times New Roman" pitchFamily="18" charset="0"/>
                <a:cs typeface="Times New Roman" pitchFamily="18" charset="0"/>
              </a:rPr>
              <a:t> </a:t>
            </a:r>
            <a:r>
              <a:rPr lang="en-US" sz="2600" i="1" dirty="0" err="1">
                <a:solidFill>
                  <a:srgbClr val="0000FF"/>
                </a:solidFill>
                <a:latin typeface="Times New Roman" pitchFamily="18" charset="0"/>
                <a:cs typeface="Times New Roman" pitchFamily="18" charset="0"/>
              </a:rPr>
              <a:t>đường</a:t>
            </a:r>
            <a:r>
              <a:rPr lang="en-US" sz="2600" i="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814173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blinds(horizontal)">
                                      <p:cBhvr>
                                        <p:cTn id="7" dur="500"/>
                                        <p:tgtEl>
                                          <p:spTgt spid="747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4754">
                                            <p:txEl>
                                              <p:pRg st="1" end="1"/>
                                            </p:txEl>
                                          </p:spTgt>
                                        </p:tgtEl>
                                        <p:attrNameLst>
                                          <p:attrName>style.visibility</p:attrName>
                                        </p:attrNameLst>
                                      </p:cBhvr>
                                      <p:to>
                                        <p:strVal val="visible"/>
                                      </p:to>
                                    </p:set>
                                    <p:animEffect transition="in" filter="blinds(horizontal)">
                                      <p:cBhvr>
                                        <p:cTn id="12" dur="500"/>
                                        <p:tgtEl>
                                          <p:spTgt spid="747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4754">
                                            <p:txEl>
                                              <p:pRg st="2" end="2"/>
                                            </p:txEl>
                                          </p:spTgt>
                                        </p:tgtEl>
                                        <p:attrNameLst>
                                          <p:attrName>style.visibility</p:attrName>
                                        </p:attrNameLst>
                                      </p:cBhvr>
                                      <p:to>
                                        <p:strVal val="visible"/>
                                      </p:to>
                                    </p:set>
                                    <p:animEffect transition="in" filter="blinds(horizontal)">
                                      <p:cBhvr>
                                        <p:cTn id="17" dur="500"/>
                                        <p:tgtEl>
                                          <p:spTgt spid="747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4754">
                                            <p:txEl>
                                              <p:pRg st="3" end="3"/>
                                            </p:txEl>
                                          </p:spTgt>
                                        </p:tgtEl>
                                        <p:attrNameLst>
                                          <p:attrName>style.visibility</p:attrName>
                                        </p:attrNameLst>
                                      </p:cBhvr>
                                      <p:to>
                                        <p:strVal val="visible"/>
                                      </p:to>
                                    </p:set>
                                    <p:animEffect transition="in" filter="blinds(horizontal)">
                                      <p:cBhvr>
                                        <p:cTn id="22" dur="500"/>
                                        <p:tgtEl>
                                          <p:spTgt spid="747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4754">
                                            <p:txEl>
                                              <p:pRg st="4" end="4"/>
                                            </p:txEl>
                                          </p:spTgt>
                                        </p:tgtEl>
                                        <p:attrNameLst>
                                          <p:attrName>style.visibility</p:attrName>
                                        </p:attrNameLst>
                                      </p:cBhvr>
                                      <p:to>
                                        <p:strVal val="visible"/>
                                      </p:to>
                                    </p:set>
                                    <p:animEffect transition="in" filter="blinds(horizontal)">
                                      <p:cBhvr>
                                        <p:cTn id="27" dur="500"/>
                                        <p:tgtEl>
                                          <p:spTgt spid="7475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74754">
                                            <p:txEl>
                                              <p:pRg st="5" end="5"/>
                                            </p:txEl>
                                          </p:spTgt>
                                        </p:tgtEl>
                                        <p:attrNameLst>
                                          <p:attrName>style.visibility</p:attrName>
                                        </p:attrNameLst>
                                      </p:cBhvr>
                                      <p:to>
                                        <p:strVal val="visible"/>
                                      </p:to>
                                    </p:set>
                                    <p:animEffect transition="in" filter="blinds(horizontal)">
                                      <p:cBhvr>
                                        <p:cTn id="32" dur="500"/>
                                        <p:tgtEl>
                                          <p:spTgt spid="7475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74754">
                                            <p:txEl>
                                              <p:pRg st="6" end="6"/>
                                            </p:txEl>
                                          </p:spTgt>
                                        </p:tgtEl>
                                        <p:attrNameLst>
                                          <p:attrName>style.visibility</p:attrName>
                                        </p:attrNameLst>
                                      </p:cBhvr>
                                      <p:to>
                                        <p:strVal val="visible"/>
                                      </p:to>
                                    </p:set>
                                    <p:animEffect transition="in" filter="blinds(horizontal)">
                                      <p:cBhvr>
                                        <p:cTn id="37" dur="500"/>
                                        <p:tgtEl>
                                          <p:spTgt spid="7475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74754">
                                            <p:txEl>
                                              <p:pRg st="7" end="7"/>
                                            </p:txEl>
                                          </p:spTgt>
                                        </p:tgtEl>
                                        <p:attrNameLst>
                                          <p:attrName>style.visibility</p:attrName>
                                        </p:attrNameLst>
                                      </p:cBhvr>
                                      <p:to>
                                        <p:strVal val="visible"/>
                                      </p:to>
                                    </p:set>
                                    <p:animEffect transition="in" filter="blinds(horizontal)">
                                      <p:cBhvr>
                                        <p:cTn id="42" dur="500"/>
                                        <p:tgtEl>
                                          <p:spTgt spid="74754">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74754">
                                            <p:txEl>
                                              <p:pRg st="8" end="8"/>
                                            </p:txEl>
                                          </p:spTgt>
                                        </p:tgtEl>
                                        <p:attrNameLst>
                                          <p:attrName>style.visibility</p:attrName>
                                        </p:attrNameLst>
                                      </p:cBhvr>
                                      <p:to>
                                        <p:strVal val="visible"/>
                                      </p:to>
                                    </p:set>
                                    <p:animEffect transition="in" filter="blinds(horizontal)">
                                      <p:cBhvr>
                                        <p:cTn id="47" dur="500"/>
                                        <p:tgtEl>
                                          <p:spTgt spid="7475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40136" y="171936"/>
            <a:ext cx="11684000" cy="60220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indent="388938" algn="just" fontAlgn="base">
              <a:lnSpc>
                <a:spcPct val="150000"/>
              </a:lnSpc>
              <a:spcBef>
                <a:spcPct val="0"/>
              </a:spcBef>
              <a:spcAft>
                <a:spcPct val="0"/>
              </a:spcAft>
            </a:pPr>
            <a:r>
              <a:rPr lang="vi-VN" sz="2600" b="1" dirty="0">
                <a:solidFill>
                  <a:srgbClr val="0000FF"/>
                </a:solidFill>
                <a:latin typeface="Times New Roman" pitchFamily="18" charset="0"/>
                <a:cs typeface="Times New Roman" pitchFamily="18" charset="0"/>
              </a:rPr>
              <a:t>b. Về ngôn ngữ:</a:t>
            </a:r>
          </a:p>
          <a:p>
            <a:pPr marL="457200" indent="-457200" algn="just" fontAlgn="base">
              <a:lnSpc>
                <a:spcPct val="150000"/>
              </a:lnSpc>
              <a:spcBef>
                <a:spcPct val="0"/>
              </a:spcBef>
              <a:spcAft>
                <a:spcPct val="0"/>
              </a:spcAft>
              <a:buFontTx/>
              <a:buChar char="-"/>
            </a:pPr>
            <a:r>
              <a:rPr lang="vi-VN" sz="2600" b="1" dirty="0">
                <a:solidFill>
                  <a:srgbClr val="000000"/>
                </a:solidFill>
                <a:latin typeface="Times New Roman" pitchFamily="18" charset="0"/>
                <a:cs typeface="Times New Roman" pitchFamily="18" charset="0"/>
              </a:rPr>
              <a:t>Sử dụng lời ăn tiếng nói của nhân dân</a:t>
            </a:r>
            <a:r>
              <a:rPr lang="en-US" sz="2600" b="1" dirty="0">
                <a:solidFill>
                  <a:srgbClr val="000000"/>
                </a:solidFill>
                <a:latin typeface="Times New Roman" pitchFamily="18" charset="0"/>
                <a:cs typeface="Times New Roman" pitchFamily="18" charset="0"/>
              </a:rPr>
              <a:t>:</a:t>
            </a:r>
            <a:r>
              <a:rPr lang="vi-VN" sz="2600" dirty="0">
                <a:solidFill>
                  <a:srgbClr val="000000"/>
                </a:solidFill>
                <a:latin typeface="Times New Roman" pitchFamily="18" charset="0"/>
                <a:cs typeface="Times New Roman" pitchFamily="18" charset="0"/>
              </a:rPr>
              <a:t> rất giản dị, mộc mạc nhưng cũng rất sinh động</a:t>
            </a:r>
            <a:r>
              <a:rPr lang="en-US" sz="2600" dirty="0">
                <a:solidFill>
                  <a:srgbClr val="000000"/>
                </a:solidFill>
                <a:latin typeface="Times New Roman" pitchFamily="18" charset="0"/>
                <a:cs typeface="Times New Roman" pitchFamily="18" charset="0"/>
              </a:rPr>
              <a:t>.</a:t>
            </a:r>
          </a:p>
          <a:p>
            <a:pPr marL="457200" indent="-457200" algn="just" fontAlgn="base">
              <a:lnSpc>
                <a:spcPct val="150000"/>
              </a:lnSpc>
              <a:spcBef>
                <a:spcPct val="0"/>
              </a:spcBef>
              <a:spcAft>
                <a:spcPct val="0"/>
              </a:spcAft>
              <a:buFont typeface="Wingdings" pitchFamily="2" charset="2"/>
              <a:buChar char="à"/>
            </a:pPr>
            <a:r>
              <a:rPr lang="vi-VN" sz="2600" dirty="0">
                <a:solidFill>
                  <a:srgbClr val="000000"/>
                </a:solidFill>
                <a:latin typeface="Times New Roman" pitchFamily="18" charset="0"/>
                <a:cs typeface="Times New Roman" pitchFamily="18" charset="0"/>
              </a:rPr>
              <a:t>để tái hiện một thời cách mạng và kháng chiến đầy gian khổ mà dạt dào nghĩa tình.</a:t>
            </a:r>
          </a:p>
          <a:p>
            <a:pPr indent="388938" algn="just" fontAlgn="base">
              <a:lnSpc>
                <a:spcPct val="150000"/>
              </a:lnSpc>
              <a:spcBef>
                <a:spcPct val="0"/>
              </a:spcBef>
              <a:spcAft>
                <a:spcPct val="0"/>
              </a:spcAft>
            </a:pPr>
            <a:r>
              <a:rPr lang="vi-VN" sz="2600" dirty="0">
                <a:solidFill>
                  <a:srgbClr val="000000"/>
                </a:solidFill>
                <a:latin typeface="Times New Roman" pitchFamily="18" charset="0"/>
                <a:cs typeface="Times New Roman" pitchFamily="18" charset="0"/>
              </a:rPr>
              <a:t>+ Đó là thứ ngôn ngữ rất giàu hình ảnh cụ thể:</a:t>
            </a:r>
          </a:p>
          <a:p>
            <a:pPr indent="388938" algn="ctr" fontAlgn="base">
              <a:lnSpc>
                <a:spcPct val="150000"/>
              </a:lnSpc>
              <a:spcBef>
                <a:spcPct val="0"/>
              </a:spcBef>
              <a:spcAft>
                <a:spcPct val="0"/>
              </a:spcAft>
            </a:pPr>
            <a:r>
              <a:rPr lang="vi-VN" sz="2600" b="1" dirty="0">
                <a:solidFill>
                  <a:srgbClr val="0000FF"/>
                </a:solidFill>
                <a:latin typeface="Times New Roman" pitchFamily="18" charset="0"/>
                <a:cs typeface="Times New Roman" pitchFamily="18" charset="0"/>
              </a:rPr>
              <a:t>“</a:t>
            </a:r>
            <a:r>
              <a:rPr lang="vi-VN" sz="2600" b="1" i="1" dirty="0">
                <a:solidFill>
                  <a:srgbClr val="0000FF"/>
                </a:solidFill>
                <a:latin typeface="Times New Roman" pitchFamily="18" charset="0"/>
                <a:cs typeface="Times New Roman" pitchFamily="18" charset="0"/>
              </a:rPr>
              <a:t>Nghìn đêm </a:t>
            </a:r>
            <a:r>
              <a:rPr lang="vi-VN" sz="2600" b="1" i="1" u="sng" dirty="0">
                <a:solidFill>
                  <a:srgbClr val="0000FF"/>
                </a:solidFill>
                <a:latin typeface="Times New Roman" pitchFamily="18" charset="0"/>
                <a:cs typeface="Times New Roman" pitchFamily="18" charset="0"/>
              </a:rPr>
              <a:t>thăm thẳm sương dày</a:t>
            </a:r>
            <a:r>
              <a:rPr lang="vi-VN" sz="2600" b="1" i="1" dirty="0">
                <a:solidFill>
                  <a:srgbClr val="0000FF"/>
                </a:solidFill>
                <a:latin typeface="Times New Roman" pitchFamily="18" charset="0"/>
                <a:cs typeface="Times New Roman" pitchFamily="18" charset="0"/>
              </a:rPr>
              <a:t>”</a:t>
            </a:r>
          </a:p>
          <a:p>
            <a:pPr indent="388938" algn="ctr" fontAlgn="base">
              <a:lnSpc>
                <a:spcPct val="150000"/>
              </a:lnSpc>
              <a:spcBef>
                <a:spcPct val="0"/>
              </a:spcBef>
              <a:spcAft>
                <a:spcPct val="0"/>
              </a:spcAft>
            </a:pPr>
            <a:r>
              <a:rPr lang="vi-VN" sz="2600" b="1" i="1" dirty="0">
                <a:solidFill>
                  <a:srgbClr val="0000FF"/>
                </a:solidFill>
                <a:latin typeface="Times New Roman" pitchFamily="18" charset="0"/>
                <a:cs typeface="Times New Roman" pitchFamily="18" charset="0"/>
              </a:rPr>
              <a:t>“Nắng trưa </a:t>
            </a:r>
            <a:r>
              <a:rPr lang="vi-VN" sz="2600" b="1" i="1" u="sng" dirty="0">
                <a:solidFill>
                  <a:srgbClr val="0000FF"/>
                </a:solidFill>
                <a:latin typeface="Times New Roman" pitchFamily="18" charset="0"/>
                <a:cs typeface="Times New Roman" pitchFamily="18" charset="0"/>
              </a:rPr>
              <a:t>rực rỡ sao vàng</a:t>
            </a:r>
            <a:r>
              <a:rPr lang="vi-VN" sz="2600" b="1" i="1" dirty="0">
                <a:solidFill>
                  <a:srgbClr val="0000FF"/>
                </a:solidFill>
                <a:latin typeface="Times New Roman" pitchFamily="18" charset="0"/>
                <a:cs typeface="Times New Roman" pitchFamily="18" charset="0"/>
              </a:rPr>
              <a:t>”</a:t>
            </a:r>
            <a:endParaRPr lang="vi-VN" sz="2600" b="1" dirty="0">
              <a:solidFill>
                <a:srgbClr val="0000FF"/>
              </a:solidFill>
              <a:latin typeface="Times New Roman" pitchFamily="18" charset="0"/>
              <a:cs typeface="Times New Roman" pitchFamily="18" charset="0"/>
            </a:endParaRPr>
          </a:p>
          <a:p>
            <a:pPr indent="388938" algn="just" fontAlgn="base">
              <a:lnSpc>
                <a:spcPct val="150000"/>
              </a:lnSpc>
              <a:spcBef>
                <a:spcPct val="0"/>
              </a:spcBef>
              <a:spcAft>
                <a:spcPct val="0"/>
              </a:spcAft>
            </a:pPr>
            <a:r>
              <a:rPr lang="vi-VN" sz="2600" dirty="0">
                <a:solidFill>
                  <a:srgbClr val="000000"/>
                </a:solidFill>
                <a:latin typeface="Times New Roman" pitchFamily="18" charset="0"/>
                <a:cs typeface="Times New Roman" pitchFamily="18" charset="0"/>
              </a:rPr>
              <a:t>+ Cũng là thứ ngôn ngữ giàu nhạc điệu:</a:t>
            </a:r>
          </a:p>
          <a:p>
            <a:pPr indent="388938" algn="ctr" fontAlgn="base">
              <a:lnSpc>
                <a:spcPct val="150000"/>
              </a:lnSpc>
              <a:spcBef>
                <a:spcPct val="0"/>
              </a:spcBef>
              <a:spcAft>
                <a:spcPct val="0"/>
              </a:spcAft>
            </a:pPr>
            <a:r>
              <a:rPr lang="vi-VN" sz="2600" b="1" dirty="0">
                <a:solidFill>
                  <a:srgbClr val="0000FF"/>
                </a:solidFill>
                <a:latin typeface="Times New Roman" pitchFamily="18" charset="0"/>
                <a:cs typeface="Times New Roman" pitchFamily="18" charset="0"/>
              </a:rPr>
              <a:t>“</a:t>
            </a:r>
            <a:r>
              <a:rPr lang="vi-VN" sz="2600" b="1" i="1" dirty="0">
                <a:solidFill>
                  <a:srgbClr val="0000FF"/>
                </a:solidFill>
                <a:latin typeface="Times New Roman" pitchFamily="18" charset="0"/>
                <a:cs typeface="Times New Roman" pitchFamily="18" charset="0"/>
              </a:rPr>
              <a:t>Chày </a:t>
            </a:r>
            <a:r>
              <a:rPr lang="vi-VN" sz="2600" b="1" i="1" u="sng" dirty="0">
                <a:solidFill>
                  <a:srgbClr val="0000FF"/>
                </a:solidFill>
                <a:latin typeface="Times New Roman" pitchFamily="18" charset="0"/>
                <a:cs typeface="Times New Roman" pitchFamily="18" charset="0"/>
              </a:rPr>
              <a:t>đêm</a:t>
            </a:r>
            <a:r>
              <a:rPr lang="vi-VN" sz="2600" b="1" i="1" dirty="0">
                <a:solidFill>
                  <a:srgbClr val="0000FF"/>
                </a:solidFill>
                <a:latin typeface="Times New Roman" pitchFamily="18" charset="0"/>
                <a:cs typeface="Times New Roman" pitchFamily="18" charset="0"/>
              </a:rPr>
              <a:t> nện cối </a:t>
            </a:r>
            <a:r>
              <a:rPr lang="vi-VN" sz="2600" b="1" i="1" u="sng" dirty="0">
                <a:solidFill>
                  <a:srgbClr val="0000FF"/>
                </a:solidFill>
                <a:latin typeface="Times New Roman" pitchFamily="18" charset="0"/>
                <a:cs typeface="Times New Roman" pitchFamily="18" charset="0"/>
              </a:rPr>
              <a:t>đều đều</a:t>
            </a:r>
            <a:r>
              <a:rPr lang="vi-VN" sz="2600" b="1" i="1" dirty="0">
                <a:solidFill>
                  <a:srgbClr val="0000FF"/>
                </a:solidFill>
                <a:latin typeface="Times New Roman" pitchFamily="18" charset="0"/>
                <a:cs typeface="Times New Roman" pitchFamily="18" charset="0"/>
              </a:rPr>
              <a:t> suối xa”</a:t>
            </a:r>
          </a:p>
          <a:p>
            <a:pPr indent="388938" algn="ctr" fontAlgn="base">
              <a:lnSpc>
                <a:spcPct val="150000"/>
              </a:lnSpc>
              <a:spcBef>
                <a:spcPct val="0"/>
              </a:spcBef>
              <a:spcAft>
                <a:spcPct val="0"/>
              </a:spcAft>
            </a:pPr>
            <a:r>
              <a:rPr lang="vi-VN" sz="2600" b="1" i="1" dirty="0">
                <a:solidFill>
                  <a:srgbClr val="0000FF"/>
                </a:solidFill>
                <a:latin typeface="Times New Roman" pitchFamily="18" charset="0"/>
                <a:cs typeface="Times New Roman" pitchFamily="18" charset="0"/>
              </a:rPr>
              <a:t>“</a:t>
            </a:r>
            <a:r>
              <a:rPr lang="vi-VN" sz="2600" b="1" i="1" u="sng" dirty="0">
                <a:solidFill>
                  <a:srgbClr val="0000FF"/>
                </a:solidFill>
                <a:latin typeface="Times New Roman" pitchFamily="18" charset="0"/>
                <a:cs typeface="Times New Roman" pitchFamily="18" charset="0"/>
              </a:rPr>
              <a:t>Đêm đêm rầm rập</a:t>
            </a:r>
            <a:r>
              <a:rPr lang="vi-VN" sz="2600" b="1" i="1" dirty="0">
                <a:solidFill>
                  <a:srgbClr val="0000FF"/>
                </a:solidFill>
                <a:latin typeface="Times New Roman" pitchFamily="18" charset="0"/>
                <a:cs typeface="Times New Roman" pitchFamily="18" charset="0"/>
              </a:rPr>
              <a:t> như là </a:t>
            </a:r>
            <a:r>
              <a:rPr lang="vi-VN" sz="2600" b="1" i="1" u="sng" dirty="0">
                <a:solidFill>
                  <a:srgbClr val="0000FF"/>
                </a:solidFill>
                <a:latin typeface="Times New Roman" pitchFamily="18" charset="0"/>
                <a:cs typeface="Times New Roman" pitchFamily="18" charset="0"/>
              </a:rPr>
              <a:t>đất rung</a:t>
            </a:r>
            <a:r>
              <a:rPr lang="vi-VN" sz="2600" b="1" i="1" dirty="0">
                <a:solidFill>
                  <a:srgbClr val="0000FF"/>
                </a:solidFill>
                <a:latin typeface="Times New Roman" pitchFamily="18" charset="0"/>
                <a:cs typeface="Times New Roman" pitchFamily="18" charset="0"/>
              </a:rPr>
              <a:t>”</a:t>
            </a:r>
            <a:endParaRPr lang="en-US" sz="2600" b="1"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675606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5778">
                                            <p:txEl>
                                              <p:pRg st="0" end="0"/>
                                            </p:txEl>
                                          </p:spTgt>
                                        </p:tgtEl>
                                        <p:attrNameLst>
                                          <p:attrName>style.visibility</p:attrName>
                                        </p:attrNameLst>
                                      </p:cBhvr>
                                      <p:to>
                                        <p:strVal val="visible"/>
                                      </p:to>
                                    </p:set>
                                    <p:animEffect transition="in" filter="blinds(horizontal)">
                                      <p:cBhvr>
                                        <p:cTn id="7" dur="500"/>
                                        <p:tgtEl>
                                          <p:spTgt spid="757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5778">
                                            <p:txEl>
                                              <p:pRg st="1" end="1"/>
                                            </p:txEl>
                                          </p:spTgt>
                                        </p:tgtEl>
                                        <p:attrNameLst>
                                          <p:attrName>style.visibility</p:attrName>
                                        </p:attrNameLst>
                                      </p:cBhvr>
                                      <p:to>
                                        <p:strVal val="visible"/>
                                      </p:to>
                                    </p:set>
                                    <p:animEffect transition="in" filter="blinds(horizontal)">
                                      <p:cBhvr>
                                        <p:cTn id="12" dur="500"/>
                                        <p:tgtEl>
                                          <p:spTgt spid="757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5778">
                                            <p:txEl>
                                              <p:pRg st="2" end="2"/>
                                            </p:txEl>
                                          </p:spTgt>
                                        </p:tgtEl>
                                        <p:attrNameLst>
                                          <p:attrName>style.visibility</p:attrName>
                                        </p:attrNameLst>
                                      </p:cBhvr>
                                      <p:to>
                                        <p:strVal val="visible"/>
                                      </p:to>
                                    </p:set>
                                    <p:animEffect transition="in" filter="blinds(horizontal)">
                                      <p:cBhvr>
                                        <p:cTn id="17" dur="500"/>
                                        <p:tgtEl>
                                          <p:spTgt spid="757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5778">
                                            <p:txEl>
                                              <p:pRg st="3" end="3"/>
                                            </p:txEl>
                                          </p:spTgt>
                                        </p:tgtEl>
                                        <p:attrNameLst>
                                          <p:attrName>style.visibility</p:attrName>
                                        </p:attrNameLst>
                                      </p:cBhvr>
                                      <p:to>
                                        <p:strVal val="visible"/>
                                      </p:to>
                                    </p:set>
                                    <p:animEffect transition="in" filter="blinds(horizontal)">
                                      <p:cBhvr>
                                        <p:cTn id="22" dur="500"/>
                                        <p:tgtEl>
                                          <p:spTgt spid="757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5778">
                                            <p:txEl>
                                              <p:pRg st="4" end="4"/>
                                            </p:txEl>
                                          </p:spTgt>
                                        </p:tgtEl>
                                        <p:attrNameLst>
                                          <p:attrName>style.visibility</p:attrName>
                                        </p:attrNameLst>
                                      </p:cBhvr>
                                      <p:to>
                                        <p:strVal val="visible"/>
                                      </p:to>
                                    </p:set>
                                    <p:animEffect transition="in" filter="blinds(horizontal)">
                                      <p:cBhvr>
                                        <p:cTn id="27" dur="500"/>
                                        <p:tgtEl>
                                          <p:spTgt spid="7577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75778">
                                            <p:txEl>
                                              <p:pRg st="5" end="5"/>
                                            </p:txEl>
                                          </p:spTgt>
                                        </p:tgtEl>
                                        <p:attrNameLst>
                                          <p:attrName>style.visibility</p:attrName>
                                        </p:attrNameLst>
                                      </p:cBhvr>
                                      <p:to>
                                        <p:strVal val="visible"/>
                                      </p:to>
                                    </p:set>
                                    <p:animEffect transition="in" filter="blinds(horizontal)">
                                      <p:cBhvr>
                                        <p:cTn id="32" dur="500"/>
                                        <p:tgtEl>
                                          <p:spTgt spid="7577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75778">
                                            <p:txEl>
                                              <p:pRg st="6" end="6"/>
                                            </p:txEl>
                                          </p:spTgt>
                                        </p:tgtEl>
                                        <p:attrNameLst>
                                          <p:attrName>style.visibility</p:attrName>
                                        </p:attrNameLst>
                                      </p:cBhvr>
                                      <p:to>
                                        <p:strVal val="visible"/>
                                      </p:to>
                                    </p:set>
                                    <p:animEffect transition="in" filter="blinds(horizontal)">
                                      <p:cBhvr>
                                        <p:cTn id="37" dur="500"/>
                                        <p:tgtEl>
                                          <p:spTgt spid="75778">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75778">
                                            <p:txEl>
                                              <p:pRg st="7" end="7"/>
                                            </p:txEl>
                                          </p:spTgt>
                                        </p:tgtEl>
                                        <p:attrNameLst>
                                          <p:attrName>style.visibility</p:attrName>
                                        </p:attrNameLst>
                                      </p:cBhvr>
                                      <p:to>
                                        <p:strVal val="visible"/>
                                      </p:to>
                                    </p:set>
                                    <p:animEffect transition="in" filter="blinds(horizontal)">
                                      <p:cBhvr>
                                        <p:cTn id="42" dur="500"/>
                                        <p:tgtEl>
                                          <p:spTgt spid="75778">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75778">
                                            <p:txEl>
                                              <p:pRg st="8" end="8"/>
                                            </p:txEl>
                                          </p:spTgt>
                                        </p:tgtEl>
                                        <p:attrNameLst>
                                          <p:attrName>style.visibility</p:attrName>
                                        </p:attrNameLst>
                                      </p:cBhvr>
                                      <p:to>
                                        <p:strVal val="visible"/>
                                      </p:to>
                                    </p:set>
                                    <p:animEffect transition="in" filter="blinds(horizontal)">
                                      <p:cBhvr>
                                        <p:cTn id="47" dur="500"/>
                                        <p:tgtEl>
                                          <p:spTgt spid="757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345094" y="866699"/>
            <a:ext cx="11479048" cy="482176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a:solidFill>
                  <a:srgbClr val="000000"/>
                </a:solidFill>
                <a:latin typeface="Times New Roman" pitchFamily="18" charset="0"/>
                <a:cs typeface="Times New Roman" pitchFamily="18" charset="0"/>
              </a:rPr>
              <a:t>Sử dụng nhuần nhuyễn phép trùng điệp của ngôn ngữ dân gian:</a:t>
            </a:r>
            <a:endParaRPr lang="vi-VN" sz="2600" i="1" dirty="0">
              <a:solidFill>
                <a:srgbClr val="000000"/>
              </a:solidFill>
              <a:latin typeface="Times New Roman" pitchFamily="18" charset="0"/>
              <a:cs typeface="Times New Roman" pitchFamily="18" charset="0"/>
            </a:endParaRPr>
          </a:p>
          <a:p>
            <a:pPr indent="388938" algn="just" fontAlgn="base">
              <a:lnSpc>
                <a:spcPct val="150000"/>
              </a:lnSpc>
              <a:spcBef>
                <a:spcPct val="0"/>
              </a:spcBef>
              <a:spcAft>
                <a:spcPct val="0"/>
              </a:spcAft>
            </a:pPr>
            <a:r>
              <a:rPr lang="vi-VN" sz="2600" i="1" dirty="0">
                <a:solidFill>
                  <a:srgbClr val="000000"/>
                </a:solidFill>
                <a:latin typeface="Times New Roman" pitchFamily="18" charset="0"/>
                <a:cs typeface="Times New Roman" pitchFamily="18" charset="0"/>
              </a:rPr>
              <a:t>  </a:t>
            </a:r>
            <a:r>
              <a:rPr lang="vi-VN" sz="2600" i="1" dirty="0">
                <a:solidFill>
                  <a:srgbClr val="0000FF"/>
                </a:solidFill>
                <a:latin typeface="Times New Roman" pitchFamily="18" charset="0"/>
                <a:cs typeface="Times New Roman" pitchFamily="18" charset="0"/>
              </a:rPr>
              <a:t>+ “</a:t>
            </a:r>
            <a:r>
              <a:rPr lang="vi-VN" sz="2600" i="1" u="sng" dirty="0">
                <a:solidFill>
                  <a:srgbClr val="0000FF"/>
                </a:solidFill>
                <a:latin typeface="Times New Roman" pitchFamily="18" charset="0"/>
                <a:cs typeface="Times New Roman" pitchFamily="18" charset="0"/>
              </a:rPr>
              <a:t>Mình về</a:t>
            </a:r>
            <a:r>
              <a:rPr lang="vi-VN" sz="2600" i="1" dirty="0">
                <a:solidFill>
                  <a:srgbClr val="0000FF"/>
                </a:solidFill>
                <a:latin typeface="Times New Roman" pitchFamily="18" charset="0"/>
                <a:cs typeface="Times New Roman" pitchFamily="18" charset="0"/>
              </a:rPr>
              <a:t>, mình </a:t>
            </a:r>
            <a:r>
              <a:rPr lang="vi-VN" sz="2600" i="1" u="sng" dirty="0">
                <a:solidFill>
                  <a:srgbClr val="0000FF"/>
                </a:solidFill>
                <a:latin typeface="Times New Roman" pitchFamily="18" charset="0"/>
                <a:cs typeface="Times New Roman" pitchFamily="18" charset="0"/>
              </a:rPr>
              <a:t>có nhớ</a:t>
            </a:r>
            <a:r>
              <a:rPr lang="vi-VN" sz="2600" i="1" dirty="0">
                <a:solidFill>
                  <a:srgbClr val="0000FF"/>
                </a:solidFill>
                <a:latin typeface="Times New Roman" pitchFamily="18" charset="0"/>
                <a:cs typeface="Times New Roman" pitchFamily="18" charset="0"/>
              </a:rPr>
              <a:t> ta”</a:t>
            </a:r>
          </a:p>
          <a:p>
            <a:pPr indent="388938" algn="just" fontAlgn="base">
              <a:lnSpc>
                <a:spcPct val="150000"/>
              </a:lnSpc>
              <a:spcBef>
                <a:spcPct val="0"/>
              </a:spcBef>
              <a:spcAft>
                <a:spcPct val="0"/>
              </a:spcAft>
            </a:pPr>
            <a:r>
              <a:rPr lang="vi-VN" sz="2600" i="1" dirty="0">
                <a:solidFill>
                  <a:srgbClr val="0000FF"/>
                </a:solidFill>
                <a:latin typeface="Times New Roman" pitchFamily="18" charset="0"/>
                <a:cs typeface="Times New Roman" pitchFamily="18" charset="0"/>
              </a:rPr>
              <a:t>     “</a:t>
            </a:r>
            <a:r>
              <a:rPr lang="vi-VN" sz="2600" i="1" u="sng" dirty="0">
                <a:solidFill>
                  <a:srgbClr val="0000FF"/>
                </a:solidFill>
                <a:latin typeface="Times New Roman" pitchFamily="18" charset="0"/>
                <a:cs typeface="Times New Roman" pitchFamily="18" charset="0"/>
              </a:rPr>
              <a:t>Mình về</a:t>
            </a:r>
            <a:r>
              <a:rPr lang="vi-VN" sz="2600" i="1" dirty="0">
                <a:solidFill>
                  <a:srgbClr val="0000FF"/>
                </a:solidFill>
                <a:latin typeface="Times New Roman" pitchFamily="18" charset="0"/>
                <a:cs typeface="Times New Roman" pitchFamily="18" charset="0"/>
              </a:rPr>
              <a:t>, </a:t>
            </a:r>
            <a:r>
              <a:rPr lang="vi-VN" sz="2600" i="1" u="sng" dirty="0">
                <a:solidFill>
                  <a:srgbClr val="0000FF"/>
                </a:solidFill>
                <a:latin typeface="Times New Roman" pitchFamily="18" charset="0"/>
                <a:cs typeface="Times New Roman" pitchFamily="18" charset="0"/>
              </a:rPr>
              <a:t>có nhớ</a:t>
            </a:r>
            <a:r>
              <a:rPr lang="vi-VN" sz="2600" i="1" dirty="0">
                <a:solidFill>
                  <a:srgbClr val="0000FF"/>
                </a:solidFill>
                <a:latin typeface="Times New Roman" pitchFamily="18" charset="0"/>
                <a:cs typeface="Times New Roman" pitchFamily="18" charset="0"/>
              </a:rPr>
              <a:t> chiến khu”</a:t>
            </a:r>
          </a:p>
          <a:p>
            <a:pPr indent="388938" algn="just" fontAlgn="base">
              <a:lnSpc>
                <a:spcPct val="150000"/>
              </a:lnSpc>
              <a:spcBef>
                <a:spcPct val="0"/>
              </a:spcBef>
              <a:spcAft>
                <a:spcPct val="0"/>
              </a:spcAft>
            </a:pPr>
            <a:r>
              <a:rPr lang="vi-VN" sz="2600" i="1" dirty="0">
                <a:solidFill>
                  <a:srgbClr val="0000FF"/>
                </a:solidFill>
                <a:latin typeface="Times New Roman" pitchFamily="18" charset="0"/>
                <a:cs typeface="Times New Roman" pitchFamily="18" charset="0"/>
              </a:rPr>
              <a:t>  + “</a:t>
            </a:r>
            <a:r>
              <a:rPr lang="vi-VN" sz="2600" i="1" u="sng" dirty="0">
                <a:solidFill>
                  <a:srgbClr val="0000FF"/>
                </a:solidFill>
                <a:latin typeface="Times New Roman" pitchFamily="18" charset="0"/>
                <a:cs typeface="Times New Roman" pitchFamily="18" charset="0"/>
              </a:rPr>
              <a:t>Nhớ sao</a:t>
            </a:r>
            <a:r>
              <a:rPr lang="vi-VN" sz="2600" i="1" dirty="0">
                <a:solidFill>
                  <a:srgbClr val="0000FF"/>
                </a:solidFill>
                <a:latin typeface="Times New Roman" pitchFamily="18" charset="0"/>
                <a:cs typeface="Times New Roman" pitchFamily="18" charset="0"/>
              </a:rPr>
              <a:t> lớp học i tờ”</a:t>
            </a:r>
          </a:p>
          <a:p>
            <a:pPr indent="388938" algn="just" fontAlgn="base">
              <a:lnSpc>
                <a:spcPct val="150000"/>
              </a:lnSpc>
              <a:spcBef>
                <a:spcPct val="0"/>
              </a:spcBef>
              <a:spcAft>
                <a:spcPct val="0"/>
              </a:spcAft>
            </a:pPr>
            <a:r>
              <a:rPr lang="vi-VN" sz="2600" i="1" dirty="0">
                <a:solidFill>
                  <a:srgbClr val="0000FF"/>
                </a:solidFill>
                <a:latin typeface="Times New Roman" pitchFamily="18" charset="0"/>
                <a:cs typeface="Times New Roman" pitchFamily="18" charset="0"/>
              </a:rPr>
              <a:t>      “</a:t>
            </a:r>
            <a:r>
              <a:rPr lang="vi-VN" sz="2600" i="1" u="sng" dirty="0">
                <a:solidFill>
                  <a:srgbClr val="0000FF"/>
                </a:solidFill>
                <a:latin typeface="Times New Roman" pitchFamily="18" charset="0"/>
                <a:cs typeface="Times New Roman" pitchFamily="18" charset="0"/>
              </a:rPr>
              <a:t>Nhớ sao</a:t>
            </a:r>
            <a:r>
              <a:rPr lang="vi-VN" sz="2600" i="1" dirty="0">
                <a:solidFill>
                  <a:srgbClr val="0000FF"/>
                </a:solidFill>
                <a:latin typeface="Times New Roman" pitchFamily="18" charset="0"/>
                <a:cs typeface="Times New Roman" pitchFamily="18" charset="0"/>
              </a:rPr>
              <a:t> ngày tháng cơ quan”</a:t>
            </a:r>
          </a:p>
          <a:p>
            <a:pPr indent="388938" algn="just" fontAlgn="base">
              <a:lnSpc>
                <a:spcPct val="150000"/>
              </a:lnSpc>
              <a:spcBef>
                <a:spcPct val="0"/>
              </a:spcBef>
              <a:spcAft>
                <a:spcPct val="0"/>
              </a:spcAft>
            </a:pPr>
            <a:r>
              <a:rPr lang="vi-VN" sz="2600" i="1" dirty="0">
                <a:solidFill>
                  <a:srgbClr val="0000FF"/>
                </a:solidFill>
                <a:latin typeface="Times New Roman" pitchFamily="18" charset="0"/>
                <a:cs typeface="Times New Roman" pitchFamily="18" charset="0"/>
              </a:rPr>
              <a:t>      “</a:t>
            </a:r>
            <a:r>
              <a:rPr lang="vi-VN" sz="2600" i="1" u="sng" dirty="0">
                <a:solidFill>
                  <a:srgbClr val="0000FF"/>
                </a:solidFill>
                <a:latin typeface="Times New Roman" pitchFamily="18" charset="0"/>
                <a:cs typeface="Times New Roman" pitchFamily="18" charset="0"/>
              </a:rPr>
              <a:t>Nhớ sao</a:t>
            </a:r>
            <a:r>
              <a:rPr lang="vi-VN" sz="2600" i="1" dirty="0">
                <a:solidFill>
                  <a:srgbClr val="0000FF"/>
                </a:solidFill>
                <a:latin typeface="Times New Roman" pitchFamily="18" charset="0"/>
                <a:cs typeface="Times New Roman" pitchFamily="18" charset="0"/>
              </a:rPr>
              <a:t> tiếng mõ rừng chiều”</a:t>
            </a:r>
            <a:endParaRPr lang="vi-VN" sz="2600" dirty="0">
              <a:solidFill>
                <a:srgbClr val="0000FF"/>
              </a:solidFill>
              <a:latin typeface="Times New Roman" pitchFamily="18" charset="0"/>
              <a:cs typeface="Times New Roman" pitchFamily="18" charset="0"/>
              <a:sym typeface="Wingdings" pitchFamily="2" charset="2"/>
            </a:endParaRPr>
          </a:p>
          <a:p>
            <a:pPr marL="457200" indent="-457200" algn="just" fontAlgn="base">
              <a:lnSpc>
                <a:spcPct val="150000"/>
              </a:lnSpc>
              <a:spcBef>
                <a:spcPct val="0"/>
              </a:spcBef>
              <a:spcAft>
                <a:spcPct val="0"/>
              </a:spcAft>
              <a:buFont typeface="Wingdings" pitchFamily="2" charset="2"/>
              <a:buChar char="à"/>
            </a:pPr>
            <a:r>
              <a:rPr lang="en-US" sz="2600" dirty="0">
                <a:solidFill>
                  <a:srgbClr val="000000"/>
                </a:solidFill>
                <a:latin typeface="Times New Roman" pitchFamily="18" charset="0"/>
                <a:cs typeface="Times New Roman" pitchFamily="18" charset="0"/>
              </a:rPr>
              <a:t>T</a:t>
            </a:r>
            <a:r>
              <a:rPr lang="vi-VN" sz="2600" dirty="0">
                <a:solidFill>
                  <a:srgbClr val="000000"/>
                </a:solidFill>
                <a:latin typeface="Times New Roman" pitchFamily="18" charset="0"/>
                <a:cs typeface="Times New Roman" pitchFamily="18" charset="0"/>
              </a:rPr>
              <a:t>ạo giọng điệu trữ tình tha thiết, ngọt ngào, như đưa ta vào thế giới của kỷ niệm và tình nghĩa thuỷ chung.</a:t>
            </a:r>
            <a:endParaRPr lang="en-US" sz="2600" dirty="0">
              <a:solidFill>
                <a:srgbClr val="000000"/>
              </a:solidFill>
              <a:latin typeface="Times New Roman" pitchFamily="18" charset="0"/>
              <a:cs typeface="Times New Roman" pitchFamily="18" charset="0"/>
            </a:endParaRPr>
          </a:p>
        </p:txBody>
      </p:sp>
      <p:sp>
        <p:nvSpPr>
          <p:cNvPr id="2" name="Rectangle 1"/>
          <p:cNvSpPr/>
          <p:nvPr/>
        </p:nvSpPr>
        <p:spPr>
          <a:xfrm>
            <a:off x="-6207" y="16540"/>
            <a:ext cx="2934265" cy="715581"/>
          </a:xfrm>
          <a:prstGeom prst="rect">
            <a:avLst/>
          </a:prstGeom>
        </p:spPr>
        <p:txBody>
          <a:bodyPr wrap="none">
            <a:spAutoFit/>
          </a:bodyPr>
          <a:lstStyle/>
          <a:p>
            <a:pPr lvl="0" indent="388938" algn="just" fontAlgn="base">
              <a:lnSpc>
                <a:spcPct val="150000"/>
              </a:lnSpc>
              <a:spcBef>
                <a:spcPct val="0"/>
              </a:spcBef>
              <a:spcAft>
                <a:spcPct val="0"/>
              </a:spcAft>
            </a:pPr>
            <a:r>
              <a:rPr lang="vi-VN" sz="2700" b="1" dirty="0">
                <a:solidFill>
                  <a:srgbClr val="0000FF"/>
                </a:solidFill>
                <a:latin typeface="Times New Roman" pitchFamily="18" charset="0"/>
                <a:cs typeface="Times New Roman" pitchFamily="18" charset="0"/>
              </a:rPr>
              <a:t>b. Về ngôn ngữ:</a:t>
            </a:r>
          </a:p>
        </p:txBody>
      </p:sp>
    </p:spTree>
    <p:extLst>
      <p:ext uri="{BB962C8B-B14F-4D97-AF65-F5344CB8AC3E}">
        <p14:creationId xmlns:p14="http://schemas.microsoft.com/office/powerpoint/2010/main" val="3532186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Effect transition="in" filter="blinds(horizontal)">
                                      <p:cBhvr>
                                        <p:cTn id="7" dur="500"/>
                                        <p:tgtEl>
                                          <p:spTgt spid="768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6802">
                                            <p:txEl>
                                              <p:pRg st="1" end="1"/>
                                            </p:txEl>
                                          </p:spTgt>
                                        </p:tgtEl>
                                        <p:attrNameLst>
                                          <p:attrName>style.visibility</p:attrName>
                                        </p:attrNameLst>
                                      </p:cBhvr>
                                      <p:to>
                                        <p:strVal val="visible"/>
                                      </p:to>
                                    </p:set>
                                    <p:animEffect transition="in" filter="blinds(horizontal)">
                                      <p:cBhvr>
                                        <p:cTn id="12" dur="500"/>
                                        <p:tgtEl>
                                          <p:spTgt spid="768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6802">
                                            <p:txEl>
                                              <p:pRg st="2" end="2"/>
                                            </p:txEl>
                                          </p:spTgt>
                                        </p:tgtEl>
                                        <p:attrNameLst>
                                          <p:attrName>style.visibility</p:attrName>
                                        </p:attrNameLst>
                                      </p:cBhvr>
                                      <p:to>
                                        <p:strVal val="visible"/>
                                      </p:to>
                                    </p:set>
                                    <p:animEffect transition="in" filter="blinds(horizontal)">
                                      <p:cBhvr>
                                        <p:cTn id="17" dur="500"/>
                                        <p:tgtEl>
                                          <p:spTgt spid="768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6802">
                                            <p:txEl>
                                              <p:pRg st="3" end="3"/>
                                            </p:txEl>
                                          </p:spTgt>
                                        </p:tgtEl>
                                        <p:attrNameLst>
                                          <p:attrName>style.visibility</p:attrName>
                                        </p:attrNameLst>
                                      </p:cBhvr>
                                      <p:to>
                                        <p:strVal val="visible"/>
                                      </p:to>
                                    </p:set>
                                    <p:animEffect transition="in" filter="blinds(horizontal)">
                                      <p:cBhvr>
                                        <p:cTn id="22" dur="500"/>
                                        <p:tgtEl>
                                          <p:spTgt spid="7680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6802">
                                            <p:txEl>
                                              <p:pRg st="4" end="4"/>
                                            </p:txEl>
                                          </p:spTgt>
                                        </p:tgtEl>
                                        <p:attrNameLst>
                                          <p:attrName>style.visibility</p:attrName>
                                        </p:attrNameLst>
                                      </p:cBhvr>
                                      <p:to>
                                        <p:strVal val="visible"/>
                                      </p:to>
                                    </p:set>
                                    <p:animEffect transition="in" filter="blinds(horizontal)">
                                      <p:cBhvr>
                                        <p:cTn id="27" dur="500"/>
                                        <p:tgtEl>
                                          <p:spTgt spid="7680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76802">
                                            <p:txEl>
                                              <p:pRg st="5" end="5"/>
                                            </p:txEl>
                                          </p:spTgt>
                                        </p:tgtEl>
                                        <p:attrNameLst>
                                          <p:attrName>style.visibility</p:attrName>
                                        </p:attrNameLst>
                                      </p:cBhvr>
                                      <p:to>
                                        <p:strVal val="visible"/>
                                      </p:to>
                                    </p:set>
                                    <p:animEffect transition="in" filter="blinds(horizontal)">
                                      <p:cBhvr>
                                        <p:cTn id="32" dur="500"/>
                                        <p:tgtEl>
                                          <p:spTgt spid="7680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76802">
                                            <p:txEl>
                                              <p:pRg st="6" end="6"/>
                                            </p:txEl>
                                          </p:spTgt>
                                        </p:tgtEl>
                                        <p:attrNameLst>
                                          <p:attrName>style.visibility</p:attrName>
                                        </p:attrNameLst>
                                      </p:cBhvr>
                                      <p:to>
                                        <p:strVal val="visible"/>
                                      </p:to>
                                    </p:set>
                                    <p:animEffect transition="in" filter="blinds(horizontal)">
                                      <p:cBhvr>
                                        <p:cTn id="37" dur="500"/>
                                        <p:tgtEl>
                                          <p:spTgt spid="7680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III. </a:t>
            </a:r>
            <a:r>
              <a:rPr lang="en-US" sz="3600" b="1" dirty="0" err="1">
                <a:solidFill>
                  <a:srgbClr val="ED7D31">
                    <a:lumMod val="75000"/>
                  </a:srgbClr>
                </a:solidFill>
                <a:latin typeface="Times New Roman" pitchFamily="18" charset="0"/>
                <a:cs typeface="Times New Roman" pitchFamily="18" charset="0"/>
              </a:rPr>
              <a:t>Tổng</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kết</a:t>
            </a:r>
            <a:endParaRPr lang="en-US" sz="3600" b="1" dirty="0">
              <a:solidFill>
                <a:srgbClr val="ED7D31">
                  <a:lumMod val="75000"/>
                </a:srgbClr>
              </a:solidFill>
              <a:latin typeface="Times New Roman" pitchFamily="18" charset="0"/>
              <a:cs typeface="Times New Roman" pitchFamily="18" charset="0"/>
            </a:endParaRPr>
          </a:p>
        </p:txBody>
      </p:sp>
      <p:sp>
        <p:nvSpPr>
          <p:cNvPr id="2" name="Rectangle 1"/>
          <p:cNvSpPr/>
          <p:nvPr/>
        </p:nvSpPr>
        <p:spPr>
          <a:xfrm>
            <a:off x="759370" y="1190561"/>
            <a:ext cx="5893678" cy="3580467"/>
          </a:xfrm>
          <a:prstGeom prst="rect">
            <a:avLst/>
          </a:prstGeom>
        </p:spPr>
        <p:txBody>
          <a:bodyPr wrap="square">
            <a:spAutoFit/>
          </a:bodyPr>
          <a:lstStyle/>
          <a:p>
            <a:pPr lvl="0" algn="just">
              <a:lnSpc>
                <a:spcPct val="150000"/>
              </a:lnSpc>
              <a:spcAft>
                <a:spcPts val="1000"/>
              </a:spcAft>
            </a:pPr>
            <a:r>
              <a:rPr lang="nb-NO" sz="2800" b="1" i="1" dirty="0">
                <a:solidFill>
                  <a:srgbClr val="0D0D0D"/>
                </a:solidFill>
                <a:latin typeface="Times New Roman"/>
                <a:ea typeface="Calibri"/>
                <a:cs typeface="Times New Roman"/>
              </a:rPr>
              <a:t>1. Nội dung</a:t>
            </a:r>
            <a:endParaRPr lang="en-US" sz="2800" i="1" dirty="0">
              <a:solidFill>
                <a:srgbClr val="000000"/>
              </a:solidFill>
              <a:latin typeface="Times New Roman"/>
              <a:ea typeface="Calibri"/>
              <a:cs typeface="Times New Roman"/>
            </a:endParaRPr>
          </a:p>
          <a:p>
            <a:pPr marL="457200" lvl="0" indent="-457200" algn="just">
              <a:lnSpc>
                <a:spcPct val="150000"/>
              </a:lnSpc>
              <a:spcAft>
                <a:spcPts val="1000"/>
              </a:spcAft>
              <a:buFontTx/>
              <a:buChar char="-"/>
            </a:pPr>
            <a:r>
              <a:rPr lang="nb-NO" sz="2800" dirty="0">
                <a:solidFill>
                  <a:srgbClr val="0D0D0D"/>
                </a:solidFill>
                <a:latin typeface="Times New Roman"/>
                <a:ea typeface="Calibri"/>
                <a:cs typeface="Times New Roman"/>
              </a:rPr>
              <a:t>Bản anh hùng ca về cuộc kháng chiến chống Pháp</a:t>
            </a:r>
            <a:r>
              <a:rPr lang="en-US" sz="2800" dirty="0">
                <a:solidFill>
                  <a:srgbClr val="000000"/>
                </a:solidFill>
                <a:latin typeface="Times New Roman"/>
                <a:ea typeface="Calibri"/>
                <a:cs typeface="Times New Roman"/>
              </a:rPr>
              <a:t>.</a:t>
            </a:r>
          </a:p>
          <a:p>
            <a:pPr marL="457200" lvl="0" indent="-457200" algn="just">
              <a:lnSpc>
                <a:spcPct val="150000"/>
              </a:lnSpc>
              <a:spcAft>
                <a:spcPts val="1000"/>
              </a:spcAft>
              <a:buFontTx/>
              <a:buChar char="-"/>
            </a:pPr>
            <a:r>
              <a:rPr lang="nb-NO" sz="2800" dirty="0">
                <a:solidFill>
                  <a:srgbClr val="0D0D0D"/>
                </a:solidFill>
                <a:latin typeface="Times New Roman"/>
                <a:ea typeface="Calibri"/>
                <a:cs typeface="Times New Roman"/>
              </a:rPr>
              <a:t>Bản tình ca về tình nghĩa cách mạng và kháng chiến.</a:t>
            </a:r>
            <a:endParaRPr lang="en-US" sz="2800" dirty="0">
              <a:solidFill>
                <a:srgbClr val="000000"/>
              </a:solidFill>
              <a:latin typeface="Times New Roman"/>
              <a:ea typeface="Calibri"/>
              <a:cs typeface="Times New Roman"/>
            </a:endParaRPr>
          </a:p>
        </p:txBody>
      </p:sp>
      <p:pic>
        <p:nvPicPr>
          <p:cNvPr id="30722" name="Picture 2" descr="Vang mãi lời hịch n&amp;#111;n sông - Báo Thái Bình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192" y="1981314"/>
            <a:ext cx="4955628" cy="314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33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circle(in)">
                                      <p:cBhvr>
                                        <p:cTn id="12" dur="2000"/>
                                        <p:tgtEl>
                                          <p:spTgt spid="307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III. </a:t>
            </a:r>
            <a:r>
              <a:rPr lang="en-US" sz="3600" b="1" dirty="0" err="1">
                <a:solidFill>
                  <a:srgbClr val="ED7D31">
                    <a:lumMod val="75000"/>
                  </a:srgbClr>
                </a:solidFill>
                <a:latin typeface="Times New Roman" pitchFamily="18" charset="0"/>
                <a:cs typeface="Times New Roman" pitchFamily="18" charset="0"/>
              </a:rPr>
              <a:t>Tổng</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kết</a:t>
            </a:r>
            <a:endParaRPr lang="en-US" sz="3600" b="1" dirty="0">
              <a:solidFill>
                <a:srgbClr val="ED7D31">
                  <a:lumMod val="75000"/>
                </a:srgbClr>
              </a:solidFill>
              <a:latin typeface="Times New Roman" pitchFamily="18" charset="0"/>
              <a:cs typeface="Times New Roman" pitchFamily="18" charset="0"/>
            </a:endParaRPr>
          </a:p>
        </p:txBody>
      </p:sp>
      <p:sp>
        <p:nvSpPr>
          <p:cNvPr id="4" name="Rectangle 3"/>
          <p:cNvSpPr/>
          <p:nvPr/>
        </p:nvSpPr>
        <p:spPr>
          <a:xfrm>
            <a:off x="457201" y="1117855"/>
            <a:ext cx="11335406" cy="5257850"/>
          </a:xfrm>
          <a:prstGeom prst="rect">
            <a:avLst/>
          </a:prstGeom>
        </p:spPr>
        <p:txBody>
          <a:bodyPr wrap="square">
            <a:spAutoFit/>
          </a:bodyPr>
          <a:lstStyle/>
          <a:p>
            <a:pPr algn="just">
              <a:lnSpc>
                <a:spcPct val="150000"/>
              </a:lnSpc>
              <a:spcAft>
                <a:spcPts val="1000"/>
              </a:spcAft>
            </a:pPr>
            <a:r>
              <a:rPr lang="nb-NO" sz="2800" b="1" i="1" dirty="0">
                <a:solidFill>
                  <a:srgbClr val="0D0D0D"/>
                </a:solidFill>
                <a:latin typeface="Times New Roman"/>
                <a:ea typeface="Calibri"/>
                <a:cs typeface="Times New Roman"/>
              </a:rPr>
              <a:t>2. Nghệ thuật: </a:t>
            </a:r>
          </a:p>
          <a:p>
            <a:pPr marL="457200" indent="-457200" algn="just">
              <a:lnSpc>
                <a:spcPct val="150000"/>
              </a:lnSpc>
              <a:spcAft>
                <a:spcPts val="1000"/>
              </a:spcAft>
              <a:buFontTx/>
              <a:buChar char="-"/>
            </a:pPr>
            <a:r>
              <a:rPr lang="nb-NO" sz="2800" dirty="0">
                <a:solidFill>
                  <a:srgbClr val="0D0D0D"/>
                </a:solidFill>
                <a:latin typeface="Times New Roman"/>
                <a:ea typeface="Calibri"/>
                <a:cs typeface="Times New Roman"/>
              </a:rPr>
              <a:t>Bài thơ đậm tính dân tộc, tiêu biểu cho phong cách thơ tố Hữu:</a:t>
            </a:r>
            <a:endParaRPr lang="en-US" sz="2800" dirty="0">
              <a:solidFill>
                <a:srgbClr val="000000"/>
              </a:solidFill>
              <a:latin typeface="Times New Roman"/>
              <a:ea typeface="Calibri"/>
              <a:cs typeface="Times New Roman"/>
            </a:endParaRPr>
          </a:p>
          <a:p>
            <a:pPr marL="457200" indent="-457200" algn="just">
              <a:lnSpc>
                <a:spcPct val="150000"/>
              </a:lnSpc>
              <a:spcAft>
                <a:spcPts val="1000"/>
              </a:spcAft>
              <a:buFont typeface="Wingdings" pitchFamily="2" charset="2"/>
              <a:buChar char="§"/>
            </a:pPr>
            <a:r>
              <a:rPr lang="nb-NO" sz="2800" dirty="0">
                <a:solidFill>
                  <a:srgbClr val="0D0D0D"/>
                </a:solidFill>
                <a:latin typeface="Times New Roman"/>
                <a:ea typeface="Calibri"/>
                <a:cs typeface="Times New Roman"/>
              </a:rPr>
              <a:t>Thể thơ lục bát, lối đối – đáp của ca dao, đại từ xưng hô “mình”, “ta”; ngôn từ dân gian, giàu sức biểu cảm.</a:t>
            </a:r>
          </a:p>
          <a:p>
            <a:pPr marL="457200" indent="-457200" algn="just">
              <a:lnSpc>
                <a:spcPct val="150000"/>
              </a:lnSpc>
              <a:spcAft>
                <a:spcPts val="1000"/>
              </a:spcAft>
              <a:buFont typeface="Wingdings" pitchFamily="2" charset="2"/>
              <a:buChar char="§"/>
            </a:pPr>
            <a:r>
              <a:rPr lang="nb-NO" sz="2800" dirty="0">
                <a:solidFill>
                  <a:srgbClr val="0D0D0D"/>
                </a:solidFill>
                <a:latin typeface="Times New Roman"/>
                <a:ea typeface="Calibri"/>
                <a:cs typeface="Times New Roman"/>
              </a:rPr>
              <a:t>Giọng điệu tâm tình, ngọt ngào tha thiết.</a:t>
            </a:r>
            <a:endParaRPr lang="en-US" sz="2800" dirty="0">
              <a:solidFill>
                <a:srgbClr val="000000"/>
              </a:solidFill>
              <a:latin typeface="Times New Roman"/>
              <a:ea typeface="Calibri"/>
              <a:cs typeface="Times New Roman"/>
            </a:endParaRPr>
          </a:p>
          <a:p>
            <a:pPr marL="457200" indent="-457200" algn="just">
              <a:lnSpc>
                <a:spcPct val="150000"/>
              </a:lnSpc>
              <a:spcAft>
                <a:spcPts val="1000"/>
              </a:spcAft>
              <a:buFont typeface="Wingdings" pitchFamily="2" charset="2"/>
              <a:buChar char="§"/>
            </a:pPr>
            <a:r>
              <a:rPr lang="nb-NO" sz="2800" dirty="0">
                <a:solidFill>
                  <a:srgbClr val="0D0D0D"/>
                </a:solidFill>
                <a:latin typeface="Times New Roman"/>
                <a:ea typeface="Calibri"/>
                <a:cs typeface="Times New Roman"/>
              </a:rPr>
              <a:t>Sử dụng nhiều biện pháp tu từ: trùng điệp </a:t>
            </a:r>
            <a:r>
              <a:rPr lang="nb-NO" sz="2800" i="1" dirty="0">
                <a:solidFill>
                  <a:srgbClr val="0D0D0D"/>
                </a:solidFill>
                <a:latin typeface="Times New Roman"/>
                <a:ea typeface="Calibri"/>
                <a:cs typeface="Times New Roman"/>
              </a:rPr>
              <a:t>(mình về, ta về...)</a:t>
            </a:r>
            <a:r>
              <a:rPr lang="nb-NO" sz="2800" dirty="0">
                <a:solidFill>
                  <a:srgbClr val="0D0D0D"/>
                </a:solidFill>
                <a:latin typeface="Times New Roman"/>
                <a:ea typeface="Calibri"/>
                <a:cs typeface="Times New Roman"/>
              </a:rPr>
              <a:t>, so sánh, cường điệu . . .</a:t>
            </a:r>
            <a:endParaRPr lang="en-US" sz="2800" dirty="0">
              <a:solidFill>
                <a:srgbClr val="000000"/>
              </a:solidFill>
              <a:latin typeface="Times New Roman"/>
              <a:ea typeface="Calibri"/>
              <a:cs typeface="Times New Roman"/>
            </a:endParaRPr>
          </a:p>
        </p:txBody>
      </p:sp>
    </p:spTree>
    <p:extLst>
      <p:ext uri="{BB962C8B-B14F-4D97-AF65-F5344CB8AC3E}">
        <p14:creationId xmlns:p14="http://schemas.microsoft.com/office/powerpoint/2010/main" val="10212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IV.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4" name="TextBox 3"/>
          <p:cNvSpPr txBox="1"/>
          <p:nvPr/>
        </p:nvSpPr>
        <p:spPr>
          <a:xfrm>
            <a:off x="838200" y="1634359"/>
            <a:ext cx="10515600" cy="3246530"/>
          </a:xfrm>
          <a:prstGeom prst="rect">
            <a:avLst/>
          </a:prstGeom>
          <a:noFill/>
        </p:spPr>
        <p:txBody>
          <a:bodyPr wrap="square" rtlCol="0">
            <a:spAutoFit/>
          </a:bodyPr>
          <a:lstStyle/>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Bài thơ Việt Bắc ra đời năm nào?</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1945</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1946</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1950</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1954</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5" name="Oval 4"/>
          <p:cNvSpPr/>
          <p:nvPr/>
        </p:nvSpPr>
        <p:spPr>
          <a:xfrm>
            <a:off x="653786" y="4432406"/>
            <a:ext cx="609600" cy="381000"/>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Times New Roman"/>
                <a:ea typeface="+mn-ea"/>
                <a:cs typeface="+mn-cs"/>
              </a:rPr>
              <a:t>D</a:t>
            </a:r>
            <a:endParaRPr kumimoji="0" lang="en-US" sz="1800" b="0"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5886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IV.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6" name="TextBox 5"/>
          <p:cNvSpPr txBox="1"/>
          <p:nvPr/>
        </p:nvSpPr>
        <p:spPr>
          <a:xfrm>
            <a:off x="499235" y="1634698"/>
            <a:ext cx="11198773" cy="350865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2. Sự kiện lịch sử nào không tác động đến hoàn cảnh ra đời của bài thơ?</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Chiến dịch Điện Biên Phủ thắng lợi.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Hiệp định Giơ – ne – vơ về Đông Dương được kí kết.</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Tháng 10-1954 các cơ quan Trung ương của Đảng và Chính phủ rời chiến khu Việc Bắc trở về Hà Nội.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Miền Bắc bắt tay vào xây dựng CNXH.</a:t>
            </a:r>
            <a:endPar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Oval 6"/>
          <p:cNvSpPr/>
          <p:nvPr/>
        </p:nvSpPr>
        <p:spPr>
          <a:xfrm>
            <a:off x="348986" y="4622906"/>
            <a:ext cx="609600" cy="381000"/>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Times New Roman"/>
                <a:ea typeface="+mn-ea"/>
                <a:cs typeface="+mn-cs"/>
              </a:rPr>
              <a:t>D</a:t>
            </a:r>
            <a:endParaRPr kumimoji="0" lang="en-US" sz="1800" b="0"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48480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IV.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5" name="TextBox 4"/>
          <p:cNvSpPr txBox="1"/>
          <p:nvPr/>
        </p:nvSpPr>
        <p:spPr>
          <a:xfrm>
            <a:off x="641131" y="1429735"/>
            <a:ext cx="10930759" cy="324653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3. Bài thơ là lời của ai?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Của một chàng trai nói với một cô gái.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Của hai người: người ở lại và người ra đi.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Của cán bộ kháng chiến về xuôi nói với nhân dân Việt Bắc.</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Của nhân dân Việt Bắc nói với cán bộ kháng chiến về xuôi.</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Oval 8"/>
          <p:cNvSpPr/>
          <p:nvPr/>
        </p:nvSpPr>
        <p:spPr>
          <a:xfrm>
            <a:off x="533400" y="2924264"/>
            <a:ext cx="609600" cy="381000"/>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prstClr val="black"/>
                </a:solidFill>
                <a:effectLst/>
                <a:uLnTx/>
                <a:uFillTx/>
                <a:latin typeface="Times New Roman"/>
                <a:ea typeface="+mn-ea"/>
                <a:cs typeface="+mn-cs"/>
              </a:rPr>
              <a:t>B</a:t>
            </a:r>
            <a:endParaRPr kumimoji="0" lang="en-US" sz="1800" b="1"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86726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IV.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6" name="TextBox 5"/>
          <p:cNvSpPr txBox="1"/>
          <p:nvPr/>
        </p:nvSpPr>
        <p:spPr>
          <a:xfrm>
            <a:off x="838200" y="1463553"/>
            <a:ext cx="10515600" cy="3892861"/>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800" b="1" i="1" kern="0" dirty="0">
                <a:solidFill>
                  <a:srgbClr val="FF0000"/>
                </a:solidFill>
                <a:latin typeface="Times New Roman" pitchFamily="18" charset="0"/>
                <a:cs typeface="Times New Roman" pitchFamily="18" charset="0"/>
              </a:rPr>
              <a:t>4</a:t>
            </a:r>
            <a:r>
              <a:rPr kumimoji="0" lang="vi-VN"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 Trong giờ phút chia tay, kẻ ở người đi băn khoăn nhất và nhắn nhủ với nhau về điều gì?</a:t>
            </a:r>
          </a:p>
          <a:p>
            <a:pPr marL="342900" marR="0" lvl="0" indent="-342900" algn="just"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Ngày trở lại</a:t>
            </a:r>
          </a:p>
          <a:p>
            <a:pPr marL="342900" marR="0" lvl="0" indent="-342900" algn="just"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Niềm tin vào tương lai</a:t>
            </a:r>
          </a:p>
          <a:p>
            <a:pPr marL="342900" marR="0" lvl="0" indent="-342900" algn="just"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Ân tình thủy chung</a:t>
            </a:r>
          </a:p>
          <a:p>
            <a:pPr marL="342900" marR="0" lvl="0" indent="-342900" algn="just"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Ngày trở lại</a:t>
            </a:r>
          </a:p>
        </p:txBody>
      </p:sp>
      <p:sp>
        <p:nvSpPr>
          <p:cNvPr id="7" name="Oval 6"/>
          <p:cNvSpPr/>
          <p:nvPr/>
        </p:nvSpPr>
        <p:spPr>
          <a:xfrm>
            <a:off x="688428" y="4260631"/>
            <a:ext cx="609600" cy="381000"/>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Times New Roman"/>
                <a:ea typeface="+mn-ea"/>
                <a:cs typeface="+mn-cs"/>
              </a:rPr>
              <a:t>C</a:t>
            </a:r>
            <a:endParaRPr kumimoji="0" lang="en-US" sz="1800" b="0"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91293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8"/>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4400" b="1" dirty="0" err="1">
                <a:solidFill>
                  <a:schemeClr val="bg1"/>
                </a:solidFill>
                <a:latin typeface="Times New Roman"/>
              </a:rPr>
              <a:t>Câu</a:t>
            </a:r>
            <a:r>
              <a:rPr lang="en-US" sz="4400" b="1" dirty="0">
                <a:solidFill>
                  <a:schemeClr val="bg1"/>
                </a:solidFill>
                <a:latin typeface="Times New Roman"/>
              </a:rPr>
              <a:t> 7 (</a:t>
            </a:r>
            <a:r>
              <a:rPr lang="vi-VN" sz="4400" b="1" dirty="0">
                <a:solidFill>
                  <a:schemeClr val="bg1"/>
                </a:solidFill>
                <a:latin typeface="Times New Roman"/>
              </a:rPr>
              <a:t>6 chữ cái</a:t>
            </a:r>
            <a:r>
              <a:rPr lang="en-US" sz="4400" b="1" dirty="0">
                <a:solidFill>
                  <a:schemeClr val="bg1"/>
                </a:solidFill>
                <a:latin typeface="Times New Roman"/>
              </a:rPr>
              <a:t>)</a:t>
            </a:r>
            <a:r>
              <a:rPr lang="vi-VN" sz="4400" b="1" dirty="0">
                <a:solidFill>
                  <a:schemeClr val="bg1"/>
                </a:solidFill>
                <a:latin typeface="Times New Roman"/>
              </a:rPr>
              <a:t> Thể thơ sáng tác chủ yếu của Tố Hữu</a:t>
            </a:r>
            <a:r>
              <a:rPr lang="en-US" sz="4400" b="1" dirty="0">
                <a:solidFill>
                  <a:schemeClr val="bg1"/>
                </a:solidFill>
                <a:latin typeface="Times New Roman"/>
              </a:rPr>
              <a:t>?</a:t>
            </a:r>
            <a:endParaRPr lang="en-US" sz="4400" b="1" i="1" dirty="0">
              <a:solidFill>
                <a:schemeClr val="bg1"/>
              </a:solidFill>
              <a:latin typeface="Times New Roman"/>
            </a:endParaRPr>
          </a:p>
        </p:txBody>
      </p:sp>
      <p:sp>
        <p:nvSpPr>
          <p:cNvPr id="4" name="Rectangle 3"/>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err="1">
                <a:solidFill>
                  <a:srgbClr val="FFFFFF"/>
                </a:solidFill>
                <a:latin typeface="Times New Roman"/>
              </a:rPr>
              <a:t>Lục</a:t>
            </a:r>
            <a:r>
              <a:rPr lang="en-US" sz="4000" b="1" i="1" dirty="0">
                <a:solidFill>
                  <a:srgbClr val="FFFFFF"/>
                </a:solidFill>
                <a:latin typeface="Times New Roman"/>
              </a:rPr>
              <a:t> </a:t>
            </a:r>
            <a:r>
              <a:rPr lang="en-US" sz="4000" b="1" i="1" dirty="0" err="1">
                <a:solidFill>
                  <a:srgbClr val="FFFFFF"/>
                </a:solidFill>
                <a:latin typeface="Times New Roman"/>
              </a:rPr>
              <a:t>bát</a:t>
            </a:r>
            <a:r>
              <a:rPr lang="vi-VN" sz="4000" b="1" i="1" dirty="0">
                <a:solidFill>
                  <a:srgbClr val="FFFFFF"/>
                </a:solidFill>
                <a:latin typeface="Times New Roman"/>
              </a:rPr>
              <a:t> </a:t>
            </a:r>
            <a:endParaRPr lang="en-US" b="1" dirty="0"/>
          </a:p>
        </p:txBody>
      </p:sp>
      <p:sp>
        <p:nvSpPr>
          <p:cNvPr id="5" name="Google Shape;643;p2">
            <a:hlinkClick r:id="rId3"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67024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78"/>
                                        </p:tgtEl>
                                        <p:attrNameLst>
                                          <p:attrName>style.visibility</p:attrName>
                                        </p:attrNameLst>
                                      </p:cBhvr>
                                      <p:to>
                                        <p:strVal val="visible"/>
                                      </p:to>
                                    </p:set>
                                    <p:anim calcmode="lin" valueType="num">
                                      <p:cBhvr additive="base">
                                        <p:cTn id="7" dur="500"/>
                                        <p:tgtEl>
                                          <p:spTgt spid="67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IV.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5" name="TextBox 4"/>
          <p:cNvSpPr txBox="1"/>
          <p:nvPr/>
        </p:nvSpPr>
        <p:spPr>
          <a:xfrm>
            <a:off x="838200" y="1617803"/>
            <a:ext cx="10515600" cy="3970318"/>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2800" b="1" i="1" kern="0" dirty="0">
                <a:solidFill>
                  <a:srgbClr val="FF0000"/>
                </a:solidFill>
                <a:latin typeface="Times New Roman" pitchFamily="18" charset="0"/>
                <a:cs typeface="Times New Roman" pitchFamily="18" charset="0"/>
              </a:rPr>
              <a:t>5</a:t>
            </a:r>
            <a:r>
              <a:rPr kumimoji="0" lang="vi-VN"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 Trong bài thơ, Tố Hữu đã tái hiện bức tranh lịch sử tải dài bao nhiêu năm?</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9 năm</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10 năm</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15 năm</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20 năm</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Oval 8"/>
          <p:cNvSpPr/>
          <p:nvPr/>
        </p:nvSpPr>
        <p:spPr>
          <a:xfrm>
            <a:off x="645906" y="4382815"/>
            <a:ext cx="609600" cy="364003"/>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Times New Roman"/>
                <a:ea typeface="+mn-ea"/>
                <a:cs typeface="+mn-cs"/>
              </a:rPr>
              <a:t>C</a:t>
            </a:r>
            <a:endParaRPr kumimoji="0" lang="en-US" sz="1800" b="0"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5793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V. </a:t>
            </a:r>
            <a:r>
              <a:rPr lang="en-US" sz="3600" b="1" dirty="0" err="1">
                <a:solidFill>
                  <a:srgbClr val="ED7D31">
                    <a:lumMod val="75000"/>
                  </a:srgbClr>
                </a:solidFill>
                <a:latin typeface="Times New Roman" pitchFamily="18" charset="0"/>
                <a:cs typeface="Times New Roman" pitchFamily="18" charset="0"/>
              </a:rPr>
              <a:t>Vận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dụng</a:t>
            </a:r>
            <a:endParaRPr lang="en-US" sz="3600" b="1" dirty="0">
              <a:solidFill>
                <a:srgbClr val="ED7D31">
                  <a:lumMod val="75000"/>
                </a:srgbClr>
              </a:solidFill>
              <a:latin typeface="Times New Roman" pitchFamily="18" charset="0"/>
              <a:cs typeface="Times New Roman" pitchFamily="18" charset="0"/>
            </a:endParaRPr>
          </a:p>
        </p:txBody>
      </p:sp>
      <p:sp>
        <p:nvSpPr>
          <p:cNvPr id="2" name="Rectangle 1"/>
          <p:cNvSpPr/>
          <p:nvPr/>
        </p:nvSpPr>
        <p:spPr>
          <a:xfrm>
            <a:off x="869732" y="1492195"/>
            <a:ext cx="10515600" cy="1307537"/>
          </a:xfrm>
          <a:prstGeom prst="rect">
            <a:avLst/>
          </a:prstGeom>
        </p:spPr>
        <p:txBody>
          <a:bodyPr wrap="square">
            <a:spAutoFit/>
          </a:bodyPr>
          <a:lstStyle/>
          <a:p>
            <a:pPr marR="57150" algn="just">
              <a:lnSpc>
                <a:spcPct val="150000"/>
              </a:lnSpc>
              <a:spcAft>
                <a:spcPts val="1000"/>
              </a:spcAft>
              <a:tabLst>
                <a:tab pos="0" algn="l"/>
                <a:tab pos="57150" algn="l"/>
                <a:tab pos="152400" algn="l"/>
              </a:tabLst>
            </a:pPr>
            <a:r>
              <a:rPr lang="nb-NO" sz="2800" b="1" dirty="0">
                <a:solidFill>
                  <a:srgbClr val="0D0D0D"/>
                </a:solidFill>
                <a:latin typeface="Times New Roman"/>
                <a:ea typeface="Calibri"/>
                <a:cs typeface="Times New Roman"/>
              </a:rPr>
              <a:t>Đề bài: </a:t>
            </a:r>
            <a:r>
              <a:rPr lang="nb-NO" sz="2800" i="1" dirty="0">
                <a:solidFill>
                  <a:srgbClr val="0D0D0D"/>
                </a:solidFill>
                <a:latin typeface="Times New Roman"/>
                <a:ea typeface="Calibri"/>
                <a:cs typeface="Times New Roman"/>
              </a:rPr>
              <a:t>“Nghệ thuật biểu hiện trong thơ Tố Hữu mang tính dân tộc đậm đà”. </a:t>
            </a:r>
            <a:r>
              <a:rPr lang="nb-NO" sz="2800" dirty="0">
                <a:solidFill>
                  <a:srgbClr val="0D0D0D"/>
                </a:solidFill>
                <a:latin typeface="Times New Roman"/>
                <a:ea typeface="Calibri"/>
                <a:cs typeface="Times New Roman"/>
              </a:rPr>
              <a:t>Chứng minh nhận định đó qua bài thơ “Việt Bắc”?</a:t>
            </a:r>
            <a:endParaRPr lang="en-US" sz="2800" dirty="0">
              <a:effectLst/>
              <a:latin typeface="Times New Roman"/>
              <a:ea typeface="Calibri"/>
              <a:cs typeface="Times New Roman"/>
            </a:endParaRPr>
          </a:p>
        </p:txBody>
      </p:sp>
      <p:pic>
        <p:nvPicPr>
          <p:cNvPr id="31746" name="Picture 2" descr="Phân tích khung cảnh ra trận trong bài thơ Việt Bắc - Văn mẫu lớp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718" y="3362325"/>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1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1746"/>
                                        </p:tgtEl>
                                        <p:attrNameLst>
                                          <p:attrName>style.visibility</p:attrName>
                                        </p:attrNameLst>
                                      </p:cBhvr>
                                      <p:to>
                                        <p:strVal val="visible"/>
                                      </p:to>
                                    </p:set>
                                    <p:animEffect transition="in" filter="circle(in)">
                                      <p:cBhvr>
                                        <p:cTn id="17"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ình nền, Slide Thank You, Cảm ơn cho bài thuyết trình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035" y="268038"/>
            <a:ext cx="10585595" cy="61800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517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SLIDE_ID_2" val="{DC31DBB5-C9F1-4EF1-862C-C77942DA948A}"/>
  <p:tag name="GENSWF_ADVANCE_TIME" val="5.000"/>
  <p:tag name="ISPRING_CUSTOM_TIMING_USED" val="1"/>
</p:tagLst>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295TGp_education_light_ani">
  <a:themeElements>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fontScheme name="291TGp_car_light_a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clrMap bg1="lt1" tx1="dk1" bg2="lt2" tx2="dk2" accent1="accent1" accent2="accent2" accent3="accent3" accent4="accent4" accent5="accent5" accent6="accent6" hlink="hlink" folHlink="folHlink"/>
    </a:extraClrScheme>
    <a:extraClrScheme>
      <a:clrScheme name="291TGp_car_light_ani 2">
        <a:dk1>
          <a:srgbClr val="5F5F5F"/>
        </a:dk1>
        <a:lt1>
          <a:srgbClr val="FFFFFF"/>
        </a:lt1>
        <a:dk2>
          <a:srgbClr val="8D8D8D"/>
        </a:dk2>
        <a:lt2>
          <a:srgbClr val="C1F1E2"/>
        </a:lt2>
        <a:accent1>
          <a:srgbClr val="8EC072"/>
        </a:accent1>
        <a:accent2>
          <a:srgbClr val="5DB8CD"/>
        </a:accent2>
        <a:accent3>
          <a:srgbClr val="FFFFFF"/>
        </a:accent3>
        <a:accent4>
          <a:srgbClr val="505050"/>
        </a:accent4>
        <a:accent5>
          <a:srgbClr val="C6DCBC"/>
        </a:accent5>
        <a:accent6>
          <a:srgbClr val="53A6BA"/>
        </a:accent6>
        <a:hlink>
          <a:srgbClr val="D68B40"/>
        </a:hlink>
        <a:folHlink>
          <a:srgbClr val="CBC659"/>
        </a:folHlink>
      </a:clrScheme>
      <a:clrMap bg1="lt1" tx1="dk1" bg2="lt2" tx2="dk2" accent1="accent1" accent2="accent2" accent3="accent3" accent4="accent4" accent5="accent5" accent6="accent6" hlink="hlink" folHlink="folHlink"/>
    </a:extraClrScheme>
    <a:extraClrScheme>
      <a:clrScheme name="291TGp_car_light_ani 3">
        <a:dk1>
          <a:srgbClr val="000000"/>
        </a:dk1>
        <a:lt1>
          <a:srgbClr val="FFFFFF"/>
        </a:lt1>
        <a:dk2>
          <a:srgbClr val="660033"/>
        </a:dk2>
        <a:lt2>
          <a:srgbClr val="DED9CC"/>
        </a:lt2>
        <a:accent1>
          <a:srgbClr val="E1BC05"/>
        </a:accent1>
        <a:accent2>
          <a:srgbClr val="FF9966"/>
        </a:accent2>
        <a:accent3>
          <a:srgbClr val="FFFFFF"/>
        </a:accent3>
        <a:accent4>
          <a:srgbClr val="000000"/>
        </a:accent4>
        <a:accent5>
          <a:srgbClr val="EEDAAA"/>
        </a:accent5>
        <a:accent6>
          <a:srgbClr val="E78A5C"/>
        </a:accent6>
        <a:hlink>
          <a:srgbClr val="CC3300"/>
        </a:hlink>
        <a:folHlink>
          <a:srgbClr val="3399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lipstream">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ustom 1">
      <a:majorFont>
        <a:latin typeface="Times New Roman"/>
        <a:ea typeface=""/>
        <a:cs typeface=""/>
      </a:majorFont>
      <a:minorFont>
        <a:latin typeface="Times New Roman"/>
        <a:ea typeface=""/>
        <a:cs typeface=""/>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869</TotalTime>
  <Words>5433</Words>
  <Application>Microsoft Office PowerPoint</Application>
  <PresentationFormat>Widescreen</PresentationFormat>
  <Paragraphs>539</Paragraphs>
  <Slides>92</Slides>
  <Notes>30</Notes>
  <HiddenSlides>0</HiddenSlides>
  <MMClips>1</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92</vt:i4>
      </vt:variant>
    </vt:vector>
  </HeadingPairs>
  <TitlesOfParts>
    <vt:vector size="114" baseType="lpstr">
      <vt:lpstr>Calibri</vt:lpstr>
      <vt:lpstr>Times New Roman</vt:lpstr>
      <vt:lpstr>Amazone</vt:lpstr>
      <vt:lpstr>Arial Black</vt:lpstr>
      <vt:lpstr>Century Schoolbook</vt:lpstr>
      <vt:lpstr>Verdana</vt:lpstr>
      <vt:lpstr>Wingdings 2</vt:lpstr>
      <vt:lpstr>Wingdings</vt:lpstr>
      <vt:lpstr>Arial</vt:lpstr>
      <vt:lpstr>Calibri Light</vt:lpstr>
      <vt:lpstr>Georgia</vt:lpstr>
      <vt:lpstr>Tahoma</vt:lpstr>
      <vt:lpstr>Office Theme</vt:lpstr>
      <vt:lpstr>2_295TGp_education_light_ani</vt:lpstr>
      <vt:lpstr>2_Office Theme</vt:lpstr>
      <vt:lpstr>3_Office Theme</vt:lpstr>
      <vt:lpstr>4_Office Theme</vt:lpstr>
      <vt:lpstr>1_Office Theme</vt:lpstr>
      <vt:lpstr>Slipstream</vt:lpstr>
      <vt:lpstr>Profile</vt:lpstr>
      <vt:lpstr>Cliff</vt:lpstr>
      <vt:lpstr>5_Oriel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trúc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ĐỌC- HIỂU VĂN BẢN 1. Đọc</vt:lpstr>
      <vt:lpstr>II. ĐỌC- HIỂU VĂN BẢN 1.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Những bản làng ẩn hiệntrong sương sớm…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Administrator</cp:lastModifiedBy>
  <cp:revision>92</cp:revision>
  <dcterms:created xsi:type="dcterms:W3CDTF">2018-05-24T12:43:45Z</dcterms:created>
  <dcterms:modified xsi:type="dcterms:W3CDTF">2025-04-23T08:27:27Z</dcterms:modified>
</cp:coreProperties>
</file>