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4"/>
  </p:notesMasterIdLst>
  <p:sldIdLst>
    <p:sldId id="629" r:id="rId3"/>
    <p:sldId id="258" r:id="rId4"/>
    <p:sldId id="259" r:id="rId5"/>
    <p:sldId id="260" r:id="rId6"/>
    <p:sldId id="261" r:id="rId7"/>
    <p:sldId id="262" r:id="rId8"/>
    <p:sldId id="263" r:id="rId9"/>
    <p:sldId id="264" r:id="rId10"/>
    <p:sldId id="265" r:id="rId11"/>
    <p:sldId id="268" r:id="rId12"/>
    <p:sldId id="269" r:id="rId13"/>
    <p:sldId id="275" r:id="rId14"/>
    <p:sldId id="271" r:id="rId15"/>
    <p:sldId id="272" r:id="rId16"/>
    <p:sldId id="273" r:id="rId17"/>
    <p:sldId id="276" r:id="rId18"/>
    <p:sldId id="277" r:id="rId19"/>
    <p:sldId id="279" r:id="rId20"/>
    <p:sldId id="278" r:id="rId21"/>
    <p:sldId id="282" r:id="rId22"/>
    <p:sldId id="294" r:id="rId23"/>
    <p:sldId id="286" r:id="rId24"/>
    <p:sldId id="284" r:id="rId25"/>
    <p:sldId id="283" r:id="rId26"/>
    <p:sldId id="288" r:id="rId27"/>
    <p:sldId id="289" r:id="rId28"/>
    <p:sldId id="290" r:id="rId29"/>
    <p:sldId id="291" r:id="rId30"/>
    <p:sldId id="292" r:id="rId31"/>
    <p:sldId id="293"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27B5CF-59D2-47AA-B1CB-4D6B65EBB28A}"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F8325-F729-48DD-B903-FAFE73312AD7}" type="slidenum">
              <a:rPr lang="en-US" smtClean="0"/>
              <a:t>‹#›</a:t>
            </a:fld>
            <a:endParaRPr lang="en-US"/>
          </a:p>
        </p:txBody>
      </p:sp>
    </p:spTree>
    <p:extLst>
      <p:ext uri="{BB962C8B-B14F-4D97-AF65-F5344CB8AC3E}">
        <p14:creationId xmlns:p14="http://schemas.microsoft.com/office/powerpoint/2010/main" val="2876654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06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938f9ac250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938f9ac250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82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9A12-56D2-4B07-8CFB-F7E50DD76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0380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9A12-56D2-4B07-8CFB-F7E50DD76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222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49A12-56D2-4B07-8CFB-F7E50DD76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10703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76F087-F72E-42EF-8B6E-EDECFD958BA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8AF11-7F4C-4171-8DB7-8A9B64EE213C}" type="slidenum">
              <a:rPr lang="en-US" smtClean="0"/>
              <a:t>‹#›</a:t>
            </a:fld>
            <a:endParaRPr lang="en-US"/>
          </a:p>
        </p:txBody>
      </p:sp>
    </p:spTree>
    <p:extLst>
      <p:ext uri="{BB962C8B-B14F-4D97-AF65-F5344CB8AC3E}">
        <p14:creationId xmlns:p14="http://schemas.microsoft.com/office/powerpoint/2010/main" val="17666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76F087-F72E-42EF-8B6E-EDECFD958BA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8AF11-7F4C-4171-8DB7-8A9B64EE213C}" type="slidenum">
              <a:rPr lang="en-US" smtClean="0"/>
              <a:t>‹#›</a:t>
            </a:fld>
            <a:endParaRPr lang="en-US"/>
          </a:p>
        </p:txBody>
      </p:sp>
    </p:spTree>
    <p:extLst>
      <p:ext uri="{BB962C8B-B14F-4D97-AF65-F5344CB8AC3E}">
        <p14:creationId xmlns:p14="http://schemas.microsoft.com/office/powerpoint/2010/main" val="185822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76F087-F72E-42EF-8B6E-EDECFD958BA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8AF11-7F4C-4171-8DB7-8A9B64EE213C}" type="slidenum">
              <a:rPr lang="en-US" smtClean="0"/>
              <a:t>‹#›</a:t>
            </a:fld>
            <a:endParaRPr lang="en-US"/>
          </a:p>
        </p:txBody>
      </p:sp>
    </p:spTree>
    <p:extLst>
      <p:ext uri="{BB962C8B-B14F-4D97-AF65-F5344CB8AC3E}">
        <p14:creationId xmlns:p14="http://schemas.microsoft.com/office/powerpoint/2010/main" val="3640205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8"/>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00">
              <a:solidFill>
                <a:prstClr val="white"/>
              </a:solidFill>
            </a:endParaRPr>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5" y="6249018"/>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00">
                  <a:solidFill>
                    <a:prstClr val="white"/>
                  </a:solidFill>
                </a:endParaRPr>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00">
                  <a:solidFill>
                    <a:prstClr val="white"/>
                  </a:solidFill>
                </a:endParaRPr>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00">
                  <a:solidFill>
                    <a:prstClr val="white"/>
                  </a:solidFill>
                </a:endParaRPr>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00">
                  <a:solidFill>
                    <a:prstClr val="white"/>
                  </a:solidFill>
                </a:endParaRPr>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00">
                  <a:solidFill>
                    <a:prstClr val="white"/>
                  </a:solidFill>
                </a:endParaRPr>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00">
                <a:solidFill>
                  <a:prstClr val="white"/>
                </a:solidFill>
              </a:endParaRPr>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ko-KR" altLang="en-US" sz="2701">
                <a:solidFill>
                  <a:prstClr val="white"/>
                </a:solidFill>
              </a:endParaRPr>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ko-KR" altLang="en-US" sz="2701">
                  <a:solidFill>
                    <a:prstClr val="white"/>
                  </a:solidFill>
                </a:endParaRPr>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ko-KR" altLang="en-US" sz="2701">
                  <a:solidFill>
                    <a:prstClr val="white"/>
                  </a:solidFill>
                </a:endParaRPr>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ko-KR" altLang="en-US" sz="2701">
                  <a:solidFill>
                    <a:prstClr val="white"/>
                  </a:solidFill>
                </a:endParaRPr>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ko-KR" altLang="en-US" sz="2701" dirty="0">
                <a:solidFill>
                  <a:prstClr val="black"/>
                </a:solidFill>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70"/>
              <a:endParaRPr lang="ko-KR" altLang="en-US" sz="2701">
                <a:solidFill>
                  <a:prstClr val="white"/>
                </a:solidFill>
              </a:endParaRPr>
            </a:p>
          </p:txBody>
        </p:sp>
      </p:grpSp>
    </p:spTree>
    <p:extLst>
      <p:ext uri="{BB962C8B-B14F-4D97-AF65-F5344CB8AC3E}">
        <p14:creationId xmlns:p14="http://schemas.microsoft.com/office/powerpoint/2010/main" val="2739127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61432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8980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48005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76F087-F72E-42EF-8B6E-EDECFD958BA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8AF11-7F4C-4171-8DB7-8A9B64EE213C}" type="slidenum">
              <a:rPr lang="en-US" smtClean="0"/>
              <a:t>‹#›</a:t>
            </a:fld>
            <a:endParaRPr lang="en-US"/>
          </a:p>
        </p:txBody>
      </p:sp>
    </p:spTree>
    <p:extLst>
      <p:ext uri="{BB962C8B-B14F-4D97-AF65-F5344CB8AC3E}">
        <p14:creationId xmlns:p14="http://schemas.microsoft.com/office/powerpoint/2010/main" val="442277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76F087-F72E-42EF-8B6E-EDECFD958BA6}" type="datetimeFigureOut">
              <a:rPr lang="en-US"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8AF11-7F4C-4171-8DB7-8A9B64EE213C}" type="slidenum">
              <a:rPr lang="en-US" smtClean="0"/>
              <a:t>‹#›</a:t>
            </a:fld>
            <a:endParaRPr lang="en-US"/>
          </a:p>
        </p:txBody>
      </p:sp>
    </p:spTree>
    <p:extLst>
      <p:ext uri="{BB962C8B-B14F-4D97-AF65-F5344CB8AC3E}">
        <p14:creationId xmlns:p14="http://schemas.microsoft.com/office/powerpoint/2010/main" val="1603760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76F087-F72E-42EF-8B6E-EDECFD958BA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8AF11-7F4C-4171-8DB7-8A9B64EE213C}" type="slidenum">
              <a:rPr lang="en-US" smtClean="0"/>
              <a:t>‹#›</a:t>
            </a:fld>
            <a:endParaRPr lang="en-US"/>
          </a:p>
        </p:txBody>
      </p:sp>
    </p:spTree>
    <p:extLst>
      <p:ext uri="{BB962C8B-B14F-4D97-AF65-F5344CB8AC3E}">
        <p14:creationId xmlns:p14="http://schemas.microsoft.com/office/powerpoint/2010/main" val="2850803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76F087-F72E-42EF-8B6E-EDECFD958BA6}" type="datetimeFigureOut">
              <a:rPr lang="en-US"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F8AF11-7F4C-4171-8DB7-8A9B64EE213C}" type="slidenum">
              <a:rPr lang="en-US" smtClean="0"/>
              <a:t>‹#›</a:t>
            </a:fld>
            <a:endParaRPr lang="en-US"/>
          </a:p>
        </p:txBody>
      </p:sp>
    </p:spTree>
    <p:extLst>
      <p:ext uri="{BB962C8B-B14F-4D97-AF65-F5344CB8AC3E}">
        <p14:creationId xmlns:p14="http://schemas.microsoft.com/office/powerpoint/2010/main" val="310664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76F087-F72E-42EF-8B6E-EDECFD958BA6}" type="datetimeFigureOut">
              <a:rPr lang="en-US"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F8AF11-7F4C-4171-8DB7-8A9B64EE213C}" type="slidenum">
              <a:rPr lang="en-US" smtClean="0"/>
              <a:t>‹#›</a:t>
            </a:fld>
            <a:endParaRPr lang="en-US"/>
          </a:p>
        </p:txBody>
      </p:sp>
    </p:spTree>
    <p:extLst>
      <p:ext uri="{BB962C8B-B14F-4D97-AF65-F5344CB8AC3E}">
        <p14:creationId xmlns:p14="http://schemas.microsoft.com/office/powerpoint/2010/main" val="142884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6F087-F72E-42EF-8B6E-EDECFD958BA6}" type="datetimeFigureOut">
              <a:rPr lang="en-US"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F8AF11-7F4C-4171-8DB7-8A9B64EE213C}" type="slidenum">
              <a:rPr lang="en-US" smtClean="0"/>
              <a:t>‹#›</a:t>
            </a:fld>
            <a:endParaRPr lang="en-US"/>
          </a:p>
        </p:txBody>
      </p:sp>
    </p:spTree>
    <p:extLst>
      <p:ext uri="{BB962C8B-B14F-4D97-AF65-F5344CB8AC3E}">
        <p14:creationId xmlns:p14="http://schemas.microsoft.com/office/powerpoint/2010/main" val="341802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76F087-F72E-42EF-8B6E-EDECFD958BA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8AF11-7F4C-4171-8DB7-8A9B64EE213C}" type="slidenum">
              <a:rPr lang="en-US" smtClean="0"/>
              <a:t>‹#›</a:t>
            </a:fld>
            <a:endParaRPr lang="en-US"/>
          </a:p>
        </p:txBody>
      </p:sp>
    </p:spTree>
    <p:extLst>
      <p:ext uri="{BB962C8B-B14F-4D97-AF65-F5344CB8AC3E}">
        <p14:creationId xmlns:p14="http://schemas.microsoft.com/office/powerpoint/2010/main" val="4235316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76F087-F72E-42EF-8B6E-EDECFD958BA6}" type="datetimeFigureOut">
              <a:rPr lang="en-US"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8AF11-7F4C-4171-8DB7-8A9B64EE213C}" type="slidenum">
              <a:rPr lang="en-US" smtClean="0"/>
              <a:t>‹#›</a:t>
            </a:fld>
            <a:endParaRPr lang="en-US"/>
          </a:p>
        </p:txBody>
      </p:sp>
    </p:spTree>
    <p:extLst>
      <p:ext uri="{BB962C8B-B14F-4D97-AF65-F5344CB8AC3E}">
        <p14:creationId xmlns:p14="http://schemas.microsoft.com/office/powerpoint/2010/main" val="276679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6F087-F72E-42EF-8B6E-EDECFD958BA6}" type="datetimeFigureOut">
              <a:rPr lang="en-US" smtClean="0"/>
              <a:t>4/21/2025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8AF11-7F4C-4171-8DB7-8A9B64EE213C}" type="slidenum">
              <a:rPr lang="en-US" smtClean="0"/>
              <a:t>‹#›</a:t>
            </a:fld>
            <a:endParaRPr lang="en-US"/>
          </a:p>
        </p:txBody>
      </p:sp>
    </p:spTree>
    <p:extLst>
      <p:ext uri="{BB962C8B-B14F-4D97-AF65-F5344CB8AC3E}">
        <p14:creationId xmlns:p14="http://schemas.microsoft.com/office/powerpoint/2010/main" val="1261586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482144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jpe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2.wma"/><Relationship Id="rId7" Type="http://schemas.openxmlformats.org/officeDocument/2006/relationships/audio" Target="../media/audio1.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3.xml"/><Relationship Id="rId5" Type="http://schemas.openxmlformats.org/officeDocument/2006/relationships/slideLayout" Target="../slideLayouts/slideLayout7.xml"/><Relationship Id="rId10" Type="http://schemas.openxmlformats.org/officeDocument/2006/relationships/image" Target="../media/image57.png"/><Relationship Id="rId4" Type="http://schemas.openxmlformats.org/officeDocument/2006/relationships/audio" Target="../media/media2.wma"/><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2.wma"/><Relationship Id="rId7" Type="http://schemas.openxmlformats.org/officeDocument/2006/relationships/audio" Target="../media/audio1.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4.xml"/><Relationship Id="rId5" Type="http://schemas.openxmlformats.org/officeDocument/2006/relationships/slideLayout" Target="../slideLayouts/slideLayout7.xml"/><Relationship Id="rId10" Type="http://schemas.openxmlformats.org/officeDocument/2006/relationships/image" Target="../media/image57.png"/><Relationship Id="rId4" Type="http://schemas.openxmlformats.org/officeDocument/2006/relationships/audio" Target="../media/media2.wma"/><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2.wma"/><Relationship Id="rId7" Type="http://schemas.openxmlformats.org/officeDocument/2006/relationships/audio" Target="../media/audio1.wav"/><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5.xml"/><Relationship Id="rId5" Type="http://schemas.openxmlformats.org/officeDocument/2006/relationships/slideLayout" Target="../slideLayouts/slideLayout7.xml"/><Relationship Id="rId10" Type="http://schemas.openxmlformats.org/officeDocument/2006/relationships/image" Target="../media/image57.png"/><Relationship Id="rId4" Type="http://schemas.openxmlformats.org/officeDocument/2006/relationships/audio" Target="../media/media2.wma"/><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media" Target="../media/media2.wma"/><Relationship Id="rId7" Type="http://schemas.openxmlformats.org/officeDocument/2006/relationships/image" Target="../media/image5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5.png"/><Relationship Id="rId5" Type="http://schemas.openxmlformats.org/officeDocument/2006/relationships/slideLayout" Target="../slideLayouts/slideLayout7.xml"/><Relationship Id="rId4" Type="http://schemas.openxmlformats.org/officeDocument/2006/relationships/audio" Target="../media/media2.wma"/></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2.wma"/><Relationship Id="rId7" Type="http://schemas.openxmlformats.org/officeDocument/2006/relationships/image" Target="../media/image55.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audio" Target="../media/media2.wma"/><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a:extLst>
              <a:ext uri="{FF2B5EF4-FFF2-40B4-BE49-F238E27FC236}">
                <a16:creationId xmlns:a16="http://schemas.microsoft.com/office/drawing/2014/main" id="{8CDD2C44-DBB0-3841-9425-4B68CEC00A7A}"/>
              </a:ext>
            </a:extLst>
          </p:cNvPr>
          <p:cNvSpPr>
            <a:spLocks noGrp="1"/>
          </p:cNvSpPr>
          <p:nvPr>
            <p:ph type="title"/>
          </p:nvPr>
        </p:nvSpPr>
        <p:spPr>
          <a:xfrm>
            <a:off x="1828801" y="874661"/>
            <a:ext cx="6197599" cy="5108676"/>
          </a:xfrm>
          <a:prstGeom prst="rect">
            <a:avLst/>
          </a:prstGeom>
        </p:spPr>
        <p:txBody>
          <a:bodyPr wrap="square">
            <a:spAutoFit/>
          </a:bodyPr>
          <a:lstStyle/>
          <a:p>
            <a:pPr algn="ctr" defTabSz="914377">
              <a:buClrTx/>
            </a:pPr>
            <a:r>
              <a:rPr lang="en-US" sz="10666">
                <a:solidFill>
                  <a:srgbClr val="A01127"/>
                </a:solidFill>
              </a:rPr>
              <a:t> </a:t>
            </a:r>
            <a:br>
              <a:rPr lang="en-US" sz="10666">
                <a:solidFill>
                  <a:srgbClr val="A01127"/>
                </a:solidFill>
              </a:rPr>
            </a:br>
            <a:r>
              <a:rPr lang="en-US" sz="10666">
                <a:solidFill>
                  <a:srgbClr val="A01127"/>
                </a:solidFill>
              </a:rPr>
              <a:t>Khởi </a:t>
            </a:r>
            <a:r>
              <a:rPr lang="en-US" sz="10666" dirty="0" err="1">
                <a:solidFill>
                  <a:srgbClr val="A01127"/>
                </a:solidFill>
              </a:rPr>
              <a:t>Động</a:t>
            </a:r>
            <a:endParaRPr lang="en-VN" sz="11733"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8D9C63C-97FA-6543-BDB6-C2700DD30754}"/>
              </a:ext>
            </a:extLst>
          </p:cNvPr>
          <p:cNvPicPr>
            <a:picLocks noChangeAspect="1"/>
          </p:cNvPicPr>
          <p:nvPr/>
        </p:nvPicPr>
        <p:blipFill>
          <a:blip r:embed="rId3"/>
          <a:stretch>
            <a:fillRect/>
          </a:stretch>
        </p:blipFill>
        <p:spPr>
          <a:xfrm>
            <a:off x="7653866" y="1"/>
            <a:ext cx="3725333" cy="6426199"/>
          </a:xfrm>
          <a:prstGeom prst="rect">
            <a:avLst/>
          </a:prstGeom>
        </p:spPr>
      </p:pic>
      <p:pic>
        <p:nvPicPr>
          <p:cNvPr id="5" name="Picture 4">
            <a:extLst>
              <a:ext uri="{FF2B5EF4-FFF2-40B4-BE49-F238E27FC236}">
                <a16:creationId xmlns:a16="http://schemas.microsoft.com/office/drawing/2014/main" id="{20E0A4A9-01D8-884E-BC37-5F3176FBC5F2}"/>
              </a:ext>
            </a:extLst>
          </p:cNvPr>
          <p:cNvPicPr>
            <a:picLocks noChangeAspect="1"/>
          </p:cNvPicPr>
          <p:nvPr/>
        </p:nvPicPr>
        <p:blipFill>
          <a:blip r:embed="rId4"/>
          <a:stretch>
            <a:fillRect/>
          </a:stretch>
        </p:blipFill>
        <p:spPr>
          <a:xfrm>
            <a:off x="609600" y="279400"/>
            <a:ext cx="1930400" cy="1930400"/>
          </a:xfrm>
          <a:prstGeom prst="rect">
            <a:avLst/>
          </a:prstGeom>
        </p:spPr>
      </p:pic>
    </p:spTree>
    <p:extLst>
      <p:ext uri="{BB962C8B-B14F-4D97-AF65-F5344CB8AC3E}">
        <p14:creationId xmlns:p14="http://schemas.microsoft.com/office/powerpoint/2010/main" val="53375967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535709"/>
          </a:xfrm>
          <a:prstGeom prst="rect">
            <a:avLst/>
          </a:prstGeom>
          <a:solidFill>
            <a:schemeClr val="tx2">
              <a:lumMod val="20000"/>
              <a:lumOff val="80000"/>
            </a:schemeClr>
          </a:solid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1. Bối cảnh lịch sử</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78609" y="1678709"/>
            <a:ext cx="10722264" cy="2308324"/>
          </a:xfrm>
          <a:prstGeom prst="rect">
            <a:avLst/>
          </a:prstGeom>
          <a:noFill/>
        </p:spPr>
        <p:txBody>
          <a:bodyPr wrap="square" rtlCol="0">
            <a:spAutoFit/>
          </a:bodyPr>
          <a:lstStyle/>
          <a:p>
            <a:r>
              <a:rPr lang="vi-VN" sz="2400" b="1" dirty="0">
                <a:latin typeface="+mj-lt"/>
              </a:rPr>
              <a:t>Về chính trị:</a:t>
            </a:r>
          </a:p>
          <a:p>
            <a:pPr marL="342900" indent="-342900">
              <a:buFontTx/>
              <a:buChar char="-"/>
            </a:pPr>
            <a:r>
              <a:rPr lang="vi-VN" sz="2400" dirty="0">
                <a:latin typeface="+mj-lt"/>
              </a:rPr>
              <a:t>Khủng hoảng, suy yếu.</a:t>
            </a:r>
          </a:p>
          <a:p>
            <a:pPr marL="342900" indent="-342900">
              <a:buFontTx/>
              <a:buChar char="-"/>
            </a:pPr>
            <a:r>
              <a:rPr lang="vi-VN" sz="2400" dirty="0">
                <a:latin typeface="+mj-lt"/>
              </a:rPr>
              <a:t>Vua quan ăn chơi sa đọa, không quan tâm việc nước. Triều chính bị gian thần lũng đoạn.</a:t>
            </a:r>
          </a:p>
          <a:p>
            <a:pPr marL="342900" indent="-342900">
              <a:buFontTx/>
              <a:buChar char="-"/>
            </a:pPr>
            <a:r>
              <a:rPr lang="vi-VN" sz="2400" dirty="0">
                <a:latin typeface="+mj-lt"/>
              </a:rPr>
              <a:t>Chiêm thành liên tục đưa quân tấn công. Nhà Minh bắt cống nộp thầy thuốc, giống cây, lương thực, voi, ngựa. </a:t>
            </a:r>
            <a:endParaRPr lang="en-US" sz="2400" dirty="0">
              <a:latin typeface="+mj-lt"/>
            </a:endParaRPr>
          </a:p>
        </p:txBody>
      </p:sp>
      <p:pic>
        <p:nvPicPr>
          <p:cNvPr id="2" name="Picture 1"/>
          <p:cNvPicPr>
            <a:picLocks noChangeAspect="1"/>
          </p:cNvPicPr>
          <p:nvPr/>
        </p:nvPicPr>
        <p:blipFill>
          <a:blip r:embed="rId2"/>
          <a:stretch>
            <a:fillRect/>
          </a:stretch>
        </p:blipFill>
        <p:spPr>
          <a:xfrm>
            <a:off x="39255" y="0"/>
            <a:ext cx="1678709" cy="1678709"/>
          </a:xfrm>
          <a:prstGeom prst="rect">
            <a:avLst/>
          </a:prstGeom>
        </p:spPr>
      </p:pic>
      <p:sp>
        <p:nvSpPr>
          <p:cNvPr id="6" name="TextBox 5"/>
          <p:cNvSpPr txBox="1"/>
          <p:nvPr/>
        </p:nvSpPr>
        <p:spPr>
          <a:xfrm>
            <a:off x="878609" y="3975871"/>
            <a:ext cx="10722264" cy="1569660"/>
          </a:xfrm>
          <a:prstGeom prst="rect">
            <a:avLst/>
          </a:prstGeom>
          <a:noFill/>
        </p:spPr>
        <p:txBody>
          <a:bodyPr wrap="square" rtlCol="0">
            <a:spAutoFit/>
          </a:bodyPr>
          <a:lstStyle/>
          <a:p>
            <a:r>
              <a:rPr lang="vi-VN" sz="2400" b="1" dirty="0">
                <a:latin typeface="+mj-lt"/>
              </a:rPr>
              <a:t>Về kinh tế - xã hội:</a:t>
            </a:r>
          </a:p>
          <a:p>
            <a:pPr marL="342900" indent="-342900">
              <a:buFontTx/>
              <a:buChar char="-"/>
            </a:pPr>
            <a:r>
              <a:rPr lang="vi-VN" sz="2400" dirty="0">
                <a:latin typeface="+mj-lt"/>
              </a:rPr>
              <a:t>Hạn hán, bão, lụt, vỡ đê... Xảy ra ở nhiều địa phương trên cả nước.</a:t>
            </a:r>
          </a:p>
          <a:p>
            <a:pPr marL="342900" indent="-342900">
              <a:buFontTx/>
              <a:buChar char="-"/>
            </a:pPr>
            <a:r>
              <a:rPr lang="vi-VN" sz="2400" dirty="0">
                <a:latin typeface="+mj-lt"/>
              </a:rPr>
              <a:t>Mất mùa đói kém thường xuyên.</a:t>
            </a:r>
          </a:p>
          <a:p>
            <a:pPr marL="342900" indent="-342900">
              <a:buFontTx/>
              <a:buChar char="-"/>
            </a:pPr>
            <a:r>
              <a:rPr lang="vi-VN" sz="2400" dirty="0">
                <a:latin typeface="+mj-lt"/>
              </a:rPr>
              <a:t>Quý tộc, quan lại, địa chủ chiếm đoạt ruộng đất trên quy mô lớn.</a:t>
            </a:r>
          </a:p>
        </p:txBody>
      </p:sp>
      <p:sp>
        <p:nvSpPr>
          <p:cNvPr id="3" name="TextBox 2"/>
          <p:cNvSpPr txBox="1"/>
          <p:nvPr/>
        </p:nvSpPr>
        <p:spPr>
          <a:xfrm>
            <a:off x="2613890" y="5837535"/>
            <a:ext cx="9180946"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Khởi nghĩa của nông dân, nô tì ở nhiều vùng miền.</a:t>
            </a:r>
            <a:endParaRPr lang="en-US" sz="2400" dirty="0">
              <a:latin typeface="Times New Roman" panose="02020603050405020304" pitchFamily="18" charset="0"/>
              <a:cs typeface="Times New Roman" panose="02020603050405020304" pitchFamily="18" charset="0"/>
            </a:endParaRPr>
          </a:p>
        </p:txBody>
      </p:sp>
      <p:sp>
        <p:nvSpPr>
          <p:cNvPr id="7" name="Right Arrow 6">
            <a:hlinkClick r:id="rId3" action="ppaction://hlinksldjump"/>
          </p:cNvPr>
          <p:cNvSpPr/>
          <p:nvPr/>
        </p:nvSpPr>
        <p:spPr>
          <a:xfrm>
            <a:off x="878609" y="5920509"/>
            <a:ext cx="1448955" cy="471055"/>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5-Point Star 7">
            <a:hlinkClick r:id="rId4" action="ppaction://hlinksldjump"/>
          </p:cNvPr>
          <p:cNvSpPr/>
          <p:nvPr/>
        </p:nvSpPr>
        <p:spPr>
          <a:xfrm>
            <a:off x="8950037" y="5837535"/>
            <a:ext cx="369454" cy="3971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7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72640" y="391102"/>
            <a:ext cx="6907068" cy="6105848"/>
          </a:xfrm>
          <a:prstGeom prst="rect">
            <a:avLst/>
          </a:prstGeom>
        </p:spPr>
      </p:pic>
      <p:sp>
        <p:nvSpPr>
          <p:cNvPr id="7" name="Line Callout 1 6"/>
          <p:cNvSpPr/>
          <p:nvPr/>
        </p:nvSpPr>
        <p:spPr>
          <a:xfrm>
            <a:off x="9956800" y="3805383"/>
            <a:ext cx="1939636" cy="609600"/>
          </a:xfrm>
          <a:prstGeom prst="borderCallout1">
            <a:avLst>
              <a:gd name="adj1" fmla="val 50351"/>
              <a:gd name="adj2" fmla="val -72"/>
              <a:gd name="adj3" fmla="val -59528"/>
              <a:gd name="adj4" fmla="val -101070"/>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t>Ngô Bệ</a:t>
            </a:r>
            <a:endParaRPr lang="en-US" dirty="0"/>
          </a:p>
        </p:txBody>
      </p:sp>
      <p:sp>
        <p:nvSpPr>
          <p:cNvPr id="10" name="Line Callout 1 9"/>
          <p:cNvSpPr/>
          <p:nvPr/>
        </p:nvSpPr>
        <p:spPr>
          <a:xfrm>
            <a:off x="277091" y="5066146"/>
            <a:ext cx="2285999" cy="646545"/>
          </a:xfrm>
          <a:prstGeom prst="borderCallout1">
            <a:avLst>
              <a:gd name="adj1" fmla="val -101250"/>
              <a:gd name="adj2" fmla="val 261730"/>
              <a:gd name="adj3" fmla="val 46273"/>
              <a:gd name="adj4" fmla="val 99861"/>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Nguyễn Thanh, Nguyễn Kỵ</a:t>
            </a:r>
            <a:endParaRPr lang="en-US" dirty="0"/>
          </a:p>
        </p:txBody>
      </p:sp>
      <p:sp>
        <p:nvSpPr>
          <p:cNvPr id="11" name="Line Callout 1 10"/>
          <p:cNvSpPr/>
          <p:nvPr/>
        </p:nvSpPr>
        <p:spPr>
          <a:xfrm>
            <a:off x="277090" y="3482109"/>
            <a:ext cx="2285999" cy="646545"/>
          </a:xfrm>
          <a:prstGeom prst="borderCallout1">
            <a:avLst>
              <a:gd name="adj1" fmla="val 47322"/>
              <a:gd name="adj2" fmla="val 99029"/>
              <a:gd name="adj3" fmla="val -6585"/>
              <a:gd name="adj4" fmla="val 249776"/>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Phạm Sư Ôn</a:t>
            </a:r>
            <a:endParaRPr lang="en-US" dirty="0"/>
          </a:p>
        </p:txBody>
      </p:sp>
      <p:sp>
        <p:nvSpPr>
          <p:cNvPr id="12" name="Line Callout 1 11"/>
          <p:cNvSpPr/>
          <p:nvPr/>
        </p:nvSpPr>
        <p:spPr>
          <a:xfrm>
            <a:off x="277090" y="1971964"/>
            <a:ext cx="2285999" cy="646545"/>
          </a:xfrm>
          <a:prstGeom prst="borderCallout1">
            <a:avLst>
              <a:gd name="adj1" fmla="val 47322"/>
              <a:gd name="adj2" fmla="val 99029"/>
              <a:gd name="adj3" fmla="val 153415"/>
              <a:gd name="adj4" fmla="val 208968"/>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Nguyễn Nhữ Cái</a:t>
            </a:r>
            <a:endParaRPr lang="en-US" dirty="0"/>
          </a:p>
        </p:txBody>
      </p:sp>
      <p:sp>
        <p:nvSpPr>
          <p:cNvPr id="13" name="5-Point Star 12">
            <a:hlinkClick r:id="rId3" action="ppaction://hlinksldjump"/>
          </p:cNvPr>
          <p:cNvSpPr/>
          <p:nvPr/>
        </p:nvSpPr>
        <p:spPr>
          <a:xfrm>
            <a:off x="10741891" y="5883716"/>
            <a:ext cx="369454" cy="3971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34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45527" y="0"/>
            <a:ext cx="3722183" cy="2429164"/>
          </a:xfrm>
          <a:prstGeom prst="rect">
            <a:avLst/>
          </a:prstGeom>
        </p:spPr>
      </p:pic>
      <p:sp>
        <p:nvSpPr>
          <p:cNvPr id="6" name="Horizontal Scroll 5"/>
          <p:cNvSpPr/>
          <p:nvPr/>
        </p:nvSpPr>
        <p:spPr>
          <a:xfrm>
            <a:off x="1551709" y="1856509"/>
            <a:ext cx="10353964" cy="5163127"/>
          </a:xfrm>
          <a:prstGeom prst="horizontalScroll">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Quý</a:t>
            </a:r>
            <a:r>
              <a:rPr lang="en-US" sz="2400" dirty="0">
                <a:latin typeface="Times New Roman" panose="02020603050405020304" pitchFamily="18" charset="0"/>
                <a:cs typeface="Times New Roman" panose="02020603050405020304" pitchFamily="18" charset="0"/>
              </a:rPr>
              <a:t> Ly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phi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Minh </a:t>
            </a:r>
            <a:r>
              <a:rPr lang="en-US" sz="2400" dirty="0" err="1">
                <a:latin typeface="Times New Roman" panose="02020603050405020304" pitchFamily="18" charset="0"/>
                <a:cs typeface="Times New Roman" panose="02020603050405020304" pitchFamily="18" charset="0"/>
              </a:rPr>
              <a:t>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Quý</a:t>
            </a:r>
            <a:r>
              <a:rPr lang="en-US" sz="2400" dirty="0">
                <a:latin typeface="Times New Roman" panose="02020603050405020304" pitchFamily="18" charset="0"/>
                <a:cs typeface="Times New Roman" panose="02020603050405020304" pitchFamily="18" charset="0"/>
              </a:rPr>
              <a:t> Ly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Quý</a:t>
            </a:r>
            <a:r>
              <a:rPr lang="en-US" sz="2400" dirty="0">
                <a:latin typeface="Times New Roman" panose="02020603050405020304" pitchFamily="18" charset="0"/>
                <a:cs typeface="Times New Roman" panose="02020603050405020304" pitchFamily="18" charset="0"/>
              </a:rPr>
              <a:t> Ly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(1399),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1400,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787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12053455" cy="523220"/>
          </a:xfrm>
          <a:prstGeom prst="rect">
            <a:avLst/>
          </a:prstGeom>
          <a:solidFill>
            <a:schemeClr val="accent2">
              <a:lumMod val="60000"/>
              <a:lumOff val="40000"/>
            </a:schemeClr>
          </a:solid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2. Nội dung cải cách</a:t>
            </a:r>
            <a:endParaRPr lang="en-US" sz="2800" b="1" dirty="0">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3740727" y="987768"/>
            <a:ext cx="7675418" cy="1046962"/>
          </a:xfrm>
          <a:prstGeom prst="flowChartAlternateProcess">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Tổ 1: Tìm hiểu về tổ chức chính quyền, luật pháp.</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20072" y="2388965"/>
            <a:ext cx="3155101" cy="2353106"/>
          </a:xfrm>
          <a:prstGeom prst="rect">
            <a:avLst/>
          </a:prstGeom>
        </p:spPr>
      </p:pic>
      <p:sp>
        <p:nvSpPr>
          <p:cNvPr id="7" name="Flowchart: Alternate Process 6"/>
          <p:cNvSpPr/>
          <p:nvPr/>
        </p:nvSpPr>
        <p:spPr>
          <a:xfrm>
            <a:off x="3740727" y="2388965"/>
            <a:ext cx="7675418" cy="1133081"/>
          </a:xfrm>
          <a:prstGeom prst="flowChartAlternateProces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Tổ 2: Tìm hiểu về quân đội, quốc phòng.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3740727" y="3903726"/>
            <a:ext cx="7675418" cy="1151555"/>
          </a:xfrm>
          <a:prstGeom prst="flowChartAlternate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Tổ 3: Tìm hiểu về kinh tế, xã hội.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3740727" y="5436961"/>
            <a:ext cx="7675418" cy="1151555"/>
          </a:xfrm>
          <a:prstGeom prst="flowChartAlternate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Tổ 4: Tìm hiểu về văn hóa.</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837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1019" y="147782"/>
            <a:ext cx="8756073" cy="523220"/>
          </a:xfrm>
          <a:prstGeom prst="rect">
            <a:avLst/>
          </a:prstGeom>
          <a:solidFill>
            <a:schemeClr val="accent2"/>
          </a:solid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endParaRPr lang="en-US" sz="2800" b="1"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90563530"/>
              </p:ext>
            </p:extLst>
          </p:nvPr>
        </p:nvGraphicFramePr>
        <p:xfrm>
          <a:off x="1066799" y="1080654"/>
          <a:ext cx="10136910" cy="4963756"/>
        </p:xfrm>
        <a:graphic>
          <a:graphicData uri="http://schemas.openxmlformats.org/drawingml/2006/table">
            <a:tbl>
              <a:tblPr firstRow="1" bandRow="1">
                <a:tableStyleId>{5940675A-B579-460E-94D1-54222C63F5DA}</a:tableStyleId>
              </a:tblPr>
              <a:tblGrid>
                <a:gridCol w="1935019">
                  <a:extLst>
                    <a:ext uri="{9D8B030D-6E8A-4147-A177-3AD203B41FA5}">
                      <a16:colId xmlns:a16="http://schemas.microsoft.com/office/drawing/2014/main" val="20000"/>
                    </a:ext>
                  </a:extLst>
                </a:gridCol>
                <a:gridCol w="8201891">
                  <a:extLst>
                    <a:ext uri="{9D8B030D-6E8A-4147-A177-3AD203B41FA5}">
                      <a16:colId xmlns:a16="http://schemas.microsoft.com/office/drawing/2014/main" val="20001"/>
                    </a:ext>
                  </a:extLst>
                </a:gridCol>
              </a:tblGrid>
              <a:tr h="1333101">
                <a:tc rowSpan="5">
                  <a:txBody>
                    <a:bodyPr/>
                    <a:lstStyle/>
                    <a:p>
                      <a:pPr algn="ctr"/>
                      <a:r>
                        <a:rPr lang="en-US" sz="2400" b="1" dirty="0" err="1">
                          <a:latin typeface="Times New Roman" panose="02020603050405020304" pitchFamily="18" charset="0"/>
                          <a:cs typeface="Times New Roman" panose="02020603050405020304" pitchFamily="18" charset="0"/>
                        </a:rPr>
                        <a:t>Tổ</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chức</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chính</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quyền</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luật</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pháp</a:t>
                      </a:r>
                      <a:endParaRPr lang="en-US" sz="2400" b="1" dirty="0">
                        <a:latin typeface="Times New Roman" panose="02020603050405020304" pitchFamily="18" charset="0"/>
                        <a:cs typeface="Times New Roman" panose="02020603050405020304" pitchFamily="18" charset="0"/>
                      </a:endParaRPr>
                    </a:p>
                  </a:txBody>
                  <a:tcPr anchor="ctr">
                    <a:solidFill>
                      <a:srgbClr val="FFC000"/>
                    </a:solidFill>
                  </a:tcPr>
                </a:tc>
                <a:tc>
                  <a:txBody>
                    <a:bodyPr/>
                    <a:lstStyle/>
                    <a:p>
                      <a:r>
                        <a:rPr lang="en-US" sz="2400" dirty="0" err="1">
                          <a:latin typeface="Times New Roman" panose="02020603050405020304" pitchFamily="18" charset="0"/>
                          <a:cs typeface="Times New Roman" panose="02020603050405020304" pitchFamily="18" charset="0"/>
                        </a:rPr>
                        <a:t>Đổi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đặt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thêm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đơn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vị</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hành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chính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thành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lập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nhiều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cơ</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quan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đặt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ra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nhiều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chức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quan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bãi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bỏ</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nhiều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cơ</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quan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chức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quan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cũ</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r h="922916">
                <a:tc vMerge="1">
                  <a:txBody>
                    <a:bodyPr/>
                    <a:lstStyle/>
                    <a:p>
                      <a:endParaRPr lang="en-US" dirty="0"/>
                    </a:p>
                  </a:txBody>
                  <a:tcPr/>
                </a:tc>
                <a:tc>
                  <a:txBody>
                    <a:bodyPr/>
                    <a:lstStyle/>
                    <a:p>
                      <a:r>
                        <a:rPr lang="en-US" sz="2400" dirty="0" err="1">
                          <a:latin typeface="Times New Roman" panose="02020603050405020304" pitchFamily="18" charset="0"/>
                          <a:cs typeface="Times New Roman" panose="02020603050405020304" pitchFamily="18" charset="0"/>
                        </a:rPr>
                        <a:t>Tăng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cường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kiểm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giám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sát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quan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đặc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biệt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là</a:t>
                      </a:r>
                      <a:r>
                        <a:rPr lang="en-US" sz="2400" baseline="0" dirty="0">
                          <a:latin typeface="Times New Roman" panose="02020603050405020304" pitchFamily="18" charset="0"/>
                          <a:cs typeface="Times New Roman" panose="02020603050405020304" pitchFamily="18" charset="0"/>
                        </a:rPr>
                        <a:t> ở </a:t>
                      </a:r>
                      <a:r>
                        <a:rPr lang="en-US" sz="2400" baseline="0" dirty="0" err="1">
                          <a:latin typeface="Times New Roman" panose="02020603050405020304" pitchFamily="18" charset="0"/>
                          <a:cs typeface="Times New Roman" panose="02020603050405020304" pitchFamily="18" charset="0"/>
                        </a:rPr>
                        <a:t>các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cấp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địa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phương</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1"/>
                  </a:ext>
                </a:extLst>
              </a:tr>
              <a:tr h="976711">
                <a:tc vMerge="1">
                  <a:txBody>
                    <a:bodyPr/>
                    <a:lstStyle/>
                    <a:p>
                      <a:endParaRPr lang="en-US" dirty="0"/>
                    </a:p>
                  </a:txBody>
                  <a:tcPr/>
                </a:tc>
                <a:tc>
                  <a:txBody>
                    <a:bodyPr/>
                    <a:lstStyle/>
                    <a:p>
                      <a:r>
                        <a:rPr lang="en-US" sz="2400" dirty="0" err="1">
                          <a:latin typeface="Times New Roman" panose="02020603050405020304" pitchFamily="18" charset="0"/>
                          <a:cs typeface="Times New Roman" panose="02020603050405020304" pitchFamily="18" charset="0"/>
                        </a:rPr>
                        <a:t>Định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kì</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mở</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khoa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để</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tuyển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chọn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quan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Khoa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dần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trở</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thành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phương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thức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tuyển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chọn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quan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chủ</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yếu</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2"/>
                  </a:ext>
                </a:extLst>
              </a:tr>
              <a:tr h="922916">
                <a:tc vMerge="1">
                  <a:txBody>
                    <a:bodyPr/>
                    <a:lstStyle/>
                    <a:p>
                      <a:endParaRPr lang="en-US" dirty="0"/>
                    </a:p>
                  </a:txBody>
                  <a:tcPr/>
                </a:tc>
                <a:tc>
                  <a:txBody>
                    <a:bodyPr/>
                    <a:lstStyle/>
                    <a:p>
                      <a:r>
                        <a:rPr lang="en-US" sz="2400" dirty="0" err="1">
                          <a:latin typeface="Times New Roman" panose="02020603050405020304" pitchFamily="18" charset="0"/>
                          <a:cs typeface="Times New Roman" panose="02020603050405020304" pitchFamily="18" charset="0"/>
                        </a:rPr>
                        <a:t>Cải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cách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nghi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lễ</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triều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đình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a:t>
                      </a:r>
                      <a:r>
                        <a:rPr lang="en-US" sz="2400" baseline="0" dirty="0">
                          <a:latin typeface="Times New Roman" panose="02020603050405020304" pitchFamily="18" charset="0"/>
                          <a:cs typeface="Times New Roman" panose="02020603050405020304" pitchFamily="18" charset="0"/>
                        </a:rPr>
                        <a:t> y </a:t>
                      </a:r>
                      <a:r>
                        <a:rPr lang="en-US" sz="2400" baseline="0" dirty="0" err="1">
                          <a:latin typeface="Times New Roman" panose="02020603050405020304" pitchFamily="18" charset="0"/>
                          <a:cs typeface="Times New Roman" panose="02020603050405020304" pitchFamily="18" charset="0"/>
                        </a:rPr>
                        <a:t>phục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quan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theo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hướng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thống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nhất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chuyên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nghiệp</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3"/>
                  </a:ext>
                </a:extLst>
              </a:tr>
              <a:tr h="808112">
                <a:tc vMerge="1">
                  <a:txBody>
                    <a:bodyPr/>
                    <a:lstStyle/>
                    <a:p>
                      <a:endParaRPr lang="en-US" dirty="0"/>
                    </a:p>
                  </a:txBody>
                  <a:tcPr/>
                </a:tc>
                <a:tc>
                  <a:txBody>
                    <a:bodyPr/>
                    <a:lstStyle/>
                    <a:p>
                      <a:r>
                        <a:rPr lang="en-US" sz="2400" dirty="0">
                          <a:latin typeface="Times New Roman" panose="02020603050405020304" pitchFamily="18" charset="0"/>
                          <a:cs typeface="Times New Roman" panose="02020603050405020304" pitchFamily="18" charset="0"/>
                        </a:rPr>
                        <a:t>Ban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hành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chế</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hình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luật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quốc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gia</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4"/>
                  </a:ext>
                </a:extLst>
              </a:tr>
            </a:tbl>
          </a:graphicData>
        </a:graphic>
      </p:graphicFrame>
      <p:sp>
        <p:nvSpPr>
          <p:cNvPr id="4" name="5-Point Star 3">
            <a:hlinkClick r:id="rId2" action="ppaction://hlinksldjump"/>
          </p:cNvPr>
          <p:cNvSpPr/>
          <p:nvPr/>
        </p:nvSpPr>
        <p:spPr>
          <a:xfrm>
            <a:off x="4285673" y="1930399"/>
            <a:ext cx="387928" cy="38792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US" b="1">
              <a:ln/>
              <a:solidFill>
                <a:schemeClr val="accent4"/>
              </a:solidFill>
            </a:endParaRPr>
          </a:p>
        </p:txBody>
      </p:sp>
      <p:sp>
        <p:nvSpPr>
          <p:cNvPr id="5" name="5-Point Star 4">
            <a:hlinkClick r:id="rId2" action="ppaction://hlinksldjump"/>
          </p:cNvPr>
          <p:cNvSpPr/>
          <p:nvPr/>
        </p:nvSpPr>
        <p:spPr>
          <a:xfrm>
            <a:off x="9171709" y="3851564"/>
            <a:ext cx="341746" cy="277091"/>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Right Arrow 5">
            <a:hlinkClick r:id="rId3" action="ppaction://hlinksldjump"/>
          </p:cNvPr>
          <p:cNvSpPr/>
          <p:nvPr/>
        </p:nvSpPr>
        <p:spPr>
          <a:xfrm>
            <a:off x="10640291" y="6262255"/>
            <a:ext cx="1173018" cy="5957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52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1019" y="147782"/>
            <a:ext cx="8756073" cy="523220"/>
          </a:xfrm>
          <a:prstGeom prst="rect">
            <a:avLst/>
          </a:prstGeom>
          <a:solidFill>
            <a:schemeClr val="accent2"/>
          </a:solid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endParaRPr lang="en-US" sz="28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41859202"/>
              </p:ext>
            </p:extLst>
          </p:nvPr>
        </p:nvGraphicFramePr>
        <p:xfrm>
          <a:off x="1076036" y="1487054"/>
          <a:ext cx="10136910" cy="4452131"/>
        </p:xfrm>
        <a:graphic>
          <a:graphicData uri="http://schemas.openxmlformats.org/drawingml/2006/table">
            <a:tbl>
              <a:tblPr firstRow="1" bandRow="1">
                <a:tableStyleId>{5940675A-B579-460E-94D1-54222C63F5DA}</a:tableStyleId>
              </a:tblPr>
              <a:tblGrid>
                <a:gridCol w="1935019">
                  <a:extLst>
                    <a:ext uri="{9D8B030D-6E8A-4147-A177-3AD203B41FA5}">
                      <a16:colId xmlns:a16="http://schemas.microsoft.com/office/drawing/2014/main" val="20000"/>
                    </a:ext>
                  </a:extLst>
                </a:gridCol>
                <a:gridCol w="8201891">
                  <a:extLst>
                    <a:ext uri="{9D8B030D-6E8A-4147-A177-3AD203B41FA5}">
                      <a16:colId xmlns:a16="http://schemas.microsoft.com/office/drawing/2014/main" val="20001"/>
                    </a:ext>
                  </a:extLst>
                </a:gridCol>
              </a:tblGrid>
              <a:tr h="923637">
                <a:tc rowSpan="5">
                  <a:txBody>
                    <a:bodyPr/>
                    <a:lstStyle/>
                    <a:p>
                      <a:pPr algn="ctr"/>
                      <a:r>
                        <a:rPr lang="en-US" sz="2400" b="1" dirty="0" err="1">
                          <a:latin typeface="Times New Roman" panose="02020603050405020304" pitchFamily="18" charset="0"/>
                          <a:cs typeface="Times New Roman" panose="02020603050405020304" pitchFamily="18" charset="0"/>
                        </a:rPr>
                        <a:t>Quân</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đội</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quốc</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phòng</a:t>
                      </a:r>
                      <a:endParaRPr lang="en-US" sz="2400" b="1" dirty="0">
                        <a:latin typeface="Times New Roman" panose="02020603050405020304" pitchFamily="18" charset="0"/>
                        <a:cs typeface="Times New Roman" panose="02020603050405020304" pitchFamily="18" charset="0"/>
                      </a:endParaRPr>
                    </a:p>
                  </a:txBody>
                  <a:tcPr anchor="ctr">
                    <a:solidFill>
                      <a:srgbClr val="00B050"/>
                    </a:solidFill>
                  </a:tcPr>
                </a:tc>
                <a:tc>
                  <a:txBody>
                    <a:bodyPr/>
                    <a:lstStyle/>
                    <a:p>
                      <a:r>
                        <a:rPr lang="en-US" sz="2400" dirty="0" err="1">
                          <a:latin typeface="Times New Roman" panose="02020603050405020304" pitchFamily="18" charset="0"/>
                          <a:cs typeface="Times New Roman" panose="02020603050405020304" pitchFamily="18" charset="0"/>
                        </a:rPr>
                        <a:t>Tuyển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chọn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những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người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giỏi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võ</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nghệ</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làm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tướng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chỉ</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huy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căn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vào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nguồn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gốc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tôn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thất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như</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trước</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2">
                        <a:lumMod val="75000"/>
                      </a:schemeClr>
                    </a:solidFill>
                  </a:tcPr>
                </a:tc>
                <a:extLst>
                  <a:ext uri="{0D108BD9-81ED-4DB2-BD59-A6C34878D82A}">
                    <a16:rowId xmlns:a16="http://schemas.microsoft.com/office/drawing/2014/main" val="10000"/>
                  </a:ext>
                </a:extLst>
              </a:tr>
              <a:tr h="922916">
                <a:tc vMerge="1">
                  <a:txBody>
                    <a:bodyPr/>
                    <a:lstStyle/>
                    <a:p>
                      <a:endParaRPr lang="en-US" dirty="0"/>
                    </a:p>
                  </a:txBody>
                  <a:tcPr/>
                </a:tc>
                <a:tc>
                  <a:txBody>
                    <a:bodyPr/>
                    <a:lstStyle/>
                    <a:p>
                      <a:r>
                        <a:rPr lang="en-US" sz="2400" dirty="0" err="1">
                          <a:latin typeface="Times New Roman" panose="02020603050405020304" pitchFamily="18" charset="0"/>
                          <a:cs typeface="Times New Roman" panose="02020603050405020304" pitchFamily="18" charset="0"/>
                        </a:rPr>
                        <a:t>Thải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hồi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những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binh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yếu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lấy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người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khỏe</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mạnh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bổ</a:t>
                      </a:r>
                      <a:r>
                        <a:rPr lang="en-US" sz="2400" baseline="0" dirty="0">
                          <a:latin typeface="Times New Roman" panose="02020603050405020304" pitchFamily="18" charset="0"/>
                          <a:cs typeface="Times New Roman" panose="02020603050405020304" pitchFamily="18" charset="0"/>
                        </a:rPr>
                        <a:t> sung </a:t>
                      </a:r>
                      <a:r>
                        <a:rPr lang="en-US" sz="2400" baseline="0" dirty="0" err="1">
                          <a:latin typeface="Times New Roman" panose="02020603050405020304" pitchFamily="18" charset="0"/>
                          <a:cs typeface="Times New Roman" panose="02020603050405020304" pitchFamily="18" charset="0"/>
                        </a:rPr>
                        <a:t>vào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quân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ngũ</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2">
                        <a:lumMod val="75000"/>
                      </a:schemeClr>
                    </a:solidFill>
                  </a:tcPr>
                </a:tc>
                <a:extLst>
                  <a:ext uri="{0D108BD9-81ED-4DB2-BD59-A6C34878D82A}">
                    <a16:rowId xmlns:a16="http://schemas.microsoft.com/office/drawing/2014/main" val="10001"/>
                  </a:ext>
                </a:extLst>
              </a:tr>
              <a:tr h="859702">
                <a:tc vMerge="1">
                  <a:txBody>
                    <a:bodyPr/>
                    <a:lstStyle/>
                    <a:p>
                      <a:endParaRPr lang="en-US" dirty="0"/>
                    </a:p>
                  </a:txBody>
                  <a:tcPr/>
                </a:tc>
                <a:tc>
                  <a:txBody>
                    <a:bodyPr/>
                    <a:lstStyle/>
                    <a:p>
                      <a:r>
                        <a:rPr lang="en-US" sz="2400" dirty="0" err="1">
                          <a:latin typeface="Times New Roman" panose="02020603050405020304" pitchFamily="18" charset="0"/>
                          <a:cs typeface="Times New Roman" panose="02020603050405020304" pitchFamily="18" charset="0"/>
                        </a:rPr>
                        <a:t>Tăng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cường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tuyển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quân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mô</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lớn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bổ</a:t>
                      </a:r>
                      <a:r>
                        <a:rPr lang="en-US" sz="2400" baseline="0" dirty="0">
                          <a:latin typeface="Times New Roman" panose="02020603050405020304" pitchFamily="18" charset="0"/>
                          <a:cs typeface="Times New Roman" panose="02020603050405020304" pitchFamily="18" charset="0"/>
                        </a:rPr>
                        <a:t> sung </a:t>
                      </a:r>
                      <a:r>
                        <a:rPr lang="en-US" sz="2400" baseline="0" dirty="0" err="1">
                          <a:latin typeface="Times New Roman" panose="02020603050405020304" pitchFamily="18" charset="0"/>
                          <a:cs typeface="Times New Roman" panose="02020603050405020304" pitchFamily="18" charset="0"/>
                        </a:rPr>
                        <a:t>lực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lượng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hương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quân</a:t>
                      </a:r>
                      <a:r>
                        <a:rPr lang="en-US" sz="2400" baseline="0" dirty="0">
                          <a:latin typeface="Times New Roman" panose="02020603050405020304" pitchFamily="18" charset="0"/>
                          <a:cs typeface="Times New Roman" panose="02020603050405020304" pitchFamily="18" charset="0"/>
                        </a:rPr>
                        <a:t> ở </a:t>
                      </a:r>
                      <a:r>
                        <a:rPr lang="en-US" sz="2400" baseline="0" dirty="0" err="1">
                          <a:latin typeface="Times New Roman" panose="02020603050405020304" pitchFamily="18" charset="0"/>
                          <a:cs typeface="Times New Roman" panose="02020603050405020304" pitchFamily="18" charset="0"/>
                        </a:rPr>
                        <a:t>các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địa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phương</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2">
                        <a:lumMod val="75000"/>
                      </a:schemeClr>
                    </a:solidFill>
                  </a:tcPr>
                </a:tc>
                <a:extLst>
                  <a:ext uri="{0D108BD9-81ED-4DB2-BD59-A6C34878D82A}">
                    <a16:rowId xmlns:a16="http://schemas.microsoft.com/office/drawing/2014/main" val="10002"/>
                  </a:ext>
                </a:extLst>
              </a:tr>
              <a:tr h="922916">
                <a:tc vMerge="1">
                  <a:txBody>
                    <a:bodyPr/>
                    <a:lstStyle/>
                    <a:p>
                      <a:endParaRPr lang="en-US" dirty="0"/>
                    </a:p>
                  </a:txBody>
                  <a:tcPr/>
                </a:tc>
                <a:tc>
                  <a:txBody>
                    <a:bodyPr/>
                    <a:lstStyle/>
                    <a:p>
                      <a:r>
                        <a:rPr lang="en-US" sz="2400" dirty="0" err="1">
                          <a:latin typeface="Times New Roman" panose="02020603050405020304" pitchFamily="18" charset="0"/>
                          <a:cs typeface="Times New Roman" panose="02020603050405020304" pitchFamily="18" charset="0"/>
                        </a:rPr>
                        <a:t>Xây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dựng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binh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chế</a:t>
                      </a:r>
                      <a:r>
                        <a:rPr lang="en-US" sz="2400" baseline="0" dirty="0">
                          <a:latin typeface="Times New Roman" panose="02020603050405020304" pitchFamily="18" charset="0"/>
                          <a:cs typeface="Times New Roman" panose="02020603050405020304" pitchFamily="18" charset="0"/>
                        </a:rPr>
                        <a:t>, chia </a:t>
                      </a:r>
                      <a:r>
                        <a:rPr lang="en-US" sz="2400" baseline="0" dirty="0" err="1">
                          <a:latin typeface="Times New Roman" panose="02020603050405020304" pitchFamily="18" charset="0"/>
                          <a:cs typeface="Times New Roman" panose="02020603050405020304" pitchFamily="18" charset="0"/>
                        </a:rPr>
                        <a:t>đặt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lại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tổ</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chức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quân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theo</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hướng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chặt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chẽ</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đặt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dưới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sự</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chỉ</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huy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thống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nhất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của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triều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đình</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2">
                        <a:lumMod val="75000"/>
                      </a:schemeClr>
                    </a:solidFill>
                  </a:tcPr>
                </a:tc>
                <a:extLst>
                  <a:ext uri="{0D108BD9-81ED-4DB2-BD59-A6C34878D82A}">
                    <a16:rowId xmlns:a16="http://schemas.microsoft.com/office/drawing/2014/main" val="10003"/>
                  </a:ext>
                </a:extLst>
              </a:tr>
              <a:tr h="808112">
                <a:tc vMerge="1">
                  <a:txBody>
                    <a:bodyPr/>
                    <a:lstStyle/>
                    <a:p>
                      <a:endParaRPr lang="en-US" dirty="0"/>
                    </a:p>
                  </a:txBody>
                  <a:tcPr/>
                </a:tc>
                <a:tc>
                  <a:txBody>
                    <a:bodyPr/>
                    <a:lstStyle/>
                    <a:p>
                      <a:r>
                        <a:rPr lang="en-US" sz="2400" dirty="0" err="1">
                          <a:latin typeface="Times New Roman" panose="02020603050405020304" pitchFamily="18" charset="0"/>
                          <a:cs typeface="Times New Roman" panose="02020603050405020304" pitchFamily="18" charset="0"/>
                        </a:rPr>
                        <a:t>Cải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vũ</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khí</a:t>
                      </a:r>
                      <a:r>
                        <a:rPr lang="en-US" sz="2400" baseline="0" dirty="0">
                          <a:latin typeface="Times New Roman" panose="02020603050405020304" pitchFamily="18" charset="0"/>
                          <a:cs typeface="Times New Roman" panose="02020603050405020304" pitchFamily="18" charset="0"/>
                        </a:rPr>
                        <a:t>, tang </a:t>
                      </a:r>
                      <a:r>
                        <a:rPr lang="en-US" sz="2400" baseline="0" dirty="0" err="1">
                          <a:latin typeface="Times New Roman" panose="02020603050405020304" pitchFamily="18" charset="0"/>
                          <a:cs typeface="Times New Roman" panose="02020603050405020304" pitchFamily="18" charset="0"/>
                        </a:rPr>
                        <a:t>cường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trang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bị</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quốc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phòng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xây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dựng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hệ</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thống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phòng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thủ</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quốc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quy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mô</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lớn</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2">
                        <a:lumMod val="7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5028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77091"/>
            <a:ext cx="12099636" cy="1554724"/>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Quý</a:t>
            </a:r>
            <a:r>
              <a:rPr lang="en-US" sz="2400" dirty="0">
                <a:latin typeface="Times New Roman" panose="02020603050405020304" pitchFamily="18" charset="0"/>
                <a:cs typeface="Times New Roman" panose="02020603050405020304" pitchFamily="18" charset="0"/>
              </a:rPr>
              <a:t> Ly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tang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sung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sung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Cho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Vĩnh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Lộc</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Bang (Ba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110548" y="2613295"/>
            <a:ext cx="4286250" cy="2828925"/>
          </a:xfrm>
          <a:prstGeom prst="rect">
            <a:avLst/>
          </a:prstGeom>
        </p:spPr>
      </p:pic>
      <p:sp>
        <p:nvSpPr>
          <p:cNvPr id="7" name="TextBox 6"/>
          <p:cNvSpPr txBox="1"/>
          <p:nvPr/>
        </p:nvSpPr>
        <p:spPr>
          <a:xfrm>
            <a:off x="110548" y="5661889"/>
            <a:ext cx="4414982"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Súng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cơ</a:t>
            </a:r>
            <a:r>
              <a:rPr lang="en-US" sz="2400" i="1"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Hồ</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Nguyên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Trừng</a:t>
            </a:r>
            <a:endParaRPr lang="en-US" sz="2400" i="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5775182" y="2051483"/>
            <a:ext cx="3618426" cy="4247717"/>
          </a:xfrm>
          <a:prstGeom prst="rect">
            <a:avLst/>
          </a:prstGeom>
        </p:spPr>
      </p:pic>
      <p:sp>
        <p:nvSpPr>
          <p:cNvPr id="9" name="TextBox 8"/>
          <p:cNvSpPr txBox="1"/>
          <p:nvPr/>
        </p:nvSpPr>
        <p:spPr>
          <a:xfrm>
            <a:off x="10049164" y="3566093"/>
            <a:ext cx="1736436" cy="461665"/>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Lâu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thuyền</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773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1352838"/>
            <a:ext cx="6144692" cy="3533198"/>
          </a:xfrm>
          <a:prstGeom prst="rect">
            <a:avLst/>
          </a:prstGeom>
        </p:spPr>
      </p:pic>
      <p:sp>
        <p:nvSpPr>
          <p:cNvPr id="6" name="TextBox 5"/>
          <p:cNvSpPr txBox="1"/>
          <p:nvPr/>
        </p:nvSpPr>
        <p:spPr>
          <a:xfrm>
            <a:off x="1245855" y="5366325"/>
            <a:ext cx="4414982" cy="461665"/>
          </a:xfrm>
          <a:prstGeom prst="rect">
            <a:avLst/>
          </a:prstGeom>
          <a:noFill/>
        </p:spPr>
        <p:txBody>
          <a:bodyPr wrap="square" rtlCol="0">
            <a:spAutoFit/>
          </a:bodyPr>
          <a:lstStyle/>
          <a:p>
            <a:pPr algn="ctr"/>
            <a:r>
              <a:rPr lang="en-US" sz="2400" i="1" dirty="0" err="1">
                <a:latin typeface="Times New Roman" panose="02020603050405020304" pitchFamily="18" charset="0"/>
                <a:cs typeface="Times New Roman" panose="02020603050405020304" pitchFamily="18" charset="0"/>
              </a:rPr>
              <a:t>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Hồ</a:t>
            </a:r>
            <a:endParaRPr lang="en-US" sz="2400" i="1" dirty="0">
              <a:latin typeface="Times New Roman" panose="02020603050405020304" pitchFamily="18" charset="0"/>
              <a:cs typeface="Times New Roman" panose="02020603050405020304" pitchFamily="18" charset="0"/>
            </a:endParaRPr>
          </a:p>
        </p:txBody>
      </p:sp>
      <p:sp>
        <p:nvSpPr>
          <p:cNvPr id="5" name="Vertical Scroll 4"/>
          <p:cNvSpPr/>
          <p:nvPr/>
        </p:nvSpPr>
        <p:spPr>
          <a:xfrm>
            <a:off x="7610764" y="729673"/>
            <a:ext cx="3925454" cy="5246254"/>
          </a:xfrm>
          <a:prstGeom prst="verticalScroll">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Nam Á,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UNESCO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2011</a:t>
            </a:r>
            <a:r>
              <a:rPr lang="en-US" dirty="0"/>
              <a:t>.</a:t>
            </a:r>
          </a:p>
        </p:txBody>
      </p:sp>
    </p:spTree>
    <p:extLst>
      <p:ext uri="{BB962C8B-B14F-4D97-AF65-F5344CB8AC3E}">
        <p14:creationId xmlns:p14="http://schemas.microsoft.com/office/powerpoint/2010/main" val="11242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0BBD67AF-C6B1-4972-953C-B0460B1CE7E0}"/>
              </a:ext>
            </a:extLst>
          </p:cNvPr>
          <p:cNvSpPr txBox="1"/>
          <p:nvPr/>
        </p:nvSpPr>
        <p:spPr>
          <a:xfrm>
            <a:off x="-34415" y="4008528"/>
            <a:ext cx="1745616" cy="461665"/>
          </a:xfrm>
          <a:prstGeom prst="rect">
            <a:avLst/>
          </a:prstGeom>
          <a:noFill/>
        </p:spPr>
        <p:txBody>
          <a:bodyPr wrap="square" rtlCol="0">
            <a:spAutoFit/>
          </a:bodyPr>
          <a:lstStyle/>
          <a:p>
            <a:pPr defTabSz="1219170"/>
            <a:r>
              <a:rPr lang="vi-VN" altLang="ko-KR" sz="2400" b="1" dirty="0">
                <a:solidFill>
                  <a:prstClr val="black">
                    <a:lumMod val="75000"/>
                    <a:lumOff val="25000"/>
                  </a:prstClr>
                </a:solidFill>
                <a:latin typeface="+mj-lt"/>
              </a:rPr>
              <a:t>1396</a:t>
            </a:r>
            <a:endParaRPr lang="ko-KR" altLang="en-US" sz="2400" b="1" dirty="0">
              <a:solidFill>
                <a:prstClr val="black">
                  <a:lumMod val="75000"/>
                  <a:lumOff val="25000"/>
                </a:prstClr>
              </a:solidFill>
              <a:latin typeface="+mj-lt"/>
            </a:endParaRPr>
          </a:p>
        </p:txBody>
      </p:sp>
      <p:sp>
        <p:nvSpPr>
          <p:cNvPr id="10" name="Chevron 2">
            <a:extLst>
              <a:ext uri="{FF2B5EF4-FFF2-40B4-BE49-F238E27FC236}">
                <a16:creationId xmlns:a16="http://schemas.microsoft.com/office/drawing/2014/main" id="{ED9974C4-478E-4588-BF78-DBAAB030E765}"/>
              </a:ext>
            </a:extLst>
          </p:cNvPr>
          <p:cNvSpPr/>
          <p:nvPr/>
        </p:nvSpPr>
        <p:spPr>
          <a:xfrm>
            <a:off x="9597448" y="3730058"/>
            <a:ext cx="1722299" cy="236039"/>
          </a:xfrm>
          <a:prstGeom prst="chevron">
            <a:avLst>
              <a:gd name="adj" fmla="val 399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ko-KR" altLang="en-US" sz="2700" dirty="0">
              <a:solidFill>
                <a:prstClr val="black"/>
              </a:solidFill>
            </a:endParaRPr>
          </a:p>
        </p:txBody>
      </p:sp>
      <p:sp>
        <p:nvSpPr>
          <p:cNvPr id="11" name="Chevron 11">
            <a:extLst>
              <a:ext uri="{FF2B5EF4-FFF2-40B4-BE49-F238E27FC236}">
                <a16:creationId xmlns:a16="http://schemas.microsoft.com/office/drawing/2014/main" id="{826D43D2-F660-4AD4-B674-7FB46260AF71}"/>
              </a:ext>
            </a:extLst>
          </p:cNvPr>
          <p:cNvSpPr/>
          <p:nvPr/>
        </p:nvSpPr>
        <p:spPr>
          <a:xfrm>
            <a:off x="527382" y="3730058"/>
            <a:ext cx="2347441" cy="278471"/>
          </a:xfrm>
          <a:prstGeom prst="chevron">
            <a:avLst>
              <a:gd name="adj" fmla="val 3992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ko-KR" altLang="en-US" sz="2700" dirty="0">
              <a:solidFill>
                <a:prstClr val="black"/>
              </a:solidFill>
            </a:endParaRPr>
          </a:p>
        </p:txBody>
      </p:sp>
      <p:sp>
        <p:nvSpPr>
          <p:cNvPr id="12" name="Chevron 19">
            <a:extLst>
              <a:ext uri="{FF2B5EF4-FFF2-40B4-BE49-F238E27FC236}">
                <a16:creationId xmlns:a16="http://schemas.microsoft.com/office/drawing/2014/main" id="{51E31419-CCDB-40D8-B898-47AB5DCD4003}"/>
              </a:ext>
            </a:extLst>
          </p:cNvPr>
          <p:cNvSpPr/>
          <p:nvPr/>
        </p:nvSpPr>
        <p:spPr>
          <a:xfrm>
            <a:off x="3262143" y="3730058"/>
            <a:ext cx="1722299" cy="236039"/>
          </a:xfrm>
          <a:prstGeom prst="chevron">
            <a:avLst>
              <a:gd name="adj" fmla="val 399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ko-KR" altLang="en-US" sz="2700" dirty="0">
              <a:solidFill>
                <a:prstClr val="black"/>
              </a:solidFill>
            </a:endParaRPr>
          </a:p>
        </p:txBody>
      </p:sp>
      <p:sp>
        <p:nvSpPr>
          <p:cNvPr id="13" name="Chevron 27">
            <a:extLst>
              <a:ext uri="{FF2B5EF4-FFF2-40B4-BE49-F238E27FC236}">
                <a16:creationId xmlns:a16="http://schemas.microsoft.com/office/drawing/2014/main" id="{DC69A51A-0245-4349-9298-4ADACB90CE5E}"/>
              </a:ext>
            </a:extLst>
          </p:cNvPr>
          <p:cNvSpPr/>
          <p:nvPr/>
        </p:nvSpPr>
        <p:spPr>
          <a:xfrm>
            <a:off x="5371761" y="3730058"/>
            <a:ext cx="1722299" cy="236039"/>
          </a:xfrm>
          <a:prstGeom prst="chevron">
            <a:avLst>
              <a:gd name="adj" fmla="val 399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ko-KR" altLang="en-US" sz="2700" dirty="0">
              <a:solidFill>
                <a:prstClr val="black"/>
              </a:solidFill>
            </a:endParaRPr>
          </a:p>
        </p:txBody>
      </p:sp>
      <p:sp>
        <p:nvSpPr>
          <p:cNvPr id="14" name="Chevron 35">
            <a:extLst>
              <a:ext uri="{FF2B5EF4-FFF2-40B4-BE49-F238E27FC236}">
                <a16:creationId xmlns:a16="http://schemas.microsoft.com/office/drawing/2014/main" id="{5DF325AB-2726-4DE3-97D2-EEBA908BF030}"/>
              </a:ext>
            </a:extLst>
          </p:cNvPr>
          <p:cNvSpPr/>
          <p:nvPr/>
        </p:nvSpPr>
        <p:spPr>
          <a:xfrm>
            <a:off x="7487825" y="3730058"/>
            <a:ext cx="1722299" cy="236039"/>
          </a:xfrm>
          <a:prstGeom prst="chevron">
            <a:avLst>
              <a:gd name="adj" fmla="val 3992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ko-KR" altLang="en-US" sz="2700" dirty="0">
              <a:solidFill>
                <a:prstClr val="black"/>
              </a:solidFill>
            </a:endParaRPr>
          </a:p>
        </p:txBody>
      </p:sp>
      <p:cxnSp>
        <p:nvCxnSpPr>
          <p:cNvPr id="15" name="Straight Connector 14">
            <a:extLst>
              <a:ext uri="{FF2B5EF4-FFF2-40B4-BE49-F238E27FC236}">
                <a16:creationId xmlns:a16="http://schemas.microsoft.com/office/drawing/2014/main" id="{A36D9599-9AD9-4545-8B4A-ACC80847C403}"/>
              </a:ext>
            </a:extLst>
          </p:cNvPr>
          <p:cNvCxnSpPr>
            <a:cxnSpLocks/>
          </p:cNvCxnSpPr>
          <p:nvPr/>
        </p:nvCxnSpPr>
        <p:spPr>
          <a:xfrm flipH="1" flipV="1">
            <a:off x="454512" y="2583008"/>
            <a:ext cx="15205" cy="1280160"/>
          </a:xfrm>
          <a:prstGeom prst="line">
            <a:avLst/>
          </a:prstGeom>
          <a:ln w="3810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1C70060-27C9-4D4B-B9B9-09C2F51DCC7E}"/>
              </a:ext>
            </a:extLst>
          </p:cNvPr>
          <p:cNvCxnSpPr>
            <a:cxnSpLocks/>
          </p:cNvCxnSpPr>
          <p:nvPr/>
        </p:nvCxnSpPr>
        <p:spPr>
          <a:xfrm>
            <a:off x="3068484" y="3850747"/>
            <a:ext cx="1" cy="1280160"/>
          </a:xfrm>
          <a:prstGeom prst="line">
            <a:avLst/>
          </a:prstGeom>
          <a:ln w="38100">
            <a:solidFill>
              <a:schemeClr val="accent2"/>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A8999E-5AE1-4A5D-B901-407F4A27B462}"/>
              </a:ext>
            </a:extLst>
          </p:cNvPr>
          <p:cNvCxnSpPr>
            <a:cxnSpLocks/>
          </p:cNvCxnSpPr>
          <p:nvPr/>
        </p:nvCxnSpPr>
        <p:spPr>
          <a:xfrm flipV="1">
            <a:off x="5178101" y="2583923"/>
            <a:ext cx="0" cy="1280160"/>
          </a:xfrm>
          <a:prstGeom prst="line">
            <a:avLst/>
          </a:prstGeom>
          <a:ln w="38100">
            <a:solidFill>
              <a:schemeClr val="accent3"/>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D517732-80FA-4C62-934B-E9A8149FAF88}"/>
              </a:ext>
            </a:extLst>
          </p:cNvPr>
          <p:cNvCxnSpPr>
            <a:cxnSpLocks/>
          </p:cNvCxnSpPr>
          <p:nvPr/>
        </p:nvCxnSpPr>
        <p:spPr>
          <a:xfrm>
            <a:off x="7287721" y="3853217"/>
            <a:ext cx="6447" cy="1280160"/>
          </a:xfrm>
          <a:prstGeom prst="line">
            <a:avLst/>
          </a:prstGeom>
          <a:ln w="38100">
            <a:solidFill>
              <a:schemeClr val="accent4"/>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451581-9183-410B-8ADB-530208E698BA}"/>
              </a:ext>
            </a:extLst>
          </p:cNvPr>
          <p:cNvCxnSpPr>
            <a:cxnSpLocks/>
          </p:cNvCxnSpPr>
          <p:nvPr/>
        </p:nvCxnSpPr>
        <p:spPr>
          <a:xfrm flipV="1">
            <a:off x="9403785" y="2583923"/>
            <a:ext cx="1" cy="1280160"/>
          </a:xfrm>
          <a:prstGeom prst="line">
            <a:avLst/>
          </a:prstGeom>
          <a:ln w="38100">
            <a:solidFill>
              <a:schemeClr val="accent5"/>
            </a:solidFill>
            <a:headEnd type="oval"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90895E8-1509-48EE-BEDA-5AF62C3A6F9C}"/>
              </a:ext>
            </a:extLst>
          </p:cNvPr>
          <p:cNvSpPr txBox="1"/>
          <p:nvPr/>
        </p:nvSpPr>
        <p:spPr>
          <a:xfrm>
            <a:off x="-105930" y="738241"/>
            <a:ext cx="2656056" cy="1785104"/>
          </a:xfrm>
          <a:prstGeom prst="rect">
            <a:avLst/>
          </a:prstGeom>
          <a:solidFill>
            <a:schemeClr val="accent1"/>
          </a:solidFill>
        </p:spPr>
        <p:txBody>
          <a:bodyPr wrap="square" rtlCol="0">
            <a:spAutoFit/>
          </a:bodyPr>
          <a:lstStyle/>
          <a:p>
            <a:pPr algn="ctr" defTabSz="1219170"/>
            <a:r>
              <a:rPr lang="vi-VN" altLang="ko-KR" sz="2200" dirty="0">
                <a:solidFill>
                  <a:schemeClr val="bg1"/>
                </a:solidFill>
                <a:latin typeface="+mj-lt"/>
              </a:rPr>
              <a:t>In và phát hành tiền giấy «Thông bảo hội sao». Cấm và thu hết tiền đồng, đổi sang tiền giấy.</a:t>
            </a:r>
            <a:endParaRPr lang="ko-KR" altLang="en-US" sz="2200" dirty="0">
              <a:solidFill>
                <a:schemeClr val="bg1"/>
              </a:solidFill>
              <a:latin typeface="+mj-lt"/>
            </a:endParaRPr>
          </a:p>
        </p:txBody>
      </p:sp>
      <p:sp>
        <p:nvSpPr>
          <p:cNvPr id="29" name="TextBox 28"/>
          <p:cNvSpPr txBox="1"/>
          <p:nvPr/>
        </p:nvSpPr>
        <p:spPr>
          <a:xfrm>
            <a:off x="1681019" y="147782"/>
            <a:ext cx="8756073" cy="523220"/>
          </a:xfrm>
          <a:prstGeom prst="rect">
            <a:avLst/>
          </a:prstGeom>
          <a:solidFill>
            <a:schemeClr val="accent2"/>
          </a:solid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b</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Kinh tế, xã hội</a:t>
            </a:r>
            <a:endParaRPr lang="en-US" sz="2800" b="1"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0BBD67AF-C6B1-4972-953C-B0460B1CE7E0}"/>
              </a:ext>
            </a:extLst>
          </p:cNvPr>
          <p:cNvSpPr txBox="1"/>
          <p:nvPr/>
        </p:nvSpPr>
        <p:spPr>
          <a:xfrm>
            <a:off x="2697238" y="3182974"/>
            <a:ext cx="1745616" cy="461665"/>
          </a:xfrm>
          <a:prstGeom prst="rect">
            <a:avLst/>
          </a:prstGeom>
          <a:noFill/>
        </p:spPr>
        <p:txBody>
          <a:bodyPr wrap="square" rtlCol="0">
            <a:spAutoFit/>
          </a:bodyPr>
          <a:lstStyle/>
          <a:p>
            <a:pPr defTabSz="1219170"/>
            <a:r>
              <a:rPr lang="vi-VN" altLang="ko-KR" sz="2400" b="1" dirty="0">
                <a:solidFill>
                  <a:prstClr val="black">
                    <a:lumMod val="75000"/>
                    <a:lumOff val="25000"/>
                  </a:prstClr>
                </a:solidFill>
                <a:latin typeface="+mj-lt"/>
              </a:rPr>
              <a:t>1397</a:t>
            </a:r>
            <a:endParaRPr lang="ko-KR" altLang="en-US" sz="2400" b="1" dirty="0">
              <a:solidFill>
                <a:prstClr val="black">
                  <a:lumMod val="75000"/>
                  <a:lumOff val="25000"/>
                </a:prstClr>
              </a:solidFill>
              <a:latin typeface="+mj-lt"/>
            </a:endParaRPr>
          </a:p>
        </p:txBody>
      </p:sp>
      <p:sp>
        <p:nvSpPr>
          <p:cNvPr id="32" name="TextBox 31">
            <a:extLst>
              <a:ext uri="{FF2B5EF4-FFF2-40B4-BE49-F238E27FC236}">
                <a16:creationId xmlns:a16="http://schemas.microsoft.com/office/drawing/2014/main" id="{E90895E8-1509-48EE-BEDA-5AF62C3A6F9C}"/>
              </a:ext>
            </a:extLst>
          </p:cNvPr>
          <p:cNvSpPr txBox="1"/>
          <p:nvPr/>
        </p:nvSpPr>
        <p:spPr>
          <a:xfrm>
            <a:off x="1635364" y="5129822"/>
            <a:ext cx="2996201" cy="1446550"/>
          </a:xfrm>
          <a:prstGeom prst="rect">
            <a:avLst/>
          </a:prstGeom>
          <a:solidFill>
            <a:schemeClr val="accent2"/>
          </a:solidFill>
        </p:spPr>
        <p:txBody>
          <a:bodyPr wrap="square" rtlCol="0">
            <a:spAutoFit/>
          </a:bodyPr>
          <a:lstStyle/>
          <a:p>
            <a:pPr algn="ctr" defTabSz="1219170"/>
            <a:r>
              <a:rPr lang="vi-VN" altLang="ko-KR" sz="2200" dirty="0">
                <a:solidFill>
                  <a:schemeClr val="bg1"/>
                </a:solidFill>
                <a:latin typeface="+mj-lt"/>
              </a:rPr>
              <a:t>Hạn chế sở hữu ruộng đất quy mô lớn của tư nhân. Quy định mức sở hữu tối đa về ruộng đất</a:t>
            </a:r>
            <a:endParaRPr lang="ko-KR" altLang="en-US" sz="2200" dirty="0">
              <a:solidFill>
                <a:schemeClr val="bg1"/>
              </a:solidFill>
              <a:latin typeface="+mj-lt"/>
            </a:endParaRPr>
          </a:p>
        </p:txBody>
      </p:sp>
      <p:sp>
        <p:nvSpPr>
          <p:cNvPr id="33" name="TextBox 32">
            <a:extLst>
              <a:ext uri="{FF2B5EF4-FFF2-40B4-BE49-F238E27FC236}">
                <a16:creationId xmlns:a16="http://schemas.microsoft.com/office/drawing/2014/main" id="{0BBD67AF-C6B1-4972-953C-B0460B1CE7E0}"/>
              </a:ext>
            </a:extLst>
          </p:cNvPr>
          <p:cNvSpPr txBox="1"/>
          <p:nvPr/>
        </p:nvSpPr>
        <p:spPr>
          <a:xfrm>
            <a:off x="4833276" y="4068240"/>
            <a:ext cx="1745616" cy="461665"/>
          </a:xfrm>
          <a:prstGeom prst="rect">
            <a:avLst/>
          </a:prstGeom>
          <a:noFill/>
        </p:spPr>
        <p:txBody>
          <a:bodyPr wrap="square" rtlCol="0">
            <a:spAutoFit/>
          </a:bodyPr>
          <a:lstStyle/>
          <a:p>
            <a:pPr defTabSz="1219170"/>
            <a:r>
              <a:rPr lang="vi-VN" altLang="ko-KR" sz="2400" b="1" dirty="0">
                <a:solidFill>
                  <a:prstClr val="black">
                    <a:lumMod val="75000"/>
                    <a:lumOff val="25000"/>
                  </a:prstClr>
                </a:solidFill>
                <a:latin typeface="+mj-lt"/>
              </a:rPr>
              <a:t>1398</a:t>
            </a:r>
            <a:endParaRPr lang="ko-KR" altLang="en-US" sz="2400" b="1" dirty="0">
              <a:solidFill>
                <a:prstClr val="black">
                  <a:lumMod val="75000"/>
                  <a:lumOff val="25000"/>
                </a:prstClr>
              </a:solidFill>
              <a:latin typeface="+mj-lt"/>
            </a:endParaRPr>
          </a:p>
        </p:txBody>
      </p:sp>
      <p:sp>
        <p:nvSpPr>
          <p:cNvPr id="34" name="TextBox 33">
            <a:extLst>
              <a:ext uri="{FF2B5EF4-FFF2-40B4-BE49-F238E27FC236}">
                <a16:creationId xmlns:a16="http://schemas.microsoft.com/office/drawing/2014/main" id="{E90895E8-1509-48EE-BEDA-5AF62C3A6F9C}"/>
              </a:ext>
            </a:extLst>
          </p:cNvPr>
          <p:cNvSpPr txBox="1"/>
          <p:nvPr/>
        </p:nvSpPr>
        <p:spPr>
          <a:xfrm>
            <a:off x="3680000" y="756421"/>
            <a:ext cx="2996201" cy="1446550"/>
          </a:xfrm>
          <a:prstGeom prst="rect">
            <a:avLst/>
          </a:prstGeom>
          <a:solidFill>
            <a:schemeClr val="bg1">
              <a:lumMod val="50000"/>
            </a:schemeClr>
          </a:solidFill>
        </p:spPr>
        <p:txBody>
          <a:bodyPr wrap="square" rtlCol="0">
            <a:spAutoFit/>
          </a:bodyPr>
          <a:lstStyle/>
          <a:p>
            <a:pPr algn="ctr" defTabSz="1219170"/>
            <a:r>
              <a:rPr lang="vi-VN" altLang="ko-KR" sz="2200" dirty="0">
                <a:solidFill>
                  <a:schemeClr val="bg1"/>
                </a:solidFill>
                <a:latin typeface="+mj-lt"/>
              </a:rPr>
              <a:t>Xóa bỏ tình trạng che giấu, gian dối về ruộng đất. Lập sổ ruộng trên cả nước.</a:t>
            </a:r>
            <a:endParaRPr lang="ko-KR" altLang="en-US" sz="2200" dirty="0">
              <a:solidFill>
                <a:schemeClr val="bg1"/>
              </a:solidFill>
              <a:latin typeface="+mj-lt"/>
            </a:endParaRPr>
          </a:p>
        </p:txBody>
      </p:sp>
      <p:sp>
        <p:nvSpPr>
          <p:cNvPr id="37" name="TextBox 36">
            <a:extLst>
              <a:ext uri="{FF2B5EF4-FFF2-40B4-BE49-F238E27FC236}">
                <a16:creationId xmlns:a16="http://schemas.microsoft.com/office/drawing/2014/main" id="{0BBD67AF-C6B1-4972-953C-B0460B1CE7E0}"/>
              </a:ext>
            </a:extLst>
          </p:cNvPr>
          <p:cNvSpPr txBox="1"/>
          <p:nvPr/>
        </p:nvSpPr>
        <p:spPr>
          <a:xfrm>
            <a:off x="6863290" y="3182974"/>
            <a:ext cx="1745616" cy="461665"/>
          </a:xfrm>
          <a:prstGeom prst="rect">
            <a:avLst/>
          </a:prstGeom>
          <a:noFill/>
        </p:spPr>
        <p:txBody>
          <a:bodyPr wrap="square" rtlCol="0">
            <a:spAutoFit/>
          </a:bodyPr>
          <a:lstStyle/>
          <a:p>
            <a:pPr defTabSz="1219170"/>
            <a:r>
              <a:rPr lang="vi-VN" altLang="ko-KR" sz="2400" b="1" dirty="0">
                <a:solidFill>
                  <a:prstClr val="black">
                    <a:lumMod val="75000"/>
                    <a:lumOff val="25000"/>
                  </a:prstClr>
                </a:solidFill>
                <a:latin typeface="+mj-lt"/>
              </a:rPr>
              <a:t>1401</a:t>
            </a:r>
            <a:endParaRPr lang="ko-KR" altLang="en-US" sz="2400" b="1" dirty="0">
              <a:solidFill>
                <a:prstClr val="black">
                  <a:lumMod val="75000"/>
                  <a:lumOff val="25000"/>
                </a:prstClr>
              </a:solidFill>
              <a:latin typeface="+mj-lt"/>
            </a:endParaRPr>
          </a:p>
        </p:txBody>
      </p:sp>
      <p:sp>
        <p:nvSpPr>
          <p:cNvPr id="38" name="TextBox 37">
            <a:extLst>
              <a:ext uri="{FF2B5EF4-FFF2-40B4-BE49-F238E27FC236}">
                <a16:creationId xmlns:a16="http://schemas.microsoft.com/office/drawing/2014/main" id="{0BBD67AF-C6B1-4972-953C-B0460B1CE7E0}"/>
              </a:ext>
            </a:extLst>
          </p:cNvPr>
          <p:cNvSpPr txBox="1"/>
          <p:nvPr/>
        </p:nvSpPr>
        <p:spPr>
          <a:xfrm>
            <a:off x="8973180" y="4068240"/>
            <a:ext cx="1745616" cy="461665"/>
          </a:xfrm>
          <a:prstGeom prst="rect">
            <a:avLst/>
          </a:prstGeom>
          <a:noFill/>
        </p:spPr>
        <p:txBody>
          <a:bodyPr wrap="square" rtlCol="0">
            <a:spAutoFit/>
          </a:bodyPr>
          <a:lstStyle/>
          <a:p>
            <a:pPr defTabSz="1219170"/>
            <a:r>
              <a:rPr lang="vi-VN" altLang="ko-KR" sz="2400" b="1" dirty="0">
                <a:solidFill>
                  <a:prstClr val="black">
                    <a:lumMod val="75000"/>
                    <a:lumOff val="25000"/>
                  </a:prstClr>
                </a:solidFill>
                <a:latin typeface="+mj-lt"/>
              </a:rPr>
              <a:t>1402</a:t>
            </a:r>
            <a:endParaRPr lang="ko-KR" altLang="en-US" sz="2400" b="1" dirty="0">
              <a:solidFill>
                <a:prstClr val="black">
                  <a:lumMod val="75000"/>
                  <a:lumOff val="25000"/>
                </a:prstClr>
              </a:solidFill>
              <a:latin typeface="+mj-lt"/>
            </a:endParaRPr>
          </a:p>
        </p:txBody>
      </p:sp>
      <p:sp>
        <p:nvSpPr>
          <p:cNvPr id="40" name="TextBox 39">
            <a:extLst>
              <a:ext uri="{FF2B5EF4-FFF2-40B4-BE49-F238E27FC236}">
                <a16:creationId xmlns:a16="http://schemas.microsoft.com/office/drawing/2014/main" id="{E90895E8-1509-48EE-BEDA-5AF62C3A6F9C}"/>
              </a:ext>
            </a:extLst>
          </p:cNvPr>
          <p:cNvSpPr txBox="1"/>
          <p:nvPr/>
        </p:nvSpPr>
        <p:spPr>
          <a:xfrm>
            <a:off x="5612705" y="5129822"/>
            <a:ext cx="2996201" cy="1446550"/>
          </a:xfrm>
          <a:prstGeom prst="rect">
            <a:avLst/>
          </a:prstGeom>
          <a:solidFill>
            <a:srgbClr val="FFFF00"/>
          </a:solidFill>
        </p:spPr>
        <p:txBody>
          <a:bodyPr wrap="square" rtlCol="0">
            <a:spAutoFit/>
          </a:bodyPr>
          <a:lstStyle/>
          <a:p>
            <a:pPr algn="ctr" defTabSz="1219170"/>
            <a:r>
              <a:rPr lang="vi-VN" altLang="ko-KR" sz="2200" dirty="0">
                <a:latin typeface="+mj-lt"/>
              </a:rPr>
              <a:t>Hạn chế gia nô, chủ gia nô chỉ được có một số nô tì nhất định. Kiểm soát hộ tịch trên cả nước.</a:t>
            </a:r>
            <a:endParaRPr lang="ko-KR" altLang="en-US" sz="2200" dirty="0">
              <a:latin typeface="+mj-lt"/>
            </a:endParaRPr>
          </a:p>
        </p:txBody>
      </p:sp>
      <p:sp>
        <p:nvSpPr>
          <p:cNvPr id="41" name="TextBox 40">
            <a:extLst>
              <a:ext uri="{FF2B5EF4-FFF2-40B4-BE49-F238E27FC236}">
                <a16:creationId xmlns:a16="http://schemas.microsoft.com/office/drawing/2014/main" id="{E90895E8-1509-48EE-BEDA-5AF62C3A6F9C}"/>
              </a:ext>
            </a:extLst>
          </p:cNvPr>
          <p:cNvSpPr txBox="1"/>
          <p:nvPr/>
        </p:nvSpPr>
        <p:spPr>
          <a:xfrm>
            <a:off x="7758718" y="738241"/>
            <a:ext cx="2996201" cy="1446550"/>
          </a:xfrm>
          <a:prstGeom prst="rect">
            <a:avLst/>
          </a:prstGeom>
          <a:solidFill>
            <a:schemeClr val="accent1">
              <a:lumMod val="75000"/>
            </a:schemeClr>
          </a:solidFill>
        </p:spPr>
        <p:txBody>
          <a:bodyPr wrap="square" rtlCol="0">
            <a:spAutoFit/>
          </a:bodyPr>
          <a:lstStyle/>
          <a:p>
            <a:pPr algn="ctr" defTabSz="1219170"/>
            <a:r>
              <a:rPr lang="vi-VN" altLang="ko-KR" sz="2200" dirty="0">
                <a:solidFill>
                  <a:schemeClr val="bg1"/>
                </a:solidFill>
                <a:latin typeface="+mj-lt"/>
              </a:rPr>
              <a:t>Điều chỉnh thuế khóa, tăng thuế ruộng, hạ thuế bãi dâu và thu theo hạng đất.</a:t>
            </a:r>
            <a:endParaRPr lang="ko-KR" altLang="en-US" sz="2200" dirty="0">
              <a:solidFill>
                <a:schemeClr val="bg1"/>
              </a:solidFill>
              <a:latin typeface="+mj-lt"/>
            </a:endParaRPr>
          </a:p>
        </p:txBody>
      </p:sp>
    </p:spTree>
    <p:extLst>
      <p:ext uri="{BB962C8B-B14F-4D97-AF65-F5344CB8AC3E}">
        <p14:creationId xmlns:p14="http://schemas.microsoft.com/office/powerpoint/2010/main" val="781153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1019" y="147782"/>
            <a:ext cx="8756073" cy="523220"/>
          </a:xfrm>
          <a:prstGeom prst="rect">
            <a:avLst/>
          </a:prstGeom>
          <a:solidFill>
            <a:schemeClr val="accent2"/>
          </a:solid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a</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Kinh tế, xã hội</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26655" y="1080654"/>
            <a:ext cx="10464800" cy="3416320"/>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Năm 1396, Hồ Quý Ly cho ban hành tiền giấy, gọi là «thông bảo hội sao» gồm 7 loại: 10 đồng, 30 đồng, 1 tiền, 2 tiền, 3 tiền, 5 tiền, 1 quan; cấm dùng tiền bằng đồng (ai có tiền bằng đồng phải đem đổi cho nhà nước lấy tiền giấy). Năm 1397, ban hành chính sách «hạn điền», quy định Đại vương và Trưởng công chúa không bị hạn chế số ruộng đất tư, số còn lại không được sở hữu quá 10 mẫu, số ruộng thừa phải sung công. Năm 1402, nhà Hồ định lại biểu thuế, chỉ đánh vào người có ruộng; người không có ruộng, trẻ con mồ côi, đàn bà góa không phải nộp. Thuế ruộng đánh theo phép lũy tiến, có nhiều ruộng đóng nhiều, không có ruộng không phải đóng.</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26655" y="4537294"/>
            <a:ext cx="10464800" cy="1200329"/>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Năm 1401, nhà Hồ quy định chiếu theo phẩm cấp, các quan lại quý tộc chỉ được nuôi một số gia nô nhất định. Số thừa ra sung công. Mỗi gia nô thừa ra được nhà nước đền bù 5 quan tiền.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82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872103" y="1858972"/>
            <a:ext cx="10447797" cy="1323439"/>
          </a:xfrm>
          <a:prstGeom prst="rect">
            <a:avLst/>
          </a:prstGeom>
          <a:solidFill>
            <a:srgbClr val="FFFF00"/>
          </a:solidFill>
          <a:ln>
            <a:solidFill>
              <a:schemeClr val="bg1"/>
            </a:solidFill>
          </a:ln>
        </p:spPr>
        <p:txBody>
          <a:bodyPr wrap="none" lIns="91440" tIns="45720" rIns="91440" bIns="45720">
            <a:spAutoFit/>
          </a:bodyPr>
          <a:lstStyle/>
          <a:p>
            <a:pPr algn="ctr"/>
            <a:r>
              <a:rPr lang="vi-VN" sz="8000" dirty="0">
                <a:ln w="0"/>
                <a:effectLst>
                  <a:reflection blurRad="6350" stA="53000" endA="300" endPos="35500" dir="5400000" sy="-90000" algn="bl" rotWithShape="0"/>
                </a:effectLst>
              </a:rPr>
              <a:t>ĐUỔI HÌNH BẮT CHỮ</a:t>
            </a:r>
            <a:endParaRPr lang="en-US" sz="8000" b="0" cap="none" spc="0" dirty="0">
              <a:ln w="0"/>
              <a:effectLst>
                <a:reflection blurRad="6350" stA="53000" endA="300" endPos="35500" dir="5400000" sy="-90000" algn="bl" rotWithShape="0"/>
              </a:effectLst>
            </a:endParaRPr>
          </a:p>
        </p:txBody>
      </p:sp>
      <p:sp>
        <p:nvSpPr>
          <p:cNvPr id="5" name="Rectangle 4"/>
          <p:cNvSpPr/>
          <p:nvPr/>
        </p:nvSpPr>
        <p:spPr>
          <a:xfrm>
            <a:off x="2909154" y="298025"/>
            <a:ext cx="6373697" cy="1323439"/>
          </a:xfrm>
          <a:prstGeom prst="rect">
            <a:avLst/>
          </a:prstGeom>
          <a:solidFill>
            <a:srgbClr val="FFC000"/>
          </a:solidFill>
          <a:ln>
            <a:solidFill>
              <a:srgbClr val="FF0000"/>
            </a:solidFill>
          </a:ln>
        </p:spPr>
        <p:txBody>
          <a:bodyPr wrap="square" lIns="91440" tIns="45720" rIns="91440" bIns="45720">
            <a:spAutoFit/>
          </a:bodyPr>
          <a:lstStyle/>
          <a:p>
            <a:pPr algn="ctr"/>
            <a:r>
              <a:rPr lang="vi-VN" sz="8000" b="1" cap="none" spc="0" dirty="0">
                <a:ln w="22225">
                  <a:solidFill>
                    <a:schemeClr val="accent2"/>
                  </a:solidFill>
                  <a:prstDash val="solid"/>
                </a:ln>
                <a:solidFill>
                  <a:schemeClr val="bg1"/>
                </a:solidFill>
                <a:effectLst/>
              </a:rPr>
              <a:t>TRÒ CHƠI</a:t>
            </a:r>
            <a:endParaRPr lang="en-US" sz="8000" b="1" cap="none" spc="0" dirty="0">
              <a:ln w="22225">
                <a:solidFill>
                  <a:schemeClr val="accent2"/>
                </a:solidFill>
                <a:prstDash val="solid"/>
              </a:ln>
              <a:solidFill>
                <a:schemeClr val="bg1"/>
              </a:solidFill>
              <a:effectLst/>
            </a:endParaRPr>
          </a:p>
        </p:txBody>
      </p:sp>
      <p:pic>
        <p:nvPicPr>
          <p:cNvPr id="8" name="Picture 7"/>
          <p:cNvPicPr>
            <a:picLocks noChangeAspect="1"/>
          </p:cNvPicPr>
          <p:nvPr/>
        </p:nvPicPr>
        <p:blipFill>
          <a:blip r:embed="rId3"/>
          <a:stretch>
            <a:fillRect/>
          </a:stretch>
        </p:blipFill>
        <p:spPr>
          <a:xfrm>
            <a:off x="3671888" y="3419919"/>
            <a:ext cx="4848225" cy="3228975"/>
          </a:xfrm>
          <a:prstGeom prst="rect">
            <a:avLst/>
          </a:prstGeom>
        </p:spPr>
      </p:pic>
    </p:spTree>
    <p:extLst>
      <p:ext uri="{BB962C8B-B14F-4D97-AF65-F5344CB8AC3E}">
        <p14:creationId xmlns:p14="http://schemas.microsoft.com/office/powerpoint/2010/main" val="13324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grpSp>
        <p:nvGrpSpPr>
          <p:cNvPr id="1110" name="Google Shape;1110;p26"/>
          <p:cNvGrpSpPr/>
          <p:nvPr/>
        </p:nvGrpSpPr>
        <p:grpSpPr>
          <a:xfrm>
            <a:off x="1896149" y="1642452"/>
            <a:ext cx="8395731" cy="5284505"/>
            <a:chOff x="1422112" y="1231838"/>
            <a:chExt cx="6296798" cy="3963379"/>
          </a:xfrm>
        </p:grpSpPr>
        <p:sp>
          <p:nvSpPr>
            <p:cNvPr id="1111" name="Google Shape;1111;p26"/>
            <p:cNvSpPr/>
            <p:nvPr/>
          </p:nvSpPr>
          <p:spPr>
            <a:xfrm>
              <a:off x="6901848" y="3575834"/>
              <a:ext cx="817062" cy="817425"/>
            </a:xfrm>
            <a:custGeom>
              <a:avLst/>
              <a:gdLst/>
              <a:ahLst/>
              <a:cxnLst/>
              <a:rect l="l" t="t" r="r" b="b"/>
              <a:pathLst>
                <a:path w="23313" h="23325" extrusionOk="0">
                  <a:moveTo>
                    <a:pt x="11657" y="0"/>
                  </a:moveTo>
                  <a:cubicBezTo>
                    <a:pt x="5215" y="0"/>
                    <a:pt x="0" y="5227"/>
                    <a:pt x="0" y="11657"/>
                  </a:cubicBezTo>
                  <a:cubicBezTo>
                    <a:pt x="0" y="18098"/>
                    <a:pt x="5215" y="23325"/>
                    <a:pt x="11657" y="23325"/>
                  </a:cubicBezTo>
                  <a:cubicBezTo>
                    <a:pt x="18098" y="23325"/>
                    <a:pt x="23313" y="18098"/>
                    <a:pt x="23313" y="11657"/>
                  </a:cubicBezTo>
                  <a:cubicBezTo>
                    <a:pt x="23313" y="5227"/>
                    <a:pt x="18098" y="0"/>
                    <a:pt x="11657" y="0"/>
                  </a:cubicBezTo>
                  <a:close/>
                </a:path>
              </a:pathLst>
            </a:cu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1112" name="Google Shape;1112;p26"/>
            <p:cNvSpPr/>
            <p:nvPr/>
          </p:nvSpPr>
          <p:spPr>
            <a:xfrm>
              <a:off x="5896475" y="1231838"/>
              <a:ext cx="817062" cy="817425"/>
            </a:xfrm>
            <a:custGeom>
              <a:avLst/>
              <a:gdLst/>
              <a:ahLst/>
              <a:cxnLst/>
              <a:rect l="l" t="t" r="r" b="b"/>
              <a:pathLst>
                <a:path w="23313" h="23325" extrusionOk="0">
                  <a:moveTo>
                    <a:pt x="11657" y="0"/>
                  </a:moveTo>
                  <a:cubicBezTo>
                    <a:pt x="5215" y="0"/>
                    <a:pt x="0" y="5227"/>
                    <a:pt x="0" y="11657"/>
                  </a:cubicBezTo>
                  <a:cubicBezTo>
                    <a:pt x="0" y="18098"/>
                    <a:pt x="5215" y="23325"/>
                    <a:pt x="11657" y="23325"/>
                  </a:cubicBezTo>
                  <a:cubicBezTo>
                    <a:pt x="18098" y="23325"/>
                    <a:pt x="23313" y="18098"/>
                    <a:pt x="23313" y="11657"/>
                  </a:cubicBezTo>
                  <a:cubicBezTo>
                    <a:pt x="23313" y="5227"/>
                    <a:pt x="18098" y="0"/>
                    <a:pt x="11657" y="0"/>
                  </a:cubicBezTo>
                  <a:close/>
                </a:path>
              </a:pathLst>
            </a:cu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1113" name="Google Shape;1113;p26"/>
            <p:cNvSpPr/>
            <p:nvPr/>
          </p:nvSpPr>
          <p:spPr>
            <a:xfrm>
              <a:off x="4163469" y="1977688"/>
              <a:ext cx="817062" cy="817425"/>
            </a:xfrm>
            <a:custGeom>
              <a:avLst/>
              <a:gdLst/>
              <a:ahLst/>
              <a:cxnLst/>
              <a:rect l="l" t="t" r="r" b="b"/>
              <a:pathLst>
                <a:path w="23313" h="23325" extrusionOk="0">
                  <a:moveTo>
                    <a:pt x="11657" y="0"/>
                  </a:moveTo>
                  <a:cubicBezTo>
                    <a:pt x="5215" y="0"/>
                    <a:pt x="0" y="5227"/>
                    <a:pt x="0" y="11657"/>
                  </a:cubicBezTo>
                  <a:cubicBezTo>
                    <a:pt x="0" y="18098"/>
                    <a:pt x="5215" y="23325"/>
                    <a:pt x="11657" y="23325"/>
                  </a:cubicBezTo>
                  <a:cubicBezTo>
                    <a:pt x="18098" y="23325"/>
                    <a:pt x="23313" y="18098"/>
                    <a:pt x="23313" y="11657"/>
                  </a:cubicBezTo>
                  <a:cubicBezTo>
                    <a:pt x="23313" y="5227"/>
                    <a:pt x="18098" y="0"/>
                    <a:pt x="11657" y="0"/>
                  </a:cubicBezTo>
                  <a:close/>
                </a:path>
              </a:pathLst>
            </a:cu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1114" name="Google Shape;1114;p26"/>
            <p:cNvSpPr/>
            <p:nvPr/>
          </p:nvSpPr>
          <p:spPr>
            <a:xfrm>
              <a:off x="1422112" y="3575834"/>
              <a:ext cx="817062" cy="817425"/>
            </a:xfrm>
            <a:custGeom>
              <a:avLst/>
              <a:gdLst/>
              <a:ahLst/>
              <a:cxnLst/>
              <a:rect l="l" t="t" r="r" b="b"/>
              <a:pathLst>
                <a:path w="23313" h="23325" extrusionOk="0">
                  <a:moveTo>
                    <a:pt x="11657" y="0"/>
                  </a:moveTo>
                  <a:cubicBezTo>
                    <a:pt x="5215" y="0"/>
                    <a:pt x="0" y="5227"/>
                    <a:pt x="0" y="11657"/>
                  </a:cubicBezTo>
                  <a:cubicBezTo>
                    <a:pt x="0" y="18098"/>
                    <a:pt x="5215" y="23325"/>
                    <a:pt x="11657" y="23325"/>
                  </a:cubicBezTo>
                  <a:cubicBezTo>
                    <a:pt x="18098" y="23325"/>
                    <a:pt x="23313" y="18098"/>
                    <a:pt x="23313" y="11657"/>
                  </a:cubicBezTo>
                  <a:cubicBezTo>
                    <a:pt x="23313" y="5227"/>
                    <a:pt x="18098" y="0"/>
                    <a:pt x="11657" y="0"/>
                  </a:cubicBezTo>
                  <a:close/>
                </a:path>
              </a:pathLst>
            </a:cu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1115" name="Google Shape;1115;p26"/>
            <p:cNvSpPr/>
            <p:nvPr/>
          </p:nvSpPr>
          <p:spPr>
            <a:xfrm>
              <a:off x="2430475" y="1231838"/>
              <a:ext cx="817062" cy="817425"/>
            </a:xfrm>
            <a:custGeom>
              <a:avLst/>
              <a:gdLst/>
              <a:ahLst/>
              <a:cxnLst/>
              <a:rect l="l" t="t" r="r" b="b"/>
              <a:pathLst>
                <a:path w="23313" h="23325" extrusionOk="0">
                  <a:moveTo>
                    <a:pt x="11657" y="0"/>
                  </a:moveTo>
                  <a:cubicBezTo>
                    <a:pt x="5215" y="0"/>
                    <a:pt x="0" y="5227"/>
                    <a:pt x="0" y="11657"/>
                  </a:cubicBezTo>
                  <a:cubicBezTo>
                    <a:pt x="0" y="18098"/>
                    <a:pt x="5215" y="23325"/>
                    <a:pt x="11657" y="23325"/>
                  </a:cubicBezTo>
                  <a:cubicBezTo>
                    <a:pt x="18098" y="23325"/>
                    <a:pt x="23313" y="18098"/>
                    <a:pt x="23313" y="11657"/>
                  </a:cubicBezTo>
                  <a:cubicBezTo>
                    <a:pt x="23313" y="5227"/>
                    <a:pt x="18098" y="0"/>
                    <a:pt x="11657" y="0"/>
                  </a:cubicBezTo>
                  <a:close/>
                </a:path>
              </a:pathLst>
            </a:custGeom>
            <a:no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1116" name="Google Shape;1116;p26"/>
            <p:cNvSpPr/>
            <p:nvPr/>
          </p:nvSpPr>
          <p:spPr>
            <a:xfrm rot="5400000">
              <a:off x="6980360" y="3654697"/>
              <a:ext cx="660039" cy="659700"/>
            </a:xfrm>
            <a:custGeom>
              <a:avLst/>
              <a:gdLst/>
              <a:ahLst/>
              <a:cxnLst/>
              <a:rect l="l" t="t" r="r" b="b"/>
              <a:pathLst>
                <a:path w="23325" h="23313" extrusionOk="0">
                  <a:moveTo>
                    <a:pt x="11668" y="0"/>
                  </a:moveTo>
                  <a:cubicBezTo>
                    <a:pt x="5227" y="0"/>
                    <a:pt x="0" y="5215"/>
                    <a:pt x="0" y="11657"/>
                  </a:cubicBezTo>
                  <a:cubicBezTo>
                    <a:pt x="0" y="18098"/>
                    <a:pt x="5227" y="23313"/>
                    <a:pt x="11668" y="23313"/>
                  </a:cubicBezTo>
                  <a:cubicBezTo>
                    <a:pt x="18098" y="23313"/>
                    <a:pt x="23325" y="18098"/>
                    <a:pt x="23325" y="11657"/>
                  </a:cubicBezTo>
                  <a:cubicBezTo>
                    <a:pt x="23325" y="5215"/>
                    <a:pt x="18098" y="0"/>
                    <a:pt x="11668" y="0"/>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1117" name="Google Shape;1117;p26"/>
            <p:cNvSpPr/>
            <p:nvPr/>
          </p:nvSpPr>
          <p:spPr>
            <a:xfrm rot="-5400000" flipH="1">
              <a:off x="1500624" y="3654697"/>
              <a:ext cx="660039" cy="659700"/>
            </a:xfrm>
            <a:custGeom>
              <a:avLst/>
              <a:gdLst/>
              <a:ahLst/>
              <a:cxnLst/>
              <a:rect l="l" t="t" r="r" b="b"/>
              <a:pathLst>
                <a:path w="23325" h="23313" extrusionOk="0">
                  <a:moveTo>
                    <a:pt x="11668" y="0"/>
                  </a:moveTo>
                  <a:cubicBezTo>
                    <a:pt x="5227" y="0"/>
                    <a:pt x="0" y="5215"/>
                    <a:pt x="0" y="11657"/>
                  </a:cubicBezTo>
                  <a:cubicBezTo>
                    <a:pt x="0" y="18098"/>
                    <a:pt x="5227" y="23313"/>
                    <a:pt x="11668" y="23313"/>
                  </a:cubicBezTo>
                  <a:cubicBezTo>
                    <a:pt x="18098" y="23313"/>
                    <a:pt x="23325" y="18098"/>
                    <a:pt x="23325" y="11657"/>
                  </a:cubicBezTo>
                  <a:cubicBezTo>
                    <a:pt x="23325" y="5215"/>
                    <a:pt x="18098" y="0"/>
                    <a:pt x="11668" y="0"/>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1118" name="Google Shape;1118;p26"/>
            <p:cNvSpPr/>
            <p:nvPr/>
          </p:nvSpPr>
          <p:spPr>
            <a:xfrm>
              <a:off x="4242150" y="2056537"/>
              <a:ext cx="659700" cy="659728"/>
            </a:xfrm>
            <a:custGeom>
              <a:avLst/>
              <a:gdLst/>
              <a:ahLst/>
              <a:cxnLst/>
              <a:rect l="l" t="t" r="r" b="b"/>
              <a:pathLst>
                <a:path w="23313" h="23314" extrusionOk="0">
                  <a:moveTo>
                    <a:pt x="11657" y="1"/>
                  </a:moveTo>
                  <a:cubicBezTo>
                    <a:pt x="5215" y="1"/>
                    <a:pt x="0" y="5228"/>
                    <a:pt x="0" y="11657"/>
                  </a:cubicBezTo>
                  <a:cubicBezTo>
                    <a:pt x="0" y="18098"/>
                    <a:pt x="5215" y="23313"/>
                    <a:pt x="11657" y="23313"/>
                  </a:cubicBezTo>
                  <a:cubicBezTo>
                    <a:pt x="18086" y="23313"/>
                    <a:pt x="23313" y="18098"/>
                    <a:pt x="23313" y="11657"/>
                  </a:cubicBezTo>
                  <a:cubicBezTo>
                    <a:pt x="23313" y="5228"/>
                    <a:pt x="18086" y="1"/>
                    <a:pt x="11657" y="1"/>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1119" name="Google Shape;1119;p26"/>
            <p:cNvSpPr/>
            <p:nvPr/>
          </p:nvSpPr>
          <p:spPr>
            <a:xfrm>
              <a:off x="2509156" y="1310531"/>
              <a:ext cx="659700" cy="660039"/>
            </a:xfrm>
            <a:custGeom>
              <a:avLst/>
              <a:gdLst/>
              <a:ahLst/>
              <a:cxnLst/>
              <a:rect l="l" t="t" r="r" b="b"/>
              <a:pathLst>
                <a:path w="23313" h="23325" extrusionOk="0">
                  <a:moveTo>
                    <a:pt x="11657" y="0"/>
                  </a:moveTo>
                  <a:cubicBezTo>
                    <a:pt x="5215" y="0"/>
                    <a:pt x="0" y="5227"/>
                    <a:pt x="0" y="11657"/>
                  </a:cubicBezTo>
                  <a:cubicBezTo>
                    <a:pt x="0" y="18098"/>
                    <a:pt x="5215" y="23325"/>
                    <a:pt x="11657" y="23325"/>
                  </a:cubicBezTo>
                  <a:cubicBezTo>
                    <a:pt x="18098" y="23325"/>
                    <a:pt x="23313" y="18098"/>
                    <a:pt x="23313" y="11657"/>
                  </a:cubicBezTo>
                  <a:cubicBezTo>
                    <a:pt x="23313" y="5227"/>
                    <a:pt x="18098" y="0"/>
                    <a:pt x="11657" y="0"/>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sp>
          <p:nvSpPr>
            <p:cNvPr id="1120" name="Google Shape;1120;p26"/>
            <p:cNvSpPr/>
            <p:nvPr/>
          </p:nvSpPr>
          <p:spPr>
            <a:xfrm>
              <a:off x="5974986" y="1310701"/>
              <a:ext cx="660039" cy="659700"/>
            </a:xfrm>
            <a:custGeom>
              <a:avLst/>
              <a:gdLst/>
              <a:ahLst/>
              <a:cxnLst/>
              <a:rect l="l" t="t" r="r" b="b"/>
              <a:pathLst>
                <a:path w="23325" h="23313" extrusionOk="0">
                  <a:moveTo>
                    <a:pt x="11668" y="0"/>
                  </a:moveTo>
                  <a:cubicBezTo>
                    <a:pt x="5227" y="0"/>
                    <a:pt x="0" y="5215"/>
                    <a:pt x="0" y="11657"/>
                  </a:cubicBezTo>
                  <a:cubicBezTo>
                    <a:pt x="0" y="18098"/>
                    <a:pt x="5227" y="23313"/>
                    <a:pt x="11668" y="23313"/>
                  </a:cubicBezTo>
                  <a:cubicBezTo>
                    <a:pt x="18098" y="23313"/>
                    <a:pt x="23325" y="18098"/>
                    <a:pt x="23325" y="11657"/>
                  </a:cubicBezTo>
                  <a:cubicBezTo>
                    <a:pt x="23325" y="5215"/>
                    <a:pt x="18098" y="0"/>
                    <a:pt x="11668" y="0"/>
                  </a:cubicBezTo>
                  <a:close/>
                </a:path>
              </a:pathLst>
            </a:custGeom>
            <a:solidFill>
              <a:schemeClr val="accent2"/>
            </a:solidFill>
            <a:ln>
              <a:noFill/>
            </a:ln>
          </p:spPr>
          <p:txBody>
            <a:bodyPr spcFirstLastPara="1" wrap="square" lIns="121900" tIns="121900" rIns="121900" bIns="121900" anchor="ctr" anchorCtr="0">
              <a:noAutofit/>
            </a:bodyPr>
            <a:lstStyle/>
            <a:p>
              <a:pPr algn="ctr"/>
              <a:endParaRPr sz="2400">
                <a:solidFill>
                  <a:srgbClr val="FFFFFF"/>
                </a:solidFill>
                <a:latin typeface="Fira Sans Extra Condensed Medium"/>
                <a:ea typeface="Fira Sans Extra Condensed Medium"/>
                <a:cs typeface="Fira Sans Extra Condensed Medium"/>
                <a:sym typeface="Fira Sans Extra Condensed Medium"/>
              </a:endParaRPr>
            </a:p>
          </p:txBody>
        </p:sp>
        <p:cxnSp>
          <p:nvCxnSpPr>
            <p:cNvPr id="1121" name="Google Shape;1121;p26"/>
            <p:cNvCxnSpPr/>
            <p:nvPr/>
          </p:nvCxnSpPr>
          <p:spPr>
            <a:xfrm flipH="1">
              <a:off x="6177000" y="3990975"/>
              <a:ext cx="719100" cy="247800"/>
            </a:xfrm>
            <a:prstGeom prst="curvedConnector3">
              <a:avLst>
                <a:gd name="adj1" fmla="val 50000"/>
              </a:avLst>
            </a:prstGeom>
            <a:noFill/>
            <a:ln w="19050" cap="flat" cmpd="sng">
              <a:solidFill>
                <a:schemeClr val="accent2"/>
              </a:solidFill>
              <a:prstDash val="solid"/>
              <a:round/>
              <a:headEnd type="none" w="med" len="med"/>
              <a:tailEnd type="oval" w="med" len="med"/>
            </a:ln>
          </p:spPr>
        </p:cxnSp>
        <p:cxnSp>
          <p:nvCxnSpPr>
            <p:cNvPr id="1122" name="Google Shape;1122;p26"/>
            <p:cNvCxnSpPr/>
            <p:nvPr/>
          </p:nvCxnSpPr>
          <p:spPr>
            <a:xfrm rot="5400000">
              <a:off x="5137425" y="2400450"/>
              <a:ext cx="1520700" cy="796500"/>
            </a:xfrm>
            <a:prstGeom prst="curvedConnector3">
              <a:avLst>
                <a:gd name="adj1" fmla="val 50000"/>
              </a:avLst>
            </a:prstGeom>
            <a:noFill/>
            <a:ln w="19050" cap="flat" cmpd="sng">
              <a:solidFill>
                <a:schemeClr val="accent2"/>
              </a:solidFill>
              <a:prstDash val="solid"/>
              <a:round/>
              <a:headEnd type="none" w="med" len="med"/>
              <a:tailEnd type="oval" w="med" len="med"/>
            </a:ln>
          </p:spPr>
        </p:cxnSp>
        <p:cxnSp>
          <p:nvCxnSpPr>
            <p:cNvPr id="1123" name="Google Shape;1123;p26"/>
            <p:cNvCxnSpPr/>
            <p:nvPr/>
          </p:nvCxnSpPr>
          <p:spPr>
            <a:xfrm>
              <a:off x="4572000" y="2804675"/>
              <a:ext cx="0" cy="486900"/>
            </a:xfrm>
            <a:prstGeom prst="straightConnector1">
              <a:avLst/>
            </a:prstGeom>
            <a:noFill/>
            <a:ln w="19050" cap="flat" cmpd="sng">
              <a:solidFill>
                <a:schemeClr val="accent2"/>
              </a:solidFill>
              <a:prstDash val="solid"/>
              <a:round/>
              <a:headEnd type="none" w="med" len="med"/>
              <a:tailEnd type="oval" w="med" len="med"/>
            </a:ln>
          </p:spPr>
        </p:cxnSp>
        <p:cxnSp>
          <p:nvCxnSpPr>
            <p:cNvPr id="1124" name="Google Shape;1124;p26"/>
            <p:cNvCxnSpPr/>
            <p:nvPr/>
          </p:nvCxnSpPr>
          <p:spPr>
            <a:xfrm rot="-5400000" flipH="1">
              <a:off x="2481113" y="2400450"/>
              <a:ext cx="1520700" cy="796500"/>
            </a:xfrm>
            <a:prstGeom prst="curvedConnector3">
              <a:avLst>
                <a:gd name="adj1" fmla="val 50000"/>
              </a:avLst>
            </a:prstGeom>
            <a:noFill/>
            <a:ln w="19050" cap="flat" cmpd="sng">
              <a:solidFill>
                <a:schemeClr val="accent2"/>
              </a:solidFill>
              <a:prstDash val="solid"/>
              <a:round/>
              <a:headEnd type="none" w="med" len="med"/>
              <a:tailEnd type="oval" w="med" len="med"/>
            </a:ln>
          </p:spPr>
        </p:cxnSp>
        <p:cxnSp>
          <p:nvCxnSpPr>
            <p:cNvPr id="1125" name="Google Shape;1125;p26"/>
            <p:cNvCxnSpPr/>
            <p:nvPr/>
          </p:nvCxnSpPr>
          <p:spPr>
            <a:xfrm>
              <a:off x="2244225" y="3990975"/>
              <a:ext cx="719100" cy="247800"/>
            </a:xfrm>
            <a:prstGeom prst="curvedConnector3">
              <a:avLst>
                <a:gd name="adj1" fmla="val 50000"/>
              </a:avLst>
            </a:prstGeom>
            <a:noFill/>
            <a:ln w="19050" cap="flat" cmpd="sng">
              <a:solidFill>
                <a:schemeClr val="accent2"/>
              </a:solidFill>
              <a:prstDash val="solid"/>
              <a:round/>
              <a:headEnd type="none" w="med" len="med"/>
              <a:tailEnd type="oval" w="med" len="med"/>
            </a:ln>
          </p:spPr>
        </p:cxnSp>
        <p:grpSp>
          <p:nvGrpSpPr>
            <p:cNvPr id="1126" name="Google Shape;1126;p26"/>
            <p:cNvGrpSpPr/>
            <p:nvPr/>
          </p:nvGrpSpPr>
          <p:grpSpPr>
            <a:xfrm>
              <a:off x="2786004" y="3355795"/>
              <a:ext cx="3544858" cy="1839422"/>
              <a:chOff x="2786004" y="3355795"/>
              <a:chExt cx="3544858" cy="1839422"/>
            </a:xfrm>
          </p:grpSpPr>
          <p:sp>
            <p:nvSpPr>
              <p:cNvPr id="1127" name="Google Shape;1127;p26"/>
              <p:cNvSpPr/>
              <p:nvPr/>
            </p:nvSpPr>
            <p:spPr>
              <a:xfrm>
                <a:off x="3622175" y="4702313"/>
                <a:ext cx="283450" cy="283450"/>
              </a:xfrm>
              <a:custGeom>
                <a:avLst/>
                <a:gdLst/>
                <a:ahLst/>
                <a:cxnLst/>
                <a:rect l="l" t="t" r="r" b="b"/>
                <a:pathLst>
                  <a:path w="11338" h="11338" extrusionOk="0">
                    <a:moveTo>
                      <a:pt x="5695" y="1"/>
                    </a:moveTo>
                    <a:cubicBezTo>
                      <a:pt x="5034" y="4423"/>
                      <a:pt x="4474" y="4983"/>
                      <a:pt x="1" y="5644"/>
                    </a:cubicBezTo>
                    <a:cubicBezTo>
                      <a:pt x="4474" y="6304"/>
                      <a:pt x="5034" y="6864"/>
                      <a:pt x="5695" y="11337"/>
                    </a:cubicBezTo>
                    <a:cubicBezTo>
                      <a:pt x="6355" y="6864"/>
                      <a:pt x="6864" y="6304"/>
                      <a:pt x="11337" y="5644"/>
                    </a:cubicBezTo>
                    <a:cubicBezTo>
                      <a:pt x="6864" y="4983"/>
                      <a:pt x="6355" y="4423"/>
                      <a:pt x="5695"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28" name="Google Shape;1128;p26"/>
              <p:cNvSpPr/>
              <p:nvPr/>
            </p:nvSpPr>
            <p:spPr>
              <a:xfrm>
                <a:off x="5347000" y="4474038"/>
                <a:ext cx="152525" cy="152525"/>
              </a:xfrm>
              <a:custGeom>
                <a:avLst/>
                <a:gdLst/>
                <a:ahLst/>
                <a:cxnLst/>
                <a:rect l="l" t="t" r="r" b="b"/>
                <a:pathLst>
                  <a:path w="6101" h="6101" extrusionOk="0">
                    <a:moveTo>
                      <a:pt x="3051" y="0"/>
                    </a:moveTo>
                    <a:cubicBezTo>
                      <a:pt x="2695" y="2440"/>
                      <a:pt x="2390" y="2695"/>
                      <a:pt x="0" y="3050"/>
                    </a:cubicBezTo>
                    <a:cubicBezTo>
                      <a:pt x="2390" y="3406"/>
                      <a:pt x="2695" y="3711"/>
                      <a:pt x="3051" y="6101"/>
                    </a:cubicBezTo>
                    <a:cubicBezTo>
                      <a:pt x="3406" y="3711"/>
                      <a:pt x="3711" y="3406"/>
                      <a:pt x="6101" y="3050"/>
                    </a:cubicBezTo>
                    <a:cubicBezTo>
                      <a:pt x="3711" y="2695"/>
                      <a:pt x="3406" y="2440"/>
                      <a:pt x="305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nvGrpSpPr>
              <p:cNvPr id="1129" name="Google Shape;1129;p26"/>
              <p:cNvGrpSpPr/>
              <p:nvPr/>
            </p:nvGrpSpPr>
            <p:grpSpPr>
              <a:xfrm>
                <a:off x="2786004" y="3355795"/>
                <a:ext cx="3544858" cy="1839422"/>
                <a:chOff x="2786004" y="3355795"/>
                <a:chExt cx="3544858" cy="1839422"/>
              </a:xfrm>
            </p:grpSpPr>
            <p:sp>
              <p:nvSpPr>
                <p:cNvPr id="1130" name="Google Shape;1130;p26"/>
                <p:cNvSpPr/>
                <p:nvPr/>
              </p:nvSpPr>
              <p:spPr>
                <a:xfrm>
                  <a:off x="2786004" y="3355795"/>
                  <a:ext cx="3544858" cy="1789882"/>
                </a:xfrm>
                <a:custGeom>
                  <a:avLst/>
                  <a:gdLst/>
                  <a:ahLst/>
                  <a:cxnLst/>
                  <a:rect l="l" t="t" r="r" b="b"/>
                  <a:pathLst>
                    <a:path w="175488" h="88608" extrusionOk="0">
                      <a:moveTo>
                        <a:pt x="88303" y="3152"/>
                      </a:moveTo>
                      <a:cubicBezTo>
                        <a:pt x="89625" y="6457"/>
                        <a:pt x="92777" y="9964"/>
                        <a:pt x="92929" y="10168"/>
                      </a:cubicBezTo>
                      <a:cubicBezTo>
                        <a:pt x="92980" y="10218"/>
                        <a:pt x="93031" y="10269"/>
                        <a:pt x="93082" y="10269"/>
                      </a:cubicBezTo>
                      <a:cubicBezTo>
                        <a:pt x="103706" y="16980"/>
                        <a:pt x="104418" y="24402"/>
                        <a:pt x="104062" y="27655"/>
                      </a:cubicBezTo>
                      <a:cubicBezTo>
                        <a:pt x="99131" y="26435"/>
                        <a:pt x="93997" y="25723"/>
                        <a:pt x="88659" y="25672"/>
                      </a:cubicBezTo>
                      <a:cubicBezTo>
                        <a:pt x="88461" y="25671"/>
                        <a:pt x="88262" y="25670"/>
                        <a:pt x="88064" y="25670"/>
                      </a:cubicBezTo>
                      <a:cubicBezTo>
                        <a:pt x="83136" y="25670"/>
                        <a:pt x="78307" y="26275"/>
                        <a:pt x="73713" y="27350"/>
                      </a:cubicBezTo>
                      <a:cubicBezTo>
                        <a:pt x="73713" y="27248"/>
                        <a:pt x="73713" y="27147"/>
                        <a:pt x="73662" y="27096"/>
                      </a:cubicBezTo>
                      <a:cubicBezTo>
                        <a:pt x="72035" y="22012"/>
                        <a:pt x="75340" y="16522"/>
                        <a:pt x="79305" y="13319"/>
                      </a:cubicBezTo>
                      <a:cubicBezTo>
                        <a:pt x="79763" y="12964"/>
                        <a:pt x="80220" y="12608"/>
                        <a:pt x="80678" y="12252"/>
                      </a:cubicBezTo>
                      <a:cubicBezTo>
                        <a:pt x="82406" y="10930"/>
                        <a:pt x="83982" y="9710"/>
                        <a:pt x="85355" y="7778"/>
                      </a:cubicBezTo>
                      <a:lnTo>
                        <a:pt x="85456" y="7727"/>
                      </a:lnTo>
                      <a:cubicBezTo>
                        <a:pt x="86270" y="6558"/>
                        <a:pt x="87541" y="4779"/>
                        <a:pt x="88303" y="3152"/>
                      </a:cubicBezTo>
                      <a:close/>
                      <a:moveTo>
                        <a:pt x="45143" y="14641"/>
                      </a:moveTo>
                      <a:lnTo>
                        <a:pt x="45143" y="14641"/>
                      </a:lnTo>
                      <a:cubicBezTo>
                        <a:pt x="47939" y="16878"/>
                        <a:pt x="52413" y="18352"/>
                        <a:pt x="52667" y="18454"/>
                      </a:cubicBezTo>
                      <a:lnTo>
                        <a:pt x="52819" y="18454"/>
                      </a:lnTo>
                      <a:cubicBezTo>
                        <a:pt x="65376" y="18962"/>
                        <a:pt x="69697" y="25012"/>
                        <a:pt x="71070" y="28011"/>
                      </a:cubicBezTo>
                      <a:cubicBezTo>
                        <a:pt x="61004" y="30858"/>
                        <a:pt x="52006" y="36043"/>
                        <a:pt x="44584" y="42957"/>
                      </a:cubicBezTo>
                      <a:cubicBezTo>
                        <a:pt x="44584" y="42855"/>
                        <a:pt x="44533" y="42804"/>
                        <a:pt x="44431" y="42703"/>
                      </a:cubicBezTo>
                      <a:cubicBezTo>
                        <a:pt x="40466" y="39144"/>
                        <a:pt x="40568" y="32739"/>
                        <a:pt x="42449" y="27960"/>
                      </a:cubicBezTo>
                      <a:cubicBezTo>
                        <a:pt x="42652" y="27452"/>
                        <a:pt x="42856" y="26893"/>
                        <a:pt x="43059" y="26384"/>
                      </a:cubicBezTo>
                      <a:cubicBezTo>
                        <a:pt x="43923" y="24402"/>
                        <a:pt x="44686" y="22521"/>
                        <a:pt x="44940" y="20182"/>
                      </a:cubicBezTo>
                      <a:lnTo>
                        <a:pt x="44940" y="20081"/>
                      </a:lnTo>
                      <a:cubicBezTo>
                        <a:pt x="45092" y="18657"/>
                        <a:pt x="45296" y="16471"/>
                        <a:pt x="45143" y="14641"/>
                      </a:cubicBezTo>
                      <a:close/>
                      <a:moveTo>
                        <a:pt x="131463" y="14743"/>
                      </a:moveTo>
                      <a:lnTo>
                        <a:pt x="131463" y="14743"/>
                      </a:lnTo>
                      <a:cubicBezTo>
                        <a:pt x="130955" y="18250"/>
                        <a:pt x="131870" y="22927"/>
                        <a:pt x="131920" y="23131"/>
                      </a:cubicBezTo>
                      <a:cubicBezTo>
                        <a:pt x="131971" y="23182"/>
                        <a:pt x="131971" y="23283"/>
                        <a:pt x="132022" y="23334"/>
                      </a:cubicBezTo>
                      <a:cubicBezTo>
                        <a:pt x="137868" y="34518"/>
                        <a:pt x="134767" y="41228"/>
                        <a:pt x="132836" y="43923"/>
                      </a:cubicBezTo>
                      <a:cubicBezTo>
                        <a:pt x="125566" y="36806"/>
                        <a:pt x="116670" y="31417"/>
                        <a:pt x="106706" y="28418"/>
                      </a:cubicBezTo>
                      <a:cubicBezTo>
                        <a:pt x="106757" y="28367"/>
                        <a:pt x="106807" y="28265"/>
                        <a:pt x="106807" y="28163"/>
                      </a:cubicBezTo>
                      <a:cubicBezTo>
                        <a:pt x="107926" y="22927"/>
                        <a:pt x="113518" y="19826"/>
                        <a:pt x="118551" y="19064"/>
                      </a:cubicBezTo>
                      <a:cubicBezTo>
                        <a:pt x="119161" y="18962"/>
                        <a:pt x="119720" y="18911"/>
                        <a:pt x="120279" y="18810"/>
                      </a:cubicBezTo>
                      <a:cubicBezTo>
                        <a:pt x="122414" y="18555"/>
                        <a:pt x="124448" y="18301"/>
                        <a:pt x="126583" y="17335"/>
                      </a:cubicBezTo>
                      <a:lnTo>
                        <a:pt x="126684" y="17285"/>
                      </a:lnTo>
                      <a:cubicBezTo>
                        <a:pt x="127955" y="16675"/>
                        <a:pt x="129938" y="15810"/>
                        <a:pt x="131463" y="14743"/>
                      </a:cubicBezTo>
                      <a:close/>
                      <a:moveTo>
                        <a:pt x="34095" y="42298"/>
                      </a:moveTo>
                      <a:cubicBezTo>
                        <a:pt x="38316" y="42298"/>
                        <a:pt x="41149" y="43790"/>
                        <a:pt x="42652" y="44888"/>
                      </a:cubicBezTo>
                      <a:cubicBezTo>
                        <a:pt x="35586" y="52107"/>
                        <a:pt x="30197" y="61054"/>
                        <a:pt x="27147" y="70967"/>
                      </a:cubicBezTo>
                      <a:cubicBezTo>
                        <a:pt x="27096" y="70916"/>
                        <a:pt x="26995" y="70916"/>
                        <a:pt x="26893" y="70866"/>
                      </a:cubicBezTo>
                      <a:cubicBezTo>
                        <a:pt x="21708" y="69747"/>
                        <a:pt x="18607" y="64155"/>
                        <a:pt x="17844" y="59123"/>
                      </a:cubicBezTo>
                      <a:cubicBezTo>
                        <a:pt x="17742" y="58563"/>
                        <a:pt x="17641" y="57953"/>
                        <a:pt x="17590" y="57394"/>
                      </a:cubicBezTo>
                      <a:cubicBezTo>
                        <a:pt x="17285" y="55259"/>
                        <a:pt x="17031" y="53226"/>
                        <a:pt x="16065" y="51090"/>
                      </a:cubicBezTo>
                      <a:lnTo>
                        <a:pt x="16014" y="50989"/>
                      </a:lnTo>
                      <a:cubicBezTo>
                        <a:pt x="15455" y="49718"/>
                        <a:pt x="14540" y="47735"/>
                        <a:pt x="13523" y="46210"/>
                      </a:cubicBezTo>
                      <a:lnTo>
                        <a:pt x="13523" y="46210"/>
                      </a:lnTo>
                      <a:cubicBezTo>
                        <a:pt x="14306" y="46335"/>
                        <a:pt x="15144" y="46384"/>
                        <a:pt x="15978" y="46384"/>
                      </a:cubicBezTo>
                      <a:cubicBezTo>
                        <a:pt x="18878" y="46384"/>
                        <a:pt x="21714" y="45792"/>
                        <a:pt x="21911" y="45753"/>
                      </a:cubicBezTo>
                      <a:cubicBezTo>
                        <a:pt x="21962" y="45753"/>
                        <a:pt x="22013" y="45702"/>
                        <a:pt x="22064" y="45702"/>
                      </a:cubicBezTo>
                      <a:cubicBezTo>
                        <a:pt x="26889" y="43157"/>
                        <a:pt x="30892" y="42298"/>
                        <a:pt x="34095" y="42298"/>
                      </a:cubicBezTo>
                      <a:close/>
                      <a:moveTo>
                        <a:pt x="143265" y="42450"/>
                      </a:moveTo>
                      <a:cubicBezTo>
                        <a:pt x="145481" y="42450"/>
                        <a:pt x="147736" y="42911"/>
                        <a:pt x="149713" y="43668"/>
                      </a:cubicBezTo>
                      <a:cubicBezTo>
                        <a:pt x="150272" y="43872"/>
                        <a:pt x="150781" y="44126"/>
                        <a:pt x="151289" y="44329"/>
                      </a:cubicBezTo>
                      <a:cubicBezTo>
                        <a:pt x="153323" y="45143"/>
                        <a:pt x="155203" y="45956"/>
                        <a:pt x="157542" y="46159"/>
                      </a:cubicBezTo>
                      <a:lnTo>
                        <a:pt x="157644" y="46159"/>
                      </a:lnTo>
                      <a:cubicBezTo>
                        <a:pt x="158759" y="46283"/>
                        <a:pt x="160413" y="46441"/>
                        <a:pt x="161975" y="46441"/>
                      </a:cubicBezTo>
                      <a:cubicBezTo>
                        <a:pt x="162335" y="46441"/>
                        <a:pt x="162690" y="46433"/>
                        <a:pt x="163032" y="46414"/>
                      </a:cubicBezTo>
                      <a:lnTo>
                        <a:pt x="163032" y="46414"/>
                      </a:lnTo>
                      <a:cubicBezTo>
                        <a:pt x="160795" y="49159"/>
                        <a:pt x="159321" y="53683"/>
                        <a:pt x="159270" y="53886"/>
                      </a:cubicBezTo>
                      <a:cubicBezTo>
                        <a:pt x="159219" y="53937"/>
                        <a:pt x="159219" y="53988"/>
                        <a:pt x="159219" y="54090"/>
                      </a:cubicBezTo>
                      <a:cubicBezTo>
                        <a:pt x="158711" y="66545"/>
                        <a:pt x="152814" y="70866"/>
                        <a:pt x="149662" y="72289"/>
                      </a:cubicBezTo>
                      <a:cubicBezTo>
                        <a:pt x="146866" y="62274"/>
                        <a:pt x="141681" y="53226"/>
                        <a:pt x="134716" y="45854"/>
                      </a:cubicBezTo>
                      <a:cubicBezTo>
                        <a:pt x="134818" y="45804"/>
                        <a:pt x="134920" y="45753"/>
                        <a:pt x="134971" y="45702"/>
                      </a:cubicBezTo>
                      <a:cubicBezTo>
                        <a:pt x="137057" y="43377"/>
                        <a:pt x="140122" y="42450"/>
                        <a:pt x="143265" y="42450"/>
                      </a:cubicBezTo>
                      <a:close/>
                      <a:moveTo>
                        <a:pt x="88405" y="0"/>
                      </a:moveTo>
                      <a:cubicBezTo>
                        <a:pt x="88049" y="0"/>
                        <a:pt x="87795" y="255"/>
                        <a:pt x="87795" y="610"/>
                      </a:cubicBezTo>
                      <a:cubicBezTo>
                        <a:pt x="87744" y="2288"/>
                        <a:pt x="85405" y="5592"/>
                        <a:pt x="84389" y="6965"/>
                      </a:cubicBezTo>
                      <a:lnTo>
                        <a:pt x="84338" y="7067"/>
                      </a:lnTo>
                      <a:cubicBezTo>
                        <a:pt x="83067" y="8795"/>
                        <a:pt x="81542" y="10015"/>
                        <a:pt x="79915" y="11235"/>
                      </a:cubicBezTo>
                      <a:cubicBezTo>
                        <a:pt x="79458" y="11591"/>
                        <a:pt x="79000" y="11947"/>
                        <a:pt x="78492" y="12353"/>
                      </a:cubicBezTo>
                      <a:cubicBezTo>
                        <a:pt x="74171" y="15810"/>
                        <a:pt x="70612" y="21809"/>
                        <a:pt x="72493" y="27452"/>
                      </a:cubicBezTo>
                      <a:cubicBezTo>
                        <a:pt x="72493" y="27553"/>
                        <a:pt x="72544" y="27553"/>
                        <a:pt x="72544" y="27604"/>
                      </a:cubicBezTo>
                      <a:cubicBezTo>
                        <a:pt x="72442" y="27655"/>
                        <a:pt x="72391" y="27655"/>
                        <a:pt x="72290" y="27706"/>
                      </a:cubicBezTo>
                      <a:cubicBezTo>
                        <a:pt x="70917" y="24503"/>
                        <a:pt x="66393" y="17742"/>
                        <a:pt x="52972" y="17234"/>
                      </a:cubicBezTo>
                      <a:cubicBezTo>
                        <a:pt x="52159" y="16929"/>
                        <a:pt x="46007" y="14794"/>
                        <a:pt x="44533" y="12099"/>
                      </a:cubicBezTo>
                      <a:cubicBezTo>
                        <a:pt x="44402" y="11902"/>
                        <a:pt x="44207" y="11790"/>
                        <a:pt x="44003" y="11790"/>
                      </a:cubicBezTo>
                      <a:cubicBezTo>
                        <a:pt x="43891" y="11790"/>
                        <a:pt x="43777" y="11824"/>
                        <a:pt x="43669" y="11896"/>
                      </a:cubicBezTo>
                      <a:cubicBezTo>
                        <a:pt x="43364" y="12048"/>
                        <a:pt x="43262" y="12455"/>
                        <a:pt x="43415" y="12760"/>
                      </a:cubicBezTo>
                      <a:cubicBezTo>
                        <a:pt x="44228" y="14184"/>
                        <a:pt x="43821" y="18200"/>
                        <a:pt x="43669" y="19928"/>
                      </a:cubicBezTo>
                      <a:lnTo>
                        <a:pt x="43669" y="20030"/>
                      </a:lnTo>
                      <a:cubicBezTo>
                        <a:pt x="43466" y="22165"/>
                        <a:pt x="42703" y="23995"/>
                        <a:pt x="41890" y="25876"/>
                      </a:cubicBezTo>
                      <a:cubicBezTo>
                        <a:pt x="41686" y="26435"/>
                        <a:pt x="41483" y="26943"/>
                        <a:pt x="41229" y="27503"/>
                      </a:cubicBezTo>
                      <a:cubicBezTo>
                        <a:pt x="39246" y="32688"/>
                        <a:pt x="39145" y="39703"/>
                        <a:pt x="43567" y="43668"/>
                      </a:cubicBezTo>
                      <a:cubicBezTo>
                        <a:pt x="43618" y="43719"/>
                        <a:pt x="43720" y="43719"/>
                        <a:pt x="43771" y="43770"/>
                      </a:cubicBezTo>
                      <a:cubicBezTo>
                        <a:pt x="43720" y="43821"/>
                        <a:pt x="43618" y="43872"/>
                        <a:pt x="43567" y="43973"/>
                      </a:cubicBezTo>
                      <a:cubicBezTo>
                        <a:pt x="41963" y="42785"/>
                        <a:pt x="38812" y="41023"/>
                        <a:pt x="34076" y="41023"/>
                      </a:cubicBezTo>
                      <a:cubicBezTo>
                        <a:pt x="30709" y="41023"/>
                        <a:pt x="26540" y="41913"/>
                        <a:pt x="21555" y="44533"/>
                      </a:cubicBezTo>
                      <a:cubicBezTo>
                        <a:pt x="21055" y="44626"/>
                        <a:pt x="18441" y="45104"/>
                        <a:pt x="15888" y="45104"/>
                      </a:cubicBezTo>
                      <a:cubicBezTo>
                        <a:pt x="14288" y="45104"/>
                        <a:pt x="12711" y="44917"/>
                        <a:pt x="11693" y="44329"/>
                      </a:cubicBezTo>
                      <a:cubicBezTo>
                        <a:pt x="11595" y="44280"/>
                        <a:pt x="11487" y="44258"/>
                        <a:pt x="11380" y="44258"/>
                      </a:cubicBezTo>
                      <a:cubicBezTo>
                        <a:pt x="11153" y="44258"/>
                        <a:pt x="10932" y="44360"/>
                        <a:pt x="10829" y="44533"/>
                      </a:cubicBezTo>
                      <a:cubicBezTo>
                        <a:pt x="10625" y="44838"/>
                        <a:pt x="10727" y="45244"/>
                        <a:pt x="11032" y="45448"/>
                      </a:cubicBezTo>
                      <a:cubicBezTo>
                        <a:pt x="12506" y="46261"/>
                        <a:pt x="14184" y="49972"/>
                        <a:pt x="14845" y="51548"/>
                      </a:cubicBezTo>
                      <a:lnTo>
                        <a:pt x="14896" y="51599"/>
                      </a:lnTo>
                      <a:cubicBezTo>
                        <a:pt x="15811" y="53581"/>
                        <a:pt x="16065" y="55513"/>
                        <a:pt x="16319" y="57597"/>
                      </a:cubicBezTo>
                      <a:cubicBezTo>
                        <a:pt x="16421" y="58157"/>
                        <a:pt x="16472" y="58716"/>
                        <a:pt x="16573" y="59326"/>
                      </a:cubicBezTo>
                      <a:cubicBezTo>
                        <a:pt x="17387" y="64816"/>
                        <a:pt x="20843" y="70866"/>
                        <a:pt x="26639" y="72137"/>
                      </a:cubicBezTo>
                      <a:lnTo>
                        <a:pt x="26842" y="72137"/>
                      </a:lnTo>
                      <a:cubicBezTo>
                        <a:pt x="26791" y="72187"/>
                        <a:pt x="26791" y="72289"/>
                        <a:pt x="26740" y="72391"/>
                      </a:cubicBezTo>
                      <a:lnTo>
                        <a:pt x="26639" y="72391"/>
                      </a:lnTo>
                      <a:cubicBezTo>
                        <a:pt x="26114" y="72335"/>
                        <a:pt x="25599" y="72308"/>
                        <a:pt x="25092" y="72308"/>
                      </a:cubicBezTo>
                      <a:cubicBezTo>
                        <a:pt x="16369" y="72308"/>
                        <a:pt x="10339" y="80228"/>
                        <a:pt x="8033" y="83880"/>
                      </a:cubicBezTo>
                      <a:cubicBezTo>
                        <a:pt x="7423" y="84388"/>
                        <a:pt x="3051" y="88099"/>
                        <a:pt x="1" y="88607"/>
                      </a:cubicBezTo>
                      <a:lnTo>
                        <a:pt x="3559" y="88607"/>
                      </a:lnTo>
                      <a:cubicBezTo>
                        <a:pt x="6304" y="87133"/>
                        <a:pt x="8795" y="84896"/>
                        <a:pt x="8948" y="84744"/>
                      </a:cubicBezTo>
                      <a:cubicBezTo>
                        <a:pt x="8948" y="84744"/>
                        <a:pt x="8999" y="84693"/>
                        <a:pt x="9050" y="84642"/>
                      </a:cubicBezTo>
                      <a:cubicBezTo>
                        <a:pt x="11225" y="81210"/>
                        <a:pt x="16940" y="73548"/>
                        <a:pt x="25146" y="73548"/>
                      </a:cubicBezTo>
                      <a:cubicBezTo>
                        <a:pt x="25569" y="73548"/>
                        <a:pt x="25999" y="73568"/>
                        <a:pt x="26435" y="73611"/>
                      </a:cubicBezTo>
                      <a:cubicBezTo>
                        <a:pt x="25215" y="78440"/>
                        <a:pt x="24504" y="83422"/>
                        <a:pt x="24453" y="88607"/>
                      </a:cubicBezTo>
                      <a:lnTo>
                        <a:pt x="25724" y="88607"/>
                      </a:lnTo>
                      <a:cubicBezTo>
                        <a:pt x="26130" y="60241"/>
                        <a:pt x="45448" y="36450"/>
                        <a:pt x="71527" y="29231"/>
                      </a:cubicBezTo>
                      <a:cubicBezTo>
                        <a:pt x="71639" y="29380"/>
                        <a:pt x="71832" y="29474"/>
                        <a:pt x="72027" y="29474"/>
                      </a:cubicBezTo>
                      <a:cubicBezTo>
                        <a:pt x="72099" y="29474"/>
                        <a:pt x="72171" y="29462"/>
                        <a:pt x="72239" y="29434"/>
                      </a:cubicBezTo>
                      <a:cubicBezTo>
                        <a:pt x="72493" y="29384"/>
                        <a:pt x="72646" y="29129"/>
                        <a:pt x="72696" y="28926"/>
                      </a:cubicBezTo>
                      <a:cubicBezTo>
                        <a:pt x="77610" y="27648"/>
                        <a:pt x="82809" y="26941"/>
                        <a:pt x="88108" y="26941"/>
                      </a:cubicBezTo>
                      <a:cubicBezTo>
                        <a:pt x="88292" y="26941"/>
                        <a:pt x="88475" y="26942"/>
                        <a:pt x="88659" y="26943"/>
                      </a:cubicBezTo>
                      <a:cubicBezTo>
                        <a:pt x="93946" y="26994"/>
                        <a:pt x="99029" y="27655"/>
                        <a:pt x="103910" y="28926"/>
                      </a:cubicBezTo>
                      <a:cubicBezTo>
                        <a:pt x="103961" y="29231"/>
                        <a:pt x="104113" y="29434"/>
                        <a:pt x="104418" y="29485"/>
                      </a:cubicBezTo>
                      <a:cubicBezTo>
                        <a:pt x="104469" y="29485"/>
                        <a:pt x="104469" y="29536"/>
                        <a:pt x="104520" y="29536"/>
                      </a:cubicBezTo>
                      <a:cubicBezTo>
                        <a:pt x="104723" y="29536"/>
                        <a:pt x="104926" y="29434"/>
                        <a:pt x="105028" y="29231"/>
                      </a:cubicBezTo>
                      <a:cubicBezTo>
                        <a:pt x="126176" y="35179"/>
                        <a:pt x="142799" y="51955"/>
                        <a:pt x="148595" y="73102"/>
                      </a:cubicBezTo>
                      <a:cubicBezTo>
                        <a:pt x="148544" y="73204"/>
                        <a:pt x="148544" y="73306"/>
                        <a:pt x="148595" y="73407"/>
                      </a:cubicBezTo>
                      <a:cubicBezTo>
                        <a:pt x="148646" y="73458"/>
                        <a:pt x="148646" y="73509"/>
                        <a:pt x="148696" y="73560"/>
                      </a:cubicBezTo>
                      <a:cubicBezTo>
                        <a:pt x="149967" y="78389"/>
                        <a:pt x="150679" y="83422"/>
                        <a:pt x="150730" y="88607"/>
                      </a:cubicBezTo>
                      <a:lnTo>
                        <a:pt x="152001" y="88607"/>
                      </a:lnTo>
                      <a:cubicBezTo>
                        <a:pt x="151950" y="83880"/>
                        <a:pt x="151391" y="79355"/>
                        <a:pt x="150323" y="74933"/>
                      </a:cubicBezTo>
                      <a:lnTo>
                        <a:pt x="150628" y="74933"/>
                      </a:lnTo>
                      <a:cubicBezTo>
                        <a:pt x="151548" y="74626"/>
                        <a:pt x="152484" y="74486"/>
                        <a:pt x="153419" y="74486"/>
                      </a:cubicBezTo>
                      <a:cubicBezTo>
                        <a:pt x="157606" y="74486"/>
                        <a:pt x="161778" y="77293"/>
                        <a:pt x="164354" y="80575"/>
                      </a:cubicBezTo>
                      <a:cubicBezTo>
                        <a:pt x="164761" y="81033"/>
                        <a:pt x="165066" y="81440"/>
                        <a:pt x="165422" y="81897"/>
                      </a:cubicBezTo>
                      <a:cubicBezTo>
                        <a:pt x="166743" y="83625"/>
                        <a:pt x="167963" y="85252"/>
                        <a:pt x="169895" y="86625"/>
                      </a:cubicBezTo>
                      <a:lnTo>
                        <a:pt x="169997" y="86676"/>
                      </a:lnTo>
                      <a:cubicBezTo>
                        <a:pt x="170708" y="87235"/>
                        <a:pt x="171725" y="87947"/>
                        <a:pt x="172793" y="88607"/>
                      </a:cubicBezTo>
                      <a:lnTo>
                        <a:pt x="175487" y="88607"/>
                      </a:lnTo>
                      <a:cubicBezTo>
                        <a:pt x="173809" y="87845"/>
                        <a:pt x="171725" y="86371"/>
                        <a:pt x="170708" y="85659"/>
                      </a:cubicBezTo>
                      <a:lnTo>
                        <a:pt x="170658" y="85608"/>
                      </a:lnTo>
                      <a:cubicBezTo>
                        <a:pt x="168878" y="84337"/>
                        <a:pt x="167709" y="82761"/>
                        <a:pt x="166438" y="81134"/>
                      </a:cubicBezTo>
                      <a:cubicBezTo>
                        <a:pt x="166082" y="80677"/>
                        <a:pt x="165727" y="80219"/>
                        <a:pt x="165371" y="79762"/>
                      </a:cubicBezTo>
                      <a:cubicBezTo>
                        <a:pt x="162551" y="76238"/>
                        <a:pt x="158007" y="73221"/>
                        <a:pt x="153366" y="73221"/>
                      </a:cubicBezTo>
                      <a:cubicBezTo>
                        <a:pt x="152316" y="73221"/>
                        <a:pt x="151262" y="73375"/>
                        <a:pt x="150221" y="73712"/>
                      </a:cubicBezTo>
                      <a:cubicBezTo>
                        <a:pt x="150171" y="73712"/>
                        <a:pt x="150120" y="73763"/>
                        <a:pt x="150069" y="73814"/>
                      </a:cubicBezTo>
                      <a:cubicBezTo>
                        <a:pt x="150018" y="73712"/>
                        <a:pt x="150018" y="73611"/>
                        <a:pt x="150018" y="73560"/>
                      </a:cubicBezTo>
                      <a:cubicBezTo>
                        <a:pt x="153373" y="72086"/>
                        <a:pt x="159931" y="67561"/>
                        <a:pt x="160490" y="54191"/>
                      </a:cubicBezTo>
                      <a:cubicBezTo>
                        <a:pt x="160745" y="53429"/>
                        <a:pt x="162931" y="47278"/>
                        <a:pt x="165574" y="45753"/>
                      </a:cubicBezTo>
                      <a:cubicBezTo>
                        <a:pt x="165879" y="45600"/>
                        <a:pt x="165981" y="45193"/>
                        <a:pt x="165828" y="44888"/>
                      </a:cubicBezTo>
                      <a:cubicBezTo>
                        <a:pt x="165697" y="44692"/>
                        <a:pt x="165502" y="44579"/>
                        <a:pt x="165298" y="44579"/>
                      </a:cubicBezTo>
                      <a:cubicBezTo>
                        <a:pt x="165186" y="44579"/>
                        <a:pt x="165072" y="44613"/>
                        <a:pt x="164964" y="44685"/>
                      </a:cubicBezTo>
                      <a:cubicBezTo>
                        <a:pt x="164282" y="45061"/>
                        <a:pt x="163056" y="45177"/>
                        <a:pt x="161764" y="45177"/>
                      </a:cubicBezTo>
                      <a:cubicBezTo>
                        <a:pt x="160263" y="45177"/>
                        <a:pt x="158674" y="45021"/>
                        <a:pt x="157745" y="44939"/>
                      </a:cubicBezTo>
                      <a:lnTo>
                        <a:pt x="157644" y="44888"/>
                      </a:lnTo>
                      <a:cubicBezTo>
                        <a:pt x="155508" y="44685"/>
                        <a:pt x="153678" y="43923"/>
                        <a:pt x="151797" y="43160"/>
                      </a:cubicBezTo>
                      <a:cubicBezTo>
                        <a:pt x="151289" y="42906"/>
                        <a:pt x="150730" y="42703"/>
                        <a:pt x="150171" y="42499"/>
                      </a:cubicBezTo>
                      <a:cubicBezTo>
                        <a:pt x="148054" y="41669"/>
                        <a:pt x="145641" y="41170"/>
                        <a:pt x="143257" y="41170"/>
                      </a:cubicBezTo>
                      <a:cubicBezTo>
                        <a:pt x="139800" y="41170"/>
                        <a:pt x="136402" y="42220"/>
                        <a:pt x="134056" y="44838"/>
                      </a:cubicBezTo>
                      <a:cubicBezTo>
                        <a:pt x="134005" y="44888"/>
                        <a:pt x="133954" y="44939"/>
                        <a:pt x="133903" y="45041"/>
                      </a:cubicBezTo>
                      <a:cubicBezTo>
                        <a:pt x="133852" y="44939"/>
                        <a:pt x="133801" y="44888"/>
                        <a:pt x="133751" y="44838"/>
                      </a:cubicBezTo>
                      <a:cubicBezTo>
                        <a:pt x="135784" y="42042"/>
                        <a:pt x="139444" y="34772"/>
                        <a:pt x="133191" y="22826"/>
                      </a:cubicBezTo>
                      <a:cubicBezTo>
                        <a:pt x="132988" y="22012"/>
                        <a:pt x="131819" y="15556"/>
                        <a:pt x="133344" y="12964"/>
                      </a:cubicBezTo>
                      <a:cubicBezTo>
                        <a:pt x="133547" y="12658"/>
                        <a:pt x="133446" y="12252"/>
                        <a:pt x="133141" y="12048"/>
                      </a:cubicBezTo>
                      <a:cubicBezTo>
                        <a:pt x="133046" y="12001"/>
                        <a:pt x="132942" y="11978"/>
                        <a:pt x="132839" y="11978"/>
                      </a:cubicBezTo>
                      <a:cubicBezTo>
                        <a:pt x="132608" y="11978"/>
                        <a:pt x="132382" y="12092"/>
                        <a:pt x="132276" y="12303"/>
                      </a:cubicBezTo>
                      <a:cubicBezTo>
                        <a:pt x="131412" y="13726"/>
                        <a:pt x="127752" y="15404"/>
                        <a:pt x="126176" y="16115"/>
                      </a:cubicBezTo>
                      <a:lnTo>
                        <a:pt x="126074" y="16166"/>
                      </a:lnTo>
                      <a:cubicBezTo>
                        <a:pt x="124092" y="17030"/>
                        <a:pt x="122160" y="17285"/>
                        <a:pt x="120126" y="17590"/>
                      </a:cubicBezTo>
                      <a:cubicBezTo>
                        <a:pt x="119567" y="17640"/>
                        <a:pt x="118957" y="17742"/>
                        <a:pt x="118398" y="17793"/>
                      </a:cubicBezTo>
                      <a:cubicBezTo>
                        <a:pt x="112908" y="18657"/>
                        <a:pt x="106807" y="22114"/>
                        <a:pt x="105587" y="27909"/>
                      </a:cubicBezTo>
                      <a:cubicBezTo>
                        <a:pt x="105587" y="27960"/>
                        <a:pt x="105587" y="28011"/>
                        <a:pt x="105587" y="28062"/>
                      </a:cubicBezTo>
                      <a:cubicBezTo>
                        <a:pt x="105486" y="28062"/>
                        <a:pt x="105384" y="28011"/>
                        <a:pt x="105333" y="28011"/>
                      </a:cubicBezTo>
                      <a:cubicBezTo>
                        <a:pt x="105689" y="24554"/>
                        <a:pt x="105181" y="16471"/>
                        <a:pt x="93793" y="9252"/>
                      </a:cubicBezTo>
                      <a:cubicBezTo>
                        <a:pt x="92421" y="7677"/>
                        <a:pt x="89015" y="3305"/>
                        <a:pt x="89066" y="610"/>
                      </a:cubicBezTo>
                      <a:cubicBezTo>
                        <a:pt x="89066" y="255"/>
                        <a:pt x="88761" y="0"/>
                        <a:pt x="8840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nvGrpSpPr>
                <p:cNvPr id="1131" name="Google Shape;1131;p26"/>
                <p:cNvGrpSpPr/>
                <p:nvPr/>
              </p:nvGrpSpPr>
              <p:grpSpPr>
                <a:xfrm>
                  <a:off x="3896764" y="3590932"/>
                  <a:ext cx="1350472" cy="1604285"/>
                  <a:chOff x="-2003121" y="1517693"/>
                  <a:chExt cx="1201380" cy="1427173"/>
                </a:xfrm>
              </p:grpSpPr>
              <p:sp>
                <p:nvSpPr>
                  <p:cNvPr id="1132" name="Google Shape;1132;p26"/>
                  <p:cNvSpPr/>
                  <p:nvPr/>
                </p:nvSpPr>
                <p:spPr>
                  <a:xfrm>
                    <a:off x="-2003121" y="1517693"/>
                    <a:ext cx="1201380" cy="1398699"/>
                  </a:xfrm>
                  <a:custGeom>
                    <a:avLst/>
                    <a:gdLst/>
                    <a:ahLst/>
                    <a:cxnLst/>
                    <a:rect l="l" t="t" r="r" b="b"/>
                    <a:pathLst>
                      <a:path w="60039" h="69900" extrusionOk="0">
                        <a:moveTo>
                          <a:pt x="27554" y="0"/>
                        </a:moveTo>
                        <a:cubicBezTo>
                          <a:pt x="26537" y="102"/>
                          <a:pt x="25724" y="508"/>
                          <a:pt x="25165" y="915"/>
                        </a:cubicBezTo>
                        <a:cubicBezTo>
                          <a:pt x="24758" y="813"/>
                          <a:pt x="24250" y="661"/>
                          <a:pt x="23690" y="661"/>
                        </a:cubicBezTo>
                        <a:cubicBezTo>
                          <a:pt x="23334" y="661"/>
                          <a:pt x="22979" y="712"/>
                          <a:pt x="22623" y="813"/>
                        </a:cubicBezTo>
                        <a:cubicBezTo>
                          <a:pt x="21657" y="1068"/>
                          <a:pt x="20945" y="1576"/>
                          <a:pt x="20488" y="2135"/>
                        </a:cubicBezTo>
                        <a:cubicBezTo>
                          <a:pt x="20233" y="2084"/>
                          <a:pt x="19979" y="2084"/>
                          <a:pt x="19674" y="2084"/>
                        </a:cubicBezTo>
                        <a:cubicBezTo>
                          <a:pt x="19064" y="2084"/>
                          <a:pt x="18505" y="2186"/>
                          <a:pt x="17946" y="2440"/>
                        </a:cubicBezTo>
                        <a:cubicBezTo>
                          <a:pt x="17031" y="2847"/>
                          <a:pt x="16421" y="3457"/>
                          <a:pt x="16014" y="4067"/>
                        </a:cubicBezTo>
                        <a:cubicBezTo>
                          <a:pt x="15099" y="4067"/>
                          <a:pt x="14286" y="4321"/>
                          <a:pt x="13574" y="4779"/>
                        </a:cubicBezTo>
                        <a:cubicBezTo>
                          <a:pt x="12761" y="5338"/>
                          <a:pt x="12252" y="6050"/>
                          <a:pt x="11947" y="6710"/>
                        </a:cubicBezTo>
                        <a:cubicBezTo>
                          <a:pt x="11235" y="6863"/>
                          <a:pt x="10422" y="7168"/>
                          <a:pt x="9660" y="7829"/>
                        </a:cubicBezTo>
                        <a:cubicBezTo>
                          <a:pt x="8948" y="8541"/>
                          <a:pt x="8592" y="9303"/>
                          <a:pt x="8389" y="10015"/>
                        </a:cubicBezTo>
                        <a:cubicBezTo>
                          <a:pt x="7728" y="10269"/>
                          <a:pt x="6965" y="10676"/>
                          <a:pt x="6304" y="11489"/>
                        </a:cubicBezTo>
                        <a:cubicBezTo>
                          <a:pt x="5694" y="12252"/>
                          <a:pt x="5491" y="13116"/>
                          <a:pt x="5389" y="13827"/>
                        </a:cubicBezTo>
                        <a:cubicBezTo>
                          <a:pt x="4779" y="14183"/>
                          <a:pt x="4068" y="14743"/>
                          <a:pt x="3610" y="15607"/>
                        </a:cubicBezTo>
                        <a:cubicBezTo>
                          <a:pt x="3102" y="16522"/>
                          <a:pt x="3051" y="17386"/>
                          <a:pt x="3102" y="18098"/>
                        </a:cubicBezTo>
                        <a:cubicBezTo>
                          <a:pt x="2542" y="18555"/>
                          <a:pt x="1932" y="19216"/>
                          <a:pt x="1627" y="20182"/>
                        </a:cubicBezTo>
                        <a:cubicBezTo>
                          <a:pt x="1272" y="21148"/>
                          <a:pt x="1373" y="22012"/>
                          <a:pt x="1526" y="22724"/>
                        </a:cubicBezTo>
                        <a:cubicBezTo>
                          <a:pt x="1017" y="23232"/>
                          <a:pt x="560" y="23995"/>
                          <a:pt x="407" y="24961"/>
                        </a:cubicBezTo>
                        <a:cubicBezTo>
                          <a:pt x="204" y="25977"/>
                          <a:pt x="458" y="26841"/>
                          <a:pt x="712" y="27502"/>
                        </a:cubicBezTo>
                        <a:cubicBezTo>
                          <a:pt x="357" y="28112"/>
                          <a:pt x="1" y="28926"/>
                          <a:pt x="1" y="29942"/>
                        </a:cubicBezTo>
                        <a:cubicBezTo>
                          <a:pt x="1" y="30908"/>
                          <a:pt x="357" y="31722"/>
                          <a:pt x="712" y="32332"/>
                        </a:cubicBezTo>
                        <a:cubicBezTo>
                          <a:pt x="458" y="32993"/>
                          <a:pt x="204" y="33857"/>
                          <a:pt x="407" y="34874"/>
                        </a:cubicBezTo>
                        <a:cubicBezTo>
                          <a:pt x="560" y="35839"/>
                          <a:pt x="1017" y="36602"/>
                          <a:pt x="1526" y="37110"/>
                        </a:cubicBezTo>
                        <a:cubicBezTo>
                          <a:pt x="1373" y="37822"/>
                          <a:pt x="1272" y="38686"/>
                          <a:pt x="1627" y="39652"/>
                        </a:cubicBezTo>
                        <a:cubicBezTo>
                          <a:pt x="1932" y="40618"/>
                          <a:pt x="2542" y="41279"/>
                          <a:pt x="3102" y="41736"/>
                        </a:cubicBezTo>
                        <a:cubicBezTo>
                          <a:pt x="3051" y="42448"/>
                          <a:pt x="3102" y="43312"/>
                          <a:pt x="3610" y="44227"/>
                        </a:cubicBezTo>
                        <a:cubicBezTo>
                          <a:pt x="4068" y="45092"/>
                          <a:pt x="4779" y="45651"/>
                          <a:pt x="5389" y="46007"/>
                        </a:cubicBezTo>
                        <a:cubicBezTo>
                          <a:pt x="5491" y="46718"/>
                          <a:pt x="5694" y="47583"/>
                          <a:pt x="6304" y="48345"/>
                        </a:cubicBezTo>
                        <a:cubicBezTo>
                          <a:pt x="6965" y="49158"/>
                          <a:pt x="7728" y="49565"/>
                          <a:pt x="8389" y="49819"/>
                        </a:cubicBezTo>
                        <a:cubicBezTo>
                          <a:pt x="8592" y="50531"/>
                          <a:pt x="8948" y="51294"/>
                          <a:pt x="9660" y="52005"/>
                        </a:cubicBezTo>
                        <a:cubicBezTo>
                          <a:pt x="10422" y="52666"/>
                          <a:pt x="11235" y="52971"/>
                          <a:pt x="11947" y="53124"/>
                        </a:cubicBezTo>
                        <a:cubicBezTo>
                          <a:pt x="12252" y="53785"/>
                          <a:pt x="12761" y="54496"/>
                          <a:pt x="13574" y="55055"/>
                        </a:cubicBezTo>
                        <a:cubicBezTo>
                          <a:pt x="14184" y="55411"/>
                          <a:pt x="14845" y="55665"/>
                          <a:pt x="15557" y="55716"/>
                        </a:cubicBezTo>
                        <a:cubicBezTo>
                          <a:pt x="16675" y="58411"/>
                          <a:pt x="18505" y="60749"/>
                          <a:pt x="20793" y="62477"/>
                        </a:cubicBezTo>
                        <a:cubicBezTo>
                          <a:pt x="20437" y="63647"/>
                          <a:pt x="20030" y="64714"/>
                          <a:pt x="19522" y="65528"/>
                        </a:cubicBezTo>
                        <a:cubicBezTo>
                          <a:pt x="18708" y="66849"/>
                          <a:pt x="17285" y="67764"/>
                          <a:pt x="16268" y="68273"/>
                        </a:cubicBezTo>
                        <a:lnTo>
                          <a:pt x="15811" y="68527"/>
                        </a:lnTo>
                        <a:lnTo>
                          <a:pt x="15455" y="68679"/>
                        </a:lnTo>
                        <a:lnTo>
                          <a:pt x="15048" y="68883"/>
                        </a:lnTo>
                        <a:cubicBezTo>
                          <a:pt x="13269" y="68984"/>
                          <a:pt x="9761" y="69289"/>
                          <a:pt x="6406" y="69900"/>
                        </a:cubicBezTo>
                        <a:lnTo>
                          <a:pt x="52565" y="69900"/>
                        </a:lnTo>
                        <a:cubicBezTo>
                          <a:pt x="51040" y="69594"/>
                          <a:pt x="49261" y="69340"/>
                          <a:pt x="47278" y="69086"/>
                        </a:cubicBezTo>
                        <a:lnTo>
                          <a:pt x="47227" y="68883"/>
                        </a:lnTo>
                        <a:lnTo>
                          <a:pt x="44940" y="68781"/>
                        </a:lnTo>
                        <a:cubicBezTo>
                          <a:pt x="44889" y="68781"/>
                          <a:pt x="41686" y="68527"/>
                          <a:pt x="39907" y="66341"/>
                        </a:cubicBezTo>
                        <a:cubicBezTo>
                          <a:pt x="39348" y="65680"/>
                          <a:pt x="38941" y="64613"/>
                          <a:pt x="38687" y="63291"/>
                        </a:cubicBezTo>
                        <a:cubicBezTo>
                          <a:pt x="41635" y="61512"/>
                          <a:pt x="43974" y="58817"/>
                          <a:pt x="45245" y="55564"/>
                        </a:cubicBezTo>
                        <a:cubicBezTo>
                          <a:pt x="45702" y="55462"/>
                          <a:pt x="46058" y="55310"/>
                          <a:pt x="46414" y="55055"/>
                        </a:cubicBezTo>
                        <a:cubicBezTo>
                          <a:pt x="47278" y="54496"/>
                          <a:pt x="47736" y="53785"/>
                          <a:pt x="48041" y="53124"/>
                        </a:cubicBezTo>
                        <a:cubicBezTo>
                          <a:pt x="48753" y="52971"/>
                          <a:pt x="49617" y="52717"/>
                          <a:pt x="50328" y="52005"/>
                        </a:cubicBezTo>
                        <a:cubicBezTo>
                          <a:pt x="51091" y="51344"/>
                          <a:pt x="51447" y="50531"/>
                          <a:pt x="51599" y="49819"/>
                        </a:cubicBezTo>
                        <a:cubicBezTo>
                          <a:pt x="52311" y="49565"/>
                          <a:pt x="53074" y="49158"/>
                          <a:pt x="53684" y="48345"/>
                        </a:cubicBezTo>
                        <a:cubicBezTo>
                          <a:pt x="54345" y="47583"/>
                          <a:pt x="54548" y="46718"/>
                          <a:pt x="54599" y="46007"/>
                        </a:cubicBezTo>
                        <a:cubicBezTo>
                          <a:pt x="55260" y="45651"/>
                          <a:pt x="55920" y="45092"/>
                          <a:pt x="56429" y="44227"/>
                        </a:cubicBezTo>
                        <a:cubicBezTo>
                          <a:pt x="56886" y="43312"/>
                          <a:pt x="56988" y="42448"/>
                          <a:pt x="56937" y="41736"/>
                        </a:cubicBezTo>
                        <a:cubicBezTo>
                          <a:pt x="57496" y="41279"/>
                          <a:pt x="58106" y="40618"/>
                          <a:pt x="58411" y="39652"/>
                        </a:cubicBezTo>
                        <a:cubicBezTo>
                          <a:pt x="58767" y="38686"/>
                          <a:pt x="58666" y="37822"/>
                          <a:pt x="58513" y="37110"/>
                        </a:cubicBezTo>
                        <a:cubicBezTo>
                          <a:pt x="58971" y="36602"/>
                          <a:pt x="59479" y="35839"/>
                          <a:pt x="59631" y="34874"/>
                        </a:cubicBezTo>
                        <a:cubicBezTo>
                          <a:pt x="59784" y="33857"/>
                          <a:pt x="59581" y="32993"/>
                          <a:pt x="59276" y="32332"/>
                        </a:cubicBezTo>
                        <a:cubicBezTo>
                          <a:pt x="59682" y="31722"/>
                          <a:pt x="60038" y="30908"/>
                          <a:pt x="60038" y="29942"/>
                        </a:cubicBezTo>
                        <a:cubicBezTo>
                          <a:pt x="60038" y="28926"/>
                          <a:pt x="59682" y="28112"/>
                          <a:pt x="59276" y="27502"/>
                        </a:cubicBezTo>
                        <a:cubicBezTo>
                          <a:pt x="59581" y="26841"/>
                          <a:pt x="59784" y="25977"/>
                          <a:pt x="59631" y="24961"/>
                        </a:cubicBezTo>
                        <a:cubicBezTo>
                          <a:pt x="59479" y="23995"/>
                          <a:pt x="58971" y="23232"/>
                          <a:pt x="58513" y="22724"/>
                        </a:cubicBezTo>
                        <a:cubicBezTo>
                          <a:pt x="58666" y="22012"/>
                          <a:pt x="58767" y="21148"/>
                          <a:pt x="58411" y="20182"/>
                        </a:cubicBezTo>
                        <a:cubicBezTo>
                          <a:pt x="58106" y="19216"/>
                          <a:pt x="57496" y="18555"/>
                          <a:pt x="56937" y="18098"/>
                        </a:cubicBezTo>
                        <a:cubicBezTo>
                          <a:pt x="56988" y="17386"/>
                          <a:pt x="56886" y="16522"/>
                          <a:pt x="56429" y="15607"/>
                        </a:cubicBezTo>
                        <a:cubicBezTo>
                          <a:pt x="55920" y="14743"/>
                          <a:pt x="55260" y="14183"/>
                          <a:pt x="54599" y="13827"/>
                        </a:cubicBezTo>
                        <a:cubicBezTo>
                          <a:pt x="54548" y="13116"/>
                          <a:pt x="54345" y="12252"/>
                          <a:pt x="53684" y="11489"/>
                        </a:cubicBezTo>
                        <a:cubicBezTo>
                          <a:pt x="53074" y="10676"/>
                          <a:pt x="52311" y="10269"/>
                          <a:pt x="51599" y="10015"/>
                        </a:cubicBezTo>
                        <a:cubicBezTo>
                          <a:pt x="51447" y="9303"/>
                          <a:pt x="51091" y="8541"/>
                          <a:pt x="50328" y="7829"/>
                        </a:cubicBezTo>
                        <a:cubicBezTo>
                          <a:pt x="49617" y="7168"/>
                          <a:pt x="48753" y="6863"/>
                          <a:pt x="48041" y="6761"/>
                        </a:cubicBezTo>
                        <a:cubicBezTo>
                          <a:pt x="47787" y="6050"/>
                          <a:pt x="47278" y="5338"/>
                          <a:pt x="46414" y="4779"/>
                        </a:cubicBezTo>
                        <a:cubicBezTo>
                          <a:pt x="45753" y="4321"/>
                          <a:pt x="44889" y="4067"/>
                          <a:pt x="43974" y="4067"/>
                        </a:cubicBezTo>
                        <a:cubicBezTo>
                          <a:pt x="43618" y="3457"/>
                          <a:pt x="43008" y="2847"/>
                          <a:pt x="42093" y="2440"/>
                        </a:cubicBezTo>
                        <a:cubicBezTo>
                          <a:pt x="41534" y="2186"/>
                          <a:pt x="40975" y="2084"/>
                          <a:pt x="40365" y="2084"/>
                        </a:cubicBezTo>
                        <a:cubicBezTo>
                          <a:pt x="40060" y="2084"/>
                          <a:pt x="39805" y="2084"/>
                          <a:pt x="39551" y="2135"/>
                        </a:cubicBezTo>
                        <a:cubicBezTo>
                          <a:pt x="39043" y="1576"/>
                          <a:pt x="38382" y="1068"/>
                          <a:pt x="37365" y="813"/>
                        </a:cubicBezTo>
                        <a:cubicBezTo>
                          <a:pt x="37060" y="712"/>
                          <a:pt x="36704" y="661"/>
                          <a:pt x="36349" y="661"/>
                        </a:cubicBezTo>
                        <a:cubicBezTo>
                          <a:pt x="35789" y="661"/>
                          <a:pt x="35281" y="813"/>
                          <a:pt x="34823" y="915"/>
                        </a:cubicBezTo>
                        <a:cubicBezTo>
                          <a:pt x="34264" y="508"/>
                          <a:pt x="33502" y="102"/>
                          <a:pt x="32485" y="0"/>
                        </a:cubicBezTo>
                        <a:lnTo>
                          <a:pt x="32129" y="0"/>
                        </a:lnTo>
                        <a:cubicBezTo>
                          <a:pt x="31265" y="0"/>
                          <a:pt x="30553" y="254"/>
                          <a:pt x="29994" y="559"/>
                        </a:cubicBezTo>
                        <a:cubicBezTo>
                          <a:pt x="29435" y="254"/>
                          <a:pt x="28723" y="0"/>
                          <a:pt x="27859" y="0"/>
                        </a:cubicBezTo>
                        <a:close/>
                      </a:path>
                    </a:pathLst>
                  </a:custGeom>
                  <a:solidFill>
                    <a:srgbClr val="E3D8BB"/>
                  </a:solidFill>
                  <a:ln>
                    <a:noFill/>
                  </a:ln>
                </p:spPr>
                <p:txBody>
                  <a:bodyPr spcFirstLastPara="1" wrap="square" lIns="121900" tIns="121900" rIns="121900" bIns="121900" anchor="ctr" anchorCtr="0">
                    <a:noAutofit/>
                  </a:bodyPr>
                  <a:lstStyle/>
                  <a:p>
                    <a:endParaRPr sz="2400"/>
                  </a:p>
                </p:txBody>
              </p:sp>
              <p:sp>
                <p:nvSpPr>
                  <p:cNvPr id="1133" name="Google Shape;1133;p26"/>
                  <p:cNvSpPr/>
                  <p:nvPr/>
                </p:nvSpPr>
                <p:spPr>
                  <a:xfrm>
                    <a:off x="-2003121" y="1517693"/>
                    <a:ext cx="1201380" cy="1398699"/>
                  </a:xfrm>
                  <a:custGeom>
                    <a:avLst/>
                    <a:gdLst/>
                    <a:ahLst/>
                    <a:cxnLst/>
                    <a:rect l="l" t="t" r="r" b="b"/>
                    <a:pathLst>
                      <a:path w="60039" h="69900" extrusionOk="0">
                        <a:moveTo>
                          <a:pt x="27554" y="0"/>
                        </a:moveTo>
                        <a:cubicBezTo>
                          <a:pt x="26537" y="102"/>
                          <a:pt x="25724" y="508"/>
                          <a:pt x="25165" y="915"/>
                        </a:cubicBezTo>
                        <a:cubicBezTo>
                          <a:pt x="24758" y="813"/>
                          <a:pt x="24250" y="661"/>
                          <a:pt x="23690" y="661"/>
                        </a:cubicBezTo>
                        <a:cubicBezTo>
                          <a:pt x="23334" y="661"/>
                          <a:pt x="22979" y="712"/>
                          <a:pt x="22623" y="813"/>
                        </a:cubicBezTo>
                        <a:cubicBezTo>
                          <a:pt x="21657" y="1068"/>
                          <a:pt x="20945" y="1576"/>
                          <a:pt x="20488" y="2135"/>
                        </a:cubicBezTo>
                        <a:cubicBezTo>
                          <a:pt x="20233" y="2084"/>
                          <a:pt x="19979" y="2084"/>
                          <a:pt x="19674" y="2084"/>
                        </a:cubicBezTo>
                        <a:cubicBezTo>
                          <a:pt x="19064" y="2084"/>
                          <a:pt x="18505" y="2186"/>
                          <a:pt x="17946" y="2440"/>
                        </a:cubicBezTo>
                        <a:cubicBezTo>
                          <a:pt x="17031" y="2847"/>
                          <a:pt x="16421" y="3457"/>
                          <a:pt x="16014" y="4067"/>
                        </a:cubicBezTo>
                        <a:cubicBezTo>
                          <a:pt x="15099" y="4067"/>
                          <a:pt x="14286" y="4321"/>
                          <a:pt x="13574" y="4779"/>
                        </a:cubicBezTo>
                        <a:cubicBezTo>
                          <a:pt x="12761" y="5338"/>
                          <a:pt x="12252" y="6050"/>
                          <a:pt x="11947" y="6710"/>
                        </a:cubicBezTo>
                        <a:cubicBezTo>
                          <a:pt x="11235" y="6863"/>
                          <a:pt x="10422" y="7168"/>
                          <a:pt x="9660" y="7829"/>
                        </a:cubicBezTo>
                        <a:cubicBezTo>
                          <a:pt x="8948" y="8541"/>
                          <a:pt x="8592" y="9303"/>
                          <a:pt x="8389" y="10015"/>
                        </a:cubicBezTo>
                        <a:cubicBezTo>
                          <a:pt x="7728" y="10269"/>
                          <a:pt x="6965" y="10676"/>
                          <a:pt x="6304" y="11489"/>
                        </a:cubicBezTo>
                        <a:cubicBezTo>
                          <a:pt x="5694" y="12252"/>
                          <a:pt x="5491" y="13116"/>
                          <a:pt x="5389" y="13827"/>
                        </a:cubicBezTo>
                        <a:cubicBezTo>
                          <a:pt x="4779" y="14183"/>
                          <a:pt x="4068" y="14743"/>
                          <a:pt x="3610" y="15607"/>
                        </a:cubicBezTo>
                        <a:cubicBezTo>
                          <a:pt x="3102" y="16522"/>
                          <a:pt x="3051" y="17386"/>
                          <a:pt x="3102" y="18098"/>
                        </a:cubicBezTo>
                        <a:cubicBezTo>
                          <a:pt x="2542" y="18555"/>
                          <a:pt x="1932" y="19216"/>
                          <a:pt x="1627" y="20182"/>
                        </a:cubicBezTo>
                        <a:cubicBezTo>
                          <a:pt x="1272" y="21148"/>
                          <a:pt x="1373" y="22012"/>
                          <a:pt x="1526" y="22724"/>
                        </a:cubicBezTo>
                        <a:cubicBezTo>
                          <a:pt x="1017" y="23232"/>
                          <a:pt x="560" y="23995"/>
                          <a:pt x="407" y="24961"/>
                        </a:cubicBezTo>
                        <a:cubicBezTo>
                          <a:pt x="204" y="25977"/>
                          <a:pt x="458" y="26841"/>
                          <a:pt x="712" y="27502"/>
                        </a:cubicBezTo>
                        <a:cubicBezTo>
                          <a:pt x="357" y="28112"/>
                          <a:pt x="1" y="28926"/>
                          <a:pt x="1" y="29942"/>
                        </a:cubicBezTo>
                        <a:cubicBezTo>
                          <a:pt x="1" y="30908"/>
                          <a:pt x="357" y="31722"/>
                          <a:pt x="712" y="32332"/>
                        </a:cubicBezTo>
                        <a:cubicBezTo>
                          <a:pt x="458" y="32993"/>
                          <a:pt x="204" y="33857"/>
                          <a:pt x="407" y="34874"/>
                        </a:cubicBezTo>
                        <a:cubicBezTo>
                          <a:pt x="560" y="35839"/>
                          <a:pt x="1017" y="36602"/>
                          <a:pt x="1526" y="37110"/>
                        </a:cubicBezTo>
                        <a:cubicBezTo>
                          <a:pt x="1373" y="37822"/>
                          <a:pt x="1272" y="38686"/>
                          <a:pt x="1627" y="39652"/>
                        </a:cubicBezTo>
                        <a:cubicBezTo>
                          <a:pt x="1932" y="40618"/>
                          <a:pt x="2542" y="41279"/>
                          <a:pt x="3102" y="41736"/>
                        </a:cubicBezTo>
                        <a:cubicBezTo>
                          <a:pt x="3051" y="42448"/>
                          <a:pt x="3102" y="43312"/>
                          <a:pt x="3610" y="44227"/>
                        </a:cubicBezTo>
                        <a:cubicBezTo>
                          <a:pt x="4068" y="45092"/>
                          <a:pt x="4779" y="45651"/>
                          <a:pt x="5389" y="46007"/>
                        </a:cubicBezTo>
                        <a:cubicBezTo>
                          <a:pt x="5491" y="46718"/>
                          <a:pt x="5694" y="47583"/>
                          <a:pt x="6304" y="48345"/>
                        </a:cubicBezTo>
                        <a:cubicBezTo>
                          <a:pt x="6965" y="49158"/>
                          <a:pt x="7728" y="49565"/>
                          <a:pt x="8389" y="49819"/>
                        </a:cubicBezTo>
                        <a:cubicBezTo>
                          <a:pt x="8592" y="50531"/>
                          <a:pt x="8948" y="51294"/>
                          <a:pt x="9660" y="52005"/>
                        </a:cubicBezTo>
                        <a:cubicBezTo>
                          <a:pt x="10422" y="52666"/>
                          <a:pt x="11235" y="52971"/>
                          <a:pt x="11947" y="53124"/>
                        </a:cubicBezTo>
                        <a:cubicBezTo>
                          <a:pt x="12252" y="53785"/>
                          <a:pt x="12761" y="54496"/>
                          <a:pt x="13574" y="55055"/>
                        </a:cubicBezTo>
                        <a:cubicBezTo>
                          <a:pt x="14184" y="55411"/>
                          <a:pt x="14845" y="55665"/>
                          <a:pt x="15557" y="55716"/>
                        </a:cubicBezTo>
                        <a:cubicBezTo>
                          <a:pt x="16675" y="58411"/>
                          <a:pt x="18505" y="60749"/>
                          <a:pt x="20793" y="62477"/>
                        </a:cubicBezTo>
                        <a:cubicBezTo>
                          <a:pt x="20437" y="63647"/>
                          <a:pt x="20030" y="64714"/>
                          <a:pt x="19522" y="65528"/>
                        </a:cubicBezTo>
                        <a:cubicBezTo>
                          <a:pt x="18708" y="66849"/>
                          <a:pt x="17285" y="67764"/>
                          <a:pt x="16268" y="68273"/>
                        </a:cubicBezTo>
                        <a:lnTo>
                          <a:pt x="15811" y="68527"/>
                        </a:lnTo>
                        <a:lnTo>
                          <a:pt x="15455" y="68679"/>
                        </a:lnTo>
                        <a:lnTo>
                          <a:pt x="15048" y="68883"/>
                        </a:lnTo>
                        <a:cubicBezTo>
                          <a:pt x="13269" y="68984"/>
                          <a:pt x="9761" y="69289"/>
                          <a:pt x="6406" y="69900"/>
                        </a:cubicBezTo>
                        <a:lnTo>
                          <a:pt x="52565" y="69900"/>
                        </a:lnTo>
                        <a:cubicBezTo>
                          <a:pt x="51040" y="69594"/>
                          <a:pt x="49261" y="69340"/>
                          <a:pt x="47278" y="69086"/>
                        </a:cubicBezTo>
                        <a:lnTo>
                          <a:pt x="47227" y="68883"/>
                        </a:lnTo>
                        <a:lnTo>
                          <a:pt x="44940" y="68781"/>
                        </a:lnTo>
                        <a:cubicBezTo>
                          <a:pt x="44889" y="68781"/>
                          <a:pt x="41686" y="68527"/>
                          <a:pt x="39907" y="66341"/>
                        </a:cubicBezTo>
                        <a:cubicBezTo>
                          <a:pt x="39348" y="65680"/>
                          <a:pt x="38941" y="64613"/>
                          <a:pt x="38687" y="63291"/>
                        </a:cubicBezTo>
                        <a:cubicBezTo>
                          <a:pt x="41635" y="61512"/>
                          <a:pt x="43974" y="58817"/>
                          <a:pt x="45245" y="55564"/>
                        </a:cubicBezTo>
                        <a:cubicBezTo>
                          <a:pt x="45702" y="55462"/>
                          <a:pt x="46058" y="55310"/>
                          <a:pt x="46414" y="55055"/>
                        </a:cubicBezTo>
                        <a:cubicBezTo>
                          <a:pt x="47278" y="54496"/>
                          <a:pt x="47736" y="53785"/>
                          <a:pt x="48041" y="53124"/>
                        </a:cubicBezTo>
                        <a:cubicBezTo>
                          <a:pt x="48753" y="52971"/>
                          <a:pt x="49617" y="52717"/>
                          <a:pt x="50328" y="52005"/>
                        </a:cubicBezTo>
                        <a:cubicBezTo>
                          <a:pt x="51091" y="51344"/>
                          <a:pt x="51447" y="50531"/>
                          <a:pt x="51599" y="49819"/>
                        </a:cubicBezTo>
                        <a:cubicBezTo>
                          <a:pt x="52311" y="49565"/>
                          <a:pt x="53074" y="49158"/>
                          <a:pt x="53684" y="48345"/>
                        </a:cubicBezTo>
                        <a:cubicBezTo>
                          <a:pt x="54345" y="47583"/>
                          <a:pt x="54548" y="46718"/>
                          <a:pt x="54599" y="46007"/>
                        </a:cubicBezTo>
                        <a:cubicBezTo>
                          <a:pt x="55260" y="45651"/>
                          <a:pt x="55920" y="45092"/>
                          <a:pt x="56429" y="44227"/>
                        </a:cubicBezTo>
                        <a:cubicBezTo>
                          <a:pt x="56886" y="43312"/>
                          <a:pt x="56988" y="42448"/>
                          <a:pt x="56937" y="41736"/>
                        </a:cubicBezTo>
                        <a:cubicBezTo>
                          <a:pt x="57496" y="41279"/>
                          <a:pt x="58106" y="40618"/>
                          <a:pt x="58411" y="39652"/>
                        </a:cubicBezTo>
                        <a:cubicBezTo>
                          <a:pt x="58767" y="38686"/>
                          <a:pt x="58666" y="37822"/>
                          <a:pt x="58513" y="37110"/>
                        </a:cubicBezTo>
                        <a:cubicBezTo>
                          <a:pt x="58971" y="36602"/>
                          <a:pt x="59479" y="35839"/>
                          <a:pt x="59631" y="34874"/>
                        </a:cubicBezTo>
                        <a:cubicBezTo>
                          <a:pt x="59784" y="33857"/>
                          <a:pt x="59581" y="32993"/>
                          <a:pt x="59276" y="32332"/>
                        </a:cubicBezTo>
                        <a:cubicBezTo>
                          <a:pt x="59682" y="31722"/>
                          <a:pt x="60038" y="30908"/>
                          <a:pt x="60038" y="29942"/>
                        </a:cubicBezTo>
                        <a:cubicBezTo>
                          <a:pt x="60038" y="28926"/>
                          <a:pt x="59682" y="28112"/>
                          <a:pt x="59276" y="27502"/>
                        </a:cubicBezTo>
                        <a:cubicBezTo>
                          <a:pt x="59581" y="26841"/>
                          <a:pt x="59784" y="25977"/>
                          <a:pt x="59631" y="24961"/>
                        </a:cubicBezTo>
                        <a:cubicBezTo>
                          <a:pt x="59479" y="23995"/>
                          <a:pt x="58971" y="23232"/>
                          <a:pt x="58513" y="22724"/>
                        </a:cubicBezTo>
                        <a:cubicBezTo>
                          <a:pt x="58666" y="22012"/>
                          <a:pt x="58767" y="21148"/>
                          <a:pt x="58411" y="20182"/>
                        </a:cubicBezTo>
                        <a:cubicBezTo>
                          <a:pt x="58106" y="19216"/>
                          <a:pt x="57496" y="18555"/>
                          <a:pt x="56937" y="18098"/>
                        </a:cubicBezTo>
                        <a:cubicBezTo>
                          <a:pt x="56988" y="17386"/>
                          <a:pt x="56886" y="16522"/>
                          <a:pt x="56429" y="15607"/>
                        </a:cubicBezTo>
                        <a:cubicBezTo>
                          <a:pt x="55920" y="14743"/>
                          <a:pt x="55260" y="14183"/>
                          <a:pt x="54599" y="13827"/>
                        </a:cubicBezTo>
                        <a:cubicBezTo>
                          <a:pt x="54548" y="13116"/>
                          <a:pt x="54345" y="12252"/>
                          <a:pt x="53684" y="11489"/>
                        </a:cubicBezTo>
                        <a:cubicBezTo>
                          <a:pt x="53074" y="10676"/>
                          <a:pt x="52311" y="10269"/>
                          <a:pt x="51599" y="10015"/>
                        </a:cubicBezTo>
                        <a:cubicBezTo>
                          <a:pt x="51447" y="9303"/>
                          <a:pt x="51091" y="8541"/>
                          <a:pt x="50328" y="7829"/>
                        </a:cubicBezTo>
                        <a:cubicBezTo>
                          <a:pt x="49617" y="7168"/>
                          <a:pt x="48753" y="6863"/>
                          <a:pt x="48041" y="6761"/>
                        </a:cubicBezTo>
                        <a:cubicBezTo>
                          <a:pt x="47787" y="6050"/>
                          <a:pt x="47278" y="5338"/>
                          <a:pt x="46414" y="4779"/>
                        </a:cubicBezTo>
                        <a:cubicBezTo>
                          <a:pt x="45753" y="4321"/>
                          <a:pt x="44889" y="4067"/>
                          <a:pt x="43974" y="4067"/>
                        </a:cubicBezTo>
                        <a:cubicBezTo>
                          <a:pt x="43618" y="3457"/>
                          <a:pt x="43008" y="2847"/>
                          <a:pt x="42093" y="2440"/>
                        </a:cubicBezTo>
                        <a:cubicBezTo>
                          <a:pt x="41534" y="2186"/>
                          <a:pt x="40975" y="2084"/>
                          <a:pt x="40365" y="2084"/>
                        </a:cubicBezTo>
                        <a:cubicBezTo>
                          <a:pt x="40060" y="2084"/>
                          <a:pt x="39805" y="2084"/>
                          <a:pt x="39551" y="2135"/>
                        </a:cubicBezTo>
                        <a:cubicBezTo>
                          <a:pt x="39043" y="1576"/>
                          <a:pt x="38382" y="1068"/>
                          <a:pt x="37365" y="813"/>
                        </a:cubicBezTo>
                        <a:cubicBezTo>
                          <a:pt x="37060" y="712"/>
                          <a:pt x="36704" y="661"/>
                          <a:pt x="36349" y="661"/>
                        </a:cubicBezTo>
                        <a:cubicBezTo>
                          <a:pt x="35789" y="661"/>
                          <a:pt x="35281" y="813"/>
                          <a:pt x="34823" y="915"/>
                        </a:cubicBezTo>
                        <a:cubicBezTo>
                          <a:pt x="34264" y="508"/>
                          <a:pt x="33502" y="102"/>
                          <a:pt x="32485" y="0"/>
                        </a:cubicBezTo>
                        <a:lnTo>
                          <a:pt x="32129" y="0"/>
                        </a:lnTo>
                        <a:cubicBezTo>
                          <a:pt x="31265" y="0"/>
                          <a:pt x="30553" y="254"/>
                          <a:pt x="29994" y="559"/>
                        </a:cubicBezTo>
                        <a:cubicBezTo>
                          <a:pt x="29435" y="254"/>
                          <a:pt x="28723" y="0"/>
                          <a:pt x="27859"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34" name="Google Shape;1134;p26"/>
                  <p:cNvSpPr/>
                  <p:nvPr/>
                </p:nvSpPr>
                <p:spPr>
                  <a:xfrm>
                    <a:off x="-1940050" y="1580745"/>
                    <a:ext cx="1074217" cy="1071175"/>
                  </a:xfrm>
                  <a:custGeom>
                    <a:avLst/>
                    <a:gdLst/>
                    <a:ahLst/>
                    <a:cxnLst/>
                    <a:rect l="l" t="t" r="r" b="b"/>
                    <a:pathLst>
                      <a:path w="53684" h="53532" extrusionOk="0">
                        <a:moveTo>
                          <a:pt x="24656" y="1"/>
                        </a:moveTo>
                        <a:cubicBezTo>
                          <a:pt x="24148" y="52"/>
                          <a:pt x="23792" y="458"/>
                          <a:pt x="23385" y="814"/>
                        </a:cubicBezTo>
                        <a:cubicBezTo>
                          <a:pt x="23131" y="1068"/>
                          <a:pt x="22877" y="1374"/>
                          <a:pt x="22623" y="1424"/>
                        </a:cubicBezTo>
                        <a:cubicBezTo>
                          <a:pt x="22595" y="1430"/>
                          <a:pt x="22567" y="1432"/>
                          <a:pt x="22538" y="1432"/>
                        </a:cubicBezTo>
                        <a:cubicBezTo>
                          <a:pt x="22292" y="1432"/>
                          <a:pt x="21975" y="1256"/>
                          <a:pt x="21657" y="1119"/>
                        </a:cubicBezTo>
                        <a:cubicBezTo>
                          <a:pt x="21270" y="905"/>
                          <a:pt x="20847" y="690"/>
                          <a:pt x="20480" y="690"/>
                        </a:cubicBezTo>
                        <a:cubicBezTo>
                          <a:pt x="20413" y="690"/>
                          <a:pt x="20347" y="697"/>
                          <a:pt x="20284" y="713"/>
                        </a:cubicBezTo>
                        <a:cubicBezTo>
                          <a:pt x="19776" y="865"/>
                          <a:pt x="19471" y="1323"/>
                          <a:pt x="19166" y="1729"/>
                        </a:cubicBezTo>
                        <a:cubicBezTo>
                          <a:pt x="18962" y="2034"/>
                          <a:pt x="18759" y="2390"/>
                          <a:pt x="18505" y="2441"/>
                        </a:cubicBezTo>
                        <a:cubicBezTo>
                          <a:pt x="18448" y="2469"/>
                          <a:pt x="18375" y="2482"/>
                          <a:pt x="18292" y="2482"/>
                        </a:cubicBezTo>
                        <a:cubicBezTo>
                          <a:pt x="18078" y="2482"/>
                          <a:pt x="17795" y="2398"/>
                          <a:pt x="17539" y="2289"/>
                        </a:cubicBezTo>
                        <a:cubicBezTo>
                          <a:pt x="17206" y="2189"/>
                          <a:pt x="16852" y="2089"/>
                          <a:pt x="16532" y="2089"/>
                        </a:cubicBezTo>
                        <a:cubicBezTo>
                          <a:pt x="16364" y="2089"/>
                          <a:pt x="16205" y="2117"/>
                          <a:pt x="16065" y="2187"/>
                        </a:cubicBezTo>
                        <a:cubicBezTo>
                          <a:pt x="15607" y="2390"/>
                          <a:pt x="15404" y="2848"/>
                          <a:pt x="15150" y="3356"/>
                        </a:cubicBezTo>
                        <a:cubicBezTo>
                          <a:pt x="14997" y="3661"/>
                          <a:pt x="14845" y="4068"/>
                          <a:pt x="14641" y="4169"/>
                        </a:cubicBezTo>
                        <a:cubicBezTo>
                          <a:pt x="14555" y="4212"/>
                          <a:pt x="14433" y="4228"/>
                          <a:pt x="14290" y="4228"/>
                        </a:cubicBezTo>
                        <a:cubicBezTo>
                          <a:pt x="14094" y="4228"/>
                          <a:pt x="13859" y="4199"/>
                          <a:pt x="13625" y="4169"/>
                        </a:cubicBezTo>
                        <a:cubicBezTo>
                          <a:pt x="13393" y="4127"/>
                          <a:pt x="13161" y="4103"/>
                          <a:pt x="12944" y="4103"/>
                        </a:cubicBezTo>
                        <a:cubicBezTo>
                          <a:pt x="12637" y="4103"/>
                          <a:pt x="12359" y="4152"/>
                          <a:pt x="12150" y="4271"/>
                        </a:cubicBezTo>
                        <a:cubicBezTo>
                          <a:pt x="11744" y="4576"/>
                          <a:pt x="11642" y="5085"/>
                          <a:pt x="11489" y="5593"/>
                        </a:cubicBezTo>
                        <a:cubicBezTo>
                          <a:pt x="11388" y="5949"/>
                          <a:pt x="11286" y="6355"/>
                          <a:pt x="11083" y="6508"/>
                        </a:cubicBezTo>
                        <a:cubicBezTo>
                          <a:pt x="10879" y="6660"/>
                          <a:pt x="10473" y="6660"/>
                          <a:pt x="10117" y="6660"/>
                        </a:cubicBezTo>
                        <a:cubicBezTo>
                          <a:pt x="9558" y="6660"/>
                          <a:pt x="9049" y="6660"/>
                          <a:pt x="8693" y="7016"/>
                        </a:cubicBezTo>
                        <a:cubicBezTo>
                          <a:pt x="8338" y="7321"/>
                          <a:pt x="8236" y="7881"/>
                          <a:pt x="8185" y="8389"/>
                        </a:cubicBezTo>
                        <a:cubicBezTo>
                          <a:pt x="8185" y="8796"/>
                          <a:pt x="8134" y="9202"/>
                          <a:pt x="7931" y="9355"/>
                        </a:cubicBezTo>
                        <a:cubicBezTo>
                          <a:pt x="7778" y="9558"/>
                          <a:pt x="7372" y="9609"/>
                          <a:pt x="7016" y="9711"/>
                        </a:cubicBezTo>
                        <a:cubicBezTo>
                          <a:pt x="6508" y="9812"/>
                          <a:pt x="5948" y="9914"/>
                          <a:pt x="5694" y="10270"/>
                        </a:cubicBezTo>
                        <a:cubicBezTo>
                          <a:pt x="5389" y="10676"/>
                          <a:pt x="5389" y="11185"/>
                          <a:pt x="5440" y="11693"/>
                        </a:cubicBezTo>
                        <a:cubicBezTo>
                          <a:pt x="5440" y="12100"/>
                          <a:pt x="5491" y="12507"/>
                          <a:pt x="5338" y="12710"/>
                        </a:cubicBezTo>
                        <a:cubicBezTo>
                          <a:pt x="5186" y="12913"/>
                          <a:pt x="4830" y="13066"/>
                          <a:pt x="4474" y="13167"/>
                        </a:cubicBezTo>
                        <a:cubicBezTo>
                          <a:pt x="3966" y="13371"/>
                          <a:pt x="3457" y="13574"/>
                          <a:pt x="3254" y="13981"/>
                        </a:cubicBezTo>
                        <a:cubicBezTo>
                          <a:pt x="3000" y="14387"/>
                          <a:pt x="3152" y="14947"/>
                          <a:pt x="3254" y="15455"/>
                        </a:cubicBezTo>
                        <a:cubicBezTo>
                          <a:pt x="3305" y="15811"/>
                          <a:pt x="3407" y="16218"/>
                          <a:pt x="3305" y="16421"/>
                        </a:cubicBezTo>
                        <a:cubicBezTo>
                          <a:pt x="3203" y="16675"/>
                          <a:pt x="2898" y="16878"/>
                          <a:pt x="2542" y="17031"/>
                        </a:cubicBezTo>
                        <a:cubicBezTo>
                          <a:pt x="2085" y="17336"/>
                          <a:pt x="1627" y="17590"/>
                          <a:pt x="1475" y="18048"/>
                        </a:cubicBezTo>
                        <a:cubicBezTo>
                          <a:pt x="1322" y="18505"/>
                          <a:pt x="1526" y="19014"/>
                          <a:pt x="1678" y="19471"/>
                        </a:cubicBezTo>
                        <a:cubicBezTo>
                          <a:pt x="1831" y="19827"/>
                          <a:pt x="1983" y="20234"/>
                          <a:pt x="1932" y="20437"/>
                        </a:cubicBezTo>
                        <a:cubicBezTo>
                          <a:pt x="1881" y="20691"/>
                          <a:pt x="1576" y="20945"/>
                          <a:pt x="1271" y="21200"/>
                        </a:cubicBezTo>
                        <a:cubicBezTo>
                          <a:pt x="865" y="21505"/>
                          <a:pt x="458" y="21860"/>
                          <a:pt x="356" y="22369"/>
                        </a:cubicBezTo>
                        <a:cubicBezTo>
                          <a:pt x="306" y="22826"/>
                          <a:pt x="560" y="23284"/>
                          <a:pt x="865" y="23741"/>
                        </a:cubicBezTo>
                        <a:cubicBezTo>
                          <a:pt x="1068" y="24046"/>
                          <a:pt x="1271" y="24402"/>
                          <a:pt x="1271" y="24656"/>
                        </a:cubicBezTo>
                        <a:cubicBezTo>
                          <a:pt x="1221" y="24860"/>
                          <a:pt x="966" y="25165"/>
                          <a:pt x="712" y="25470"/>
                        </a:cubicBezTo>
                        <a:cubicBezTo>
                          <a:pt x="356" y="25876"/>
                          <a:pt x="1" y="26283"/>
                          <a:pt x="1" y="26741"/>
                        </a:cubicBezTo>
                        <a:cubicBezTo>
                          <a:pt x="1" y="27249"/>
                          <a:pt x="356" y="27656"/>
                          <a:pt x="712" y="28062"/>
                        </a:cubicBezTo>
                        <a:cubicBezTo>
                          <a:pt x="966" y="28367"/>
                          <a:pt x="1221" y="28672"/>
                          <a:pt x="1271" y="28876"/>
                        </a:cubicBezTo>
                        <a:cubicBezTo>
                          <a:pt x="1271" y="29130"/>
                          <a:pt x="1068" y="29486"/>
                          <a:pt x="865" y="29791"/>
                        </a:cubicBezTo>
                        <a:cubicBezTo>
                          <a:pt x="560" y="30248"/>
                          <a:pt x="306" y="30706"/>
                          <a:pt x="356" y="31163"/>
                        </a:cubicBezTo>
                        <a:cubicBezTo>
                          <a:pt x="458" y="31672"/>
                          <a:pt x="865" y="32028"/>
                          <a:pt x="1271" y="32333"/>
                        </a:cubicBezTo>
                        <a:cubicBezTo>
                          <a:pt x="1576" y="32587"/>
                          <a:pt x="1881" y="32841"/>
                          <a:pt x="1932" y="33095"/>
                        </a:cubicBezTo>
                        <a:cubicBezTo>
                          <a:pt x="1983" y="33298"/>
                          <a:pt x="1831" y="33705"/>
                          <a:pt x="1678" y="34061"/>
                        </a:cubicBezTo>
                        <a:cubicBezTo>
                          <a:pt x="1526" y="34519"/>
                          <a:pt x="1322" y="35027"/>
                          <a:pt x="1475" y="35484"/>
                        </a:cubicBezTo>
                        <a:cubicBezTo>
                          <a:pt x="1627" y="35942"/>
                          <a:pt x="2085" y="36196"/>
                          <a:pt x="2542" y="36501"/>
                        </a:cubicBezTo>
                        <a:cubicBezTo>
                          <a:pt x="2898" y="36654"/>
                          <a:pt x="3203" y="36857"/>
                          <a:pt x="3305" y="37111"/>
                        </a:cubicBezTo>
                        <a:cubicBezTo>
                          <a:pt x="3407" y="37315"/>
                          <a:pt x="3305" y="37721"/>
                          <a:pt x="3254" y="38077"/>
                        </a:cubicBezTo>
                        <a:cubicBezTo>
                          <a:pt x="3152" y="38585"/>
                          <a:pt x="3000" y="39145"/>
                          <a:pt x="3254" y="39551"/>
                        </a:cubicBezTo>
                        <a:cubicBezTo>
                          <a:pt x="3457" y="39958"/>
                          <a:pt x="3966" y="40161"/>
                          <a:pt x="4474" y="40365"/>
                        </a:cubicBezTo>
                        <a:cubicBezTo>
                          <a:pt x="4830" y="40466"/>
                          <a:pt x="5186" y="40619"/>
                          <a:pt x="5338" y="40822"/>
                        </a:cubicBezTo>
                        <a:cubicBezTo>
                          <a:pt x="5491" y="41026"/>
                          <a:pt x="5440" y="41432"/>
                          <a:pt x="5440" y="41839"/>
                        </a:cubicBezTo>
                        <a:cubicBezTo>
                          <a:pt x="5389" y="42347"/>
                          <a:pt x="5389" y="42856"/>
                          <a:pt x="5694" y="43262"/>
                        </a:cubicBezTo>
                        <a:cubicBezTo>
                          <a:pt x="5948" y="43618"/>
                          <a:pt x="6508" y="43720"/>
                          <a:pt x="7016" y="43822"/>
                        </a:cubicBezTo>
                        <a:cubicBezTo>
                          <a:pt x="7372" y="43923"/>
                          <a:pt x="7778" y="43974"/>
                          <a:pt x="7931" y="44177"/>
                        </a:cubicBezTo>
                        <a:cubicBezTo>
                          <a:pt x="8134" y="44330"/>
                          <a:pt x="8185" y="44737"/>
                          <a:pt x="8185" y="45143"/>
                        </a:cubicBezTo>
                        <a:cubicBezTo>
                          <a:pt x="8236" y="45652"/>
                          <a:pt x="8338" y="46211"/>
                          <a:pt x="8693" y="46516"/>
                        </a:cubicBezTo>
                        <a:cubicBezTo>
                          <a:pt x="9049" y="46821"/>
                          <a:pt x="9558" y="46872"/>
                          <a:pt x="10117" y="46872"/>
                        </a:cubicBezTo>
                        <a:cubicBezTo>
                          <a:pt x="10473" y="46872"/>
                          <a:pt x="10879" y="46872"/>
                          <a:pt x="11083" y="47024"/>
                        </a:cubicBezTo>
                        <a:cubicBezTo>
                          <a:pt x="11286" y="47177"/>
                          <a:pt x="11388" y="47583"/>
                          <a:pt x="11489" y="47939"/>
                        </a:cubicBezTo>
                        <a:cubicBezTo>
                          <a:pt x="11642" y="48448"/>
                          <a:pt x="11744" y="48956"/>
                          <a:pt x="12150" y="49261"/>
                        </a:cubicBezTo>
                        <a:cubicBezTo>
                          <a:pt x="12347" y="49373"/>
                          <a:pt x="12606" y="49408"/>
                          <a:pt x="12893" y="49408"/>
                        </a:cubicBezTo>
                        <a:cubicBezTo>
                          <a:pt x="13124" y="49408"/>
                          <a:pt x="13375" y="49385"/>
                          <a:pt x="13625" y="49363"/>
                        </a:cubicBezTo>
                        <a:cubicBezTo>
                          <a:pt x="13859" y="49333"/>
                          <a:pt x="14094" y="49304"/>
                          <a:pt x="14290" y="49304"/>
                        </a:cubicBezTo>
                        <a:cubicBezTo>
                          <a:pt x="14433" y="49304"/>
                          <a:pt x="14555" y="49320"/>
                          <a:pt x="14641" y="49363"/>
                        </a:cubicBezTo>
                        <a:cubicBezTo>
                          <a:pt x="14845" y="49464"/>
                          <a:pt x="14997" y="49871"/>
                          <a:pt x="15150" y="50176"/>
                        </a:cubicBezTo>
                        <a:cubicBezTo>
                          <a:pt x="15404" y="50684"/>
                          <a:pt x="15607" y="51142"/>
                          <a:pt x="16065" y="51345"/>
                        </a:cubicBezTo>
                        <a:cubicBezTo>
                          <a:pt x="16205" y="51415"/>
                          <a:pt x="16364" y="51443"/>
                          <a:pt x="16532" y="51443"/>
                        </a:cubicBezTo>
                        <a:cubicBezTo>
                          <a:pt x="16852" y="51443"/>
                          <a:pt x="17206" y="51343"/>
                          <a:pt x="17539" y="51244"/>
                        </a:cubicBezTo>
                        <a:cubicBezTo>
                          <a:pt x="17812" y="51166"/>
                          <a:pt x="18115" y="51058"/>
                          <a:pt x="18333" y="51058"/>
                        </a:cubicBezTo>
                        <a:cubicBezTo>
                          <a:pt x="18399" y="51058"/>
                          <a:pt x="18458" y="51067"/>
                          <a:pt x="18505" y="51091"/>
                        </a:cubicBezTo>
                        <a:cubicBezTo>
                          <a:pt x="18759" y="51142"/>
                          <a:pt x="18962" y="51498"/>
                          <a:pt x="19166" y="51803"/>
                        </a:cubicBezTo>
                        <a:cubicBezTo>
                          <a:pt x="19471" y="52209"/>
                          <a:pt x="19776" y="52667"/>
                          <a:pt x="20284" y="52819"/>
                        </a:cubicBezTo>
                        <a:cubicBezTo>
                          <a:pt x="20347" y="52835"/>
                          <a:pt x="20413" y="52842"/>
                          <a:pt x="20480" y="52842"/>
                        </a:cubicBezTo>
                        <a:cubicBezTo>
                          <a:pt x="20847" y="52842"/>
                          <a:pt x="21270" y="52628"/>
                          <a:pt x="21657" y="52413"/>
                        </a:cubicBezTo>
                        <a:cubicBezTo>
                          <a:pt x="21975" y="52277"/>
                          <a:pt x="22292" y="52100"/>
                          <a:pt x="22538" y="52100"/>
                        </a:cubicBezTo>
                        <a:cubicBezTo>
                          <a:pt x="22567" y="52100"/>
                          <a:pt x="22595" y="52102"/>
                          <a:pt x="22623" y="52108"/>
                        </a:cubicBezTo>
                        <a:cubicBezTo>
                          <a:pt x="22877" y="52159"/>
                          <a:pt x="23131" y="52464"/>
                          <a:pt x="23385" y="52718"/>
                        </a:cubicBezTo>
                        <a:cubicBezTo>
                          <a:pt x="23792" y="53074"/>
                          <a:pt x="24148" y="53480"/>
                          <a:pt x="24656" y="53531"/>
                        </a:cubicBezTo>
                        <a:lnTo>
                          <a:pt x="24707" y="53531"/>
                        </a:lnTo>
                        <a:cubicBezTo>
                          <a:pt x="25164" y="53531"/>
                          <a:pt x="25571" y="53226"/>
                          <a:pt x="25978" y="52921"/>
                        </a:cubicBezTo>
                        <a:cubicBezTo>
                          <a:pt x="26283" y="52718"/>
                          <a:pt x="26588" y="52464"/>
                          <a:pt x="26842" y="52464"/>
                        </a:cubicBezTo>
                        <a:cubicBezTo>
                          <a:pt x="27096" y="52464"/>
                          <a:pt x="27452" y="52718"/>
                          <a:pt x="27757" y="52921"/>
                        </a:cubicBezTo>
                        <a:cubicBezTo>
                          <a:pt x="28164" y="53226"/>
                          <a:pt x="28570" y="53531"/>
                          <a:pt x="28977" y="53531"/>
                        </a:cubicBezTo>
                        <a:lnTo>
                          <a:pt x="29079" y="53531"/>
                        </a:lnTo>
                        <a:cubicBezTo>
                          <a:pt x="29587" y="53480"/>
                          <a:pt x="29943" y="53074"/>
                          <a:pt x="30299" y="52718"/>
                        </a:cubicBezTo>
                        <a:cubicBezTo>
                          <a:pt x="30553" y="52464"/>
                          <a:pt x="30858" y="52159"/>
                          <a:pt x="31112" y="52108"/>
                        </a:cubicBezTo>
                        <a:cubicBezTo>
                          <a:pt x="31139" y="52102"/>
                          <a:pt x="31167" y="52100"/>
                          <a:pt x="31195" y="52100"/>
                        </a:cubicBezTo>
                        <a:cubicBezTo>
                          <a:pt x="31432" y="52100"/>
                          <a:pt x="31709" y="52277"/>
                          <a:pt x="32027" y="52413"/>
                        </a:cubicBezTo>
                        <a:cubicBezTo>
                          <a:pt x="32414" y="52628"/>
                          <a:pt x="32837" y="52842"/>
                          <a:pt x="33235" y="52842"/>
                        </a:cubicBezTo>
                        <a:cubicBezTo>
                          <a:pt x="33308" y="52842"/>
                          <a:pt x="33380" y="52835"/>
                          <a:pt x="33451" y="52819"/>
                        </a:cubicBezTo>
                        <a:cubicBezTo>
                          <a:pt x="33908" y="52667"/>
                          <a:pt x="34213" y="52209"/>
                          <a:pt x="34518" y="51803"/>
                        </a:cubicBezTo>
                        <a:cubicBezTo>
                          <a:pt x="34772" y="51498"/>
                          <a:pt x="34976" y="51142"/>
                          <a:pt x="35179" y="51091"/>
                        </a:cubicBezTo>
                        <a:cubicBezTo>
                          <a:pt x="35238" y="51067"/>
                          <a:pt x="35306" y="51058"/>
                          <a:pt x="35379" y="51058"/>
                        </a:cubicBezTo>
                        <a:cubicBezTo>
                          <a:pt x="35620" y="51058"/>
                          <a:pt x="35923" y="51166"/>
                          <a:pt x="36196" y="51244"/>
                        </a:cubicBezTo>
                        <a:cubicBezTo>
                          <a:pt x="36529" y="51343"/>
                          <a:pt x="36883" y="51443"/>
                          <a:pt x="37188" y="51443"/>
                        </a:cubicBezTo>
                        <a:cubicBezTo>
                          <a:pt x="37349" y="51443"/>
                          <a:pt x="37496" y="51415"/>
                          <a:pt x="37619" y="51345"/>
                        </a:cubicBezTo>
                        <a:cubicBezTo>
                          <a:pt x="38077" y="51142"/>
                          <a:pt x="38331" y="50684"/>
                          <a:pt x="38534" y="50176"/>
                        </a:cubicBezTo>
                        <a:cubicBezTo>
                          <a:pt x="38687" y="49871"/>
                          <a:pt x="38890" y="49464"/>
                          <a:pt x="39094" y="49363"/>
                        </a:cubicBezTo>
                        <a:cubicBezTo>
                          <a:pt x="39179" y="49320"/>
                          <a:pt x="39293" y="49304"/>
                          <a:pt x="39429" y="49304"/>
                        </a:cubicBezTo>
                        <a:cubicBezTo>
                          <a:pt x="39616" y="49304"/>
                          <a:pt x="39846" y="49333"/>
                          <a:pt x="40110" y="49363"/>
                        </a:cubicBezTo>
                        <a:cubicBezTo>
                          <a:pt x="40338" y="49385"/>
                          <a:pt x="40585" y="49408"/>
                          <a:pt x="40817" y="49408"/>
                        </a:cubicBezTo>
                        <a:cubicBezTo>
                          <a:pt x="41103" y="49408"/>
                          <a:pt x="41365" y="49373"/>
                          <a:pt x="41534" y="49261"/>
                        </a:cubicBezTo>
                        <a:cubicBezTo>
                          <a:pt x="41940" y="48956"/>
                          <a:pt x="42093" y="48448"/>
                          <a:pt x="42245" y="47939"/>
                        </a:cubicBezTo>
                        <a:cubicBezTo>
                          <a:pt x="42347" y="47583"/>
                          <a:pt x="42449" y="47177"/>
                          <a:pt x="42652" y="47024"/>
                        </a:cubicBezTo>
                        <a:cubicBezTo>
                          <a:pt x="42855" y="46872"/>
                          <a:pt x="43211" y="46872"/>
                          <a:pt x="43618" y="46872"/>
                        </a:cubicBezTo>
                        <a:cubicBezTo>
                          <a:pt x="44126" y="46872"/>
                          <a:pt x="44685" y="46872"/>
                          <a:pt x="45041" y="46516"/>
                        </a:cubicBezTo>
                        <a:cubicBezTo>
                          <a:pt x="45397" y="46211"/>
                          <a:pt x="45448" y="45652"/>
                          <a:pt x="45499" y="45143"/>
                        </a:cubicBezTo>
                        <a:cubicBezTo>
                          <a:pt x="45550" y="44737"/>
                          <a:pt x="45601" y="44330"/>
                          <a:pt x="45753" y="44177"/>
                        </a:cubicBezTo>
                        <a:cubicBezTo>
                          <a:pt x="45906" y="43974"/>
                          <a:pt x="46312" y="43923"/>
                          <a:pt x="46719" y="43822"/>
                        </a:cubicBezTo>
                        <a:cubicBezTo>
                          <a:pt x="47227" y="43720"/>
                          <a:pt x="47736" y="43618"/>
                          <a:pt x="48041" y="43262"/>
                        </a:cubicBezTo>
                        <a:cubicBezTo>
                          <a:pt x="48346" y="42856"/>
                          <a:pt x="48295" y="42347"/>
                          <a:pt x="48295" y="41839"/>
                        </a:cubicBezTo>
                        <a:cubicBezTo>
                          <a:pt x="48244" y="41432"/>
                          <a:pt x="48244" y="41026"/>
                          <a:pt x="48397" y="40822"/>
                        </a:cubicBezTo>
                        <a:cubicBezTo>
                          <a:pt x="48498" y="40619"/>
                          <a:pt x="48905" y="40466"/>
                          <a:pt x="49261" y="40365"/>
                        </a:cubicBezTo>
                        <a:cubicBezTo>
                          <a:pt x="49718" y="40161"/>
                          <a:pt x="50227" y="39958"/>
                          <a:pt x="50481" y="39551"/>
                        </a:cubicBezTo>
                        <a:cubicBezTo>
                          <a:pt x="50684" y="39145"/>
                          <a:pt x="50582" y="38585"/>
                          <a:pt x="50481" y="38077"/>
                        </a:cubicBezTo>
                        <a:cubicBezTo>
                          <a:pt x="50379" y="37721"/>
                          <a:pt x="50277" y="37315"/>
                          <a:pt x="50379" y="37111"/>
                        </a:cubicBezTo>
                        <a:cubicBezTo>
                          <a:pt x="50481" y="36857"/>
                          <a:pt x="50837" y="36654"/>
                          <a:pt x="51193" y="36501"/>
                        </a:cubicBezTo>
                        <a:cubicBezTo>
                          <a:pt x="51650" y="36196"/>
                          <a:pt x="52108" y="35942"/>
                          <a:pt x="52260" y="35484"/>
                        </a:cubicBezTo>
                        <a:cubicBezTo>
                          <a:pt x="52413" y="35027"/>
                          <a:pt x="52209" y="34519"/>
                          <a:pt x="52006" y="34061"/>
                        </a:cubicBezTo>
                        <a:cubicBezTo>
                          <a:pt x="51853" y="33705"/>
                          <a:pt x="51701" y="33298"/>
                          <a:pt x="51752" y="33095"/>
                        </a:cubicBezTo>
                        <a:cubicBezTo>
                          <a:pt x="51853" y="32841"/>
                          <a:pt x="52158" y="32587"/>
                          <a:pt x="52463" y="32333"/>
                        </a:cubicBezTo>
                        <a:cubicBezTo>
                          <a:pt x="52819" y="32028"/>
                          <a:pt x="53277" y="31672"/>
                          <a:pt x="53328" y="31163"/>
                        </a:cubicBezTo>
                        <a:cubicBezTo>
                          <a:pt x="53429" y="30706"/>
                          <a:pt x="53124" y="30248"/>
                          <a:pt x="52870" y="29791"/>
                        </a:cubicBezTo>
                        <a:cubicBezTo>
                          <a:pt x="52667" y="29486"/>
                          <a:pt x="52463" y="29130"/>
                          <a:pt x="52463" y="28876"/>
                        </a:cubicBezTo>
                        <a:cubicBezTo>
                          <a:pt x="52463" y="28672"/>
                          <a:pt x="52768" y="28367"/>
                          <a:pt x="53023" y="28062"/>
                        </a:cubicBezTo>
                        <a:cubicBezTo>
                          <a:pt x="53328" y="27656"/>
                          <a:pt x="53683" y="27249"/>
                          <a:pt x="53683" y="26791"/>
                        </a:cubicBezTo>
                        <a:cubicBezTo>
                          <a:pt x="53683" y="26283"/>
                          <a:pt x="53328" y="25876"/>
                          <a:pt x="53023" y="25470"/>
                        </a:cubicBezTo>
                        <a:cubicBezTo>
                          <a:pt x="52768" y="25165"/>
                          <a:pt x="52463" y="24860"/>
                          <a:pt x="52463" y="24656"/>
                        </a:cubicBezTo>
                        <a:cubicBezTo>
                          <a:pt x="52463" y="24402"/>
                          <a:pt x="52667" y="24046"/>
                          <a:pt x="52870" y="23741"/>
                        </a:cubicBezTo>
                        <a:cubicBezTo>
                          <a:pt x="53124" y="23284"/>
                          <a:pt x="53429" y="22826"/>
                          <a:pt x="53328" y="22369"/>
                        </a:cubicBezTo>
                        <a:cubicBezTo>
                          <a:pt x="53277" y="21860"/>
                          <a:pt x="52819" y="21505"/>
                          <a:pt x="52413" y="21200"/>
                        </a:cubicBezTo>
                        <a:cubicBezTo>
                          <a:pt x="52158" y="20945"/>
                          <a:pt x="51853" y="20691"/>
                          <a:pt x="51752" y="20437"/>
                        </a:cubicBezTo>
                        <a:cubicBezTo>
                          <a:pt x="51701" y="20234"/>
                          <a:pt x="51853" y="19827"/>
                          <a:pt x="52006" y="19471"/>
                        </a:cubicBezTo>
                        <a:cubicBezTo>
                          <a:pt x="52209" y="19014"/>
                          <a:pt x="52413" y="18505"/>
                          <a:pt x="52260" y="18048"/>
                        </a:cubicBezTo>
                        <a:cubicBezTo>
                          <a:pt x="52108" y="17590"/>
                          <a:pt x="51650" y="17336"/>
                          <a:pt x="51193" y="17031"/>
                        </a:cubicBezTo>
                        <a:cubicBezTo>
                          <a:pt x="50837" y="16878"/>
                          <a:pt x="50481" y="16675"/>
                          <a:pt x="50379" y="16421"/>
                        </a:cubicBezTo>
                        <a:cubicBezTo>
                          <a:pt x="50277" y="16218"/>
                          <a:pt x="50379" y="15811"/>
                          <a:pt x="50481" y="15455"/>
                        </a:cubicBezTo>
                        <a:cubicBezTo>
                          <a:pt x="50582" y="14947"/>
                          <a:pt x="50684" y="14438"/>
                          <a:pt x="50481" y="13981"/>
                        </a:cubicBezTo>
                        <a:cubicBezTo>
                          <a:pt x="50227" y="13574"/>
                          <a:pt x="49718" y="13371"/>
                          <a:pt x="49261" y="13167"/>
                        </a:cubicBezTo>
                        <a:cubicBezTo>
                          <a:pt x="48905" y="13066"/>
                          <a:pt x="48498" y="12913"/>
                          <a:pt x="48397" y="12710"/>
                        </a:cubicBezTo>
                        <a:cubicBezTo>
                          <a:pt x="48244" y="12507"/>
                          <a:pt x="48244" y="12100"/>
                          <a:pt x="48295" y="11744"/>
                        </a:cubicBezTo>
                        <a:cubicBezTo>
                          <a:pt x="48295" y="11185"/>
                          <a:pt x="48346" y="10676"/>
                          <a:pt x="48041" y="10270"/>
                        </a:cubicBezTo>
                        <a:cubicBezTo>
                          <a:pt x="47736" y="9914"/>
                          <a:pt x="47227" y="9812"/>
                          <a:pt x="46719" y="9711"/>
                        </a:cubicBezTo>
                        <a:cubicBezTo>
                          <a:pt x="46312" y="9609"/>
                          <a:pt x="45906" y="9558"/>
                          <a:pt x="45753" y="9355"/>
                        </a:cubicBezTo>
                        <a:cubicBezTo>
                          <a:pt x="45601" y="9202"/>
                          <a:pt x="45550" y="8796"/>
                          <a:pt x="45499" y="8389"/>
                        </a:cubicBezTo>
                        <a:cubicBezTo>
                          <a:pt x="45448" y="7881"/>
                          <a:pt x="45397" y="7321"/>
                          <a:pt x="45041" y="7016"/>
                        </a:cubicBezTo>
                        <a:cubicBezTo>
                          <a:pt x="44685" y="6711"/>
                          <a:pt x="44126" y="6660"/>
                          <a:pt x="43618" y="6660"/>
                        </a:cubicBezTo>
                        <a:cubicBezTo>
                          <a:pt x="43211" y="6660"/>
                          <a:pt x="42855" y="6660"/>
                          <a:pt x="42652" y="6508"/>
                        </a:cubicBezTo>
                        <a:cubicBezTo>
                          <a:pt x="42449" y="6355"/>
                          <a:pt x="42347" y="5949"/>
                          <a:pt x="42245" y="5593"/>
                        </a:cubicBezTo>
                        <a:cubicBezTo>
                          <a:pt x="42093" y="5085"/>
                          <a:pt x="41940" y="4576"/>
                          <a:pt x="41534" y="4271"/>
                        </a:cubicBezTo>
                        <a:cubicBezTo>
                          <a:pt x="41365" y="4159"/>
                          <a:pt x="41103" y="4124"/>
                          <a:pt x="40817" y="4124"/>
                        </a:cubicBezTo>
                        <a:cubicBezTo>
                          <a:pt x="40585" y="4124"/>
                          <a:pt x="40338" y="4147"/>
                          <a:pt x="40110" y="4169"/>
                        </a:cubicBezTo>
                        <a:cubicBezTo>
                          <a:pt x="39846" y="4199"/>
                          <a:pt x="39616" y="4228"/>
                          <a:pt x="39429" y="4228"/>
                        </a:cubicBezTo>
                        <a:cubicBezTo>
                          <a:pt x="39293" y="4228"/>
                          <a:pt x="39179" y="4212"/>
                          <a:pt x="39094" y="4169"/>
                        </a:cubicBezTo>
                        <a:cubicBezTo>
                          <a:pt x="38890" y="4068"/>
                          <a:pt x="38687" y="3661"/>
                          <a:pt x="38534" y="3356"/>
                        </a:cubicBezTo>
                        <a:cubicBezTo>
                          <a:pt x="38331" y="2848"/>
                          <a:pt x="38077" y="2390"/>
                          <a:pt x="37619" y="2187"/>
                        </a:cubicBezTo>
                        <a:cubicBezTo>
                          <a:pt x="37496" y="2117"/>
                          <a:pt x="37349" y="2089"/>
                          <a:pt x="37188" y="2089"/>
                        </a:cubicBezTo>
                        <a:cubicBezTo>
                          <a:pt x="36883" y="2089"/>
                          <a:pt x="36529" y="2189"/>
                          <a:pt x="36196" y="2289"/>
                        </a:cubicBezTo>
                        <a:cubicBezTo>
                          <a:pt x="35939" y="2398"/>
                          <a:pt x="35656" y="2482"/>
                          <a:pt x="35423" y="2482"/>
                        </a:cubicBezTo>
                        <a:cubicBezTo>
                          <a:pt x="35333" y="2482"/>
                          <a:pt x="35250" y="2469"/>
                          <a:pt x="35179" y="2441"/>
                        </a:cubicBezTo>
                        <a:cubicBezTo>
                          <a:pt x="34976" y="2390"/>
                          <a:pt x="34722" y="2034"/>
                          <a:pt x="34518" y="1729"/>
                        </a:cubicBezTo>
                        <a:cubicBezTo>
                          <a:pt x="34213" y="1323"/>
                          <a:pt x="33908" y="865"/>
                          <a:pt x="33451" y="713"/>
                        </a:cubicBezTo>
                        <a:cubicBezTo>
                          <a:pt x="33380" y="697"/>
                          <a:pt x="33308" y="690"/>
                          <a:pt x="33235" y="690"/>
                        </a:cubicBezTo>
                        <a:cubicBezTo>
                          <a:pt x="32837" y="690"/>
                          <a:pt x="32414" y="905"/>
                          <a:pt x="32027" y="1119"/>
                        </a:cubicBezTo>
                        <a:cubicBezTo>
                          <a:pt x="31709" y="1256"/>
                          <a:pt x="31432" y="1432"/>
                          <a:pt x="31195" y="1432"/>
                        </a:cubicBezTo>
                        <a:cubicBezTo>
                          <a:pt x="31167" y="1432"/>
                          <a:pt x="31139" y="1430"/>
                          <a:pt x="31112" y="1424"/>
                        </a:cubicBezTo>
                        <a:cubicBezTo>
                          <a:pt x="30858" y="1374"/>
                          <a:pt x="30553" y="1068"/>
                          <a:pt x="30299" y="814"/>
                        </a:cubicBezTo>
                        <a:cubicBezTo>
                          <a:pt x="29943" y="458"/>
                          <a:pt x="29536" y="52"/>
                          <a:pt x="29079" y="1"/>
                        </a:cubicBezTo>
                        <a:lnTo>
                          <a:pt x="28977" y="1"/>
                        </a:lnTo>
                        <a:cubicBezTo>
                          <a:pt x="28520" y="1"/>
                          <a:pt x="28113" y="306"/>
                          <a:pt x="27757" y="611"/>
                        </a:cubicBezTo>
                        <a:cubicBezTo>
                          <a:pt x="27452" y="814"/>
                          <a:pt x="27096" y="1068"/>
                          <a:pt x="26842" y="1068"/>
                        </a:cubicBezTo>
                        <a:cubicBezTo>
                          <a:pt x="26588" y="1068"/>
                          <a:pt x="26283" y="814"/>
                          <a:pt x="25978" y="611"/>
                        </a:cubicBezTo>
                        <a:cubicBezTo>
                          <a:pt x="25571" y="306"/>
                          <a:pt x="25164" y="1"/>
                          <a:pt x="2470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35" name="Google Shape;1135;p26"/>
                  <p:cNvSpPr/>
                  <p:nvPr/>
                </p:nvSpPr>
                <p:spPr>
                  <a:xfrm>
                    <a:off x="-1629795" y="2686477"/>
                    <a:ext cx="425233" cy="251286"/>
                  </a:xfrm>
                  <a:custGeom>
                    <a:avLst/>
                    <a:gdLst/>
                    <a:ahLst/>
                    <a:cxnLst/>
                    <a:rect l="l" t="t" r="r" b="b"/>
                    <a:pathLst>
                      <a:path w="21251" h="12558" extrusionOk="0">
                        <a:moveTo>
                          <a:pt x="6508" y="1"/>
                        </a:moveTo>
                        <a:cubicBezTo>
                          <a:pt x="6508" y="1"/>
                          <a:pt x="6050" y="5338"/>
                          <a:pt x="3864" y="8897"/>
                        </a:cubicBezTo>
                        <a:cubicBezTo>
                          <a:pt x="2847" y="10574"/>
                          <a:pt x="1322" y="11795"/>
                          <a:pt x="1" y="12557"/>
                        </a:cubicBezTo>
                        <a:lnTo>
                          <a:pt x="21250" y="12405"/>
                        </a:lnTo>
                        <a:cubicBezTo>
                          <a:pt x="20284" y="11845"/>
                          <a:pt x="19318" y="11134"/>
                          <a:pt x="18556" y="10168"/>
                        </a:cubicBezTo>
                        <a:cubicBezTo>
                          <a:pt x="15709" y="6711"/>
                          <a:pt x="16370" y="458"/>
                          <a:pt x="16370" y="458"/>
                        </a:cubicBezTo>
                        <a:lnTo>
                          <a:pt x="6508"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36" name="Google Shape;1136;p26"/>
                  <p:cNvSpPr/>
                  <p:nvPr/>
                </p:nvSpPr>
                <p:spPr>
                  <a:xfrm>
                    <a:off x="-1636918" y="2680374"/>
                    <a:ext cx="439460" cy="264492"/>
                  </a:xfrm>
                  <a:custGeom>
                    <a:avLst/>
                    <a:gdLst/>
                    <a:ahLst/>
                    <a:cxnLst/>
                    <a:rect l="l" t="t" r="r" b="b"/>
                    <a:pathLst>
                      <a:path w="21962" h="13218" extrusionOk="0">
                        <a:moveTo>
                          <a:pt x="6559" y="1"/>
                        </a:moveTo>
                        <a:lnTo>
                          <a:pt x="6559" y="306"/>
                        </a:lnTo>
                        <a:cubicBezTo>
                          <a:pt x="6559" y="356"/>
                          <a:pt x="6050" y="5542"/>
                          <a:pt x="3915" y="9049"/>
                        </a:cubicBezTo>
                        <a:cubicBezTo>
                          <a:pt x="3102" y="10422"/>
                          <a:pt x="1831" y="11591"/>
                          <a:pt x="153" y="12608"/>
                        </a:cubicBezTo>
                        <a:cubicBezTo>
                          <a:pt x="52" y="12710"/>
                          <a:pt x="1" y="12913"/>
                          <a:pt x="52" y="13065"/>
                        </a:cubicBezTo>
                        <a:cubicBezTo>
                          <a:pt x="153" y="13167"/>
                          <a:pt x="255" y="13218"/>
                          <a:pt x="357" y="13218"/>
                        </a:cubicBezTo>
                        <a:cubicBezTo>
                          <a:pt x="407" y="13218"/>
                          <a:pt x="458" y="13167"/>
                          <a:pt x="509" y="13167"/>
                        </a:cubicBezTo>
                        <a:cubicBezTo>
                          <a:pt x="2237" y="12100"/>
                          <a:pt x="3610" y="10829"/>
                          <a:pt x="4474" y="9405"/>
                        </a:cubicBezTo>
                        <a:cubicBezTo>
                          <a:pt x="6406" y="6203"/>
                          <a:pt x="7016" y="1831"/>
                          <a:pt x="7169" y="661"/>
                        </a:cubicBezTo>
                        <a:lnTo>
                          <a:pt x="16370" y="1068"/>
                        </a:lnTo>
                        <a:cubicBezTo>
                          <a:pt x="16268" y="2441"/>
                          <a:pt x="16116" y="7575"/>
                          <a:pt x="18658" y="10676"/>
                        </a:cubicBezTo>
                        <a:cubicBezTo>
                          <a:pt x="19369" y="11591"/>
                          <a:pt x="20335" y="12354"/>
                          <a:pt x="21454" y="12964"/>
                        </a:cubicBezTo>
                        <a:cubicBezTo>
                          <a:pt x="21508" y="13000"/>
                          <a:pt x="21562" y="13017"/>
                          <a:pt x="21613" y="13017"/>
                        </a:cubicBezTo>
                        <a:cubicBezTo>
                          <a:pt x="21708" y="13017"/>
                          <a:pt x="21795" y="12961"/>
                          <a:pt x="21860" y="12862"/>
                        </a:cubicBezTo>
                        <a:cubicBezTo>
                          <a:pt x="21962" y="12710"/>
                          <a:pt x="21911" y="12506"/>
                          <a:pt x="21759" y="12405"/>
                        </a:cubicBezTo>
                        <a:cubicBezTo>
                          <a:pt x="20691" y="11845"/>
                          <a:pt x="19827" y="11134"/>
                          <a:pt x="19166" y="10269"/>
                        </a:cubicBezTo>
                        <a:cubicBezTo>
                          <a:pt x="16421" y="6965"/>
                          <a:pt x="17031" y="865"/>
                          <a:pt x="17031" y="814"/>
                        </a:cubicBezTo>
                        <a:lnTo>
                          <a:pt x="17031" y="458"/>
                        </a:lnTo>
                        <a:lnTo>
                          <a:pt x="6559"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37" name="Google Shape;1137;p26"/>
                  <p:cNvSpPr/>
                  <p:nvPr/>
                </p:nvSpPr>
                <p:spPr>
                  <a:xfrm>
                    <a:off x="-1522981" y="2686477"/>
                    <a:ext cx="227874" cy="145493"/>
                  </a:xfrm>
                  <a:custGeom>
                    <a:avLst/>
                    <a:gdLst/>
                    <a:ahLst/>
                    <a:cxnLst/>
                    <a:rect l="l" t="t" r="r" b="b"/>
                    <a:pathLst>
                      <a:path w="11388" h="7271" extrusionOk="0">
                        <a:moveTo>
                          <a:pt x="1170" y="1"/>
                        </a:moveTo>
                        <a:cubicBezTo>
                          <a:pt x="1170" y="1"/>
                          <a:pt x="915" y="2695"/>
                          <a:pt x="0" y="5542"/>
                        </a:cubicBezTo>
                        <a:cubicBezTo>
                          <a:pt x="1881" y="6609"/>
                          <a:pt x="4067" y="7270"/>
                          <a:pt x="6406" y="7270"/>
                        </a:cubicBezTo>
                        <a:cubicBezTo>
                          <a:pt x="8185" y="7270"/>
                          <a:pt x="9863" y="6914"/>
                          <a:pt x="11388" y="6253"/>
                        </a:cubicBezTo>
                        <a:cubicBezTo>
                          <a:pt x="10727" y="3305"/>
                          <a:pt x="11032" y="458"/>
                          <a:pt x="11032" y="458"/>
                        </a:cubicBezTo>
                        <a:lnTo>
                          <a:pt x="1170"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38" name="Google Shape;1138;p26"/>
                  <p:cNvSpPr/>
                  <p:nvPr/>
                </p:nvSpPr>
                <p:spPr>
                  <a:xfrm>
                    <a:off x="-1747794" y="2398273"/>
                    <a:ext cx="99710" cy="125463"/>
                  </a:xfrm>
                  <a:custGeom>
                    <a:avLst/>
                    <a:gdLst/>
                    <a:ahLst/>
                    <a:cxnLst/>
                    <a:rect l="l" t="t" r="r" b="b"/>
                    <a:pathLst>
                      <a:path w="4983" h="6270" extrusionOk="0">
                        <a:moveTo>
                          <a:pt x="2081" y="0"/>
                        </a:moveTo>
                        <a:cubicBezTo>
                          <a:pt x="1632" y="0"/>
                          <a:pt x="1228" y="276"/>
                          <a:pt x="966" y="1034"/>
                        </a:cubicBezTo>
                        <a:cubicBezTo>
                          <a:pt x="1" y="3779"/>
                          <a:pt x="4982" y="6270"/>
                          <a:pt x="4982" y="6270"/>
                        </a:cubicBezTo>
                        <a:lnTo>
                          <a:pt x="4830" y="2000"/>
                        </a:lnTo>
                        <a:cubicBezTo>
                          <a:pt x="4830" y="2000"/>
                          <a:pt x="3290" y="0"/>
                          <a:pt x="2081"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39" name="Google Shape;1139;p26"/>
                  <p:cNvSpPr/>
                  <p:nvPr/>
                </p:nvSpPr>
                <p:spPr>
                  <a:xfrm>
                    <a:off x="-1755938" y="2392510"/>
                    <a:ext cx="113957" cy="142431"/>
                  </a:xfrm>
                  <a:custGeom>
                    <a:avLst/>
                    <a:gdLst/>
                    <a:ahLst/>
                    <a:cxnLst/>
                    <a:rect l="l" t="t" r="r" b="b"/>
                    <a:pathLst>
                      <a:path w="5695" h="7118" extrusionOk="0">
                        <a:moveTo>
                          <a:pt x="2492" y="610"/>
                        </a:moveTo>
                        <a:cubicBezTo>
                          <a:pt x="3305" y="610"/>
                          <a:pt x="4474" y="1830"/>
                          <a:pt x="4932" y="2389"/>
                        </a:cubicBezTo>
                        <a:lnTo>
                          <a:pt x="5034" y="6049"/>
                        </a:lnTo>
                        <a:cubicBezTo>
                          <a:pt x="3864" y="5338"/>
                          <a:pt x="967" y="3406"/>
                          <a:pt x="1678" y="1423"/>
                        </a:cubicBezTo>
                        <a:cubicBezTo>
                          <a:pt x="1933" y="610"/>
                          <a:pt x="2339" y="610"/>
                          <a:pt x="2492" y="610"/>
                        </a:cubicBezTo>
                        <a:close/>
                        <a:moveTo>
                          <a:pt x="2492" y="0"/>
                        </a:moveTo>
                        <a:cubicBezTo>
                          <a:pt x="2034" y="0"/>
                          <a:pt x="1424" y="203"/>
                          <a:pt x="1068" y="1220"/>
                        </a:cubicBezTo>
                        <a:cubicBezTo>
                          <a:pt x="1" y="4219"/>
                          <a:pt x="5034" y="6761"/>
                          <a:pt x="5237" y="6863"/>
                        </a:cubicBezTo>
                        <a:lnTo>
                          <a:pt x="5695" y="7117"/>
                        </a:lnTo>
                        <a:lnTo>
                          <a:pt x="5542" y="2186"/>
                        </a:lnTo>
                        <a:lnTo>
                          <a:pt x="5491" y="2084"/>
                        </a:lnTo>
                        <a:cubicBezTo>
                          <a:pt x="5339" y="1881"/>
                          <a:pt x="3814" y="0"/>
                          <a:pt x="249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40" name="Google Shape;1140;p26"/>
                  <p:cNvSpPr/>
                  <p:nvPr/>
                </p:nvSpPr>
                <p:spPr>
                  <a:xfrm>
                    <a:off x="-1146613" y="2398273"/>
                    <a:ext cx="99710" cy="125463"/>
                  </a:xfrm>
                  <a:custGeom>
                    <a:avLst/>
                    <a:gdLst/>
                    <a:ahLst/>
                    <a:cxnLst/>
                    <a:rect l="l" t="t" r="r" b="b"/>
                    <a:pathLst>
                      <a:path w="4983" h="6270" extrusionOk="0">
                        <a:moveTo>
                          <a:pt x="2893" y="0"/>
                        </a:moveTo>
                        <a:cubicBezTo>
                          <a:pt x="1670" y="0"/>
                          <a:pt x="102" y="2000"/>
                          <a:pt x="102" y="2000"/>
                        </a:cubicBezTo>
                        <a:lnTo>
                          <a:pt x="1" y="6270"/>
                        </a:lnTo>
                        <a:cubicBezTo>
                          <a:pt x="1" y="6270"/>
                          <a:pt x="4983" y="3779"/>
                          <a:pt x="4017" y="1034"/>
                        </a:cubicBezTo>
                        <a:cubicBezTo>
                          <a:pt x="3755" y="276"/>
                          <a:pt x="3348" y="0"/>
                          <a:pt x="289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41" name="Google Shape;1141;p26"/>
                  <p:cNvSpPr/>
                  <p:nvPr/>
                </p:nvSpPr>
                <p:spPr>
                  <a:xfrm>
                    <a:off x="-1153737" y="2392510"/>
                    <a:ext cx="113957" cy="142431"/>
                  </a:xfrm>
                  <a:custGeom>
                    <a:avLst/>
                    <a:gdLst/>
                    <a:ahLst/>
                    <a:cxnLst/>
                    <a:rect l="l" t="t" r="r" b="b"/>
                    <a:pathLst>
                      <a:path w="5695" h="7118" extrusionOk="0">
                        <a:moveTo>
                          <a:pt x="3254" y="610"/>
                        </a:moveTo>
                        <a:cubicBezTo>
                          <a:pt x="3356" y="610"/>
                          <a:pt x="3763" y="610"/>
                          <a:pt x="4068" y="1423"/>
                        </a:cubicBezTo>
                        <a:cubicBezTo>
                          <a:pt x="4779" y="3406"/>
                          <a:pt x="1882" y="5338"/>
                          <a:pt x="662" y="6049"/>
                        </a:cubicBezTo>
                        <a:lnTo>
                          <a:pt x="814" y="2389"/>
                        </a:lnTo>
                        <a:cubicBezTo>
                          <a:pt x="1272" y="1830"/>
                          <a:pt x="2441" y="610"/>
                          <a:pt x="3254" y="610"/>
                        </a:cubicBezTo>
                        <a:close/>
                        <a:moveTo>
                          <a:pt x="3254" y="0"/>
                        </a:moveTo>
                        <a:cubicBezTo>
                          <a:pt x="1933" y="0"/>
                          <a:pt x="408" y="1881"/>
                          <a:pt x="255" y="2084"/>
                        </a:cubicBezTo>
                        <a:lnTo>
                          <a:pt x="153" y="2186"/>
                        </a:lnTo>
                        <a:lnTo>
                          <a:pt x="1" y="7117"/>
                        </a:lnTo>
                        <a:lnTo>
                          <a:pt x="509" y="6863"/>
                        </a:lnTo>
                        <a:cubicBezTo>
                          <a:pt x="713" y="6761"/>
                          <a:pt x="5695" y="4219"/>
                          <a:pt x="4678" y="1220"/>
                        </a:cubicBezTo>
                        <a:cubicBezTo>
                          <a:pt x="4322" y="203"/>
                          <a:pt x="3712" y="0"/>
                          <a:pt x="325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42" name="Google Shape;1142;p26"/>
                  <p:cNvSpPr/>
                  <p:nvPr/>
                </p:nvSpPr>
                <p:spPr>
                  <a:xfrm>
                    <a:off x="-1647083" y="2029349"/>
                    <a:ext cx="503552" cy="731406"/>
                  </a:xfrm>
                  <a:custGeom>
                    <a:avLst/>
                    <a:gdLst/>
                    <a:ahLst/>
                    <a:cxnLst/>
                    <a:rect l="l" t="t" r="r" b="b"/>
                    <a:pathLst>
                      <a:path w="25165" h="36552" extrusionOk="0">
                        <a:moveTo>
                          <a:pt x="4728" y="1"/>
                        </a:moveTo>
                        <a:cubicBezTo>
                          <a:pt x="2135" y="1"/>
                          <a:pt x="0" y="2085"/>
                          <a:pt x="0" y="4677"/>
                        </a:cubicBezTo>
                        <a:lnTo>
                          <a:pt x="0" y="23995"/>
                        </a:lnTo>
                        <a:cubicBezTo>
                          <a:pt x="0" y="30960"/>
                          <a:pt x="5643" y="36552"/>
                          <a:pt x="12608" y="36552"/>
                        </a:cubicBezTo>
                        <a:cubicBezTo>
                          <a:pt x="19521" y="36552"/>
                          <a:pt x="25164" y="30960"/>
                          <a:pt x="25164" y="23995"/>
                        </a:cubicBezTo>
                        <a:lnTo>
                          <a:pt x="25164" y="4677"/>
                        </a:lnTo>
                        <a:cubicBezTo>
                          <a:pt x="25164" y="2085"/>
                          <a:pt x="23080" y="1"/>
                          <a:pt x="20487"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43" name="Google Shape;1143;p26"/>
                  <p:cNvSpPr/>
                  <p:nvPr/>
                </p:nvSpPr>
                <p:spPr>
                  <a:xfrm>
                    <a:off x="-1653187" y="2023246"/>
                    <a:ext cx="515758" cy="744632"/>
                  </a:xfrm>
                  <a:custGeom>
                    <a:avLst/>
                    <a:gdLst/>
                    <a:ahLst/>
                    <a:cxnLst/>
                    <a:rect l="l" t="t" r="r" b="b"/>
                    <a:pathLst>
                      <a:path w="25775" h="37213" extrusionOk="0">
                        <a:moveTo>
                          <a:pt x="20792" y="611"/>
                        </a:moveTo>
                        <a:cubicBezTo>
                          <a:pt x="23182" y="611"/>
                          <a:pt x="25164" y="2593"/>
                          <a:pt x="25164" y="4982"/>
                        </a:cubicBezTo>
                        <a:lnTo>
                          <a:pt x="25164" y="24300"/>
                        </a:lnTo>
                        <a:cubicBezTo>
                          <a:pt x="25164" y="31061"/>
                          <a:pt x="19674" y="36552"/>
                          <a:pt x="12913" y="36552"/>
                        </a:cubicBezTo>
                        <a:cubicBezTo>
                          <a:pt x="6151" y="36552"/>
                          <a:pt x="661" y="31061"/>
                          <a:pt x="661" y="24300"/>
                        </a:cubicBezTo>
                        <a:lnTo>
                          <a:pt x="661" y="4982"/>
                        </a:lnTo>
                        <a:cubicBezTo>
                          <a:pt x="661" y="2593"/>
                          <a:pt x="2593" y="611"/>
                          <a:pt x="5033" y="611"/>
                        </a:cubicBezTo>
                        <a:close/>
                        <a:moveTo>
                          <a:pt x="5033" y="1"/>
                        </a:moveTo>
                        <a:cubicBezTo>
                          <a:pt x="2237" y="1"/>
                          <a:pt x="0" y="2237"/>
                          <a:pt x="0" y="4982"/>
                        </a:cubicBezTo>
                        <a:lnTo>
                          <a:pt x="0" y="24300"/>
                        </a:lnTo>
                        <a:cubicBezTo>
                          <a:pt x="0" y="31417"/>
                          <a:pt x="5796" y="37212"/>
                          <a:pt x="12913" y="37212"/>
                        </a:cubicBezTo>
                        <a:cubicBezTo>
                          <a:pt x="19979" y="37212"/>
                          <a:pt x="25774" y="31417"/>
                          <a:pt x="25774" y="24300"/>
                        </a:cubicBezTo>
                        <a:lnTo>
                          <a:pt x="25774" y="4982"/>
                        </a:lnTo>
                        <a:cubicBezTo>
                          <a:pt x="25774" y="2237"/>
                          <a:pt x="23537" y="1"/>
                          <a:pt x="2079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44" name="Google Shape;1144;p26"/>
                  <p:cNvSpPr/>
                  <p:nvPr/>
                </p:nvSpPr>
                <p:spPr>
                  <a:xfrm>
                    <a:off x="-1589114" y="2332080"/>
                    <a:ext cx="131246" cy="29915"/>
                  </a:xfrm>
                  <a:custGeom>
                    <a:avLst/>
                    <a:gdLst/>
                    <a:ahLst/>
                    <a:cxnLst/>
                    <a:rect l="l" t="t" r="r" b="b"/>
                    <a:pathLst>
                      <a:path w="6559" h="1495" extrusionOk="0">
                        <a:moveTo>
                          <a:pt x="338" y="1"/>
                        </a:moveTo>
                        <a:cubicBezTo>
                          <a:pt x="245" y="1"/>
                          <a:pt x="159" y="38"/>
                          <a:pt x="103" y="122"/>
                        </a:cubicBezTo>
                        <a:cubicBezTo>
                          <a:pt x="1" y="275"/>
                          <a:pt x="1" y="478"/>
                          <a:pt x="153" y="580"/>
                        </a:cubicBezTo>
                        <a:cubicBezTo>
                          <a:pt x="204" y="580"/>
                          <a:pt x="1374" y="1495"/>
                          <a:pt x="3204" y="1495"/>
                        </a:cubicBezTo>
                        <a:cubicBezTo>
                          <a:pt x="4119" y="1495"/>
                          <a:pt x="5186" y="1292"/>
                          <a:pt x="6356" y="580"/>
                        </a:cubicBezTo>
                        <a:cubicBezTo>
                          <a:pt x="6508" y="529"/>
                          <a:pt x="6559" y="326"/>
                          <a:pt x="6457" y="173"/>
                        </a:cubicBezTo>
                        <a:cubicBezTo>
                          <a:pt x="6392" y="75"/>
                          <a:pt x="6283" y="19"/>
                          <a:pt x="6174" y="19"/>
                        </a:cubicBezTo>
                        <a:cubicBezTo>
                          <a:pt x="6114" y="19"/>
                          <a:pt x="6054" y="36"/>
                          <a:pt x="6000" y="72"/>
                        </a:cubicBezTo>
                        <a:cubicBezTo>
                          <a:pt x="4968" y="673"/>
                          <a:pt x="4024" y="874"/>
                          <a:pt x="3222" y="874"/>
                        </a:cubicBezTo>
                        <a:cubicBezTo>
                          <a:pt x="1652" y="874"/>
                          <a:pt x="627" y="105"/>
                          <a:pt x="560" y="72"/>
                        </a:cubicBezTo>
                        <a:cubicBezTo>
                          <a:pt x="492" y="26"/>
                          <a:pt x="413" y="1"/>
                          <a:pt x="33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45" name="Google Shape;1145;p26"/>
                  <p:cNvSpPr/>
                  <p:nvPr/>
                </p:nvSpPr>
                <p:spPr>
                  <a:xfrm>
                    <a:off x="-1328684" y="2332080"/>
                    <a:ext cx="130225" cy="29915"/>
                  </a:xfrm>
                  <a:custGeom>
                    <a:avLst/>
                    <a:gdLst/>
                    <a:ahLst/>
                    <a:cxnLst/>
                    <a:rect l="l" t="t" r="r" b="b"/>
                    <a:pathLst>
                      <a:path w="6508" h="1495" extrusionOk="0">
                        <a:moveTo>
                          <a:pt x="337" y="1"/>
                        </a:moveTo>
                        <a:cubicBezTo>
                          <a:pt x="244" y="1"/>
                          <a:pt x="158" y="38"/>
                          <a:pt x="102" y="122"/>
                        </a:cubicBezTo>
                        <a:cubicBezTo>
                          <a:pt x="0" y="275"/>
                          <a:pt x="0" y="478"/>
                          <a:pt x="153" y="580"/>
                        </a:cubicBezTo>
                        <a:cubicBezTo>
                          <a:pt x="153" y="580"/>
                          <a:pt x="1373" y="1495"/>
                          <a:pt x="3203" y="1495"/>
                        </a:cubicBezTo>
                        <a:cubicBezTo>
                          <a:pt x="4118" y="1495"/>
                          <a:pt x="5185" y="1292"/>
                          <a:pt x="6304" y="580"/>
                        </a:cubicBezTo>
                        <a:cubicBezTo>
                          <a:pt x="6456" y="529"/>
                          <a:pt x="6507" y="326"/>
                          <a:pt x="6456" y="173"/>
                        </a:cubicBezTo>
                        <a:cubicBezTo>
                          <a:pt x="6391" y="75"/>
                          <a:pt x="6283" y="19"/>
                          <a:pt x="6173" y="19"/>
                        </a:cubicBezTo>
                        <a:cubicBezTo>
                          <a:pt x="6113" y="19"/>
                          <a:pt x="6053" y="36"/>
                          <a:pt x="5999" y="72"/>
                        </a:cubicBezTo>
                        <a:cubicBezTo>
                          <a:pt x="4950" y="673"/>
                          <a:pt x="4000" y="874"/>
                          <a:pt x="3199" y="874"/>
                        </a:cubicBezTo>
                        <a:cubicBezTo>
                          <a:pt x="1629" y="874"/>
                          <a:pt x="627" y="105"/>
                          <a:pt x="559" y="72"/>
                        </a:cubicBezTo>
                        <a:cubicBezTo>
                          <a:pt x="491" y="26"/>
                          <a:pt x="412" y="1"/>
                          <a:pt x="33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46" name="Google Shape;1146;p26"/>
                  <p:cNvSpPr/>
                  <p:nvPr/>
                </p:nvSpPr>
                <p:spPr>
                  <a:xfrm>
                    <a:off x="-1427374" y="2290780"/>
                    <a:ext cx="79380" cy="172946"/>
                  </a:xfrm>
                  <a:custGeom>
                    <a:avLst/>
                    <a:gdLst/>
                    <a:ahLst/>
                    <a:cxnLst/>
                    <a:rect l="l" t="t" r="r" b="b"/>
                    <a:pathLst>
                      <a:path w="3967" h="8643" extrusionOk="0">
                        <a:moveTo>
                          <a:pt x="2746" y="0"/>
                        </a:moveTo>
                        <a:cubicBezTo>
                          <a:pt x="2594" y="0"/>
                          <a:pt x="2441" y="153"/>
                          <a:pt x="2492" y="356"/>
                        </a:cubicBezTo>
                        <a:lnTo>
                          <a:pt x="3254" y="8032"/>
                        </a:lnTo>
                        <a:lnTo>
                          <a:pt x="306" y="8032"/>
                        </a:lnTo>
                        <a:cubicBezTo>
                          <a:pt x="153" y="8032"/>
                          <a:pt x="1" y="8185"/>
                          <a:pt x="1" y="8338"/>
                        </a:cubicBezTo>
                        <a:cubicBezTo>
                          <a:pt x="1" y="8490"/>
                          <a:pt x="153" y="8643"/>
                          <a:pt x="306" y="8643"/>
                        </a:cubicBezTo>
                        <a:lnTo>
                          <a:pt x="3966" y="8643"/>
                        </a:lnTo>
                        <a:lnTo>
                          <a:pt x="3102" y="255"/>
                        </a:lnTo>
                        <a:cubicBezTo>
                          <a:pt x="3102" y="102"/>
                          <a:pt x="2949" y="0"/>
                          <a:pt x="274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47" name="Google Shape;1147;p26"/>
                  <p:cNvSpPr/>
                  <p:nvPr/>
                </p:nvSpPr>
                <p:spPr>
                  <a:xfrm>
                    <a:off x="-1425333" y="2543046"/>
                    <a:ext cx="79360" cy="12226"/>
                  </a:xfrm>
                  <a:custGeom>
                    <a:avLst/>
                    <a:gdLst/>
                    <a:ahLst/>
                    <a:cxnLst/>
                    <a:rect l="l" t="t" r="r" b="b"/>
                    <a:pathLst>
                      <a:path w="3966" h="611" extrusionOk="0">
                        <a:moveTo>
                          <a:pt x="356" y="1"/>
                        </a:moveTo>
                        <a:cubicBezTo>
                          <a:pt x="153" y="1"/>
                          <a:pt x="1" y="102"/>
                          <a:pt x="1" y="306"/>
                        </a:cubicBezTo>
                        <a:cubicBezTo>
                          <a:pt x="1" y="458"/>
                          <a:pt x="153" y="611"/>
                          <a:pt x="356" y="611"/>
                        </a:cubicBezTo>
                        <a:lnTo>
                          <a:pt x="3661" y="611"/>
                        </a:lnTo>
                        <a:cubicBezTo>
                          <a:pt x="3813" y="611"/>
                          <a:pt x="3966" y="458"/>
                          <a:pt x="3966" y="306"/>
                        </a:cubicBezTo>
                        <a:cubicBezTo>
                          <a:pt x="3966" y="102"/>
                          <a:pt x="3813" y="1"/>
                          <a:pt x="3661"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48" name="Google Shape;1148;p26"/>
                  <p:cNvSpPr/>
                  <p:nvPr/>
                </p:nvSpPr>
                <p:spPr>
                  <a:xfrm>
                    <a:off x="-1607424" y="2205557"/>
                    <a:ext cx="152616" cy="70995"/>
                  </a:xfrm>
                  <a:custGeom>
                    <a:avLst/>
                    <a:gdLst/>
                    <a:ahLst/>
                    <a:cxnLst/>
                    <a:rect l="l" t="t" r="r" b="b"/>
                    <a:pathLst>
                      <a:path w="7627" h="3548" extrusionOk="0">
                        <a:moveTo>
                          <a:pt x="6046" y="0"/>
                        </a:moveTo>
                        <a:cubicBezTo>
                          <a:pt x="1716" y="0"/>
                          <a:pt x="248" y="2487"/>
                          <a:pt x="153" y="2582"/>
                        </a:cubicBezTo>
                        <a:cubicBezTo>
                          <a:pt x="1" y="2887"/>
                          <a:pt x="103" y="3294"/>
                          <a:pt x="408" y="3446"/>
                        </a:cubicBezTo>
                        <a:cubicBezTo>
                          <a:pt x="509" y="3497"/>
                          <a:pt x="611" y="3548"/>
                          <a:pt x="713" y="3548"/>
                        </a:cubicBezTo>
                        <a:cubicBezTo>
                          <a:pt x="916" y="3548"/>
                          <a:pt x="1170" y="3446"/>
                          <a:pt x="1272" y="3243"/>
                        </a:cubicBezTo>
                        <a:cubicBezTo>
                          <a:pt x="1319" y="3149"/>
                          <a:pt x="2496" y="1272"/>
                          <a:pt x="6011" y="1272"/>
                        </a:cubicBezTo>
                        <a:cubicBezTo>
                          <a:pt x="6297" y="1272"/>
                          <a:pt x="6598" y="1284"/>
                          <a:pt x="6915" y="1311"/>
                        </a:cubicBezTo>
                        <a:cubicBezTo>
                          <a:pt x="6945" y="1315"/>
                          <a:pt x="6975" y="1317"/>
                          <a:pt x="7005" y="1317"/>
                        </a:cubicBezTo>
                        <a:cubicBezTo>
                          <a:pt x="7321" y="1317"/>
                          <a:pt x="7576" y="1077"/>
                          <a:pt x="7576" y="752"/>
                        </a:cubicBezTo>
                        <a:cubicBezTo>
                          <a:pt x="7626" y="396"/>
                          <a:pt x="7372" y="91"/>
                          <a:pt x="7016" y="40"/>
                        </a:cubicBezTo>
                        <a:cubicBezTo>
                          <a:pt x="6678" y="13"/>
                          <a:pt x="6354" y="0"/>
                          <a:pt x="6046"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49" name="Google Shape;1149;p26"/>
                  <p:cNvSpPr/>
                  <p:nvPr/>
                </p:nvSpPr>
                <p:spPr>
                  <a:xfrm>
                    <a:off x="-1355138" y="2197773"/>
                    <a:ext cx="172946" cy="78779"/>
                  </a:xfrm>
                  <a:custGeom>
                    <a:avLst/>
                    <a:gdLst/>
                    <a:ahLst/>
                    <a:cxnLst/>
                    <a:rect l="l" t="t" r="r" b="b"/>
                    <a:pathLst>
                      <a:path w="8643" h="3937" extrusionOk="0">
                        <a:moveTo>
                          <a:pt x="3073" y="1"/>
                        </a:moveTo>
                        <a:cubicBezTo>
                          <a:pt x="1582" y="1"/>
                          <a:pt x="482" y="480"/>
                          <a:pt x="458" y="480"/>
                        </a:cubicBezTo>
                        <a:cubicBezTo>
                          <a:pt x="102" y="632"/>
                          <a:pt x="0" y="1039"/>
                          <a:pt x="153" y="1344"/>
                        </a:cubicBezTo>
                        <a:cubicBezTo>
                          <a:pt x="227" y="1567"/>
                          <a:pt x="465" y="1709"/>
                          <a:pt x="707" y="1709"/>
                        </a:cubicBezTo>
                        <a:cubicBezTo>
                          <a:pt x="795" y="1709"/>
                          <a:pt x="884" y="1690"/>
                          <a:pt x="966" y="1649"/>
                        </a:cubicBezTo>
                        <a:cubicBezTo>
                          <a:pt x="1038" y="1625"/>
                          <a:pt x="1901" y="1251"/>
                          <a:pt x="3059" y="1251"/>
                        </a:cubicBezTo>
                        <a:cubicBezTo>
                          <a:pt x="4358" y="1251"/>
                          <a:pt x="6028" y="1721"/>
                          <a:pt x="7372" y="3683"/>
                        </a:cubicBezTo>
                        <a:cubicBezTo>
                          <a:pt x="7524" y="3835"/>
                          <a:pt x="7727" y="3937"/>
                          <a:pt x="7931" y="3937"/>
                        </a:cubicBezTo>
                        <a:cubicBezTo>
                          <a:pt x="8032" y="3937"/>
                          <a:pt x="8134" y="3886"/>
                          <a:pt x="8287" y="3835"/>
                        </a:cubicBezTo>
                        <a:cubicBezTo>
                          <a:pt x="8541" y="3632"/>
                          <a:pt x="8642" y="3225"/>
                          <a:pt x="8439" y="2920"/>
                        </a:cubicBezTo>
                        <a:cubicBezTo>
                          <a:pt x="6772" y="565"/>
                          <a:pt x="4692" y="1"/>
                          <a:pt x="3073"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grpSp>
      </p:grpSp>
      <p:sp>
        <p:nvSpPr>
          <p:cNvPr id="1151" name="Google Shape;1151;p26"/>
          <p:cNvSpPr txBox="1">
            <a:spLocks noGrp="1"/>
          </p:cNvSpPr>
          <p:nvPr>
            <p:ph type="subTitle" idx="4294967295"/>
          </p:nvPr>
        </p:nvSpPr>
        <p:spPr>
          <a:xfrm>
            <a:off x="10299544" y="3726820"/>
            <a:ext cx="1892455" cy="2542932"/>
          </a:xfrm>
          <a:prstGeom prst="rect">
            <a:avLst/>
          </a:prstGeom>
        </p:spPr>
        <p:txBody>
          <a:bodyPr spcFirstLastPara="1" vert="horz" wrap="square" lIns="0" tIns="0" rIns="0" bIns="0" rtlCol="0" anchor="t" anchorCtr="0">
            <a:noAutofit/>
          </a:bodyPr>
          <a:lstStyle/>
          <a:p>
            <a:pPr marL="0" indent="0" algn="ctr">
              <a:buNone/>
            </a:pPr>
            <a:r>
              <a:rPr lang="vi-VN" sz="2400" b="1" dirty="0">
                <a:latin typeface="+mj-lt"/>
                <a:ea typeface="Fira Sans Extra Condensed"/>
                <a:cs typeface="Fira Sans Extra Condensed"/>
                <a:sym typeface="Fira Sans Extra Condensed"/>
              </a:rPr>
              <a:t>Khoa cử: </a:t>
            </a:r>
            <a:r>
              <a:rPr lang="vi-VN" sz="2400" dirty="0">
                <a:latin typeface="+mj-lt"/>
                <a:ea typeface="Fira Sans Extra Condensed"/>
                <a:cs typeface="Fira Sans Extra Condensed"/>
                <a:sym typeface="Fira Sans Extra Condensed"/>
              </a:rPr>
              <a:t>Quy định chặt chẽ, bổ sung thi viết và làm tính. Định lệ thi Hương, Hội theo định kì.</a:t>
            </a:r>
          </a:p>
        </p:txBody>
      </p:sp>
      <p:sp>
        <p:nvSpPr>
          <p:cNvPr id="1152" name="Google Shape;1152;p26"/>
          <p:cNvSpPr txBox="1">
            <a:spLocks noGrp="1"/>
          </p:cNvSpPr>
          <p:nvPr>
            <p:ph type="subTitle" idx="4294967295"/>
          </p:nvPr>
        </p:nvSpPr>
        <p:spPr>
          <a:xfrm flipH="1">
            <a:off x="43037" y="3329410"/>
            <a:ext cx="4182104" cy="1499773"/>
          </a:xfrm>
          <a:prstGeom prst="rect">
            <a:avLst/>
          </a:prstGeom>
        </p:spPr>
        <p:txBody>
          <a:bodyPr spcFirstLastPara="1" vert="horz" wrap="square" lIns="0" tIns="0" rIns="0" bIns="0" rtlCol="0" anchor="t" anchorCtr="0">
            <a:noAutofit/>
          </a:bodyPr>
          <a:lstStyle/>
          <a:p>
            <a:pPr marL="0" indent="0" algn="ctr">
              <a:buNone/>
            </a:pPr>
            <a:r>
              <a:rPr lang="vi-VN" sz="2400" b="1" dirty="0">
                <a:latin typeface="Times New Roman" panose="02020603050405020304" pitchFamily="18" charset="0"/>
                <a:ea typeface="Fira Sans Extra Condensed"/>
                <a:cs typeface="Times New Roman" panose="02020603050405020304" pitchFamily="18" charset="0"/>
                <a:sym typeface="Fira Sans Extra Condensed"/>
              </a:rPr>
              <a:t>Tư tưởng: </a:t>
            </a:r>
            <a:r>
              <a:rPr lang="vi-VN" sz="2400" dirty="0">
                <a:latin typeface="Times New Roman" panose="02020603050405020304" pitchFamily="18" charset="0"/>
                <a:ea typeface="Fira Sans Extra Condensed"/>
                <a:cs typeface="Times New Roman" panose="02020603050405020304" pitchFamily="18" charset="0"/>
                <a:sym typeface="Fira Sans Extra Condensed"/>
              </a:rPr>
              <a:t>Đề cao Nho giáo, đưa Nho giáo trở thành ý thức hệ tư tưởng chủ đạo trong đời sống chính trị và cung đình.</a:t>
            </a:r>
          </a:p>
        </p:txBody>
      </p:sp>
      <p:sp>
        <p:nvSpPr>
          <p:cNvPr id="1153" name="Google Shape;1153;p26"/>
          <p:cNvSpPr txBox="1">
            <a:spLocks noGrp="1"/>
          </p:cNvSpPr>
          <p:nvPr>
            <p:ph type="subTitle" idx="4294967295"/>
          </p:nvPr>
        </p:nvSpPr>
        <p:spPr>
          <a:xfrm>
            <a:off x="9040760" y="821811"/>
            <a:ext cx="2885858" cy="2139079"/>
          </a:xfrm>
          <a:prstGeom prst="rect">
            <a:avLst/>
          </a:prstGeom>
        </p:spPr>
        <p:txBody>
          <a:bodyPr spcFirstLastPara="1" vert="horz" wrap="square" lIns="0" tIns="0" rIns="0" bIns="0" rtlCol="0" anchor="t" anchorCtr="0">
            <a:noAutofit/>
          </a:bodyPr>
          <a:lstStyle/>
          <a:p>
            <a:pPr marL="0" indent="0" algn="ctr">
              <a:lnSpc>
                <a:spcPct val="100000"/>
              </a:lnSpc>
              <a:spcBef>
                <a:spcPts val="0"/>
              </a:spcBef>
              <a:spcAft>
                <a:spcPts val="2133"/>
              </a:spcAft>
              <a:buClr>
                <a:schemeClr val="dk1"/>
              </a:buClr>
              <a:buSzPts val="1100"/>
              <a:buNone/>
            </a:pPr>
            <a:r>
              <a:rPr lang="vi-VN" sz="2400" b="1" dirty="0">
                <a:latin typeface="+mj-lt"/>
                <a:ea typeface="Fira Sans Extra Condensed"/>
                <a:cs typeface="Fira Sans Extra Condensed"/>
                <a:sym typeface="Fira Sans Extra Condensed"/>
              </a:rPr>
              <a:t>Giáo dục: </a:t>
            </a:r>
            <a:r>
              <a:rPr lang="vi-VN" sz="2400" dirty="0">
                <a:latin typeface="+mj-lt"/>
                <a:ea typeface="Fira Sans Extra Condensed"/>
                <a:cs typeface="Fira Sans Extra Condensed"/>
                <a:sym typeface="Fira Sans Extra Condensed"/>
              </a:rPr>
              <a:t>Mở rộng hệ thống trường học, bổ sung chức học quan ở các địa phương, ban cấp ruộng đất cho trường học.</a:t>
            </a:r>
          </a:p>
          <a:p>
            <a:pPr marL="0" indent="0" algn="ctr">
              <a:lnSpc>
                <a:spcPct val="100000"/>
              </a:lnSpc>
              <a:spcBef>
                <a:spcPts val="0"/>
              </a:spcBef>
              <a:spcAft>
                <a:spcPts val="2133"/>
              </a:spcAft>
              <a:buClr>
                <a:schemeClr val="dk1"/>
              </a:buClr>
              <a:buSzPts val="1100"/>
              <a:buNone/>
            </a:pPr>
            <a:endParaRPr sz="2400" dirty="0">
              <a:latin typeface="+mj-lt"/>
            </a:endParaRPr>
          </a:p>
        </p:txBody>
      </p:sp>
      <p:sp>
        <p:nvSpPr>
          <p:cNvPr id="1154" name="Google Shape;1154;p26"/>
          <p:cNvSpPr txBox="1">
            <a:spLocks noGrp="1"/>
          </p:cNvSpPr>
          <p:nvPr>
            <p:ph type="subTitle" idx="4294967295"/>
          </p:nvPr>
        </p:nvSpPr>
        <p:spPr>
          <a:xfrm flipH="1">
            <a:off x="4774260" y="1691922"/>
            <a:ext cx="2696884" cy="784417"/>
          </a:xfrm>
          <a:prstGeom prst="rect">
            <a:avLst/>
          </a:prstGeom>
        </p:spPr>
        <p:txBody>
          <a:bodyPr spcFirstLastPara="1" vert="horz" wrap="square" lIns="0" tIns="0" rIns="0" bIns="0" rtlCol="0" anchor="t" anchorCtr="0">
            <a:noAutofit/>
          </a:bodyPr>
          <a:lstStyle/>
          <a:p>
            <a:pPr marL="0" indent="0" algn="ctr">
              <a:buNone/>
            </a:pPr>
            <a:r>
              <a:rPr lang="vi-VN" sz="2400" b="1" dirty="0">
                <a:latin typeface="Times New Roman" panose="02020603050405020304" pitchFamily="18" charset="0"/>
                <a:ea typeface="Fira Sans Extra Condensed"/>
                <a:cs typeface="Times New Roman" panose="02020603050405020304" pitchFamily="18" charset="0"/>
                <a:sym typeface="Fira Sans Extra Condensed"/>
              </a:rPr>
              <a:t>Chữ viết: </a:t>
            </a:r>
            <a:r>
              <a:rPr lang="vi-VN" sz="2400" dirty="0">
                <a:latin typeface="Times New Roman" panose="02020603050405020304" pitchFamily="18" charset="0"/>
                <a:ea typeface="Fira Sans Extra Condensed"/>
                <a:cs typeface="Times New Roman" panose="02020603050405020304" pitchFamily="18" charset="0"/>
                <a:sym typeface="Fira Sans Extra Condensed"/>
              </a:rPr>
              <a:t>Đề cao chữ Nôm</a:t>
            </a:r>
          </a:p>
        </p:txBody>
      </p:sp>
      <p:grpSp>
        <p:nvGrpSpPr>
          <p:cNvPr id="1156" name="Google Shape;1156;p26"/>
          <p:cNvGrpSpPr/>
          <p:nvPr/>
        </p:nvGrpSpPr>
        <p:grpSpPr>
          <a:xfrm>
            <a:off x="2147983" y="5019854"/>
            <a:ext cx="585751" cy="585751"/>
            <a:chOff x="6635025" y="-1337000"/>
            <a:chExt cx="632925" cy="632925"/>
          </a:xfrm>
        </p:grpSpPr>
        <p:sp>
          <p:nvSpPr>
            <p:cNvPr id="1157" name="Google Shape;1157;p26"/>
            <p:cNvSpPr/>
            <p:nvPr/>
          </p:nvSpPr>
          <p:spPr>
            <a:xfrm>
              <a:off x="6882850" y="-1337000"/>
              <a:ext cx="137275" cy="113125"/>
            </a:xfrm>
            <a:custGeom>
              <a:avLst/>
              <a:gdLst/>
              <a:ahLst/>
              <a:cxnLst/>
              <a:rect l="l" t="t" r="r" b="b"/>
              <a:pathLst>
                <a:path w="5491" h="4525" extrusionOk="0">
                  <a:moveTo>
                    <a:pt x="2695" y="0"/>
                  </a:moveTo>
                  <a:cubicBezTo>
                    <a:pt x="2542" y="0"/>
                    <a:pt x="2390" y="102"/>
                    <a:pt x="2390" y="305"/>
                  </a:cubicBezTo>
                  <a:cubicBezTo>
                    <a:pt x="2390" y="356"/>
                    <a:pt x="2339" y="509"/>
                    <a:pt x="1932" y="1068"/>
                  </a:cubicBezTo>
                  <a:cubicBezTo>
                    <a:pt x="1780" y="1271"/>
                    <a:pt x="1627" y="1424"/>
                    <a:pt x="1373" y="1576"/>
                  </a:cubicBezTo>
                  <a:lnTo>
                    <a:pt x="1170" y="1729"/>
                  </a:lnTo>
                  <a:cubicBezTo>
                    <a:pt x="509" y="2288"/>
                    <a:pt x="0" y="3203"/>
                    <a:pt x="305" y="4118"/>
                  </a:cubicBezTo>
                  <a:cubicBezTo>
                    <a:pt x="347" y="4243"/>
                    <a:pt x="458" y="4334"/>
                    <a:pt x="609" y="4334"/>
                  </a:cubicBezTo>
                  <a:cubicBezTo>
                    <a:pt x="642" y="4334"/>
                    <a:pt x="676" y="4330"/>
                    <a:pt x="712" y="4321"/>
                  </a:cubicBezTo>
                  <a:cubicBezTo>
                    <a:pt x="865" y="4270"/>
                    <a:pt x="966" y="4067"/>
                    <a:pt x="865" y="3915"/>
                  </a:cubicBezTo>
                  <a:cubicBezTo>
                    <a:pt x="712" y="3305"/>
                    <a:pt x="1119" y="2644"/>
                    <a:pt x="1576" y="2237"/>
                  </a:cubicBezTo>
                  <a:lnTo>
                    <a:pt x="1780" y="2084"/>
                  </a:lnTo>
                  <a:cubicBezTo>
                    <a:pt x="2034" y="1932"/>
                    <a:pt x="2237" y="1729"/>
                    <a:pt x="2491" y="1424"/>
                  </a:cubicBezTo>
                  <a:cubicBezTo>
                    <a:pt x="2542" y="1322"/>
                    <a:pt x="2593" y="1220"/>
                    <a:pt x="2695" y="1119"/>
                  </a:cubicBezTo>
                  <a:cubicBezTo>
                    <a:pt x="2847" y="1424"/>
                    <a:pt x="3101" y="1678"/>
                    <a:pt x="3152" y="1779"/>
                  </a:cubicBezTo>
                  <a:cubicBezTo>
                    <a:pt x="3203" y="1779"/>
                    <a:pt x="3203" y="1830"/>
                    <a:pt x="3254" y="1830"/>
                  </a:cubicBezTo>
                  <a:cubicBezTo>
                    <a:pt x="4779" y="2796"/>
                    <a:pt x="4728" y="3864"/>
                    <a:pt x="4627" y="4169"/>
                  </a:cubicBezTo>
                  <a:cubicBezTo>
                    <a:pt x="4627" y="4321"/>
                    <a:pt x="4728" y="4474"/>
                    <a:pt x="4881" y="4525"/>
                  </a:cubicBezTo>
                  <a:lnTo>
                    <a:pt x="4982" y="4525"/>
                  </a:lnTo>
                  <a:cubicBezTo>
                    <a:pt x="5135" y="4525"/>
                    <a:pt x="5237" y="4423"/>
                    <a:pt x="5287" y="4270"/>
                  </a:cubicBezTo>
                  <a:cubicBezTo>
                    <a:pt x="5338" y="3864"/>
                    <a:pt x="5491" y="2491"/>
                    <a:pt x="3610" y="1322"/>
                  </a:cubicBezTo>
                  <a:cubicBezTo>
                    <a:pt x="3356" y="1017"/>
                    <a:pt x="3000" y="559"/>
                    <a:pt x="3000" y="305"/>
                  </a:cubicBezTo>
                  <a:cubicBezTo>
                    <a:pt x="3000" y="102"/>
                    <a:pt x="2847" y="0"/>
                    <a:pt x="269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58" name="Google Shape;1158;p26"/>
            <p:cNvSpPr/>
            <p:nvPr/>
          </p:nvSpPr>
          <p:spPr>
            <a:xfrm>
              <a:off x="6773550" y="-1295125"/>
              <a:ext cx="129650" cy="122100"/>
            </a:xfrm>
            <a:custGeom>
              <a:avLst/>
              <a:gdLst/>
              <a:ahLst/>
              <a:cxnLst/>
              <a:rect l="l" t="t" r="r" b="b"/>
              <a:pathLst>
                <a:path w="5186" h="4884" extrusionOk="0">
                  <a:moveTo>
                    <a:pt x="923" y="1"/>
                  </a:moveTo>
                  <a:cubicBezTo>
                    <a:pt x="871" y="1"/>
                    <a:pt x="817" y="18"/>
                    <a:pt x="763" y="54"/>
                  </a:cubicBezTo>
                  <a:cubicBezTo>
                    <a:pt x="611" y="104"/>
                    <a:pt x="560" y="308"/>
                    <a:pt x="611" y="460"/>
                  </a:cubicBezTo>
                  <a:cubicBezTo>
                    <a:pt x="661" y="511"/>
                    <a:pt x="712" y="714"/>
                    <a:pt x="661" y="1325"/>
                  </a:cubicBezTo>
                  <a:cubicBezTo>
                    <a:pt x="611" y="1630"/>
                    <a:pt x="509" y="1833"/>
                    <a:pt x="407" y="2087"/>
                  </a:cubicBezTo>
                  <a:lnTo>
                    <a:pt x="306" y="2341"/>
                  </a:lnTo>
                  <a:cubicBezTo>
                    <a:pt x="1" y="3104"/>
                    <a:pt x="1" y="4171"/>
                    <a:pt x="712" y="4832"/>
                  </a:cubicBezTo>
                  <a:cubicBezTo>
                    <a:pt x="763" y="4883"/>
                    <a:pt x="865" y="4883"/>
                    <a:pt x="916" y="4883"/>
                  </a:cubicBezTo>
                  <a:cubicBezTo>
                    <a:pt x="1017" y="4883"/>
                    <a:pt x="1119" y="4883"/>
                    <a:pt x="1170" y="4781"/>
                  </a:cubicBezTo>
                  <a:cubicBezTo>
                    <a:pt x="1271" y="4680"/>
                    <a:pt x="1271" y="4476"/>
                    <a:pt x="1170" y="4324"/>
                  </a:cubicBezTo>
                  <a:cubicBezTo>
                    <a:pt x="661" y="3917"/>
                    <a:pt x="712" y="3104"/>
                    <a:pt x="916" y="2545"/>
                  </a:cubicBezTo>
                  <a:lnTo>
                    <a:pt x="1017" y="2341"/>
                  </a:lnTo>
                  <a:cubicBezTo>
                    <a:pt x="1119" y="2036"/>
                    <a:pt x="1221" y="1782"/>
                    <a:pt x="1271" y="1375"/>
                  </a:cubicBezTo>
                  <a:cubicBezTo>
                    <a:pt x="1271" y="1274"/>
                    <a:pt x="1271" y="1172"/>
                    <a:pt x="1322" y="1019"/>
                  </a:cubicBezTo>
                  <a:cubicBezTo>
                    <a:pt x="1627" y="1223"/>
                    <a:pt x="1932" y="1325"/>
                    <a:pt x="2034" y="1375"/>
                  </a:cubicBezTo>
                  <a:lnTo>
                    <a:pt x="2136" y="1375"/>
                  </a:lnTo>
                  <a:cubicBezTo>
                    <a:pt x="3966" y="1426"/>
                    <a:pt x="4423" y="2392"/>
                    <a:pt x="4525" y="2646"/>
                  </a:cubicBezTo>
                  <a:cubicBezTo>
                    <a:pt x="4564" y="2802"/>
                    <a:pt x="4692" y="2868"/>
                    <a:pt x="4818" y="2868"/>
                  </a:cubicBezTo>
                  <a:cubicBezTo>
                    <a:pt x="4857" y="2868"/>
                    <a:pt x="4896" y="2862"/>
                    <a:pt x="4932" y="2850"/>
                  </a:cubicBezTo>
                  <a:cubicBezTo>
                    <a:pt x="5084" y="2799"/>
                    <a:pt x="5186" y="2646"/>
                    <a:pt x="5135" y="2443"/>
                  </a:cubicBezTo>
                  <a:cubicBezTo>
                    <a:pt x="4982" y="2087"/>
                    <a:pt x="4423" y="816"/>
                    <a:pt x="2186" y="714"/>
                  </a:cubicBezTo>
                  <a:cubicBezTo>
                    <a:pt x="1831" y="613"/>
                    <a:pt x="1271" y="359"/>
                    <a:pt x="1170" y="155"/>
                  </a:cubicBezTo>
                  <a:cubicBezTo>
                    <a:pt x="1104" y="57"/>
                    <a:pt x="1017" y="1"/>
                    <a:pt x="92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59" name="Google Shape;1159;p26"/>
            <p:cNvSpPr/>
            <p:nvPr/>
          </p:nvSpPr>
          <p:spPr>
            <a:xfrm>
              <a:off x="6674425" y="-1193525"/>
              <a:ext cx="130925" cy="119625"/>
            </a:xfrm>
            <a:custGeom>
              <a:avLst/>
              <a:gdLst/>
              <a:ahLst/>
              <a:cxnLst/>
              <a:rect l="l" t="t" r="r" b="b"/>
              <a:pathLst>
                <a:path w="5237" h="4785" extrusionOk="0">
                  <a:moveTo>
                    <a:pt x="3555" y="0"/>
                  </a:moveTo>
                  <a:cubicBezTo>
                    <a:pt x="3050" y="0"/>
                    <a:pt x="2426" y="131"/>
                    <a:pt x="1678" y="514"/>
                  </a:cubicBezTo>
                  <a:cubicBezTo>
                    <a:pt x="1472" y="543"/>
                    <a:pt x="1182" y="573"/>
                    <a:pt x="935" y="573"/>
                  </a:cubicBezTo>
                  <a:cubicBezTo>
                    <a:pt x="753" y="573"/>
                    <a:pt x="595" y="557"/>
                    <a:pt x="509" y="514"/>
                  </a:cubicBezTo>
                  <a:cubicBezTo>
                    <a:pt x="455" y="478"/>
                    <a:pt x="394" y="461"/>
                    <a:pt x="336" y="461"/>
                  </a:cubicBezTo>
                  <a:cubicBezTo>
                    <a:pt x="231" y="461"/>
                    <a:pt x="135" y="517"/>
                    <a:pt x="102" y="616"/>
                  </a:cubicBezTo>
                  <a:cubicBezTo>
                    <a:pt x="0" y="768"/>
                    <a:pt x="51" y="972"/>
                    <a:pt x="204" y="1073"/>
                  </a:cubicBezTo>
                  <a:cubicBezTo>
                    <a:pt x="254" y="1073"/>
                    <a:pt x="407" y="1226"/>
                    <a:pt x="661" y="1836"/>
                  </a:cubicBezTo>
                  <a:cubicBezTo>
                    <a:pt x="763" y="2039"/>
                    <a:pt x="814" y="2293"/>
                    <a:pt x="865" y="2598"/>
                  </a:cubicBezTo>
                  <a:lnTo>
                    <a:pt x="865" y="2802"/>
                  </a:lnTo>
                  <a:cubicBezTo>
                    <a:pt x="1017" y="3666"/>
                    <a:pt x="1576" y="4581"/>
                    <a:pt x="2491" y="4784"/>
                  </a:cubicBezTo>
                  <a:lnTo>
                    <a:pt x="2542" y="4784"/>
                  </a:lnTo>
                  <a:cubicBezTo>
                    <a:pt x="2695" y="4784"/>
                    <a:pt x="2796" y="4683"/>
                    <a:pt x="2847" y="4530"/>
                  </a:cubicBezTo>
                  <a:cubicBezTo>
                    <a:pt x="2898" y="4378"/>
                    <a:pt x="2745" y="4174"/>
                    <a:pt x="2593" y="4174"/>
                  </a:cubicBezTo>
                  <a:cubicBezTo>
                    <a:pt x="1983" y="4022"/>
                    <a:pt x="1576" y="3310"/>
                    <a:pt x="1475" y="2700"/>
                  </a:cubicBezTo>
                  <a:lnTo>
                    <a:pt x="1475" y="2497"/>
                  </a:lnTo>
                  <a:cubicBezTo>
                    <a:pt x="1424" y="2192"/>
                    <a:pt x="1373" y="1887"/>
                    <a:pt x="1220" y="1531"/>
                  </a:cubicBezTo>
                  <a:cubicBezTo>
                    <a:pt x="1170" y="1429"/>
                    <a:pt x="1119" y="1327"/>
                    <a:pt x="1068" y="1226"/>
                  </a:cubicBezTo>
                  <a:cubicBezTo>
                    <a:pt x="1424" y="1226"/>
                    <a:pt x="1780" y="1124"/>
                    <a:pt x="1881" y="1124"/>
                  </a:cubicBezTo>
                  <a:cubicBezTo>
                    <a:pt x="1881" y="1124"/>
                    <a:pt x="1932" y="1124"/>
                    <a:pt x="1983" y="1073"/>
                  </a:cubicBezTo>
                  <a:cubicBezTo>
                    <a:pt x="2598" y="736"/>
                    <a:pt x="3105" y="623"/>
                    <a:pt x="3509" y="623"/>
                  </a:cubicBezTo>
                  <a:cubicBezTo>
                    <a:pt x="4140" y="623"/>
                    <a:pt x="4522" y="898"/>
                    <a:pt x="4677" y="1022"/>
                  </a:cubicBezTo>
                  <a:cubicBezTo>
                    <a:pt x="4746" y="1068"/>
                    <a:pt x="4825" y="1093"/>
                    <a:pt x="4900" y="1093"/>
                  </a:cubicBezTo>
                  <a:cubicBezTo>
                    <a:pt x="4992" y="1093"/>
                    <a:pt x="5079" y="1055"/>
                    <a:pt x="5135" y="972"/>
                  </a:cubicBezTo>
                  <a:cubicBezTo>
                    <a:pt x="5236" y="870"/>
                    <a:pt x="5236" y="667"/>
                    <a:pt x="5084" y="514"/>
                  </a:cubicBezTo>
                  <a:cubicBezTo>
                    <a:pt x="4894" y="356"/>
                    <a:pt x="4388" y="0"/>
                    <a:pt x="355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60" name="Google Shape;1160;p26"/>
            <p:cNvSpPr/>
            <p:nvPr/>
          </p:nvSpPr>
          <p:spPr>
            <a:xfrm>
              <a:off x="6635025" y="-1084750"/>
              <a:ext cx="114400" cy="127775"/>
            </a:xfrm>
            <a:custGeom>
              <a:avLst/>
              <a:gdLst/>
              <a:ahLst/>
              <a:cxnLst/>
              <a:rect l="l" t="t" r="r" b="b"/>
              <a:pathLst>
                <a:path w="4576" h="5111" extrusionOk="0">
                  <a:moveTo>
                    <a:pt x="3919" y="1"/>
                  </a:moveTo>
                  <a:cubicBezTo>
                    <a:pt x="3331" y="1"/>
                    <a:pt x="2247" y="217"/>
                    <a:pt x="1322" y="1704"/>
                  </a:cubicBezTo>
                  <a:cubicBezTo>
                    <a:pt x="1068" y="1958"/>
                    <a:pt x="560" y="2263"/>
                    <a:pt x="305" y="2314"/>
                  </a:cubicBezTo>
                  <a:cubicBezTo>
                    <a:pt x="153" y="2314"/>
                    <a:pt x="0" y="2467"/>
                    <a:pt x="0" y="2619"/>
                  </a:cubicBezTo>
                  <a:cubicBezTo>
                    <a:pt x="0" y="2772"/>
                    <a:pt x="153" y="2924"/>
                    <a:pt x="305" y="2924"/>
                  </a:cubicBezTo>
                  <a:cubicBezTo>
                    <a:pt x="356" y="2924"/>
                    <a:pt x="560" y="2975"/>
                    <a:pt x="1068" y="3382"/>
                  </a:cubicBezTo>
                  <a:cubicBezTo>
                    <a:pt x="1322" y="3534"/>
                    <a:pt x="1475" y="3687"/>
                    <a:pt x="1627" y="3941"/>
                  </a:cubicBezTo>
                  <a:lnTo>
                    <a:pt x="1780" y="4144"/>
                  </a:lnTo>
                  <a:cubicBezTo>
                    <a:pt x="2186" y="4653"/>
                    <a:pt x="2898" y="5110"/>
                    <a:pt x="3610" y="5110"/>
                  </a:cubicBezTo>
                  <a:cubicBezTo>
                    <a:pt x="3813" y="5110"/>
                    <a:pt x="3966" y="5059"/>
                    <a:pt x="4118" y="5008"/>
                  </a:cubicBezTo>
                  <a:cubicBezTo>
                    <a:pt x="4321" y="4958"/>
                    <a:pt x="4372" y="4805"/>
                    <a:pt x="4321" y="4602"/>
                  </a:cubicBezTo>
                  <a:cubicBezTo>
                    <a:pt x="4280" y="4476"/>
                    <a:pt x="4169" y="4385"/>
                    <a:pt x="4018" y="4385"/>
                  </a:cubicBezTo>
                  <a:cubicBezTo>
                    <a:pt x="3985" y="4385"/>
                    <a:pt x="3951" y="4389"/>
                    <a:pt x="3915" y="4398"/>
                  </a:cubicBezTo>
                  <a:cubicBezTo>
                    <a:pt x="3813" y="4435"/>
                    <a:pt x="3706" y="4452"/>
                    <a:pt x="3598" y="4452"/>
                  </a:cubicBezTo>
                  <a:cubicBezTo>
                    <a:pt x="3109" y="4452"/>
                    <a:pt x="2579" y="4112"/>
                    <a:pt x="2288" y="3738"/>
                  </a:cubicBezTo>
                  <a:lnTo>
                    <a:pt x="2136" y="3534"/>
                  </a:lnTo>
                  <a:cubicBezTo>
                    <a:pt x="1932" y="3280"/>
                    <a:pt x="1729" y="3077"/>
                    <a:pt x="1424" y="2823"/>
                  </a:cubicBezTo>
                  <a:cubicBezTo>
                    <a:pt x="1322" y="2772"/>
                    <a:pt x="1271" y="2721"/>
                    <a:pt x="1170" y="2619"/>
                  </a:cubicBezTo>
                  <a:cubicBezTo>
                    <a:pt x="1475" y="2467"/>
                    <a:pt x="1729" y="2212"/>
                    <a:pt x="1780" y="2162"/>
                  </a:cubicBezTo>
                  <a:cubicBezTo>
                    <a:pt x="1830" y="2111"/>
                    <a:pt x="1830" y="2111"/>
                    <a:pt x="1830" y="2060"/>
                  </a:cubicBezTo>
                  <a:cubicBezTo>
                    <a:pt x="2623" y="809"/>
                    <a:pt x="3484" y="618"/>
                    <a:pt x="3936" y="618"/>
                  </a:cubicBezTo>
                  <a:cubicBezTo>
                    <a:pt x="4035" y="618"/>
                    <a:pt x="4114" y="627"/>
                    <a:pt x="4169" y="637"/>
                  </a:cubicBezTo>
                  <a:cubicBezTo>
                    <a:pt x="4196" y="646"/>
                    <a:pt x="4225" y="650"/>
                    <a:pt x="4253" y="650"/>
                  </a:cubicBezTo>
                  <a:cubicBezTo>
                    <a:pt x="4387" y="650"/>
                    <a:pt x="4525" y="559"/>
                    <a:pt x="4525" y="433"/>
                  </a:cubicBezTo>
                  <a:cubicBezTo>
                    <a:pt x="4576" y="230"/>
                    <a:pt x="4474" y="77"/>
                    <a:pt x="4271" y="27"/>
                  </a:cubicBezTo>
                  <a:cubicBezTo>
                    <a:pt x="4196" y="16"/>
                    <a:pt x="4075" y="1"/>
                    <a:pt x="391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61" name="Google Shape;1161;p26"/>
            <p:cNvSpPr/>
            <p:nvPr/>
          </p:nvSpPr>
          <p:spPr>
            <a:xfrm>
              <a:off x="6675700" y="-971325"/>
              <a:ext cx="125825" cy="124900"/>
            </a:xfrm>
            <a:custGeom>
              <a:avLst/>
              <a:gdLst/>
              <a:ahLst/>
              <a:cxnLst/>
              <a:rect l="l" t="t" r="r" b="b"/>
              <a:pathLst>
                <a:path w="5033" h="4996" extrusionOk="0">
                  <a:moveTo>
                    <a:pt x="2627" y="1"/>
                  </a:moveTo>
                  <a:cubicBezTo>
                    <a:pt x="2598" y="1"/>
                    <a:pt x="2569" y="5"/>
                    <a:pt x="2542" y="14"/>
                  </a:cubicBezTo>
                  <a:cubicBezTo>
                    <a:pt x="2135" y="166"/>
                    <a:pt x="915" y="726"/>
                    <a:pt x="814" y="2962"/>
                  </a:cubicBezTo>
                  <a:cubicBezTo>
                    <a:pt x="712" y="3318"/>
                    <a:pt x="407" y="3827"/>
                    <a:pt x="203" y="3979"/>
                  </a:cubicBezTo>
                  <a:cubicBezTo>
                    <a:pt x="51" y="4081"/>
                    <a:pt x="0" y="4233"/>
                    <a:pt x="102" y="4386"/>
                  </a:cubicBezTo>
                  <a:cubicBezTo>
                    <a:pt x="178" y="4500"/>
                    <a:pt x="312" y="4557"/>
                    <a:pt x="438" y="4557"/>
                  </a:cubicBezTo>
                  <a:cubicBezTo>
                    <a:pt x="480" y="4557"/>
                    <a:pt x="521" y="4551"/>
                    <a:pt x="559" y="4538"/>
                  </a:cubicBezTo>
                  <a:cubicBezTo>
                    <a:pt x="595" y="4502"/>
                    <a:pt x="682" y="4466"/>
                    <a:pt x="963" y="4466"/>
                  </a:cubicBezTo>
                  <a:cubicBezTo>
                    <a:pt x="1080" y="4466"/>
                    <a:pt x="1230" y="4473"/>
                    <a:pt x="1424" y="4488"/>
                  </a:cubicBezTo>
                  <a:cubicBezTo>
                    <a:pt x="1678" y="4538"/>
                    <a:pt x="1932" y="4640"/>
                    <a:pt x="2186" y="4742"/>
                  </a:cubicBezTo>
                  <a:lnTo>
                    <a:pt x="2389" y="4843"/>
                  </a:lnTo>
                  <a:cubicBezTo>
                    <a:pt x="2694" y="4945"/>
                    <a:pt x="3050" y="4996"/>
                    <a:pt x="3406" y="4996"/>
                  </a:cubicBezTo>
                  <a:cubicBezTo>
                    <a:pt x="3965" y="4996"/>
                    <a:pt x="4525" y="4843"/>
                    <a:pt x="4880" y="4437"/>
                  </a:cubicBezTo>
                  <a:cubicBezTo>
                    <a:pt x="5033" y="4284"/>
                    <a:pt x="4982" y="4081"/>
                    <a:pt x="4880" y="3979"/>
                  </a:cubicBezTo>
                  <a:cubicBezTo>
                    <a:pt x="4804" y="3928"/>
                    <a:pt x="4715" y="3903"/>
                    <a:pt x="4633" y="3903"/>
                  </a:cubicBezTo>
                  <a:cubicBezTo>
                    <a:pt x="4550" y="3903"/>
                    <a:pt x="4474" y="3928"/>
                    <a:pt x="4423" y="3979"/>
                  </a:cubicBezTo>
                  <a:cubicBezTo>
                    <a:pt x="4189" y="4271"/>
                    <a:pt x="3821" y="4379"/>
                    <a:pt x="3444" y="4379"/>
                  </a:cubicBezTo>
                  <a:cubicBezTo>
                    <a:pt x="3165" y="4379"/>
                    <a:pt x="2882" y="4320"/>
                    <a:pt x="2644" y="4233"/>
                  </a:cubicBezTo>
                  <a:lnTo>
                    <a:pt x="2389" y="4132"/>
                  </a:lnTo>
                  <a:cubicBezTo>
                    <a:pt x="2135" y="4030"/>
                    <a:pt x="1830" y="3928"/>
                    <a:pt x="1474" y="3877"/>
                  </a:cubicBezTo>
                  <a:cubicBezTo>
                    <a:pt x="1322" y="3877"/>
                    <a:pt x="1220" y="3877"/>
                    <a:pt x="1119" y="3827"/>
                  </a:cubicBezTo>
                  <a:cubicBezTo>
                    <a:pt x="1271" y="3522"/>
                    <a:pt x="1373" y="3217"/>
                    <a:pt x="1424" y="3115"/>
                  </a:cubicBezTo>
                  <a:cubicBezTo>
                    <a:pt x="1424" y="3064"/>
                    <a:pt x="1424" y="3064"/>
                    <a:pt x="1424" y="3013"/>
                  </a:cubicBezTo>
                  <a:cubicBezTo>
                    <a:pt x="1474" y="1183"/>
                    <a:pt x="2440" y="726"/>
                    <a:pt x="2745" y="624"/>
                  </a:cubicBezTo>
                  <a:cubicBezTo>
                    <a:pt x="2898" y="573"/>
                    <a:pt x="2999" y="370"/>
                    <a:pt x="2949" y="217"/>
                  </a:cubicBezTo>
                  <a:cubicBezTo>
                    <a:pt x="2907" y="92"/>
                    <a:pt x="2762" y="1"/>
                    <a:pt x="262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62" name="Google Shape;1162;p26"/>
            <p:cNvSpPr/>
            <p:nvPr/>
          </p:nvSpPr>
          <p:spPr>
            <a:xfrm>
              <a:off x="6765925" y="-873625"/>
              <a:ext cx="133475" cy="128875"/>
            </a:xfrm>
            <a:custGeom>
              <a:avLst/>
              <a:gdLst/>
              <a:ahLst/>
              <a:cxnLst/>
              <a:rect l="l" t="t" r="r" b="b"/>
              <a:pathLst>
                <a:path w="5339" h="5155" extrusionOk="0">
                  <a:moveTo>
                    <a:pt x="1303" y="0"/>
                  </a:moveTo>
                  <a:cubicBezTo>
                    <a:pt x="1211" y="0"/>
                    <a:pt x="1124" y="38"/>
                    <a:pt x="1068" y="122"/>
                  </a:cubicBezTo>
                  <a:cubicBezTo>
                    <a:pt x="814" y="427"/>
                    <a:pt x="1" y="1545"/>
                    <a:pt x="1017" y="3528"/>
                  </a:cubicBezTo>
                  <a:cubicBezTo>
                    <a:pt x="1119" y="3884"/>
                    <a:pt x="1170" y="4494"/>
                    <a:pt x="1017" y="4697"/>
                  </a:cubicBezTo>
                  <a:cubicBezTo>
                    <a:pt x="966" y="4850"/>
                    <a:pt x="1017" y="5053"/>
                    <a:pt x="1170" y="5104"/>
                  </a:cubicBezTo>
                  <a:cubicBezTo>
                    <a:pt x="1221" y="5155"/>
                    <a:pt x="1271" y="5155"/>
                    <a:pt x="1322" y="5155"/>
                  </a:cubicBezTo>
                  <a:cubicBezTo>
                    <a:pt x="1424" y="5155"/>
                    <a:pt x="1526" y="5104"/>
                    <a:pt x="1576" y="5002"/>
                  </a:cubicBezTo>
                  <a:cubicBezTo>
                    <a:pt x="1627" y="4951"/>
                    <a:pt x="1729" y="4799"/>
                    <a:pt x="2339" y="4545"/>
                  </a:cubicBezTo>
                  <a:cubicBezTo>
                    <a:pt x="2593" y="4443"/>
                    <a:pt x="2847" y="4392"/>
                    <a:pt x="3102" y="4341"/>
                  </a:cubicBezTo>
                  <a:lnTo>
                    <a:pt x="3356" y="4341"/>
                  </a:lnTo>
                  <a:cubicBezTo>
                    <a:pt x="4169" y="4189"/>
                    <a:pt x="5135" y="3630"/>
                    <a:pt x="5287" y="2715"/>
                  </a:cubicBezTo>
                  <a:cubicBezTo>
                    <a:pt x="5338" y="2562"/>
                    <a:pt x="5237" y="2410"/>
                    <a:pt x="5033" y="2359"/>
                  </a:cubicBezTo>
                  <a:cubicBezTo>
                    <a:pt x="5013" y="2352"/>
                    <a:pt x="4992" y="2349"/>
                    <a:pt x="4972" y="2349"/>
                  </a:cubicBezTo>
                  <a:cubicBezTo>
                    <a:pt x="4842" y="2349"/>
                    <a:pt x="4721" y="2481"/>
                    <a:pt x="4677" y="2613"/>
                  </a:cubicBezTo>
                  <a:cubicBezTo>
                    <a:pt x="4576" y="3223"/>
                    <a:pt x="3864" y="3630"/>
                    <a:pt x="3254" y="3680"/>
                  </a:cubicBezTo>
                  <a:lnTo>
                    <a:pt x="3000" y="3731"/>
                  </a:lnTo>
                  <a:cubicBezTo>
                    <a:pt x="2695" y="3782"/>
                    <a:pt x="2390" y="3833"/>
                    <a:pt x="2085" y="3986"/>
                  </a:cubicBezTo>
                  <a:cubicBezTo>
                    <a:pt x="1932" y="4036"/>
                    <a:pt x="1831" y="4087"/>
                    <a:pt x="1729" y="4138"/>
                  </a:cubicBezTo>
                  <a:cubicBezTo>
                    <a:pt x="1729" y="3782"/>
                    <a:pt x="1678" y="3426"/>
                    <a:pt x="1627" y="3325"/>
                  </a:cubicBezTo>
                  <a:cubicBezTo>
                    <a:pt x="1627" y="3274"/>
                    <a:pt x="1627" y="3274"/>
                    <a:pt x="1627" y="3223"/>
                  </a:cubicBezTo>
                  <a:cubicBezTo>
                    <a:pt x="763" y="1647"/>
                    <a:pt x="1322" y="732"/>
                    <a:pt x="1526" y="529"/>
                  </a:cubicBezTo>
                  <a:cubicBezTo>
                    <a:pt x="1678" y="376"/>
                    <a:pt x="1627" y="173"/>
                    <a:pt x="1526" y="71"/>
                  </a:cubicBezTo>
                  <a:cubicBezTo>
                    <a:pt x="1457" y="25"/>
                    <a:pt x="1378" y="0"/>
                    <a:pt x="130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63" name="Google Shape;1163;p26"/>
            <p:cNvSpPr/>
            <p:nvPr/>
          </p:nvSpPr>
          <p:spPr>
            <a:xfrm>
              <a:off x="6884125" y="-817525"/>
              <a:ext cx="137275" cy="113450"/>
            </a:xfrm>
            <a:custGeom>
              <a:avLst/>
              <a:gdLst/>
              <a:ahLst/>
              <a:cxnLst/>
              <a:rect l="l" t="t" r="r" b="b"/>
              <a:pathLst>
                <a:path w="5491" h="4538" extrusionOk="0">
                  <a:moveTo>
                    <a:pt x="478" y="0"/>
                  </a:moveTo>
                  <a:cubicBezTo>
                    <a:pt x="343" y="0"/>
                    <a:pt x="204" y="99"/>
                    <a:pt x="204" y="267"/>
                  </a:cubicBezTo>
                  <a:cubicBezTo>
                    <a:pt x="102" y="623"/>
                    <a:pt x="0" y="2047"/>
                    <a:pt x="1881" y="3216"/>
                  </a:cubicBezTo>
                  <a:cubicBezTo>
                    <a:pt x="2085" y="3470"/>
                    <a:pt x="2440" y="3978"/>
                    <a:pt x="2440" y="4232"/>
                  </a:cubicBezTo>
                  <a:cubicBezTo>
                    <a:pt x="2440" y="4385"/>
                    <a:pt x="2593" y="4537"/>
                    <a:pt x="2745" y="4537"/>
                  </a:cubicBezTo>
                  <a:cubicBezTo>
                    <a:pt x="2949" y="4537"/>
                    <a:pt x="3101" y="4385"/>
                    <a:pt x="3101" y="4232"/>
                  </a:cubicBezTo>
                  <a:cubicBezTo>
                    <a:pt x="3101" y="4182"/>
                    <a:pt x="3152" y="3978"/>
                    <a:pt x="3508" y="3470"/>
                  </a:cubicBezTo>
                  <a:cubicBezTo>
                    <a:pt x="3660" y="3216"/>
                    <a:pt x="3864" y="3063"/>
                    <a:pt x="4067" y="2911"/>
                  </a:cubicBezTo>
                  <a:lnTo>
                    <a:pt x="4271" y="2758"/>
                  </a:lnTo>
                  <a:cubicBezTo>
                    <a:pt x="4931" y="2199"/>
                    <a:pt x="5491" y="1284"/>
                    <a:pt x="5186" y="420"/>
                  </a:cubicBezTo>
                  <a:cubicBezTo>
                    <a:pt x="5147" y="264"/>
                    <a:pt x="5019" y="198"/>
                    <a:pt x="4893" y="198"/>
                  </a:cubicBezTo>
                  <a:cubicBezTo>
                    <a:pt x="4854" y="198"/>
                    <a:pt x="4815" y="204"/>
                    <a:pt x="4779" y="216"/>
                  </a:cubicBezTo>
                  <a:cubicBezTo>
                    <a:pt x="4626" y="267"/>
                    <a:pt x="4525" y="420"/>
                    <a:pt x="4576" y="572"/>
                  </a:cubicBezTo>
                  <a:cubicBezTo>
                    <a:pt x="4779" y="1182"/>
                    <a:pt x="4372" y="1894"/>
                    <a:pt x="3864" y="2250"/>
                  </a:cubicBezTo>
                  <a:lnTo>
                    <a:pt x="3711" y="2402"/>
                  </a:lnTo>
                  <a:cubicBezTo>
                    <a:pt x="3457" y="2606"/>
                    <a:pt x="3203" y="2809"/>
                    <a:pt x="3000" y="3114"/>
                  </a:cubicBezTo>
                  <a:cubicBezTo>
                    <a:pt x="2898" y="3216"/>
                    <a:pt x="2847" y="3267"/>
                    <a:pt x="2796" y="3368"/>
                  </a:cubicBezTo>
                  <a:cubicBezTo>
                    <a:pt x="2593" y="3063"/>
                    <a:pt x="2390" y="2809"/>
                    <a:pt x="2288" y="2758"/>
                  </a:cubicBezTo>
                  <a:cubicBezTo>
                    <a:pt x="2288" y="2707"/>
                    <a:pt x="2237" y="2707"/>
                    <a:pt x="2237" y="2707"/>
                  </a:cubicBezTo>
                  <a:cubicBezTo>
                    <a:pt x="661" y="1742"/>
                    <a:pt x="763" y="674"/>
                    <a:pt x="814" y="369"/>
                  </a:cubicBezTo>
                  <a:cubicBezTo>
                    <a:pt x="864" y="216"/>
                    <a:pt x="712" y="13"/>
                    <a:pt x="559" y="13"/>
                  </a:cubicBezTo>
                  <a:cubicBezTo>
                    <a:pt x="533" y="4"/>
                    <a:pt x="506" y="0"/>
                    <a:pt x="47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64" name="Google Shape;1164;p26"/>
            <p:cNvSpPr/>
            <p:nvPr/>
          </p:nvSpPr>
          <p:spPr>
            <a:xfrm>
              <a:off x="7001050" y="-869175"/>
              <a:ext cx="128375" cy="123150"/>
            </a:xfrm>
            <a:custGeom>
              <a:avLst/>
              <a:gdLst/>
              <a:ahLst/>
              <a:cxnLst/>
              <a:rect l="l" t="t" r="r" b="b"/>
              <a:pathLst>
                <a:path w="5135" h="4926" extrusionOk="0">
                  <a:moveTo>
                    <a:pt x="4237" y="0"/>
                  </a:moveTo>
                  <a:cubicBezTo>
                    <a:pt x="4148" y="0"/>
                    <a:pt x="4049" y="41"/>
                    <a:pt x="3965" y="96"/>
                  </a:cubicBezTo>
                  <a:cubicBezTo>
                    <a:pt x="3864" y="249"/>
                    <a:pt x="3864" y="452"/>
                    <a:pt x="4016" y="554"/>
                  </a:cubicBezTo>
                  <a:cubicBezTo>
                    <a:pt x="4474" y="961"/>
                    <a:pt x="4474" y="1774"/>
                    <a:pt x="4220" y="2333"/>
                  </a:cubicBezTo>
                  <a:lnTo>
                    <a:pt x="4169" y="2587"/>
                  </a:lnTo>
                  <a:cubicBezTo>
                    <a:pt x="4067" y="2842"/>
                    <a:pt x="3915" y="3147"/>
                    <a:pt x="3864" y="3502"/>
                  </a:cubicBezTo>
                  <a:cubicBezTo>
                    <a:pt x="3864" y="3655"/>
                    <a:pt x="3864" y="3757"/>
                    <a:pt x="3864" y="3858"/>
                  </a:cubicBezTo>
                  <a:cubicBezTo>
                    <a:pt x="3559" y="3706"/>
                    <a:pt x="3203" y="3604"/>
                    <a:pt x="3101" y="3553"/>
                  </a:cubicBezTo>
                  <a:lnTo>
                    <a:pt x="3050" y="3553"/>
                  </a:lnTo>
                  <a:cubicBezTo>
                    <a:pt x="1220" y="3452"/>
                    <a:pt x="712" y="2537"/>
                    <a:pt x="661" y="2232"/>
                  </a:cubicBezTo>
                  <a:cubicBezTo>
                    <a:pt x="577" y="2106"/>
                    <a:pt x="459" y="2015"/>
                    <a:pt x="335" y="2015"/>
                  </a:cubicBezTo>
                  <a:cubicBezTo>
                    <a:pt x="308" y="2015"/>
                    <a:pt x="281" y="2019"/>
                    <a:pt x="254" y="2028"/>
                  </a:cubicBezTo>
                  <a:cubicBezTo>
                    <a:pt x="51" y="2079"/>
                    <a:pt x="0" y="2282"/>
                    <a:pt x="51" y="2435"/>
                  </a:cubicBezTo>
                  <a:cubicBezTo>
                    <a:pt x="153" y="2842"/>
                    <a:pt x="763" y="4062"/>
                    <a:pt x="2949" y="4163"/>
                  </a:cubicBezTo>
                  <a:cubicBezTo>
                    <a:pt x="3305" y="4265"/>
                    <a:pt x="3864" y="4570"/>
                    <a:pt x="3965" y="4773"/>
                  </a:cubicBezTo>
                  <a:cubicBezTo>
                    <a:pt x="4067" y="4875"/>
                    <a:pt x="4169" y="4926"/>
                    <a:pt x="4270" y="4926"/>
                  </a:cubicBezTo>
                  <a:cubicBezTo>
                    <a:pt x="4321" y="4926"/>
                    <a:pt x="4372" y="4875"/>
                    <a:pt x="4423" y="4875"/>
                  </a:cubicBezTo>
                  <a:cubicBezTo>
                    <a:pt x="4575" y="4773"/>
                    <a:pt x="4626" y="4570"/>
                    <a:pt x="4525" y="4418"/>
                  </a:cubicBezTo>
                  <a:cubicBezTo>
                    <a:pt x="4525" y="4367"/>
                    <a:pt x="4474" y="4214"/>
                    <a:pt x="4525" y="3553"/>
                  </a:cubicBezTo>
                  <a:cubicBezTo>
                    <a:pt x="4525" y="3299"/>
                    <a:pt x="4626" y="3045"/>
                    <a:pt x="4728" y="2791"/>
                  </a:cubicBezTo>
                  <a:lnTo>
                    <a:pt x="4830" y="2587"/>
                  </a:lnTo>
                  <a:cubicBezTo>
                    <a:pt x="5135" y="1774"/>
                    <a:pt x="5135" y="707"/>
                    <a:pt x="4423" y="96"/>
                  </a:cubicBezTo>
                  <a:cubicBezTo>
                    <a:pt x="4377" y="28"/>
                    <a:pt x="4310" y="0"/>
                    <a:pt x="423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65" name="Google Shape;1165;p26"/>
            <p:cNvSpPr/>
            <p:nvPr/>
          </p:nvSpPr>
          <p:spPr>
            <a:xfrm>
              <a:off x="7097625" y="-967500"/>
              <a:ext cx="130925" cy="119825"/>
            </a:xfrm>
            <a:custGeom>
              <a:avLst/>
              <a:gdLst/>
              <a:ahLst/>
              <a:cxnLst/>
              <a:rect l="l" t="t" r="r" b="b"/>
              <a:pathLst>
                <a:path w="5237" h="4793" extrusionOk="0">
                  <a:moveTo>
                    <a:pt x="2694" y="0"/>
                  </a:moveTo>
                  <a:cubicBezTo>
                    <a:pt x="2543" y="0"/>
                    <a:pt x="2432" y="91"/>
                    <a:pt x="2390" y="217"/>
                  </a:cubicBezTo>
                  <a:cubicBezTo>
                    <a:pt x="2390" y="420"/>
                    <a:pt x="2492" y="573"/>
                    <a:pt x="2644" y="623"/>
                  </a:cubicBezTo>
                  <a:cubicBezTo>
                    <a:pt x="3254" y="725"/>
                    <a:pt x="3661" y="1437"/>
                    <a:pt x="3763" y="2047"/>
                  </a:cubicBezTo>
                  <a:lnTo>
                    <a:pt x="3813" y="2301"/>
                  </a:lnTo>
                  <a:cubicBezTo>
                    <a:pt x="3813" y="2606"/>
                    <a:pt x="3864" y="2911"/>
                    <a:pt x="4017" y="3216"/>
                  </a:cubicBezTo>
                  <a:cubicBezTo>
                    <a:pt x="4068" y="3318"/>
                    <a:pt x="4118" y="3470"/>
                    <a:pt x="4169" y="3572"/>
                  </a:cubicBezTo>
                  <a:cubicBezTo>
                    <a:pt x="3813" y="3572"/>
                    <a:pt x="3508" y="3623"/>
                    <a:pt x="3356" y="3674"/>
                  </a:cubicBezTo>
                  <a:lnTo>
                    <a:pt x="3305" y="3674"/>
                  </a:lnTo>
                  <a:cubicBezTo>
                    <a:pt x="2643" y="4026"/>
                    <a:pt x="2107" y="4141"/>
                    <a:pt x="1687" y="4141"/>
                  </a:cubicBezTo>
                  <a:cubicBezTo>
                    <a:pt x="1076" y="4141"/>
                    <a:pt x="711" y="3896"/>
                    <a:pt x="560" y="3775"/>
                  </a:cubicBezTo>
                  <a:cubicBezTo>
                    <a:pt x="514" y="3706"/>
                    <a:pt x="447" y="3679"/>
                    <a:pt x="379" y="3679"/>
                  </a:cubicBezTo>
                  <a:cubicBezTo>
                    <a:pt x="295" y="3679"/>
                    <a:pt x="209" y="3720"/>
                    <a:pt x="153" y="3775"/>
                  </a:cubicBezTo>
                  <a:cubicBezTo>
                    <a:pt x="1" y="3928"/>
                    <a:pt x="52" y="4131"/>
                    <a:pt x="153" y="4233"/>
                  </a:cubicBezTo>
                  <a:cubicBezTo>
                    <a:pt x="357" y="4385"/>
                    <a:pt x="865" y="4792"/>
                    <a:pt x="1729" y="4792"/>
                  </a:cubicBezTo>
                  <a:cubicBezTo>
                    <a:pt x="2238" y="4792"/>
                    <a:pt x="2848" y="4640"/>
                    <a:pt x="3559" y="4284"/>
                  </a:cubicBezTo>
                  <a:cubicBezTo>
                    <a:pt x="3754" y="4228"/>
                    <a:pt x="4026" y="4187"/>
                    <a:pt x="4265" y="4187"/>
                  </a:cubicBezTo>
                  <a:cubicBezTo>
                    <a:pt x="4462" y="4187"/>
                    <a:pt x="4637" y="4215"/>
                    <a:pt x="4729" y="4284"/>
                  </a:cubicBezTo>
                  <a:cubicBezTo>
                    <a:pt x="4767" y="4296"/>
                    <a:pt x="4808" y="4303"/>
                    <a:pt x="4850" y="4303"/>
                  </a:cubicBezTo>
                  <a:cubicBezTo>
                    <a:pt x="4976" y="4303"/>
                    <a:pt x="5110" y="4246"/>
                    <a:pt x="5186" y="4131"/>
                  </a:cubicBezTo>
                  <a:cubicBezTo>
                    <a:pt x="5237" y="3979"/>
                    <a:pt x="5186" y="3775"/>
                    <a:pt x="5034" y="3724"/>
                  </a:cubicBezTo>
                  <a:cubicBezTo>
                    <a:pt x="4983" y="3674"/>
                    <a:pt x="4881" y="3521"/>
                    <a:pt x="4627" y="2962"/>
                  </a:cubicBezTo>
                  <a:cubicBezTo>
                    <a:pt x="4474" y="2708"/>
                    <a:pt x="4474" y="2454"/>
                    <a:pt x="4423" y="2199"/>
                  </a:cubicBezTo>
                  <a:lnTo>
                    <a:pt x="4373" y="1945"/>
                  </a:lnTo>
                  <a:cubicBezTo>
                    <a:pt x="4271" y="1132"/>
                    <a:pt x="3712" y="166"/>
                    <a:pt x="2797" y="13"/>
                  </a:cubicBezTo>
                  <a:cubicBezTo>
                    <a:pt x="2761" y="4"/>
                    <a:pt x="2726" y="0"/>
                    <a:pt x="269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66" name="Google Shape;1166;p26"/>
            <p:cNvSpPr/>
            <p:nvPr/>
          </p:nvSpPr>
          <p:spPr>
            <a:xfrm>
              <a:off x="7153550" y="-1084975"/>
              <a:ext cx="114400" cy="128000"/>
            </a:xfrm>
            <a:custGeom>
              <a:avLst/>
              <a:gdLst/>
              <a:ahLst/>
              <a:cxnLst/>
              <a:rect l="l" t="t" r="r" b="b"/>
              <a:pathLst>
                <a:path w="4576" h="5120" extrusionOk="0">
                  <a:moveTo>
                    <a:pt x="965" y="1"/>
                  </a:moveTo>
                  <a:cubicBezTo>
                    <a:pt x="795" y="1"/>
                    <a:pt x="625" y="28"/>
                    <a:pt x="458" y="86"/>
                  </a:cubicBezTo>
                  <a:cubicBezTo>
                    <a:pt x="306" y="137"/>
                    <a:pt x="204" y="341"/>
                    <a:pt x="255" y="493"/>
                  </a:cubicBezTo>
                  <a:cubicBezTo>
                    <a:pt x="297" y="619"/>
                    <a:pt x="442" y="710"/>
                    <a:pt x="577" y="710"/>
                  </a:cubicBezTo>
                  <a:cubicBezTo>
                    <a:pt x="606" y="710"/>
                    <a:pt x="634" y="705"/>
                    <a:pt x="661" y="696"/>
                  </a:cubicBezTo>
                  <a:cubicBezTo>
                    <a:pt x="771" y="660"/>
                    <a:pt x="883" y="643"/>
                    <a:pt x="994" y="643"/>
                  </a:cubicBezTo>
                  <a:cubicBezTo>
                    <a:pt x="1501" y="643"/>
                    <a:pt x="2006" y="991"/>
                    <a:pt x="2339" y="1408"/>
                  </a:cubicBezTo>
                  <a:lnTo>
                    <a:pt x="2492" y="1561"/>
                  </a:lnTo>
                  <a:cubicBezTo>
                    <a:pt x="2644" y="1815"/>
                    <a:pt x="2847" y="2069"/>
                    <a:pt x="3152" y="2272"/>
                  </a:cubicBezTo>
                  <a:cubicBezTo>
                    <a:pt x="3254" y="2374"/>
                    <a:pt x="3356" y="2425"/>
                    <a:pt x="3457" y="2476"/>
                  </a:cubicBezTo>
                  <a:cubicBezTo>
                    <a:pt x="3152" y="2679"/>
                    <a:pt x="2898" y="2882"/>
                    <a:pt x="2797" y="2984"/>
                  </a:cubicBezTo>
                  <a:cubicBezTo>
                    <a:pt x="2797" y="2984"/>
                    <a:pt x="2746" y="3035"/>
                    <a:pt x="2746" y="3035"/>
                  </a:cubicBezTo>
                  <a:cubicBezTo>
                    <a:pt x="1976" y="4290"/>
                    <a:pt x="1142" y="4481"/>
                    <a:pt x="681" y="4481"/>
                  </a:cubicBezTo>
                  <a:cubicBezTo>
                    <a:pt x="563" y="4481"/>
                    <a:pt x="469" y="4469"/>
                    <a:pt x="407" y="4458"/>
                  </a:cubicBezTo>
                  <a:cubicBezTo>
                    <a:pt x="387" y="4451"/>
                    <a:pt x="366" y="4448"/>
                    <a:pt x="346" y="4448"/>
                  </a:cubicBezTo>
                  <a:cubicBezTo>
                    <a:pt x="216" y="4448"/>
                    <a:pt x="95" y="4580"/>
                    <a:pt x="51" y="4712"/>
                  </a:cubicBezTo>
                  <a:cubicBezTo>
                    <a:pt x="1" y="4865"/>
                    <a:pt x="153" y="5068"/>
                    <a:pt x="306" y="5068"/>
                  </a:cubicBezTo>
                  <a:cubicBezTo>
                    <a:pt x="407" y="5119"/>
                    <a:pt x="509" y="5119"/>
                    <a:pt x="712" y="5119"/>
                  </a:cubicBezTo>
                  <a:cubicBezTo>
                    <a:pt x="1271" y="5119"/>
                    <a:pt x="2339" y="4865"/>
                    <a:pt x="3254" y="3391"/>
                  </a:cubicBezTo>
                  <a:cubicBezTo>
                    <a:pt x="3559" y="3137"/>
                    <a:pt x="4017" y="2832"/>
                    <a:pt x="4271" y="2832"/>
                  </a:cubicBezTo>
                  <a:cubicBezTo>
                    <a:pt x="4474" y="2832"/>
                    <a:pt x="4576" y="2679"/>
                    <a:pt x="4576" y="2527"/>
                  </a:cubicBezTo>
                  <a:cubicBezTo>
                    <a:pt x="4576" y="2323"/>
                    <a:pt x="4474" y="2171"/>
                    <a:pt x="4271" y="2171"/>
                  </a:cubicBezTo>
                  <a:cubicBezTo>
                    <a:pt x="4220" y="2171"/>
                    <a:pt x="4067" y="2120"/>
                    <a:pt x="3508" y="1764"/>
                  </a:cubicBezTo>
                  <a:cubicBezTo>
                    <a:pt x="3305" y="1611"/>
                    <a:pt x="3152" y="1408"/>
                    <a:pt x="2949" y="1205"/>
                  </a:cubicBezTo>
                  <a:lnTo>
                    <a:pt x="2797" y="1001"/>
                  </a:lnTo>
                  <a:cubicBezTo>
                    <a:pt x="2386" y="468"/>
                    <a:pt x="1678" y="1"/>
                    <a:pt x="96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67" name="Google Shape;1167;p26"/>
            <p:cNvSpPr/>
            <p:nvPr/>
          </p:nvSpPr>
          <p:spPr>
            <a:xfrm>
              <a:off x="7102725" y="-1195700"/>
              <a:ext cx="124575" cy="125600"/>
            </a:xfrm>
            <a:custGeom>
              <a:avLst/>
              <a:gdLst/>
              <a:ahLst/>
              <a:cxnLst/>
              <a:rect l="l" t="t" r="r" b="b"/>
              <a:pathLst>
                <a:path w="4983" h="5024" extrusionOk="0">
                  <a:moveTo>
                    <a:pt x="1574" y="1"/>
                  </a:moveTo>
                  <a:cubicBezTo>
                    <a:pt x="1025" y="1"/>
                    <a:pt x="470" y="171"/>
                    <a:pt x="102" y="601"/>
                  </a:cubicBezTo>
                  <a:cubicBezTo>
                    <a:pt x="0" y="703"/>
                    <a:pt x="0" y="906"/>
                    <a:pt x="153" y="1059"/>
                  </a:cubicBezTo>
                  <a:cubicBezTo>
                    <a:pt x="198" y="1104"/>
                    <a:pt x="265" y="1129"/>
                    <a:pt x="337" y="1129"/>
                  </a:cubicBezTo>
                  <a:cubicBezTo>
                    <a:pt x="427" y="1129"/>
                    <a:pt x="526" y="1092"/>
                    <a:pt x="610" y="1008"/>
                  </a:cubicBezTo>
                  <a:cubicBezTo>
                    <a:pt x="843" y="746"/>
                    <a:pt x="1210" y="634"/>
                    <a:pt x="1585" y="634"/>
                  </a:cubicBezTo>
                  <a:cubicBezTo>
                    <a:pt x="1865" y="634"/>
                    <a:pt x="2151" y="696"/>
                    <a:pt x="2389" y="804"/>
                  </a:cubicBezTo>
                  <a:lnTo>
                    <a:pt x="2593" y="855"/>
                  </a:lnTo>
                  <a:cubicBezTo>
                    <a:pt x="2898" y="957"/>
                    <a:pt x="3152" y="1109"/>
                    <a:pt x="3559" y="1109"/>
                  </a:cubicBezTo>
                  <a:cubicBezTo>
                    <a:pt x="3660" y="1160"/>
                    <a:pt x="3762" y="1160"/>
                    <a:pt x="3914" y="1160"/>
                  </a:cubicBezTo>
                  <a:cubicBezTo>
                    <a:pt x="3711" y="1465"/>
                    <a:pt x="3609" y="1821"/>
                    <a:pt x="3559" y="1923"/>
                  </a:cubicBezTo>
                  <a:cubicBezTo>
                    <a:pt x="3559" y="1923"/>
                    <a:pt x="3559" y="1974"/>
                    <a:pt x="3559" y="1974"/>
                  </a:cubicBezTo>
                  <a:cubicBezTo>
                    <a:pt x="3508" y="3804"/>
                    <a:pt x="2542" y="4261"/>
                    <a:pt x="2288" y="4363"/>
                  </a:cubicBezTo>
                  <a:cubicBezTo>
                    <a:pt x="2084" y="4414"/>
                    <a:pt x="2034" y="4617"/>
                    <a:pt x="2084" y="4770"/>
                  </a:cubicBezTo>
                  <a:cubicBezTo>
                    <a:pt x="2135" y="4922"/>
                    <a:pt x="2237" y="5024"/>
                    <a:pt x="2389" y="5024"/>
                  </a:cubicBezTo>
                  <a:cubicBezTo>
                    <a:pt x="2389" y="5024"/>
                    <a:pt x="2440" y="4973"/>
                    <a:pt x="2491" y="4973"/>
                  </a:cubicBezTo>
                  <a:cubicBezTo>
                    <a:pt x="2847" y="4871"/>
                    <a:pt x="4118" y="4261"/>
                    <a:pt x="4219" y="2075"/>
                  </a:cubicBezTo>
                  <a:cubicBezTo>
                    <a:pt x="4321" y="1719"/>
                    <a:pt x="4575" y="1160"/>
                    <a:pt x="4779" y="1059"/>
                  </a:cubicBezTo>
                  <a:cubicBezTo>
                    <a:pt x="4931" y="957"/>
                    <a:pt x="4982" y="754"/>
                    <a:pt x="4880" y="601"/>
                  </a:cubicBezTo>
                  <a:cubicBezTo>
                    <a:pt x="4848" y="503"/>
                    <a:pt x="4751" y="446"/>
                    <a:pt x="4646" y="446"/>
                  </a:cubicBezTo>
                  <a:cubicBezTo>
                    <a:pt x="4588" y="446"/>
                    <a:pt x="4528" y="463"/>
                    <a:pt x="4474" y="499"/>
                  </a:cubicBezTo>
                  <a:cubicBezTo>
                    <a:pt x="4440" y="499"/>
                    <a:pt x="4338" y="522"/>
                    <a:pt x="4093" y="522"/>
                  </a:cubicBezTo>
                  <a:cubicBezTo>
                    <a:pt x="3971" y="522"/>
                    <a:pt x="3813" y="516"/>
                    <a:pt x="3609" y="499"/>
                  </a:cubicBezTo>
                  <a:cubicBezTo>
                    <a:pt x="3304" y="499"/>
                    <a:pt x="3101" y="398"/>
                    <a:pt x="2847" y="296"/>
                  </a:cubicBezTo>
                  <a:lnTo>
                    <a:pt x="2593" y="194"/>
                  </a:lnTo>
                  <a:cubicBezTo>
                    <a:pt x="2291" y="74"/>
                    <a:pt x="1934" y="1"/>
                    <a:pt x="157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68" name="Google Shape;1168;p26"/>
            <p:cNvSpPr/>
            <p:nvPr/>
          </p:nvSpPr>
          <p:spPr>
            <a:xfrm>
              <a:off x="7003575" y="-1296825"/>
              <a:ext cx="133475" cy="128875"/>
            </a:xfrm>
            <a:custGeom>
              <a:avLst/>
              <a:gdLst/>
              <a:ahLst/>
              <a:cxnLst/>
              <a:rect l="l" t="t" r="r" b="b"/>
              <a:pathLst>
                <a:path w="5339" h="5155" extrusionOk="0">
                  <a:moveTo>
                    <a:pt x="4099" y="1"/>
                  </a:moveTo>
                  <a:cubicBezTo>
                    <a:pt x="3972" y="1"/>
                    <a:pt x="3839" y="58"/>
                    <a:pt x="3763" y="172"/>
                  </a:cubicBezTo>
                  <a:cubicBezTo>
                    <a:pt x="3763" y="223"/>
                    <a:pt x="3610" y="325"/>
                    <a:pt x="3000" y="579"/>
                  </a:cubicBezTo>
                  <a:cubicBezTo>
                    <a:pt x="2797" y="732"/>
                    <a:pt x="2543" y="732"/>
                    <a:pt x="2238" y="782"/>
                  </a:cubicBezTo>
                  <a:lnTo>
                    <a:pt x="2034" y="833"/>
                  </a:lnTo>
                  <a:cubicBezTo>
                    <a:pt x="1170" y="935"/>
                    <a:pt x="255" y="1494"/>
                    <a:pt x="52" y="2409"/>
                  </a:cubicBezTo>
                  <a:cubicBezTo>
                    <a:pt x="1" y="2613"/>
                    <a:pt x="153" y="2765"/>
                    <a:pt x="306" y="2816"/>
                  </a:cubicBezTo>
                  <a:cubicBezTo>
                    <a:pt x="458" y="2816"/>
                    <a:pt x="662" y="2714"/>
                    <a:pt x="662" y="2562"/>
                  </a:cubicBezTo>
                  <a:cubicBezTo>
                    <a:pt x="814" y="1952"/>
                    <a:pt x="1526" y="1545"/>
                    <a:pt x="2136" y="1443"/>
                  </a:cubicBezTo>
                  <a:lnTo>
                    <a:pt x="2339" y="1393"/>
                  </a:lnTo>
                  <a:cubicBezTo>
                    <a:pt x="2644" y="1393"/>
                    <a:pt x="2949" y="1342"/>
                    <a:pt x="3305" y="1189"/>
                  </a:cubicBezTo>
                  <a:cubicBezTo>
                    <a:pt x="3407" y="1138"/>
                    <a:pt x="3509" y="1087"/>
                    <a:pt x="3610" y="1037"/>
                  </a:cubicBezTo>
                  <a:cubicBezTo>
                    <a:pt x="3610" y="1393"/>
                    <a:pt x="3712" y="1698"/>
                    <a:pt x="3712" y="1799"/>
                  </a:cubicBezTo>
                  <a:cubicBezTo>
                    <a:pt x="3712" y="1850"/>
                    <a:pt x="3712" y="1901"/>
                    <a:pt x="3763" y="1901"/>
                  </a:cubicBezTo>
                  <a:cubicBezTo>
                    <a:pt x="4627" y="3528"/>
                    <a:pt x="4017" y="4392"/>
                    <a:pt x="3814" y="4646"/>
                  </a:cubicBezTo>
                  <a:cubicBezTo>
                    <a:pt x="3712" y="4748"/>
                    <a:pt x="3712" y="4951"/>
                    <a:pt x="3864" y="5053"/>
                  </a:cubicBezTo>
                  <a:cubicBezTo>
                    <a:pt x="3915" y="5104"/>
                    <a:pt x="3966" y="5154"/>
                    <a:pt x="4068" y="5154"/>
                  </a:cubicBezTo>
                  <a:cubicBezTo>
                    <a:pt x="4169" y="5154"/>
                    <a:pt x="4220" y="5104"/>
                    <a:pt x="4322" y="5053"/>
                  </a:cubicBezTo>
                  <a:cubicBezTo>
                    <a:pt x="4576" y="4748"/>
                    <a:pt x="5339" y="3578"/>
                    <a:pt x="4322" y="1647"/>
                  </a:cubicBezTo>
                  <a:cubicBezTo>
                    <a:pt x="4271" y="1291"/>
                    <a:pt x="4220" y="681"/>
                    <a:pt x="4322" y="477"/>
                  </a:cubicBezTo>
                  <a:cubicBezTo>
                    <a:pt x="4424" y="325"/>
                    <a:pt x="4373" y="122"/>
                    <a:pt x="4220" y="20"/>
                  </a:cubicBezTo>
                  <a:cubicBezTo>
                    <a:pt x="4182" y="7"/>
                    <a:pt x="4141" y="1"/>
                    <a:pt x="409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69" name="Google Shape;1169;p26"/>
            <p:cNvSpPr/>
            <p:nvPr/>
          </p:nvSpPr>
          <p:spPr>
            <a:xfrm>
              <a:off x="6732875" y="-1240425"/>
              <a:ext cx="438500" cy="438500"/>
            </a:xfrm>
            <a:custGeom>
              <a:avLst/>
              <a:gdLst/>
              <a:ahLst/>
              <a:cxnLst/>
              <a:rect l="l" t="t" r="r" b="b"/>
              <a:pathLst>
                <a:path w="17540" h="17540" extrusionOk="0">
                  <a:moveTo>
                    <a:pt x="8745" y="662"/>
                  </a:moveTo>
                  <a:cubicBezTo>
                    <a:pt x="13218" y="662"/>
                    <a:pt x="16878" y="4322"/>
                    <a:pt x="16878" y="8795"/>
                  </a:cubicBezTo>
                  <a:cubicBezTo>
                    <a:pt x="16878" y="13269"/>
                    <a:pt x="13218" y="16929"/>
                    <a:pt x="8745" y="16929"/>
                  </a:cubicBezTo>
                  <a:cubicBezTo>
                    <a:pt x="4271" y="16929"/>
                    <a:pt x="611" y="13269"/>
                    <a:pt x="611" y="8795"/>
                  </a:cubicBezTo>
                  <a:cubicBezTo>
                    <a:pt x="611" y="4322"/>
                    <a:pt x="4271" y="662"/>
                    <a:pt x="8745" y="662"/>
                  </a:cubicBezTo>
                  <a:close/>
                  <a:moveTo>
                    <a:pt x="8745" y="1"/>
                  </a:moveTo>
                  <a:cubicBezTo>
                    <a:pt x="3915" y="1"/>
                    <a:pt x="1" y="3966"/>
                    <a:pt x="1" y="8795"/>
                  </a:cubicBezTo>
                  <a:cubicBezTo>
                    <a:pt x="1" y="13625"/>
                    <a:pt x="3915" y="17539"/>
                    <a:pt x="8745" y="17539"/>
                  </a:cubicBezTo>
                  <a:cubicBezTo>
                    <a:pt x="13574" y="17539"/>
                    <a:pt x="17539" y="13625"/>
                    <a:pt x="17539" y="8795"/>
                  </a:cubicBezTo>
                  <a:cubicBezTo>
                    <a:pt x="17539" y="3966"/>
                    <a:pt x="13574" y="1"/>
                    <a:pt x="874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70" name="Google Shape;1170;p26"/>
            <p:cNvSpPr/>
            <p:nvPr/>
          </p:nvSpPr>
          <p:spPr>
            <a:xfrm>
              <a:off x="6846000" y="-1126050"/>
              <a:ext cx="210975" cy="211000"/>
            </a:xfrm>
            <a:custGeom>
              <a:avLst/>
              <a:gdLst/>
              <a:ahLst/>
              <a:cxnLst/>
              <a:rect l="l" t="t" r="r" b="b"/>
              <a:pathLst>
                <a:path w="8439" h="8440" extrusionOk="0">
                  <a:moveTo>
                    <a:pt x="4220" y="611"/>
                  </a:moveTo>
                  <a:cubicBezTo>
                    <a:pt x="6202" y="611"/>
                    <a:pt x="7829" y="2238"/>
                    <a:pt x="7829" y="4220"/>
                  </a:cubicBezTo>
                  <a:cubicBezTo>
                    <a:pt x="7829" y="6203"/>
                    <a:pt x="6202" y="7779"/>
                    <a:pt x="4220" y="7779"/>
                  </a:cubicBezTo>
                  <a:cubicBezTo>
                    <a:pt x="2237" y="7779"/>
                    <a:pt x="661" y="6203"/>
                    <a:pt x="661" y="4220"/>
                  </a:cubicBezTo>
                  <a:cubicBezTo>
                    <a:pt x="661" y="2238"/>
                    <a:pt x="2237" y="611"/>
                    <a:pt x="4220" y="611"/>
                  </a:cubicBezTo>
                  <a:close/>
                  <a:moveTo>
                    <a:pt x="4220" y="1"/>
                  </a:moveTo>
                  <a:cubicBezTo>
                    <a:pt x="1881" y="1"/>
                    <a:pt x="0" y="1882"/>
                    <a:pt x="0" y="4220"/>
                  </a:cubicBezTo>
                  <a:cubicBezTo>
                    <a:pt x="0" y="6559"/>
                    <a:pt x="1881" y="8440"/>
                    <a:pt x="4220" y="8440"/>
                  </a:cubicBezTo>
                  <a:cubicBezTo>
                    <a:pt x="6558" y="8440"/>
                    <a:pt x="8439" y="6559"/>
                    <a:pt x="8439" y="4220"/>
                  </a:cubicBezTo>
                  <a:cubicBezTo>
                    <a:pt x="8439" y="1882"/>
                    <a:pt x="6558" y="1"/>
                    <a:pt x="422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71" name="Google Shape;1171;p26"/>
            <p:cNvSpPr/>
            <p:nvPr/>
          </p:nvSpPr>
          <p:spPr>
            <a:xfrm>
              <a:off x="6771000" y="-1131125"/>
              <a:ext cx="362250" cy="329200"/>
            </a:xfrm>
            <a:custGeom>
              <a:avLst/>
              <a:gdLst/>
              <a:ahLst/>
              <a:cxnLst/>
              <a:rect l="l" t="t" r="r" b="b"/>
              <a:pathLst>
                <a:path w="14490" h="13168" extrusionOk="0">
                  <a:moveTo>
                    <a:pt x="13625" y="661"/>
                  </a:moveTo>
                  <a:lnTo>
                    <a:pt x="7220" y="12201"/>
                  </a:lnTo>
                  <a:lnTo>
                    <a:pt x="865" y="661"/>
                  </a:lnTo>
                  <a:close/>
                  <a:moveTo>
                    <a:pt x="306" y="1"/>
                  </a:moveTo>
                  <a:cubicBezTo>
                    <a:pt x="204" y="1"/>
                    <a:pt x="103" y="51"/>
                    <a:pt x="52" y="153"/>
                  </a:cubicBezTo>
                  <a:cubicBezTo>
                    <a:pt x="1" y="255"/>
                    <a:pt x="1" y="407"/>
                    <a:pt x="52" y="458"/>
                  </a:cubicBezTo>
                  <a:lnTo>
                    <a:pt x="6965" y="13015"/>
                  </a:lnTo>
                  <a:cubicBezTo>
                    <a:pt x="7016" y="13116"/>
                    <a:pt x="7118" y="13167"/>
                    <a:pt x="7220" y="13167"/>
                  </a:cubicBezTo>
                  <a:cubicBezTo>
                    <a:pt x="7372" y="13167"/>
                    <a:pt x="7474" y="13116"/>
                    <a:pt x="7525" y="13015"/>
                  </a:cubicBezTo>
                  <a:lnTo>
                    <a:pt x="14438" y="458"/>
                  </a:lnTo>
                  <a:cubicBezTo>
                    <a:pt x="14489" y="407"/>
                    <a:pt x="14489" y="255"/>
                    <a:pt x="14438" y="153"/>
                  </a:cubicBezTo>
                  <a:cubicBezTo>
                    <a:pt x="14387" y="51"/>
                    <a:pt x="14286" y="1"/>
                    <a:pt x="1413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172" name="Google Shape;1172;p26"/>
          <p:cNvGrpSpPr/>
          <p:nvPr/>
        </p:nvGrpSpPr>
        <p:grpSpPr>
          <a:xfrm>
            <a:off x="5796647" y="2883544"/>
            <a:ext cx="598708" cy="596648"/>
            <a:chOff x="16468275" y="497125"/>
            <a:chExt cx="646925" cy="644700"/>
          </a:xfrm>
        </p:grpSpPr>
        <p:sp>
          <p:nvSpPr>
            <p:cNvPr id="1173" name="Google Shape;1173;p26"/>
            <p:cNvSpPr/>
            <p:nvPr/>
          </p:nvSpPr>
          <p:spPr>
            <a:xfrm>
              <a:off x="16572500" y="600400"/>
              <a:ext cx="438475" cy="438500"/>
            </a:xfrm>
            <a:custGeom>
              <a:avLst/>
              <a:gdLst/>
              <a:ahLst/>
              <a:cxnLst/>
              <a:rect l="l" t="t" r="r" b="b"/>
              <a:pathLst>
                <a:path w="17539" h="17540" extrusionOk="0">
                  <a:moveTo>
                    <a:pt x="8795" y="662"/>
                  </a:moveTo>
                  <a:cubicBezTo>
                    <a:pt x="13268" y="662"/>
                    <a:pt x="16929" y="4271"/>
                    <a:pt x="16929" y="8745"/>
                  </a:cubicBezTo>
                  <a:cubicBezTo>
                    <a:pt x="16929" y="13269"/>
                    <a:pt x="13268" y="16878"/>
                    <a:pt x="8795" y="16878"/>
                  </a:cubicBezTo>
                  <a:cubicBezTo>
                    <a:pt x="4321" y="16878"/>
                    <a:pt x="661" y="13269"/>
                    <a:pt x="661" y="8745"/>
                  </a:cubicBezTo>
                  <a:cubicBezTo>
                    <a:pt x="661" y="4271"/>
                    <a:pt x="4321" y="662"/>
                    <a:pt x="8795" y="662"/>
                  </a:cubicBezTo>
                  <a:close/>
                  <a:moveTo>
                    <a:pt x="8795" y="1"/>
                  </a:moveTo>
                  <a:cubicBezTo>
                    <a:pt x="3965" y="1"/>
                    <a:pt x="0" y="3915"/>
                    <a:pt x="0" y="8745"/>
                  </a:cubicBezTo>
                  <a:cubicBezTo>
                    <a:pt x="0" y="13625"/>
                    <a:pt x="3965" y="17539"/>
                    <a:pt x="8795" y="17539"/>
                  </a:cubicBezTo>
                  <a:cubicBezTo>
                    <a:pt x="13624" y="17539"/>
                    <a:pt x="17539" y="13625"/>
                    <a:pt x="17539" y="8745"/>
                  </a:cubicBezTo>
                  <a:cubicBezTo>
                    <a:pt x="17539" y="3915"/>
                    <a:pt x="13624" y="1"/>
                    <a:pt x="879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74" name="Google Shape;1174;p26"/>
            <p:cNvSpPr/>
            <p:nvPr/>
          </p:nvSpPr>
          <p:spPr>
            <a:xfrm>
              <a:off x="16647475" y="498400"/>
              <a:ext cx="172875" cy="154125"/>
            </a:xfrm>
            <a:custGeom>
              <a:avLst/>
              <a:gdLst/>
              <a:ahLst/>
              <a:cxnLst/>
              <a:rect l="l" t="t" r="r" b="b"/>
              <a:pathLst>
                <a:path w="6915" h="6165" extrusionOk="0">
                  <a:moveTo>
                    <a:pt x="2340" y="1"/>
                  </a:moveTo>
                  <a:cubicBezTo>
                    <a:pt x="2308" y="1"/>
                    <a:pt x="2273" y="5"/>
                    <a:pt x="2237" y="14"/>
                  </a:cubicBezTo>
                  <a:cubicBezTo>
                    <a:pt x="2085" y="65"/>
                    <a:pt x="1983" y="217"/>
                    <a:pt x="2034" y="370"/>
                  </a:cubicBezTo>
                  <a:cubicBezTo>
                    <a:pt x="2085" y="624"/>
                    <a:pt x="1831" y="1336"/>
                    <a:pt x="1729" y="1590"/>
                  </a:cubicBezTo>
                  <a:cubicBezTo>
                    <a:pt x="1627" y="1946"/>
                    <a:pt x="1424" y="2200"/>
                    <a:pt x="1170" y="2505"/>
                  </a:cubicBezTo>
                  <a:cubicBezTo>
                    <a:pt x="1119" y="2606"/>
                    <a:pt x="1068" y="2657"/>
                    <a:pt x="966" y="2759"/>
                  </a:cubicBezTo>
                  <a:cubicBezTo>
                    <a:pt x="356" y="3674"/>
                    <a:pt x="0" y="4996"/>
                    <a:pt x="661" y="6012"/>
                  </a:cubicBezTo>
                  <a:cubicBezTo>
                    <a:pt x="712" y="6114"/>
                    <a:pt x="814" y="6165"/>
                    <a:pt x="915" y="6165"/>
                  </a:cubicBezTo>
                  <a:cubicBezTo>
                    <a:pt x="966" y="6165"/>
                    <a:pt x="1017" y="6114"/>
                    <a:pt x="1068" y="6114"/>
                  </a:cubicBezTo>
                  <a:cubicBezTo>
                    <a:pt x="1220" y="6012"/>
                    <a:pt x="1271" y="5809"/>
                    <a:pt x="1170" y="5657"/>
                  </a:cubicBezTo>
                  <a:cubicBezTo>
                    <a:pt x="712" y="4894"/>
                    <a:pt x="966" y="3877"/>
                    <a:pt x="1526" y="3166"/>
                  </a:cubicBezTo>
                  <a:cubicBezTo>
                    <a:pt x="1576" y="3064"/>
                    <a:pt x="1627" y="2962"/>
                    <a:pt x="1678" y="2911"/>
                  </a:cubicBezTo>
                  <a:cubicBezTo>
                    <a:pt x="1932" y="2556"/>
                    <a:pt x="2186" y="2251"/>
                    <a:pt x="2339" y="1793"/>
                  </a:cubicBezTo>
                  <a:cubicBezTo>
                    <a:pt x="2441" y="1590"/>
                    <a:pt x="2491" y="1386"/>
                    <a:pt x="2542" y="1183"/>
                  </a:cubicBezTo>
                  <a:cubicBezTo>
                    <a:pt x="2949" y="1590"/>
                    <a:pt x="3457" y="1895"/>
                    <a:pt x="3508" y="1946"/>
                  </a:cubicBezTo>
                  <a:cubicBezTo>
                    <a:pt x="3559" y="1996"/>
                    <a:pt x="3559" y="1996"/>
                    <a:pt x="3610" y="1996"/>
                  </a:cubicBezTo>
                  <a:cubicBezTo>
                    <a:pt x="5643" y="2606"/>
                    <a:pt x="6152" y="3776"/>
                    <a:pt x="6304" y="4386"/>
                  </a:cubicBezTo>
                  <a:cubicBezTo>
                    <a:pt x="6304" y="4554"/>
                    <a:pt x="6409" y="4653"/>
                    <a:pt x="6560" y="4653"/>
                  </a:cubicBezTo>
                  <a:cubicBezTo>
                    <a:pt x="6592" y="4653"/>
                    <a:pt x="6625" y="4649"/>
                    <a:pt x="6660" y="4640"/>
                  </a:cubicBezTo>
                  <a:cubicBezTo>
                    <a:pt x="6812" y="4640"/>
                    <a:pt x="6914" y="4437"/>
                    <a:pt x="6914" y="4284"/>
                  </a:cubicBezTo>
                  <a:cubicBezTo>
                    <a:pt x="6812" y="3674"/>
                    <a:pt x="6253" y="2149"/>
                    <a:pt x="3813" y="1386"/>
                  </a:cubicBezTo>
                  <a:cubicBezTo>
                    <a:pt x="3457" y="1183"/>
                    <a:pt x="2746" y="624"/>
                    <a:pt x="2644" y="217"/>
                  </a:cubicBezTo>
                  <a:cubicBezTo>
                    <a:pt x="2602" y="92"/>
                    <a:pt x="2491" y="1"/>
                    <a:pt x="234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75" name="Google Shape;1175;p26"/>
            <p:cNvSpPr/>
            <p:nvPr/>
          </p:nvSpPr>
          <p:spPr>
            <a:xfrm>
              <a:off x="16552150" y="583250"/>
              <a:ext cx="160175" cy="153175"/>
            </a:xfrm>
            <a:custGeom>
              <a:avLst/>
              <a:gdLst/>
              <a:ahLst/>
              <a:cxnLst/>
              <a:rect l="l" t="t" r="r" b="b"/>
              <a:pathLst>
                <a:path w="6407" h="6127" extrusionOk="0">
                  <a:moveTo>
                    <a:pt x="350" y="0"/>
                  </a:moveTo>
                  <a:cubicBezTo>
                    <a:pt x="268" y="0"/>
                    <a:pt x="179" y="26"/>
                    <a:pt x="102" y="77"/>
                  </a:cubicBezTo>
                  <a:cubicBezTo>
                    <a:pt x="1" y="229"/>
                    <a:pt x="1" y="433"/>
                    <a:pt x="102" y="534"/>
                  </a:cubicBezTo>
                  <a:cubicBezTo>
                    <a:pt x="306" y="738"/>
                    <a:pt x="407" y="1449"/>
                    <a:pt x="458" y="1703"/>
                  </a:cubicBezTo>
                  <a:cubicBezTo>
                    <a:pt x="560" y="2110"/>
                    <a:pt x="509" y="2415"/>
                    <a:pt x="458" y="2822"/>
                  </a:cubicBezTo>
                  <a:cubicBezTo>
                    <a:pt x="407" y="2924"/>
                    <a:pt x="407" y="3025"/>
                    <a:pt x="407" y="3127"/>
                  </a:cubicBezTo>
                  <a:cubicBezTo>
                    <a:pt x="306" y="4245"/>
                    <a:pt x="662" y="5567"/>
                    <a:pt x="1729" y="6075"/>
                  </a:cubicBezTo>
                  <a:cubicBezTo>
                    <a:pt x="1780" y="6126"/>
                    <a:pt x="1831" y="6126"/>
                    <a:pt x="1882" y="6126"/>
                  </a:cubicBezTo>
                  <a:cubicBezTo>
                    <a:pt x="1983" y="6126"/>
                    <a:pt x="2085" y="6075"/>
                    <a:pt x="2136" y="5974"/>
                  </a:cubicBezTo>
                  <a:cubicBezTo>
                    <a:pt x="2237" y="5821"/>
                    <a:pt x="2187" y="5618"/>
                    <a:pt x="2034" y="5516"/>
                  </a:cubicBezTo>
                  <a:cubicBezTo>
                    <a:pt x="1221" y="5160"/>
                    <a:pt x="967" y="4042"/>
                    <a:pt x="1017" y="3178"/>
                  </a:cubicBezTo>
                  <a:cubicBezTo>
                    <a:pt x="1068" y="3076"/>
                    <a:pt x="1068" y="2974"/>
                    <a:pt x="1068" y="2873"/>
                  </a:cubicBezTo>
                  <a:cubicBezTo>
                    <a:pt x="1119" y="2466"/>
                    <a:pt x="1170" y="2059"/>
                    <a:pt x="1119" y="1602"/>
                  </a:cubicBezTo>
                  <a:cubicBezTo>
                    <a:pt x="1068" y="1398"/>
                    <a:pt x="1017" y="1195"/>
                    <a:pt x="967" y="992"/>
                  </a:cubicBezTo>
                  <a:lnTo>
                    <a:pt x="967" y="992"/>
                  </a:lnTo>
                  <a:cubicBezTo>
                    <a:pt x="1526" y="1144"/>
                    <a:pt x="2085" y="1144"/>
                    <a:pt x="2187" y="1144"/>
                  </a:cubicBezTo>
                  <a:lnTo>
                    <a:pt x="2288" y="1144"/>
                  </a:lnTo>
                  <a:cubicBezTo>
                    <a:pt x="2758" y="1041"/>
                    <a:pt x="3174" y="997"/>
                    <a:pt x="3541" y="997"/>
                  </a:cubicBezTo>
                  <a:cubicBezTo>
                    <a:pt x="4800" y="997"/>
                    <a:pt x="5481" y="1513"/>
                    <a:pt x="5796" y="1907"/>
                  </a:cubicBezTo>
                  <a:cubicBezTo>
                    <a:pt x="5852" y="1963"/>
                    <a:pt x="5938" y="2003"/>
                    <a:pt x="6030" y="2003"/>
                  </a:cubicBezTo>
                  <a:cubicBezTo>
                    <a:pt x="6106" y="2003"/>
                    <a:pt x="6185" y="1976"/>
                    <a:pt x="6254" y="1907"/>
                  </a:cubicBezTo>
                  <a:cubicBezTo>
                    <a:pt x="6355" y="1805"/>
                    <a:pt x="6406" y="1602"/>
                    <a:pt x="6304" y="1500"/>
                  </a:cubicBezTo>
                  <a:cubicBezTo>
                    <a:pt x="5981" y="1096"/>
                    <a:pt x="5144" y="371"/>
                    <a:pt x="3564" y="371"/>
                  </a:cubicBezTo>
                  <a:cubicBezTo>
                    <a:pt x="3156" y="371"/>
                    <a:pt x="2698" y="419"/>
                    <a:pt x="2187" y="534"/>
                  </a:cubicBezTo>
                  <a:cubicBezTo>
                    <a:pt x="1678" y="483"/>
                    <a:pt x="814" y="382"/>
                    <a:pt x="560" y="77"/>
                  </a:cubicBezTo>
                  <a:cubicBezTo>
                    <a:pt x="509" y="26"/>
                    <a:pt x="433" y="0"/>
                    <a:pt x="35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76" name="Google Shape;1176;p26"/>
            <p:cNvSpPr/>
            <p:nvPr/>
          </p:nvSpPr>
          <p:spPr>
            <a:xfrm>
              <a:off x="16468275" y="684100"/>
              <a:ext cx="158900" cy="161625"/>
            </a:xfrm>
            <a:custGeom>
              <a:avLst/>
              <a:gdLst/>
              <a:ahLst/>
              <a:cxnLst/>
              <a:rect l="l" t="t" r="r" b="b"/>
              <a:pathLst>
                <a:path w="6356" h="6465" extrusionOk="0">
                  <a:moveTo>
                    <a:pt x="5113" y="1"/>
                  </a:moveTo>
                  <a:cubicBezTo>
                    <a:pt x="4347" y="1"/>
                    <a:pt x="3289" y="274"/>
                    <a:pt x="2085" y="1380"/>
                  </a:cubicBezTo>
                  <a:cubicBezTo>
                    <a:pt x="1727" y="1559"/>
                    <a:pt x="1016" y="1856"/>
                    <a:pt x="608" y="1856"/>
                  </a:cubicBezTo>
                  <a:cubicBezTo>
                    <a:pt x="551" y="1856"/>
                    <a:pt x="501" y="1850"/>
                    <a:pt x="458" y="1838"/>
                  </a:cubicBezTo>
                  <a:cubicBezTo>
                    <a:pt x="431" y="1829"/>
                    <a:pt x="402" y="1825"/>
                    <a:pt x="373" y="1825"/>
                  </a:cubicBezTo>
                  <a:cubicBezTo>
                    <a:pt x="238" y="1825"/>
                    <a:pt x="93" y="1916"/>
                    <a:pt x="51" y="2041"/>
                  </a:cubicBezTo>
                  <a:cubicBezTo>
                    <a:pt x="1" y="2245"/>
                    <a:pt x="102" y="2397"/>
                    <a:pt x="306" y="2448"/>
                  </a:cubicBezTo>
                  <a:cubicBezTo>
                    <a:pt x="458" y="2499"/>
                    <a:pt x="763" y="2753"/>
                    <a:pt x="1170" y="3312"/>
                  </a:cubicBezTo>
                  <a:cubicBezTo>
                    <a:pt x="1424" y="3566"/>
                    <a:pt x="1576" y="3871"/>
                    <a:pt x="1678" y="4227"/>
                  </a:cubicBezTo>
                  <a:cubicBezTo>
                    <a:pt x="1729" y="4329"/>
                    <a:pt x="1780" y="4431"/>
                    <a:pt x="1831" y="4532"/>
                  </a:cubicBezTo>
                  <a:cubicBezTo>
                    <a:pt x="2288" y="5498"/>
                    <a:pt x="3203" y="6464"/>
                    <a:pt x="4322" y="6464"/>
                  </a:cubicBezTo>
                  <a:lnTo>
                    <a:pt x="4474" y="6464"/>
                  </a:lnTo>
                  <a:cubicBezTo>
                    <a:pt x="4627" y="6464"/>
                    <a:pt x="4779" y="6312"/>
                    <a:pt x="4779" y="6108"/>
                  </a:cubicBezTo>
                  <a:cubicBezTo>
                    <a:pt x="4728" y="5956"/>
                    <a:pt x="4576" y="5803"/>
                    <a:pt x="4423" y="5803"/>
                  </a:cubicBezTo>
                  <a:cubicBezTo>
                    <a:pt x="4394" y="5805"/>
                    <a:pt x="4365" y="5806"/>
                    <a:pt x="4337" y="5806"/>
                  </a:cubicBezTo>
                  <a:cubicBezTo>
                    <a:pt x="3463" y="5806"/>
                    <a:pt x="2784" y="5066"/>
                    <a:pt x="2390" y="4278"/>
                  </a:cubicBezTo>
                  <a:cubicBezTo>
                    <a:pt x="2390" y="4176"/>
                    <a:pt x="2339" y="4075"/>
                    <a:pt x="2288" y="3973"/>
                  </a:cubicBezTo>
                  <a:cubicBezTo>
                    <a:pt x="2136" y="3617"/>
                    <a:pt x="1983" y="3261"/>
                    <a:pt x="1678" y="2855"/>
                  </a:cubicBezTo>
                  <a:cubicBezTo>
                    <a:pt x="1526" y="2702"/>
                    <a:pt x="1373" y="2550"/>
                    <a:pt x="1221" y="2397"/>
                  </a:cubicBezTo>
                  <a:cubicBezTo>
                    <a:pt x="1780" y="2245"/>
                    <a:pt x="2288" y="1990"/>
                    <a:pt x="2390" y="1940"/>
                  </a:cubicBezTo>
                  <a:cubicBezTo>
                    <a:pt x="2441" y="1940"/>
                    <a:pt x="2441" y="1940"/>
                    <a:pt x="2441" y="1889"/>
                  </a:cubicBezTo>
                  <a:cubicBezTo>
                    <a:pt x="3533" y="899"/>
                    <a:pt x="4442" y="642"/>
                    <a:pt x="5106" y="642"/>
                  </a:cubicBezTo>
                  <a:cubicBezTo>
                    <a:pt x="5431" y="642"/>
                    <a:pt x="5697" y="704"/>
                    <a:pt x="5898" y="770"/>
                  </a:cubicBezTo>
                  <a:cubicBezTo>
                    <a:pt x="5925" y="779"/>
                    <a:pt x="5953" y="784"/>
                    <a:pt x="5982" y="784"/>
                  </a:cubicBezTo>
                  <a:cubicBezTo>
                    <a:pt x="6117" y="784"/>
                    <a:pt x="6262" y="693"/>
                    <a:pt x="6304" y="567"/>
                  </a:cubicBezTo>
                  <a:cubicBezTo>
                    <a:pt x="6355" y="415"/>
                    <a:pt x="6253" y="211"/>
                    <a:pt x="6101" y="160"/>
                  </a:cubicBezTo>
                  <a:cubicBezTo>
                    <a:pt x="5881" y="87"/>
                    <a:pt x="5543" y="1"/>
                    <a:pt x="511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77" name="Google Shape;1177;p26"/>
            <p:cNvSpPr/>
            <p:nvPr/>
          </p:nvSpPr>
          <p:spPr>
            <a:xfrm>
              <a:off x="16469550" y="791975"/>
              <a:ext cx="156350" cy="165575"/>
            </a:xfrm>
            <a:custGeom>
              <a:avLst/>
              <a:gdLst/>
              <a:ahLst/>
              <a:cxnLst/>
              <a:rect l="l" t="t" r="r" b="b"/>
              <a:pathLst>
                <a:path w="6254" h="6623" extrusionOk="0">
                  <a:moveTo>
                    <a:pt x="4421" y="1"/>
                  </a:moveTo>
                  <a:cubicBezTo>
                    <a:pt x="4390" y="1"/>
                    <a:pt x="4356" y="5"/>
                    <a:pt x="4321" y="14"/>
                  </a:cubicBezTo>
                  <a:cubicBezTo>
                    <a:pt x="3711" y="116"/>
                    <a:pt x="2237" y="624"/>
                    <a:pt x="1475" y="3064"/>
                  </a:cubicBezTo>
                  <a:cubicBezTo>
                    <a:pt x="1220" y="3420"/>
                    <a:pt x="661" y="4132"/>
                    <a:pt x="305" y="4233"/>
                  </a:cubicBezTo>
                  <a:cubicBezTo>
                    <a:pt x="102" y="4284"/>
                    <a:pt x="0" y="4488"/>
                    <a:pt x="51" y="4640"/>
                  </a:cubicBezTo>
                  <a:cubicBezTo>
                    <a:pt x="93" y="4766"/>
                    <a:pt x="238" y="4857"/>
                    <a:pt x="373" y="4857"/>
                  </a:cubicBezTo>
                  <a:cubicBezTo>
                    <a:pt x="402" y="4857"/>
                    <a:pt x="431" y="4852"/>
                    <a:pt x="458" y="4843"/>
                  </a:cubicBezTo>
                  <a:cubicBezTo>
                    <a:pt x="481" y="4839"/>
                    <a:pt x="507" y="4837"/>
                    <a:pt x="535" y="4837"/>
                  </a:cubicBezTo>
                  <a:cubicBezTo>
                    <a:pt x="827" y="4837"/>
                    <a:pt x="1396" y="5056"/>
                    <a:pt x="1627" y="5148"/>
                  </a:cubicBezTo>
                  <a:cubicBezTo>
                    <a:pt x="1983" y="5301"/>
                    <a:pt x="2237" y="5453"/>
                    <a:pt x="2542" y="5708"/>
                  </a:cubicBezTo>
                  <a:cubicBezTo>
                    <a:pt x="2644" y="5758"/>
                    <a:pt x="2746" y="5860"/>
                    <a:pt x="2847" y="5911"/>
                  </a:cubicBezTo>
                  <a:cubicBezTo>
                    <a:pt x="3406" y="6318"/>
                    <a:pt x="4118" y="6623"/>
                    <a:pt x="4830" y="6623"/>
                  </a:cubicBezTo>
                  <a:cubicBezTo>
                    <a:pt x="5287" y="6623"/>
                    <a:pt x="5694" y="6470"/>
                    <a:pt x="6050" y="6267"/>
                  </a:cubicBezTo>
                  <a:cubicBezTo>
                    <a:pt x="6202" y="6165"/>
                    <a:pt x="6253" y="5962"/>
                    <a:pt x="6152" y="5809"/>
                  </a:cubicBezTo>
                  <a:cubicBezTo>
                    <a:pt x="6086" y="5711"/>
                    <a:pt x="5978" y="5655"/>
                    <a:pt x="5868" y="5655"/>
                  </a:cubicBezTo>
                  <a:cubicBezTo>
                    <a:pt x="5808" y="5655"/>
                    <a:pt x="5748" y="5672"/>
                    <a:pt x="5694" y="5708"/>
                  </a:cubicBezTo>
                  <a:cubicBezTo>
                    <a:pt x="5437" y="5891"/>
                    <a:pt x="5133" y="5969"/>
                    <a:pt x="4816" y="5969"/>
                  </a:cubicBezTo>
                  <a:cubicBezTo>
                    <a:pt x="4257" y="5969"/>
                    <a:pt x="3657" y="5727"/>
                    <a:pt x="3203" y="5403"/>
                  </a:cubicBezTo>
                  <a:cubicBezTo>
                    <a:pt x="3101" y="5352"/>
                    <a:pt x="3051" y="5250"/>
                    <a:pt x="2949" y="5199"/>
                  </a:cubicBezTo>
                  <a:cubicBezTo>
                    <a:pt x="2644" y="4945"/>
                    <a:pt x="2288" y="4691"/>
                    <a:pt x="1830" y="4538"/>
                  </a:cubicBezTo>
                  <a:cubicBezTo>
                    <a:pt x="1678" y="4488"/>
                    <a:pt x="1424" y="4386"/>
                    <a:pt x="1220" y="4335"/>
                  </a:cubicBezTo>
                  <a:cubicBezTo>
                    <a:pt x="1678" y="3928"/>
                    <a:pt x="1983" y="3471"/>
                    <a:pt x="2034" y="3369"/>
                  </a:cubicBezTo>
                  <a:cubicBezTo>
                    <a:pt x="2034" y="3369"/>
                    <a:pt x="2034" y="3318"/>
                    <a:pt x="2085" y="3318"/>
                  </a:cubicBezTo>
                  <a:cubicBezTo>
                    <a:pt x="2695" y="1234"/>
                    <a:pt x="3813" y="726"/>
                    <a:pt x="4474" y="624"/>
                  </a:cubicBezTo>
                  <a:cubicBezTo>
                    <a:pt x="4626" y="573"/>
                    <a:pt x="4728" y="421"/>
                    <a:pt x="4728" y="268"/>
                  </a:cubicBezTo>
                  <a:cubicBezTo>
                    <a:pt x="4686" y="100"/>
                    <a:pt x="4574" y="1"/>
                    <a:pt x="442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78" name="Google Shape;1178;p26"/>
            <p:cNvSpPr/>
            <p:nvPr/>
          </p:nvSpPr>
          <p:spPr>
            <a:xfrm>
              <a:off x="16554700" y="900975"/>
              <a:ext cx="155075" cy="158250"/>
            </a:xfrm>
            <a:custGeom>
              <a:avLst/>
              <a:gdLst/>
              <a:ahLst/>
              <a:cxnLst/>
              <a:rect l="l" t="t" r="r" b="b"/>
              <a:pathLst>
                <a:path w="6203" h="6330" extrusionOk="0">
                  <a:moveTo>
                    <a:pt x="1773" y="0"/>
                  </a:moveTo>
                  <a:cubicBezTo>
                    <a:pt x="1691" y="0"/>
                    <a:pt x="1602" y="26"/>
                    <a:pt x="1525" y="77"/>
                  </a:cubicBezTo>
                  <a:cubicBezTo>
                    <a:pt x="1068" y="483"/>
                    <a:pt x="0" y="1653"/>
                    <a:pt x="560" y="4194"/>
                  </a:cubicBezTo>
                  <a:cubicBezTo>
                    <a:pt x="560" y="4601"/>
                    <a:pt x="407" y="5516"/>
                    <a:pt x="153" y="5770"/>
                  </a:cubicBezTo>
                  <a:cubicBezTo>
                    <a:pt x="0" y="5923"/>
                    <a:pt x="0" y="6126"/>
                    <a:pt x="153" y="6228"/>
                  </a:cubicBezTo>
                  <a:cubicBezTo>
                    <a:pt x="204" y="6279"/>
                    <a:pt x="305" y="6329"/>
                    <a:pt x="356" y="6329"/>
                  </a:cubicBezTo>
                  <a:cubicBezTo>
                    <a:pt x="458" y="6329"/>
                    <a:pt x="509" y="6279"/>
                    <a:pt x="610" y="6228"/>
                  </a:cubicBezTo>
                  <a:cubicBezTo>
                    <a:pt x="763" y="6075"/>
                    <a:pt x="1525" y="5923"/>
                    <a:pt x="1780" y="5872"/>
                  </a:cubicBezTo>
                  <a:cubicBezTo>
                    <a:pt x="1884" y="5857"/>
                    <a:pt x="1988" y="5851"/>
                    <a:pt x="2092" y="5851"/>
                  </a:cubicBezTo>
                  <a:cubicBezTo>
                    <a:pt x="2344" y="5851"/>
                    <a:pt x="2596" y="5887"/>
                    <a:pt x="2847" y="5923"/>
                  </a:cubicBezTo>
                  <a:lnTo>
                    <a:pt x="3203" y="5923"/>
                  </a:lnTo>
                  <a:cubicBezTo>
                    <a:pt x="3347" y="5943"/>
                    <a:pt x="3495" y="5954"/>
                    <a:pt x="3646" y="5954"/>
                  </a:cubicBezTo>
                  <a:cubicBezTo>
                    <a:pt x="4613" y="5954"/>
                    <a:pt x="5668" y="5525"/>
                    <a:pt x="6152" y="4601"/>
                  </a:cubicBezTo>
                  <a:cubicBezTo>
                    <a:pt x="6202" y="4449"/>
                    <a:pt x="6152" y="4296"/>
                    <a:pt x="5999" y="4194"/>
                  </a:cubicBezTo>
                  <a:cubicBezTo>
                    <a:pt x="5956" y="4166"/>
                    <a:pt x="5910" y="4153"/>
                    <a:pt x="5864" y="4153"/>
                  </a:cubicBezTo>
                  <a:cubicBezTo>
                    <a:pt x="5745" y="4153"/>
                    <a:pt x="5629" y="4237"/>
                    <a:pt x="5592" y="4347"/>
                  </a:cubicBezTo>
                  <a:cubicBezTo>
                    <a:pt x="5236" y="5015"/>
                    <a:pt x="4373" y="5332"/>
                    <a:pt x="3583" y="5332"/>
                  </a:cubicBezTo>
                  <a:cubicBezTo>
                    <a:pt x="3471" y="5332"/>
                    <a:pt x="3361" y="5325"/>
                    <a:pt x="3254" y="5313"/>
                  </a:cubicBezTo>
                  <a:cubicBezTo>
                    <a:pt x="3152" y="5313"/>
                    <a:pt x="3051" y="5262"/>
                    <a:pt x="2949" y="5262"/>
                  </a:cubicBezTo>
                  <a:cubicBezTo>
                    <a:pt x="2714" y="5233"/>
                    <a:pt x="2479" y="5203"/>
                    <a:pt x="2225" y="5203"/>
                  </a:cubicBezTo>
                  <a:cubicBezTo>
                    <a:pt x="2039" y="5203"/>
                    <a:pt x="1842" y="5219"/>
                    <a:pt x="1627" y="5262"/>
                  </a:cubicBezTo>
                  <a:cubicBezTo>
                    <a:pt x="1424" y="5313"/>
                    <a:pt x="1220" y="5313"/>
                    <a:pt x="1017" y="5364"/>
                  </a:cubicBezTo>
                  <a:cubicBezTo>
                    <a:pt x="1170" y="4855"/>
                    <a:pt x="1220" y="4245"/>
                    <a:pt x="1220" y="4144"/>
                  </a:cubicBezTo>
                  <a:cubicBezTo>
                    <a:pt x="1220" y="4144"/>
                    <a:pt x="1220" y="4093"/>
                    <a:pt x="1220" y="4093"/>
                  </a:cubicBezTo>
                  <a:cubicBezTo>
                    <a:pt x="712" y="1958"/>
                    <a:pt x="1475" y="941"/>
                    <a:pt x="1932" y="534"/>
                  </a:cubicBezTo>
                  <a:cubicBezTo>
                    <a:pt x="2085" y="433"/>
                    <a:pt x="2085" y="229"/>
                    <a:pt x="1983" y="77"/>
                  </a:cubicBezTo>
                  <a:cubicBezTo>
                    <a:pt x="1932" y="26"/>
                    <a:pt x="1856" y="0"/>
                    <a:pt x="177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79" name="Google Shape;1179;p26"/>
            <p:cNvSpPr/>
            <p:nvPr/>
          </p:nvSpPr>
          <p:spPr>
            <a:xfrm>
              <a:off x="16648750" y="986275"/>
              <a:ext cx="171600" cy="155550"/>
            </a:xfrm>
            <a:custGeom>
              <a:avLst/>
              <a:gdLst/>
              <a:ahLst/>
              <a:cxnLst/>
              <a:rect l="l" t="t" r="r" b="b"/>
              <a:pathLst>
                <a:path w="6864" h="6222" extrusionOk="0">
                  <a:moveTo>
                    <a:pt x="773" y="1"/>
                  </a:moveTo>
                  <a:cubicBezTo>
                    <a:pt x="642" y="1"/>
                    <a:pt x="547" y="58"/>
                    <a:pt x="509" y="172"/>
                  </a:cubicBezTo>
                  <a:cubicBezTo>
                    <a:pt x="305" y="782"/>
                    <a:pt x="0" y="2358"/>
                    <a:pt x="1729" y="4239"/>
                  </a:cubicBezTo>
                  <a:cubicBezTo>
                    <a:pt x="1932" y="4697"/>
                    <a:pt x="2237" y="5459"/>
                    <a:pt x="2135" y="5815"/>
                  </a:cubicBezTo>
                  <a:cubicBezTo>
                    <a:pt x="2085" y="6018"/>
                    <a:pt x="2186" y="6171"/>
                    <a:pt x="2390" y="6222"/>
                  </a:cubicBezTo>
                  <a:lnTo>
                    <a:pt x="2440" y="6222"/>
                  </a:lnTo>
                  <a:cubicBezTo>
                    <a:pt x="2593" y="6222"/>
                    <a:pt x="2745" y="6120"/>
                    <a:pt x="2745" y="6018"/>
                  </a:cubicBezTo>
                  <a:cubicBezTo>
                    <a:pt x="2847" y="5764"/>
                    <a:pt x="3406" y="5256"/>
                    <a:pt x="3610" y="5103"/>
                  </a:cubicBezTo>
                  <a:cubicBezTo>
                    <a:pt x="3915" y="4849"/>
                    <a:pt x="4220" y="4748"/>
                    <a:pt x="4576" y="4595"/>
                  </a:cubicBezTo>
                  <a:cubicBezTo>
                    <a:pt x="4677" y="4544"/>
                    <a:pt x="4779" y="4493"/>
                    <a:pt x="4881" y="4443"/>
                  </a:cubicBezTo>
                  <a:cubicBezTo>
                    <a:pt x="5846" y="4036"/>
                    <a:pt x="6863" y="3019"/>
                    <a:pt x="6761" y="1850"/>
                  </a:cubicBezTo>
                  <a:cubicBezTo>
                    <a:pt x="6761" y="1647"/>
                    <a:pt x="6609" y="1545"/>
                    <a:pt x="6456" y="1545"/>
                  </a:cubicBezTo>
                  <a:cubicBezTo>
                    <a:pt x="6253" y="1545"/>
                    <a:pt x="6151" y="1697"/>
                    <a:pt x="6151" y="1850"/>
                  </a:cubicBezTo>
                  <a:cubicBezTo>
                    <a:pt x="6202" y="2765"/>
                    <a:pt x="5389" y="3528"/>
                    <a:pt x="4626" y="3883"/>
                  </a:cubicBezTo>
                  <a:cubicBezTo>
                    <a:pt x="4525" y="3934"/>
                    <a:pt x="4423" y="3985"/>
                    <a:pt x="4321" y="3985"/>
                  </a:cubicBezTo>
                  <a:cubicBezTo>
                    <a:pt x="3965" y="4138"/>
                    <a:pt x="3559" y="4341"/>
                    <a:pt x="3203" y="4646"/>
                  </a:cubicBezTo>
                  <a:cubicBezTo>
                    <a:pt x="3050" y="4748"/>
                    <a:pt x="2847" y="4900"/>
                    <a:pt x="2695" y="5053"/>
                  </a:cubicBezTo>
                  <a:cubicBezTo>
                    <a:pt x="2593" y="4493"/>
                    <a:pt x="2288" y="3985"/>
                    <a:pt x="2288" y="3883"/>
                  </a:cubicBezTo>
                  <a:cubicBezTo>
                    <a:pt x="2237" y="3883"/>
                    <a:pt x="2237" y="3833"/>
                    <a:pt x="2237" y="3833"/>
                  </a:cubicBezTo>
                  <a:cubicBezTo>
                    <a:pt x="712" y="2257"/>
                    <a:pt x="864" y="986"/>
                    <a:pt x="1068" y="427"/>
                  </a:cubicBezTo>
                  <a:cubicBezTo>
                    <a:pt x="1169" y="223"/>
                    <a:pt x="1068" y="71"/>
                    <a:pt x="915" y="20"/>
                  </a:cubicBezTo>
                  <a:cubicBezTo>
                    <a:pt x="864" y="7"/>
                    <a:pt x="817" y="1"/>
                    <a:pt x="77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80" name="Google Shape;1180;p26"/>
            <p:cNvSpPr/>
            <p:nvPr/>
          </p:nvSpPr>
          <p:spPr>
            <a:xfrm>
              <a:off x="16763125" y="986700"/>
              <a:ext cx="174150" cy="153850"/>
            </a:xfrm>
            <a:custGeom>
              <a:avLst/>
              <a:gdLst/>
              <a:ahLst/>
              <a:cxnLst/>
              <a:rect l="l" t="t" r="r" b="b"/>
              <a:pathLst>
                <a:path w="6966" h="6154" extrusionOk="0">
                  <a:moveTo>
                    <a:pt x="6021" y="1"/>
                  </a:moveTo>
                  <a:cubicBezTo>
                    <a:pt x="5961" y="1"/>
                    <a:pt x="5901" y="18"/>
                    <a:pt x="5847" y="54"/>
                  </a:cubicBezTo>
                  <a:cubicBezTo>
                    <a:pt x="5745" y="155"/>
                    <a:pt x="5694" y="359"/>
                    <a:pt x="5796" y="511"/>
                  </a:cubicBezTo>
                  <a:cubicBezTo>
                    <a:pt x="6253" y="1274"/>
                    <a:pt x="5948" y="2290"/>
                    <a:pt x="5440" y="3002"/>
                  </a:cubicBezTo>
                  <a:cubicBezTo>
                    <a:pt x="5389" y="3104"/>
                    <a:pt x="5338" y="3206"/>
                    <a:pt x="5287" y="3256"/>
                  </a:cubicBezTo>
                  <a:cubicBezTo>
                    <a:pt x="5033" y="3612"/>
                    <a:pt x="4779" y="3917"/>
                    <a:pt x="4627" y="4375"/>
                  </a:cubicBezTo>
                  <a:cubicBezTo>
                    <a:pt x="4525" y="4578"/>
                    <a:pt x="4474" y="4781"/>
                    <a:pt x="4423" y="4985"/>
                  </a:cubicBezTo>
                  <a:cubicBezTo>
                    <a:pt x="4017" y="4578"/>
                    <a:pt x="3508" y="4273"/>
                    <a:pt x="3457" y="4222"/>
                  </a:cubicBezTo>
                  <a:cubicBezTo>
                    <a:pt x="3407" y="4171"/>
                    <a:pt x="3407" y="4171"/>
                    <a:pt x="3356" y="4171"/>
                  </a:cubicBezTo>
                  <a:cubicBezTo>
                    <a:pt x="1271" y="3561"/>
                    <a:pt x="814" y="2392"/>
                    <a:pt x="661" y="1782"/>
                  </a:cubicBezTo>
                  <a:cubicBezTo>
                    <a:pt x="661" y="1614"/>
                    <a:pt x="522" y="1515"/>
                    <a:pt x="387" y="1515"/>
                  </a:cubicBezTo>
                  <a:cubicBezTo>
                    <a:pt x="359" y="1515"/>
                    <a:pt x="332" y="1519"/>
                    <a:pt x="306" y="1528"/>
                  </a:cubicBezTo>
                  <a:cubicBezTo>
                    <a:pt x="153" y="1528"/>
                    <a:pt x="1" y="1731"/>
                    <a:pt x="51" y="1884"/>
                  </a:cubicBezTo>
                  <a:cubicBezTo>
                    <a:pt x="204" y="2646"/>
                    <a:pt x="763" y="4019"/>
                    <a:pt x="3152" y="4781"/>
                  </a:cubicBezTo>
                  <a:cubicBezTo>
                    <a:pt x="3508" y="4985"/>
                    <a:pt x="4220" y="5544"/>
                    <a:pt x="4322" y="5951"/>
                  </a:cubicBezTo>
                  <a:cubicBezTo>
                    <a:pt x="4322" y="6103"/>
                    <a:pt x="4474" y="6154"/>
                    <a:pt x="4627" y="6154"/>
                  </a:cubicBezTo>
                  <a:lnTo>
                    <a:pt x="4677" y="6154"/>
                  </a:lnTo>
                  <a:cubicBezTo>
                    <a:pt x="4881" y="6103"/>
                    <a:pt x="4982" y="5951"/>
                    <a:pt x="4932" y="5798"/>
                  </a:cubicBezTo>
                  <a:cubicBezTo>
                    <a:pt x="4881" y="5595"/>
                    <a:pt x="4982" y="5239"/>
                    <a:pt x="5186" y="4578"/>
                  </a:cubicBezTo>
                  <a:cubicBezTo>
                    <a:pt x="5338" y="4222"/>
                    <a:pt x="5542" y="3968"/>
                    <a:pt x="5796" y="3663"/>
                  </a:cubicBezTo>
                  <a:cubicBezTo>
                    <a:pt x="5847" y="3561"/>
                    <a:pt x="5898" y="3460"/>
                    <a:pt x="5948" y="3409"/>
                  </a:cubicBezTo>
                  <a:cubicBezTo>
                    <a:pt x="6609" y="2494"/>
                    <a:pt x="6965" y="1172"/>
                    <a:pt x="6304" y="155"/>
                  </a:cubicBezTo>
                  <a:cubicBezTo>
                    <a:pt x="6239" y="57"/>
                    <a:pt x="6130" y="1"/>
                    <a:pt x="602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81" name="Google Shape;1181;p26"/>
            <p:cNvSpPr/>
            <p:nvPr/>
          </p:nvSpPr>
          <p:spPr>
            <a:xfrm>
              <a:off x="16872425" y="902400"/>
              <a:ext cx="160150" cy="153000"/>
            </a:xfrm>
            <a:custGeom>
              <a:avLst/>
              <a:gdLst/>
              <a:ahLst/>
              <a:cxnLst/>
              <a:rect l="l" t="t" r="r" b="b"/>
              <a:pathLst>
                <a:path w="6406" h="6120" extrusionOk="0">
                  <a:moveTo>
                    <a:pt x="4556" y="1"/>
                  </a:moveTo>
                  <a:cubicBezTo>
                    <a:pt x="4430" y="1"/>
                    <a:pt x="4296" y="58"/>
                    <a:pt x="4220" y="172"/>
                  </a:cubicBezTo>
                  <a:cubicBezTo>
                    <a:pt x="4169" y="325"/>
                    <a:pt x="4220" y="528"/>
                    <a:pt x="4372" y="630"/>
                  </a:cubicBezTo>
                  <a:cubicBezTo>
                    <a:pt x="5186" y="986"/>
                    <a:pt x="5440" y="2053"/>
                    <a:pt x="5338" y="2968"/>
                  </a:cubicBezTo>
                  <a:cubicBezTo>
                    <a:pt x="5338" y="3070"/>
                    <a:pt x="5338" y="3172"/>
                    <a:pt x="5338" y="3273"/>
                  </a:cubicBezTo>
                  <a:cubicBezTo>
                    <a:pt x="5287" y="3680"/>
                    <a:pt x="5237" y="4087"/>
                    <a:pt x="5287" y="4544"/>
                  </a:cubicBezTo>
                  <a:cubicBezTo>
                    <a:pt x="5338" y="4747"/>
                    <a:pt x="5389" y="4951"/>
                    <a:pt x="5440" y="5154"/>
                  </a:cubicBezTo>
                  <a:cubicBezTo>
                    <a:pt x="4881" y="5002"/>
                    <a:pt x="4321" y="5002"/>
                    <a:pt x="4220" y="5002"/>
                  </a:cubicBezTo>
                  <a:lnTo>
                    <a:pt x="4118" y="5002"/>
                  </a:lnTo>
                  <a:cubicBezTo>
                    <a:pt x="3648" y="5105"/>
                    <a:pt x="3232" y="5148"/>
                    <a:pt x="2866" y="5148"/>
                  </a:cubicBezTo>
                  <a:cubicBezTo>
                    <a:pt x="1606" y="5148"/>
                    <a:pt x="925" y="4633"/>
                    <a:pt x="610" y="4239"/>
                  </a:cubicBezTo>
                  <a:cubicBezTo>
                    <a:pt x="555" y="4183"/>
                    <a:pt x="468" y="4143"/>
                    <a:pt x="377" y="4143"/>
                  </a:cubicBezTo>
                  <a:cubicBezTo>
                    <a:pt x="301" y="4143"/>
                    <a:pt x="222" y="4170"/>
                    <a:pt x="153" y="4239"/>
                  </a:cubicBezTo>
                  <a:cubicBezTo>
                    <a:pt x="0" y="4341"/>
                    <a:pt x="0" y="4544"/>
                    <a:pt x="102" y="4646"/>
                  </a:cubicBezTo>
                  <a:cubicBezTo>
                    <a:pt x="425" y="5050"/>
                    <a:pt x="1262" y="5775"/>
                    <a:pt x="2842" y="5775"/>
                  </a:cubicBezTo>
                  <a:cubicBezTo>
                    <a:pt x="3251" y="5775"/>
                    <a:pt x="3708" y="5726"/>
                    <a:pt x="4220" y="5612"/>
                  </a:cubicBezTo>
                  <a:cubicBezTo>
                    <a:pt x="4677" y="5662"/>
                    <a:pt x="5542" y="5764"/>
                    <a:pt x="5847" y="6069"/>
                  </a:cubicBezTo>
                  <a:cubicBezTo>
                    <a:pt x="5897" y="6120"/>
                    <a:pt x="5948" y="6120"/>
                    <a:pt x="6050" y="6120"/>
                  </a:cubicBezTo>
                  <a:cubicBezTo>
                    <a:pt x="6152" y="6120"/>
                    <a:pt x="6202" y="6120"/>
                    <a:pt x="6253" y="6069"/>
                  </a:cubicBezTo>
                  <a:cubicBezTo>
                    <a:pt x="6406" y="5917"/>
                    <a:pt x="6406" y="5713"/>
                    <a:pt x="6253" y="5612"/>
                  </a:cubicBezTo>
                  <a:cubicBezTo>
                    <a:pt x="6101" y="5408"/>
                    <a:pt x="5948" y="4697"/>
                    <a:pt x="5948" y="4392"/>
                  </a:cubicBezTo>
                  <a:cubicBezTo>
                    <a:pt x="5847" y="4036"/>
                    <a:pt x="5897" y="3731"/>
                    <a:pt x="5948" y="3324"/>
                  </a:cubicBezTo>
                  <a:cubicBezTo>
                    <a:pt x="5948" y="3222"/>
                    <a:pt x="5999" y="3121"/>
                    <a:pt x="5999" y="3019"/>
                  </a:cubicBezTo>
                  <a:cubicBezTo>
                    <a:pt x="6101" y="1901"/>
                    <a:pt x="5745" y="579"/>
                    <a:pt x="4677" y="20"/>
                  </a:cubicBezTo>
                  <a:cubicBezTo>
                    <a:pt x="4639" y="7"/>
                    <a:pt x="4598" y="1"/>
                    <a:pt x="455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82" name="Google Shape;1182;p26"/>
            <p:cNvSpPr/>
            <p:nvPr/>
          </p:nvSpPr>
          <p:spPr>
            <a:xfrm>
              <a:off x="16957575" y="793525"/>
              <a:ext cx="157625" cy="161475"/>
            </a:xfrm>
            <a:custGeom>
              <a:avLst/>
              <a:gdLst/>
              <a:ahLst/>
              <a:cxnLst/>
              <a:rect l="l" t="t" r="r" b="b"/>
              <a:pathLst>
                <a:path w="6305" h="6459" extrusionOk="0">
                  <a:moveTo>
                    <a:pt x="1970" y="1"/>
                  </a:moveTo>
                  <a:cubicBezTo>
                    <a:pt x="1940" y="1"/>
                    <a:pt x="1911" y="1"/>
                    <a:pt x="1881" y="3"/>
                  </a:cubicBezTo>
                  <a:cubicBezTo>
                    <a:pt x="1729" y="3"/>
                    <a:pt x="1576" y="155"/>
                    <a:pt x="1576" y="359"/>
                  </a:cubicBezTo>
                  <a:cubicBezTo>
                    <a:pt x="1576" y="511"/>
                    <a:pt x="1729" y="664"/>
                    <a:pt x="1932" y="664"/>
                  </a:cubicBezTo>
                  <a:cubicBezTo>
                    <a:pt x="1960" y="662"/>
                    <a:pt x="1987" y="661"/>
                    <a:pt x="2014" y="661"/>
                  </a:cubicBezTo>
                  <a:cubicBezTo>
                    <a:pt x="2844" y="661"/>
                    <a:pt x="3570" y="1401"/>
                    <a:pt x="3915" y="2189"/>
                  </a:cubicBezTo>
                  <a:cubicBezTo>
                    <a:pt x="3966" y="2290"/>
                    <a:pt x="4016" y="2392"/>
                    <a:pt x="4067" y="2443"/>
                  </a:cubicBezTo>
                  <a:cubicBezTo>
                    <a:pt x="4220" y="2850"/>
                    <a:pt x="4372" y="3205"/>
                    <a:pt x="4677" y="3612"/>
                  </a:cubicBezTo>
                  <a:cubicBezTo>
                    <a:pt x="4830" y="3765"/>
                    <a:pt x="4982" y="3917"/>
                    <a:pt x="5084" y="4070"/>
                  </a:cubicBezTo>
                  <a:cubicBezTo>
                    <a:pt x="4576" y="4222"/>
                    <a:pt x="4016" y="4476"/>
                    <a:pt x="3966" y="4527"/>
                  </a:cubicBezTo>
                  <a:cubicBezTo>
                    <a:pt x="3915" y="4527"/>
                    <a:pt x="3915" y="4527"/>
                    <a:pt x="3864" y="4578"/>
                  </a:cubicBezTo>
                  <a:cubicBezTo>
                    <a:pt x="2806" y="5568"/>
                    <a:pt x="1908" y="5824"/>
                    <a:pt x="1247" y="5824"/>
                  </a:cubicBezTo>
                  <a:cubicBezTo>
                    <a:pt x="924" y="5824"/>
                    <a:pt x="658" y="5763"/>
                    <a:pt x="458" y="5696"/>
                  </a:cubicBezTo>
                  <a:cubicBezTo>
                    <a:pt x="422" y="5684"/>
                    <a:pt x="383" y="5678"/>
                    <a:pt x="344" y="5678"/>
                  </a:cubicBezTo>
                  <a:cubicBezTo>
                    <a:pt x="218" y="5678"/>
                    <a:pt x="90" y="5744"/>
                    <a:pt x="51" y="5900"/>
                  </a:cubicBezTo>
                  <a:cubicBezTo>
                    <a:pt x="0" y="6052"/>
                    <a:pt x="102" y="6256"/>
                    <a:pt x="255" y="6306"/>
                  </a:cubicBezTo>
                  <a:cubicBezTo>
                    <a:pt x="458" y="6357"/>
                    <a:pt x="814" y="6459"/>
                    <a:pt x="1221" y="6459"/>
                  </a:cubicBezTo>
                  <a:cubicBezTo>
                    <a:pt x="1983" y="6459"/>
                    <a:pt x="3101" y="6154"/>
                    <a:pt x="4271" y="5036"/>
                  </a:cubicBezTo>
                  <a:cubicBezTo>
                    <a:pt x="4628" y="4902"/>
                    <a:pt x="5299" y="4611"/>
                    <a:pt x="5732" y="4611"/>
                  </a:cubicBezTo>
                  <a:cubicBezTo>
                    <a:pt x="5792" y="4611"/>
                    <a:pt x="5848" y="4616"/>
                    <a:pt x="5897" y="4629"/>
                  </a:cubicBezTo>
                  <a:cubicBezTo>
                    <a:pt x="5924" y="4638"/>
                    <a:pt x="5953" y="4642"/>
                    <a:pt x="5982" y="4642"/>
                  </a:cubicBezTo>
                  <a:cubicBezTo>
                    <a:pt x="6116" y="4642"/>
                    <a:pt x="6253" y="4551"/>
                    <a:pt x="6253" y="4426"/>
                  </a:cubicBezTo>
                  <a:cubicBezTo>
                    <a:pt x="6304" y="4222"/>
                    <a:pt x="6202" y="4070"/>
                    <a:pt x="6050" y="4019"/>
                  </a:cubicBezTo>
                  <a:cubicBezTo>
                    <a:pt x="5897" y="3968"/>
                    <a:pt x="5592" y="3714"/>
                    <a:pt x="5135" y="3155"/>
                  </a:cubicBezTo>
                  <a:cubicBezTo>
                    <a:pt x="4932" y="2900"/>
                    <a:pt x="4779" y="2595"/>
                    <a:pt x="4627" y="2240"/>
                  </a:cubicBezTo>
                  <a:cubicBezTo>
                    <a:pt x="4627" y="2138"/>
                    <a:pt x="4576" y="2036"/>
                    <a:pt x="4525" y="1935"/>
                  </a:cubicBezTo>
                  <a:cubicBezTo>
                    <a:pt x="4079" y="944"/>
                    <a:pt x="3102" y="1"/>
                    <a:pt x="197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83" name="Google Shape;1183;p26"/>
            <p:cNvSpPr/>
            <p:nvPr/>
          </p:nvSpPr>
          <p:spPr>
            <a:xfrm>
              <a:off x="16958850" y="681825"/>
              <a:ext cx="156350" cy="165150"/>
            </a:xfrm>
            <a:custGeom>
              <a:avLst/>
              <a:gdLst/>
              <a:ahLst/>
              <a:cxnLst/>
              <a:rect l="l" t="t" r="r" b="b"/>
              <a:pathLst>
                <a:path w="6254" h="6606" extrusionOk="0">
                  <a:moveTo>
                    <a:pt x="1410" y="1"/>
                  </a:moveTo>
                  <a:cubicBezTo>
                    <a:pt x="983" y="1"/>
                    <a:pt x="565" y="106"/>
                    <a:pt x="204" y="353"/>
                  </a:cubicBezTo>
                  <a:cubicBezTo>
                    <a:pt x="51" y="455"/>
                    <a:pt x="0" y="658"/>
                    <a:pt x="102" y="811"/>
                  </a:cubicBezTo>
                  <a:cubicBezTo>
                    <a:pt x="168" y="909"/>
                    <a:pt x="276" y="965"/>
                    <a:pt x="371" y="965"/>
                  </a:cubicBezTo>
                  <a:cubicBezTo>
                    <a:pt x="424" y="965"/>
                    <a:pt x="473" y="948"/>
                    <a:pt x="509" y="912"/>
                  </a:cubicBezTo>
                  <a:cubicBezTo>
                    <a:pt x="784" y="728"/>
                    <a:pt x="1100" y="651"/>
                    <a:pt x="1424" y="651"/>
                  </a:cubicBezTo>
                  <a:cubicBezTo>
                    <a:pt x="1997" y="651"/>
                    <a:pt x="2596" y="893"/>
                    <a:pt x="3050" y="1217"/>
                  </a:cubicBezTo>
                  <a:cubicBezTo>
                    <a:pt x="3101" y="1268"/>
                    <a:pt x="3203" y="1370"/>
                    <a:pt x="3305" y="1421"/>
                  </a:cubicBezTo>
                  <a:cubicBezTo>
                    <a:pt x="3610" y="1675"/>
                    <a:pt x="3915" y="1878"/>
                    <a:pt x="4372" y="2081"/>
                  </a:cubicBezTo>
                  <a:cubicBezTo>
                    <a:pt x="4576" y="2132"/>
                    <a:pt x="4779" y="2234"/>
                    <a:pt x="4982" y="2285"/>
                  </a:cubicBezTo>
                  <a:cubicBezTo>
                    <a:pt x="4576" y="2692"/>
                    <a:pt x="4271" y="3149"/>
                    <a:pt x="4220" y="3251"/>
                  </a:cubicBezTo>
                  <a:cubicBezTo>
                    <a:pt x="4220" y="3251"/>
                    <a:pt x="4220" y="3302"/>
                    <a:pt x="4169" y="3302"/>
                  </a:cubicBezTo>
                  <a:cubicBezTo>
                    <a:pt x="3559" y="5386"/>
                    <a:pt x="2440" y="5894"/>
                    <a:pt x="1780" y="5996"/>
                  </a:cubicBezTo>
                  <a:cubicBezTo>
                    <a:pt x="1627" y="6047"/>
                    <a:pt x="1525" y="6199"/>
                    <a:pt x="1525" y="6352"/>
                  </a:cubicBezTo>
                  <a:cubicBezTo>
                    <a:pt x="1576" y="6504"/>
                    <a:pt x="1678" y="6606"/>
                    <a:pt x="1830" y="6606"/>
                  </a:cubicBezTo>
                  <a:lnTo>
                    <a:pt x="1881" y="6606"/>
                  </a:lnTo>
                  <a:cubicBezTo>
                    <a:pt x="2542" y="6504"/>
                    <a:pt x="4016" y="5996"/>
                    <a:pt x="4779" y="3556"/>
                  </a:cubicBezTo>
                  <a:cubicBezTo>
                    <a:pt x="5033" y="3149"/>
                    <a:pt x="5592" y="2488"/>
                    <a:pt x="5948" y="2387"/>
                  </a:cubicBezTo>
                  <a:cubicBezTo>
                    <a:pt x="6151" y="2336"/>
                    <a:pt x="6253" y="2132"/>
                    <a:pt x="6202" y="1980"/>
                  </a:cubicBezTo>
                  <a:cubicBezTo>
                    <a:pt x="6160" y="1854"/>
                    <a:pt x="6015" y="1763"/>
                    <a:pt x="5880" y="1763"/>
                  </a:cubicBezTo>
                  <a:cubicBezTo>
                    <a:pt x="5851" y="1763"/>
                    <a:pt x="5823" y="1767"/>
                    <a:pt x="5796" y="1776"/>
                  </a:cubicBezTo>
                  <a:cubicBezTo>
                    <a:pt x="5643" y="1776"/>
                    <a:pt x="5236" y="1726"/>
                    <a:pt x="4576" y="1471"/>
                  </a:cubicBezTo>
                  <a:cubicBezTo>
                    <a:pt x="4271" y="1319"/>
                    <a:pt x="3965" y="1116"/>
                    <a:pt x="3660" y="912"/>
                  </a:cubicBezTo>
                  <a:cubicBezTo>
                    <a:pt x="3610" y="861"/>
                    <a:pt x="3508" y="760"/>
                    <a:pt x="3406" y="709"/>
                  </a:cubicBezTo>
                  <a:cubicBezTo>
                    <a:pt x="2865" y="295"/>
                    <a:pt x="2125" y="1"/>
                    <a:pt x="1410"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84" name="Google Shape;1184;p26"/>
            <p:cNvSpPr/>
            <p:nvPr/>
          </p:nvSpPr>
          <p:spPr>
            <a:xfrm>
              <a:off x="16873700" y="580700"/>
              <a:ext cx="156350" cy="158250"/>
            </a:xfrm>
            <a:custGeom>
              <a:avLst/>
              <a:gdLst/>
              <a:ahLst/>
              <a:cxnLst/>
              <a:rect l="l" t="t" r="r" b="b"/>
              <a:pathLst>
                <a:path w="6254" h="6330" extrusionOk="0">
                  <a:moveTo>
                    <a:pt x="5891" y="1"/>
                  </a:moveTo>
                  <a:cubicBezTo>
                    <a:pt x="5808" y="1"/>
                    <a:pt x="5719" y="26"/>
                    <a:pt x="5643" y="77"/>
                  </a:cubicBezTo>
                  <a:cubicBezTo>
                    <a:pt x="5491" y="230"/>
                    <a:pt x="4728" y="382"/>
                    <a:pt x="4474" y="433"/>
                  </a:cubicBezTo>
                  <a:cubicBezTo>
                    <a:pt x="4370" y="448"/>
                    <a:pt x="4265" y="454"/>
                    <a:pt x="4161" y="454"/>
                  </a:cubicBezTo>
                  <a:cubicBezTo>
                    <a:pt x="3910" y="454"/>
                    <a:pt x="3658" y="418"/>
                    <a:pt x="3406" y="382"/>
                  </a:cubicBezTo>
                  <a:lnTo>
                    <a:pt x="3050" y="382"/>
                  </a:lnTo>
                  <a:cubicBezTo>
                    <a:pt x="2907" y="361"/>
                    <a:pt x="2757" y="351"/>
                    <a:pt x="2605" y="351"/>
                  </a:cubicBezTo>
                  <a:cubicBezTo>
                    <a:pt x="1629" y="351"/>
                    <a:pt x="542" y="780"/>
                    <a:pt x="102" y="1704"/>
                  </a:cubicBezTo>
                  <a:cubicBezTo>
                    <a:pt x="0" y="1856"/>
                    <a:pt x="102" y="2009"/>
                    <a:pt x="254" y="2110"/>
                  </a:cubicBezTo>
                  <a:cubicBezTo>
                    <a:pt x="293" y="2123"/>
                    <a:pt x="334" y="2130"/>
                    <a:pt x="375" y="2130"/>
                  </a:cubicBezTo>
                  <a:cubicBezTo>
                    <a:pt x="499" y="2130"/>
                    <a:pt x="623" y="2072"/>
                    <a:pt x="661" y="1958"/>
                  </a:cubicBezTo>
                  <a:cubicBezTo>
                    <a:pt x="1012" y="1256"/>
                    <a:pt x="1854" y="971"/>
                    <a:pt x="2634" y="971"/>
                  </a:cubicBezTo>
                  <a:cubicBezTo>
                    <a:pt x="2758" y="971"/>
                    <a:pt x="2881" y="978"/>
                    <a:pt x="3000" y="992"/>
                  </a:cubicBezTo>
                  <a:cubicBezTo>
                    <a:pt x="3101" y="992"/>
                    <a:pt x="3203" y="992"/>
                    <a:pt x="3305" y="1043"/>
                  </a:cubicBezTo>
                  <a:cubicBezTo>
                    <a:pt x="3539" y="1072"/>
                    <a:pt x="3774" y="1102"/>
                    <a:pt x="4019" y="1102"/>
                  </a:cubicBezTo>
                  <a:cubicBezTo>
                    <a:pt x="4198" y="1102"/>
                    <a:pt x="4382" y="1086"/>
                    <a:pt x="4576" y="1043"/>
                  </a:cubicBezTo>
                  <a:cubicBezTo>
                    <a:pt x="4830" y="992"/>
                    <a:pt x="5033" y="992"/>
                    <a:pt x="5236" y="941"/>
                  </a:cubicBezTo>
                  <a:lnTo>
                    <a:pt x="5236" y="941"/>
                  </a:lnTo>
                  <a:cubicBezTo>
                    <a:pt x="5084" y="1450"/>
                    <a:pt x="5033" y="2060"/>
                    <a:pt x="5033" y="2161"/>
                  </a:cubicBezTo>
                  <a:cubicBezTo>
                    <a:pt x="5033" y="2161"/>
                    <a:pt x="5033" y="2212"/>
                    <a:pt x="5033" y="2212"/>
                  </a:cubicBezTo>
                  <a:cubicBezTo>
                    <a:pt x="5541" y="4347"/>
                    <a:pt x="4779" y="5364"/>
                    <a:pt x="4321" y="5771"/>
                  </a:cubicBezTo>
                  <a:cubicBezTo>
                    <a:pt x="4169" y="5872"/>
                    <a:pt x="4169" y="6076"/>
                    <a:pt x="4270" y="6177"/>
                  </a:cubicBezTo>
                  <a:cubicBezTo>
                    <a:pt x="4321" y="6279"/>
                    <a:pt x="4423" y="6330"/>
                    <a:pt x="4525" y="6330"/>
                  </a:cubicBezTo>
                  <a:cubicBezTo>
                    <a:pt x="4576" y="6330"/>
                    <a:pt x="4677" y="6279"/>
                    <a:pt x="4728" y="6228"/>
                  </a:cubicBezTo>
                  <a:cubicBezTo>
                    <a:pt x="5186" y="5821"/>
                    <a:pt x="6253" y="4652"/>
                    <a:pt x="5643" y="2110"/>
                  </a:cubicBezTo>
                  <a:cubicBezTo>
                    <a:pt x="5694" y="1704"/>
                    <a:pt x="5846" y="789"/>
                    <a:pt x="6101" y="535"/>
                  </a:cubicBezTo>
                  <a:cubicBezTo>
                    <a:pt x="6253" y="382"/>
                    <a:pt x="6253" y="179"/>
                    <a:pt x="6101" y="77"/>
                  </a:cubicBezTo>
                  <a:cubicBezTo>
                    <a:pt x="6050" y="26"/>
                    <a:pt x="5973" y="1"/>
                    <a:pt x="589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85" name="Google Shape;1185;p26"/>
            <p:cNvSpPr/>
            <p:nvPr/>
          </p:nvSpPr>
          <p:spPr>
            <a:xfrm>
              <a:off x="16764400" y="497125"/>
              <a:ext cx="171600" cy="156675"/>
            </a:xfrm>
            <a:custGeom>
              <a:avLst/>
              <a:gdLst/>
              <a:ahLst/>
              <a:cxnLst/>
              <a:rect l="l" t="t" r="r" b="b"/>
              <a:pathLst>
                <a:path w="6864" h="6267" extrusionOk="0">
                  <a:moveTo>
                    <a:pt x="4389" y="1"/>
                  </a:moveTo>
                  <a:cubicBezTo>
                    <a:pt x="4254" y="1"/>
                    <a:pt x="4109" y="92"/>
                    <a:pt x="4067" y="217"/>
                  </a:cubicBezTo>
                  <a:cubicBezTo>
                    <a:pt x="4067" y="370"/>
                    <a:pt x="3762" y="675"/>
                    <a:pt x="3254" y="1132"/>
                  </a:cubicBezTo>
                  <a:cubicBezTo>
                    <a:pt x="2949" y="1387"/>
                    <a:pt x="2644" y="1488"/>
                    <a:pt x="2288" y="1641"/>
                  </a:cubicBezTo>
                  <a:cubicBezTo>
                    <a:pt x="2186" y="1692"/>
                    <a:pt x="2085" y="1742"/>
                    <a:pt x="1983" y="1793"/>
                  </a:cubicBezTo>
                  <a:cubicBezTo>
                    <a:pt x="966" y="2200"/>
                    <a:pt x="0" y="3217"/>
                    <a:pt x="102" y="4386"/>
                  </a:cubicBezTo>
                  <a:cubicBezTo>
                    <a:pt x="102" y="4589"/>
                    <a:pt x="255" y="4691"/>
                    <a:pt x="407" y="4691"/>
                  </a:cubicBezTo>
                  <a:cubicBezTo>
                    <a:pt x="610" y="4691"/>
                    <a:pt x="712" y="4538"/>
                    <a:pt x="712" y="4386"/>
                  </a:cubicBezTo>
                  <a:cubicBezTo>
                    <a:pt x="661" y="3471"/>
                    <a:pt x="1424" y="2708"/>
                    <a:pt x="2237" y="2352"/>
                  </a:cubicBezTo>
                  <a:cubicBezTo>
                    <a:pt x="2339" y="2302"/>
                    <a:pt x="2440" y="2251"/>
                    <a:pt x="2542" y="2251"/>
                  </a:cubicBezTo>
                  <a:cubicBezTo>
                    <a:pt x="2898" y="2098"/>
                    <a:pt x="3305" y="1895"/>
                    <a:pt x="3661" y="1590"/>
                  </a:cubicBezTo>
                  <a:cubicBezTo>
                    <a:pt x="3813" y="1488"/>
                    <a:pt x="3966" y="1336"/>
                    <a:pt x="4118" y="1183"/>
                  </a:cubicBezTo>
                  <a:cubicBezTo>
                    <a:pt x="4271" y="1742"/>
                    <a:pt x="4525" y="2251"/>
                    <a:pt x="4576" y="2352"/>
                  </a:cubicBezTo>
                  <a:cubicBezTo>
                    <a:pt x="4576" y="2352"/>
                    <a:pt x="4626" y="2403"/>
                    <a:pt x="4626" y="2403"/>
                  </a:cubicBezTo>
                  <a:cubicBezTo>
                    <a:pt x="6101" y="3979"/>
                    <a:pt x="5999" y="5199"/>
                    <a:pt x="5745" y="5809"/>
                  </a:cubicBezTo>
                  <a:cubicBezTo>
                    <a:pt x="5694" y="5962"/>
                    <a:pt x="5796" y="6165"/>
                    <a:pt x="5948" y="6216"/>
                  </a:cubicBezTo>
                  <a:cubicBezTo>
                    <a:pt x="5999" y="6216"/>
                    <a:pt x="6050" y="6267"/>
                    <a:pt x="6050" y="6267"/>
                  </a:cubicBezTo>
                  <a:cubicBezTo>
                    <a:pt x="6202" y="6267"/>
                    <a:pt x="6304" y="6165"/>
                    <a:pt x="6355" y="6013"/>
                  </a:cubicBezTo>
                  <a:cubicBezTo>
                    <a:pt x="6558" y="5453"/>
                    <a:pt x="6863" y="3878"/>
                    <a:pt x="5135" y="1997"/>
                  </a:cubicBezTo>
                  <a:cubicBezTo>
                    <a:pt x="4931" y="1539"/>
                    <a:pt x="4626" y="777"/>
                    <a:pt x="4728" y="421"/>
                  </a:cubicBezTo>
                  <a:cubicBezTo>
                    <a:pt x="4728" y="217"/>
                    <a:pt x="4626" y="65"/>
                    <a:pt x="4474" y="14"/>
                  </a:cubicBezTo>
                  <a:cubicBezTo>
                    <a:pt x="4447" y="5"/>
                    <a:pt x="4418" y="1"/>
                    <a:pt x="438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86" name="Google Shape;1186;p26"/>
            <p:cNvSpPr/>
            <p:nvPr/>
          </p:nvSpPr>
          <p:spPr>
            <a:xfrm>
              <a:off x="16610625" y="709700"/>
              <a:ext cx="363500" cy="329200"/>
            </a:xfrm>
            <a:custGeom>
              <a:avLst/>
              <a:gdLst/>
              <a:ahLst/>
              <a:cxnLst/>
              <a:rect l="l" t="t" r="r" b="b"/>
              <a:pathLst>
                <a:path w="14540" h="13168" extrusionOk="0">
                  <a:moveTo>
                    <a:pt x="13624" y="611"/>
                  </a:moveTo>
                  <a:lnTo>
                    <a:pt x="7270" y="12201"/>
                  </a:lnTo>
                  <a:lnTo>
                    <a:pt x="864" y="611"/>
                  </a:lnTo>
                  <a:close/>
                  <a:moveTo>
                    <a:pt x="356" y="1"/>
                  </a:moveTo>
                  <a:cubicBezTo>
                    <a:pt x="254" y="1"/>
                    <a:pt x="102" y="51"/>
                    <a:pt x="51" y="153"/>
                  </a:cubicBezTo>
                  <a:cubicBezTo>
                    <a:pt x="0" y="255"/>
                    <a:pt x="0" y="356"/>
                    <a:pt x="51" y="458"/>
                  </a:cubicBezTo>
                  <a:lnTo>
                    <a:pt x="6965" y="13015"/>
                  </a:lnTo>
                  <a:cubicBezTo>
                    <a:pt x="7066" y="13116"/>
                    <a:pt x="7168" y="13167"/>
                    <a:pt x="7270" y="13167"/>
                  </a:cubicBezTo>
                  <a:cubicBezTo>
                    <a:pt x="7371" y="13167"/>
                    <a:pt x="7473" y="13116"/>
                    <a:pt x="7524" y="13015"/>
                  </a:cubicBezTo>
                  <a:lnTo>
                    <a:pt x="14488" y="458"/>
                  </a:lnTo>
                  <a:cubicBezTo>
                    <a:pt x="14539" y="356"/>
                    <a:pt x="14539" y="255"/>
                    <a:pt x="14438" y="153"/>
                  </a:cubicBezTo>
                  <a:cubicBezTo>
                    <a:pt x="14387" y="51"/>
                    <a:pt x="14285" y="1"/>
                    <a:pt x="1418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187" name="Google Shape;1187;p26"/>
          <p:cNvGrpSpPr/>
          <p:nvPr/>
        </p:nvGrpSpPr>
        <p:grpSpPr>
          <a:xfrm>
            <a:off x="8113209" y="1894535"/>
            <a:ext cx="586931" cy="586931"/>
            <a:chOff x="7501038" y="-928025"/>
            <a:chExt cx="634200" cy="634200"/>
          </a:xfrm>
        </p:grpSpPr>
        <p:sp>
          <p:nvSpPr>
            <p:cNvPr id="1188" name="Google Shape;1188;p26"/>
            <p:cNvSpPr/>
            <p:nvPr/>
          </p:nvSpPr>
          <p:spPr>
            <a:xfrm>
              <a:off x="7748863" y="-928025"/>
              <a:ext cx="137275" cy="114400"/>
            </a:xfrm>
            <a:custGeom>
              <a:avLst/>
              <a:gdLst/>
              <a:ahLst/>
              <a:cxnLst/>
              <a:rect l="l" t="t" r="r" b="b"/>
              <a:pathLst>
                <a:path w="5491" h="4576" extrusionOk="0">
                  <a:moveTo>
                    <a:pt x="2695" y="1"/>
                  </a:moveTo>
                  <a:cubicBezTo>
                    <a:pt x="2542" y="1"/>
                    <a:pt x="2390" y="153"/>
                    <a:pt x="2390" y="356"/>
                  </a:cubicBezTo>
                  <a:cubicBezTo>
                    <a:pt x="2390" y="407"/>
                    <a:pt x="2339" y="560"/>
                    <a:pt x="1932" y="1119"/>
                  </a:cubicBezTo>
                  <a:cubicBezTo>
                    <a:pt x="1780" y="1322"/>
                    <a:pt x="1627" y="1475"/>
                    <a:pt x="1373" y="1627"/>
                  </a:cubicBezTo>
                  <a:lnTo>
                    <a:pt x="1170" y="1780"/>
                  </a:lnTo>
                  <a:cubicBezTo>
                    <a:pt x="509" y="2339"/>
                    <a:pt x="0" y="3254"/>
                    <a:pt x="305" y="4169"/>
                  </a:cubicBezTo>
                  <a:cubicBezTo>
                    <a:pt x="347" y="4295"/>
                    <a:pt x="458" y="4386"/>
                    <a:pt x="609" y="4386"/>
                  </a:cubicBezTo>
                  <a:cubicBezTo>
                    <a:pt x="642" y="4386"/>
                    <a:pt x="676" y="4382"/>
                    <a:pt x="712" y="4373"/>
                  </a:cubicBezTo>
                  <a:cubicBezTo>
                    <a:pt x="865" y="4322"/>
                    <a:pt x="966" y="4118"/>
                    <a:pt x="915" y="3966"/>
                  </a:cubicBezTo>
                  <a:cubicBezTo>
                    <a:pt x="712" y="3356"/>
                    <a:pt x="1119" y="2695"/>
                    <a:pt x="1576" y="2288"/>
                  </a:cubicBezTo>
                  <a:lnTo>
                    <a:pt x="1780" y="2136"/>
                  </a:lnTo>
                  <a:cubicBezTo>
                    <a:pt x="2034" y="1932"/>
                    <a:pt x="2288" y="1780"/>
                    <a:pt x="2491" y="1475"/>
                  </a:cubicBezTo>
                  <a:cubicBezTo>
                    <a:pt x="2542" y="1373"/>
                    <a:pt x="2593" y="1272"/>
                    <a:pt x="2695" y="1170"/>
                  </a:cubicBezTo>
                  <a:cubicBezTo>
                    <a:pt x="2847" y="1475"/>
                    <a:pt x="3101" y="1729"/>
                    <a:pt x="3152" y="1831"/>
                  </a:cubicBezTo>
                  <a:cubicBezTo>
                    <a:pt x="3203" y="1831"/>
                    <a:pt x="3203" y="1831"/>
                    <a:pt x="3254" y="1882"/>
                  </a:cubicBezTo>
                  <a:cubicBezTo>
                    <a:pt x="4779" y="2847"/>
                    <a:pt x="4728" y="3864"/>
                    <a:pt x="4677" y="4169"/>
                  </a:cubicBezTo>
                  <a:cubicBezTo>
                    <a:pt x="4626" y="4373"/>
                    <a:pt x="4728" y="4525"/>
                    <a:pt x="4931" y="4576"/>
                  </a:cubicBezTo>
                  <a:lnTo>
                    <a:pt x="4982" y="4576"/>
                  </a:lnTo>
                  <a:cubicBezTo>
                    <a:pt x="5135" y="4576"/>
                    <a:pt x="5236" y="4474"/>
                    <a:pt x="5287" y="4322"/>
                  </a:cubicBezTo>
                  <a:cubicBezTo>
                    <a:pt x="5338" y="3915"/>
                    <a:pt x="5491" y="2542"/>
                    <a:pt x="3610" y="1373"/>
                  </a:cubicBezTo>
                  <a:cubicBezTo>
                    <a:pt x="3355" y="1068"/>
                    <a:pt x="3000" y="560"/>
                    <a:pt x="3000" y="356"/>
                  </a:cubicBezTo>
                  <a:lnTo>
                    <a:pt x="3000" y="306"/>
                  </a:lnTo>
                  <a:cubicBezTo>
                    <a:pt x="3000" y="153"/>
                    <a:pt x="2847" y="1"/>
                    <a:pt x="269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89" name="Google Shape;1189;p26"/>
            <p:cNvSpPr/>
            <p:nvPr/>
          </p:nvSpPr>
          <p:spPr>
            <a:xfrm>
              <a:off x="7639563" y="-885300"/>
              <a:ext cx="129650" cy="122525"/>
            </a:xfrm>
            <a:custGeom>
              <a:avLst/>
              <a:gdLst/>
              <a:ahLst/>
              <a:cxnLst/>
              <a:rect l="l" t="t" r="r" b="b"/>
              <a:pathLst>
                <a:path w="5186" h="4901" extrusionOk="0">
                  <a:moveTo>
                    <a:pt x="884" y="1"/>
                  </a:moveTo>
                  <a:cubicBezTo>
                    <a:pt x="842" y="1"/>
                    <a:pt x="801" y="7"/>
                    <a:pt x="763" y="20"/>
                  </a:cubicBezTo>
                  <a:cubicBezTo>
                    <a:pt x="610" y="122"/>
                    <a:pt x="560" y="325"/>
                    <a:pt x="610" y="478"/>
                  </a:cubicBezTo>
                  <a:cubicBezTo>
                    <a:pt x="661" y="528"/>
                    <a:pt x="712" y="681"/>
                    <a:pt x="661" y="1342"/>
                  </a:cubicBezTo>
                  <a:cubicBezTo>
                    <a:pt x="610" y="1596"/>
                    <a:pt x="509" y="1850"/>
                    <a:pt x="407" y="2104"/>
                  </a:cubicBezTo>
                  <a:lnTo>
                    <a:pt x="305" y="2308"/>
                  </a:lnTo>
                  <a:cubicBezTo>
                    <a:pt x="0" y="3121"/>
                    <a:pt x="51" y="4189"/>
                    <a:pt x="712" y="4849"/>
                  </a:cubicBezTo>
                  <a:cubicBezTo>
                    <a:pt x="814" y="4900"/>
                    <a:pt x="865" y="4900"/>
                    <a:pt x="966" y="4900"/>
                  </a:cubicBezTo>
                  <a:cubicBezTo>
                    <a:pt x="1017" y="4900"/>
                    <a:pt x="1119" y="4849"/>
                    <a:pt x="1170" y="4799"/>
                  </a:cubicBezTo>
                  <a:cubicBezTo>
                    <a:pt x="1322" y="4646"/>
                    <a:pt x="1271" y="4443"/>
                    <a:pt x="1170" y="4341"/>
                  </a:cubicBezTo>
                  <a:cubicBezTo>
                    <a:pt x="661" y="3934"/>
                    <a:pt x="712" y="3121"/>
                    <a:pt x="915" y="2562"/>
                  </a:cubicBezTo>
                  <a:lnTo>
                    <a:pt x="1017" y="2359"/>
                  </a:lnTo>
                  <a:cubicBezTo>
                    <a:pt x="1119" y="2053"/>
                    <a:pt x="1220" y="1748"/>
                    <a:pt x="1271" y="1393"/>
                  </a:cubicBezTo>
                  <a:cubicBezTo>
                    <a:pt x="1271" y="1291"/>
                    <a:pt x="1322" y="1138"/>
                    <a:pt x="1322" y="1037"/>
                  </a:cubicBezTo>
                  <a:cubicBezTo>
                    <a:pt x="1627" y="1240"/>
                    <a:pt x="1932" y="1342"/>
                    <a:pt x="2034" y="1342"/>
                  </a:cubicBezTo>
                  <a:cubicBezTo>
                    <a:pt x="2085" y="1342"/>
                    <a:pt x="2085" y="1393"/>
                    <a:pt x="2136" y="1393"/>
                  </a:cubicBezTo>
                  <a:cubicBezTo>
                    <a:pt x="3966" y="1443"/>
                    <a:pt x="4423" y="2359"/>
                    <a:pt x="4525" y="2664"/>
                  </a:cubicBezTo>
                  <a:cubicBezTo>
                    <a:pt x="4567" y="2789"/>
                    <a:pt x="4712" y="2880"/>
                    <a:pt x="4847" y="2880"/>
                  </a:cubicBezTo>
                  <a:cubicBezTo>
                    <a:pt x="4876" y="2880"/>
                    <a:pt x="4904" y="2876"/>
                    <a:pt x="4931" y="2867"/>
                  </a:cubicBezTo>
                  <a:cubicBezTo>
                    <a:pt x="5084" y="2816"/>
                    <a:pt x="5186" y="2613"/>
                    <a:pt x="5135" y="2460"/>
                  </a:cubicBezTo>
                  <a:cubicBezTo>
                    <a:pt x="4982" y="2053"/>
                    <a:pt x="4423" y="833"/>
                    <a:pt x="2186" y="732"/>
                  </a:cubicBezTo>
                  <a:cubicBezTo>
                    <a:pt x="1830" y="630"/>
                    <a:pt x="1322" y="376"/>
                    <a:pt x="1170" y="173"/>
                  </a:cubicBezTo>
                  <a:cubicBezTo>
                    <a:pt x="1131" y="58"/>
                    <a:pt x="1008" y="1"/>
                    <a:pt x="8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90" name="Google Shape;1190;p26"/>
            <p:cNvSpPr/>
            <p:nvPr/>
          </p:nvSpPr>
          <p:spPr>
            <a:xfrm>
              <a:off x="7540438" y="-783825"/>
              <a:ext cx="130925" cy="120175"/>
            </a:xfrm>
            <a:custGeom>
              <a:avLst/>
              <a:gdLst/>
              <a:ahLst/>
              <a:cxnLst/>
              <a:rect l="l" t="t" r="r" b="b"/>
              <a:pathLst>
                <a:path w="5237" h="4807" extrusionOk="0">
                  <a:moveTo>
                    <a:pt x="3559" y="0"/>
                  </a:moveTo>
                  <a:cubicBezTo>
                    <a:pt x="3063" y="0"/>
                    <a:pt x="2453" y="136"/>
                    <a:pt x="1729" y="536"/>
                  </a:cubicBezTo>
                  <a:cubicBezTo>
                    <a:pt x="1494" y="566"/>
                    <a:pt x="1208" y="595"/>
                    <a:pt x="960" y="595"/>
                  </a:cubicBezTo>
                  <a:cubicBezTo>
                    <a:pt x="778" y="595"/>
                    <a:pt x="616" y="579"/>
                    <a:pt x="509" y="536"/>
                  </a:cubicBezTo>
                  <a:cubicBezTo>
                    <a:pt x="454" y="500"/>
                    <a:pt x="400" y="483"/>
                    <a:pt x="349" y="483"/>
                  </a:cubicBezTo>
                  <a:cubicBezTo>
                    <a:pt x="254" y="483"/>
                    <a:pt x="167" y="539"/>
                    <a:pt x="102" y="638"/>
                  </a:cubicBezTo>
                  <a:cubicBezTo>
                    <a:pt x="0" y="790"/>
                    <a:pt x="51" y="994"/>
                    <a:pt x="204" y="1095"/>
                  </a:cubicBezTo>
                  <a:cubicBezTo>
                    <a:pt x="254" y="1095"/>
                    <a:pt x="407" y="1248"/>
                    <a:pt x="661" y="1807"/>
                  </a:cubicBezTo>
                  <a:cubicBezTo>
                    <a:pt x="763" y="2061"/>
                    <a:pt x="814" y="2316"/>
                    <a:pt x="864" y="2570"/>
                  </a:cubicBezTo>
                  <a:lnTo>
                    <a:pt x="864" y="2824"/>
                  </a:lnTo>
                  <a:cubicBezTo>
                    <a:pt x="1017" y="3688"/>
                    <a:pt x="1576" y="4603"/>
                    <a:pt x="2491" y="4807"/>
                  </a:cubicBezTo>
                  <a:lnTo>
                    <a:pt x="2542" y="4807"/>
                  </a:lnTo>
                  <a:cubicBezTo>
                    <a:pt x="2694" y="4807"/>
                    <a:pt x="2847" y="4705"/>
                    <a:pt x="2847" y="4552"/>
                  </a:cubicBezTo>
                  <a:cubicBezTo>
                    <a:pt x="2898" y="4349"/>
                    <a:pt x="2796" y="4196"/>
                    <a:pt x="2593" y="4146"/>
                  </a:cubicBezTo>
                  <a:cubicBezTo>
                    <a:pt x="1983" y="4044"/>
                    <a:pt x="1627" y="3332"/>
                    <a:pt x="1525" y="2722"/>
                  </a:cubicBezTo>
                  <a:lnTo>
                    <a:pt x="1474" y="2519"/>
                  </a:lnTo>
                  <a:cubicBezTo>
                    <a:pt x="1424" y="2214"/>
                    <a:pt x="1373" y="1909"/>
                    <a:pt x="1220" y="1553"/>
                  </a:cubicBezTo>
                  <a:cubicBezTo>
                    <a:pt x="1169" y="1451"/>
                    <a:pt x="1119" y="1350"/>
                    <a:pt x="1068" y="1248"/>
                  </a:cubicBezTo>
                  <a:cubicBezTo>
                    <a:pt x="1424" y="1197"/>
                    <a:pt x="1779" y="1146"/>
                    <a:pt x="1881" y="1146"/>
                  </a:cubicBezTo>
                  <a:cubicBezTo>
                    <a:pt x="1932" y="1146"/>
                    <a:pt x="1932" y="1095"/>
                    <a:pt x="1983" y="1095"/>
                  </a:cubicBezTo>
                  <a:cubicBezTo>
                    <a:pt x="2598" y="758"/>
                    <a:pt x="3112" y="645"/>
                    <a:pt x="3523" y="645"/>
                  </a:cubicBezTo>
                  <a:cubicBezTo>
                    <a:pt x="4165" y="645"/>
                    <a:pt x="4553" y="921"/>
                    <a:pt x="4677" y="1045"/>
                  </a:cubicBezTo>
                  <a:cubicBezTo>
                    <a:pt x="4746" y="1090"/>
                    <a:pt x="4824" y="1116"/>
                    <a:pt x="4900" y="1116"/>
                  </a:cubicBezTo>
                  <a:cubicBezTo>
                    <a:pt x="4992" y="1116"/>
                    <a:pt x="5079" y="1078"/>
                    <a:pt x="5135" y="994"/>
                  </a:cubicBezTo>
                  <a:cubicBezTo>
                    <a:pt x="5236" y="841"/>
                    <a:pt x="5236" y="689"/>
                    <a:pt x="5084" y="536"/>
                  </a:cubicBezTo>
                  <a:cubicBezTo>
                    <a:pt x="4893" y="377"/>
                    <a:pt x="4385" y="0"/>
                    <a:pt x="355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91" name="Google Shape;1191;p26"/>
            <p:cNvSpPr/>
            <p:nvPr/>
          </p:nvSpPr>
          <p:spPr>
            <a:xfrm>
              <a:off x="7501038" y="-675000"/>
              <a:ext cx="114400" cy="128275"/>
            </a:xfrm>
            <a:custGeom>
              <a:avLst/>
              <a:gdLst/>
              <a:ahLst/>
              <a:cxnLst/>
              <a:rect l="l" t="t" r="r" b="b"/>
              <a:pathLst>
                <a:path w="4576" h="5131" extrusionOk="0">
                  <a:moveTo>
                    <a:pt x="3909" y="1"/>
                  </a:moveTo>
                  <a:cubicBezTo>
                    <a:pt x="3301" y="1"/>
                    <a:pt x="2266" y="269"/>
                    <a:pt x="1322" y="1724"/>
                  </a:cubicBezTo>
                  <a:cubicBezTo>
                    <a:pt x="1068" y="1979"/>
                    <a:pt x="559" y="2284"/>
                    <a:pt x="305" y="2284"/>
                  </a:cubicBezTo>
                  <a:cubicBezTo>
                    <a:pt x="153" y="2284"/>
                    <a:pt x="0" y="2436"/>
                    <a:pt x="0" y="2639"/>
                  </a:cubicBezTo>
                  <a:cubicBezTo>
                    <a:pt x="0" y="2792"/>
                    <a:pt x="153" y="2944"/>
                    <a:pt x="305" y="2944"/>
                  </a:cubicBezTo>
                  <a:cubicBezTo>
                    <a:pt x="407" y="2944"/>
                    <a:pt x="559" y="2995"/>
                    <a:pt x="1068" y="3351"/>
                  </a:cubicBezTo>
                  <a:cubicBezTo>
                    <a:pt x="1322" y="3504"/>
                    <a:pt x="1474" y="3707"/>
                    <a:pt x="1627" y="3961"/>
                  </a:cubicBezTo>
                  <a:lnTo>
                    <a:pt x="1780" y="4114"/>
                  </a:lnTo>
                  <a:cubicBezTo>
                    <a:pt x="2237" y="4673"/>
                    <a:pt x="2898" y="5130"/>
                    <a:pt x="3610" y="5130"/>
                  </a:cubicBezTo>
                  <a:cubicBezTo>
                    <a:pt x="3813" y="5130"/>
                    <a:pt x="3965" y="5080"/>
                    <a:pt x="4169" y="5029"/>
                  </a:cubicBezTo>
                  <a:cubicBezTo>
                    <a:pt x="4321" y="4978"/>
                    <a:pt x="4423" y="4775"/>
                    <a:pt x="4372" y="4622"/>
                  </a:cubicBezTo>
                  <a:cubicBezTo>
                    <a:pt x="4288" y="4497"/>
                    <a:pt x="4170" y="4405"/>
                    <a:pt x="4046" y="4405"/>
                  </a:cubicBezTo>
                  <a:cubicBezTo>
                    <a:pt x="4019" y="4405"/>
                    <a:pt x="3992" y="4410"/>
                    <a:pt x="3965" y="4419"/>
                  </a:cubicBezTo>
                  <a:cubicBezTo>
                    <a:pt x="3855" y="4456"/>
                    <a:pt x="3740" y="4472"/>
                    <a:pt x="3625" y="4472"/>
                  </a:cubicBezTo>
                  <a:cubicBezTo>
                    <a:pt x="3108" y="4472"/>
                    <a:pt x="2579" y="4132"/>
                    <a:pt x="2288" y="3758"/>
                  </a:cubicBezTo>
                  <a:lnTo>
                    <a:pt x="2135" y="3554"/>
                  </a:lnTo>
                  <a:cubicBezTo>
                    <a:pt x="1932" y="3300"/>
                    <a:pt x="1729" y="3046"/>
                    <a:pt x="1424" y="2843"/>
                  </a:cubicBezTo>
                  <a:cubicBezTo>
                    <a:pt x="1373" y="2792"/>
                    <a:pt x="1271" y="2690"/>
                    <a:pt x="1169" y="2639"/>
                  </a:cubicBezTo>
                  <a:cubicBezTo>
                    <a:pt x="1474" y="2436"/>
                    <a:pt x="1729" y="2233"/>
                    <a:pt x="1780" y="2182"/>
                  </a:cubicBezTo>
                  <a:cubicBezTo>
                    <a:pt x="1830" y="2131"/>
                    <a:pt x="1830" y="2131"/>
                    <a:pt x="1881" y="2080"/>
                  </a:cubicBezTo>
                  <a:cubicBezTo>
                    <a:pt x="2674" y="829"/>
                    <a:pt x="3500" y="639"/>
                    <a:pt x="3940" y="639"/>
                  </a:cubicBezTo>
                  <a:cubicBezTo>
                    <a:pt x="4036" y="639"/>
                    <a:pt x="4114" y="648"/>
                    <a:pt x="4169" y="657"/>
                  </a:cubicBezTo>
                  <a:cubicBezTo>
                    <a:pt x="4204" y="666"/>
                    <a:pt x="4237" y="670"/>
                    <a:pt x="4268" y="670"/>
                  </a:cubicBezTo>
                  <a:cubicBezTo>
                    <a:pt x="4420" y="670"/>
                    <a:pt x="4525" y="571"/>
                    <a:pt x="4525" y="403"/>
                  </a:cubicBezTo>
                  <a:cubicBezTo>
                    <a:pt x="4575" y="250"/>
                    <a:pt x="4474" y="98"/>
                    <a:pt x="4321" y="47"/>
                  </a:cubicBezTo>
                  <a:cubicBezTo>
                    <a:pt x="4229" y="24"/>
                    <a:pt x="4088" y="1"/>
                    <a:pt x="390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92" name="Google Shape;1192;p26"/>
            <p:cNvSpPr/>
            <p:nvPr/>
          </p:nvSpPr>
          <p:spPr>
            <a:xfrm>
              <a:off x="7541688" y="-561075"/>
              <a:ext cx="125850" cy="124925"/>
            </a:xfrm>
            <a:custGeom>
              <a:avLst/>
              <a:gdLst/>
              <a:ahLst/>
              <a:cxnLst/>
              <a:rect l="l" t="t" r="r" b="b"/>
              <a:pathLst>
                <a:path w="5034" h="4997" extrusionOk="0">
                  <a:moveTo>
                    <a:pt x="2627" y="1"/>
                  </a:moveTo>
                  <a:cubicBezTo>
                    <a:pt x="2598" y="1"/>
                    <a:pt x="2570" y="5"/>
                    <a:pt x="2543" y="14"/>
                  </a:cubicBezTo>
                  <a:cubicBezTo>
                    <a:pt x="2136" y="167"/>
                    <a:pt x="916" y="726"/>
                    <a:pt x="814" y="2963"/>
                  </a:cubicBezTo>
                  <a:cubicBezTo>
                    <a:pt x="713" y="3319"/>
                    <a:pt x="459" y="3827"/>
                    <a:pt x="204" y="3979"/>
                  </a:cubicBezTo>
                  <a:cubicBezTo>
                    <a:pt x="52" y="4030"/>
                    <a:pt x="1" y="4234"/>
                    <a:pt x="103" y="4386"/>
                  </a:cubicBezTo>
                  <a:cubicBezTo>
                    <a:pt x="168" y="4485"/>
                    <a:pt x="276" y="4541"/>
                    <a:pt x="386" y="4541"/>
                  </a:cubicBezTo>
                  <a:cubicBezTo>
                    <a:pt x="446" y="4541"/>
                    <a:pt x="506" y="4524"/>
                    <a:pt x="560" y="4488"/>
                  </a:cubicBezTo>
                  <a:cubicBezTo>
                    <a:pt x="594" y="4488"/>
                    <a:pt x="673" y="4465"/>
                    <a:pt x="918" y="4465"/>
                  </a:cubicBezTo>
                  <a:cubicBezTo>
                    <a:pt x="1040" y="4465"/>
                    <a:pt x="1204" y="4471"/>
                    <a:pt x="1424" y="4488"/>
                  </a:cubicBezTo>
                  <a:cubicBezTo>
                    <a:pt x="1679" y="4539"/>
                    <a:pt x="1933" y="4640"/>
                    <a:pt x="2187" y="4742"/>
                  </a:cubicBezTo>
                  <a:lnTo>
                    <a:pt x="2390" y="4793"/>
                  </a:lnTo>
                  <a:cubicBezTo>
                    <a:pt x="2695" y="4945"/>
                    <a:pt x="3051" y="4996"/>
                    <a:pt x="3407" y="4996"/>
                  </a:cubicBezTo>
                  <a:cubicBezTo>
                    <a:pt x="3966" y="4996"/>
                    <a:pt x="4525" y="4844"/>
                    <a:pt x="4881" y="4386"/>
                  </a:cubicBezTo>
                  <a:cubicBezTo>
                    <a:pt x="5034" y="4284"/>
                    <a:pt x="4983" y="4081"/>
                    <a:pt x="4881" y="3979"/>
                  </a:cubicBezTo>
                  <a:cubicBezTo>
                    <a:pt x="4812" y="3911"/>
                    <a:pt x="4733" y="3883"/>
                    <a:pt x="4658" y="3883"/>
                  </a:cubicBezTo>
                  <a:cubicBezTo>
                    <a:pt x="4566" y="3883"/>
                    <a:pt x="4480" y="3924"/>
                    <a:pt x="4424" y="3979"/>
                  </a:cubicBezTo>
                  <a:cubicBezTo>
                    <a:pt x="4180" y="4254"/>
                    <a:pt x="3789" y="4364"/>
                    <a:pt x="3395" y="4364"/>
                  </a:cubicBezTo>
                  <a:cubicBezTo>
                    <a:pt x="3133" y="4364"/>
                    <a:pt x="2868" y="4315"/>
                    <a:pt x="2644" y="4234"/>
                  </a:cubicBezTo>
                  <a:lnTo>
                    <a:pt x="2390" y="4132"/>
                  </a:lnTo>
                  <a:cubicBezTo>
                    <a:pt x="2136" y="4030"/>
                    <a:pt x="1831" y="3878"/>
                    <a:pt x="1475" y="3878"/>
                  </a:cubicBezTo>
                  <a:cubicBezTo>
                    <a:pt x="1374" y="3878"/>
                    <a:pt x="1221" y="3827"/>
                    <a:pt x="1119" y="3827"/>
                  </a:cubicBezTo>
                  <a:cubicBezTo>
                    <a:pt x="1272" y="3522"/>
                    <a:pt x="1424" y="3217"/>
                    <a:pt x="1424" y="3115"/>
                  </a:cubicBezTo>
                  <a:cubicBezTo>
                    <a:pt x="1424" y="3064"/>
                    <a:pt x="1424" y="3014"/>
                    <a:pt x="1424" y="3014"/>
                  </a:cubicBezTo>
                  <a:cubicBezTo>
                    <a:pt x="1526" y="1183"/>
                    <a:pt x="2441" y="726"/>
                    <a:pt x="2746" y="624"/>
                  </a:cubicBezTo>
                  <a:cubicBezTo>
                    <a:pt x="2899" y="573"/>
                    <a:pt x="3000" y="370"/>
                    <a:pt x="2949" y="218"/>
                  </a:cubicBezTo>
                  <a:cubicBezTo>
                    <a:pt x="2908" y="92"/>
                    <a:pt x="2763" y="1"/>
                    <a:pt x="262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93" name="Google Shape;1193;p26"/>
            <p:cNvSpPr/>
            <p:nvPr/>
          </p:nvSpPr>
          <p:spPr>
            <a:xfrm>
              <a:off x="7631938" y="-463500"/>
              <a:ext cx="133475" cy="129025"/>
            </a:xfrm>
            <a:custGeom>
              <a:avLst/>
              <a:gdLst/>
              <a:ahLst/>
              <a:cxnLst/>
              <a:rect l="l" t="t" r="r" b="b"/>
              <a:pathLst>
                <a:path w="5339" h="5161" extrusionOk="0">
                  <a:moveTo>
                    <a:pt x="1278" y="0"/>
                  </a:moveTo>
                  <a:cubicBezTo>
                    <a:pt x="1195" y="0"/>
                    <a:pt x="1119" y="26"/>
                    <a:pt x="1068" y="76"/>
                  </a:cubicBezTo>
                  <a:cubicBezTo>
                    <a:pt x="814" y="381"/>
                    <a:pt x="0" y="1551"/>
                    <a:pt x="1017" y="3482"/>
                  </a:cubicBezTo>
                  <a:cubicBezTo>
                    <a:pt x="1119" y="3838"/>
                    <a:pt x="1170" y="4448"/>
                    <a:pt x="1068" y="4652"/>
                  </a:cubicBezTo>
                  <a:cubicBezTo>
                    <a:pt x="966" y="4804"/>
                    <a:pt x="1017" y="5008"/>
                    <a:pt x="1170" y="5109"/>
                  </a:cubicBezTo>
                  <a:cubicBezTo>
                    <a:pt x="1220" y="5160"/>
                    <a:pt x="1271" y="5160"/>
                    <a:pt x="1322" y="5160"/>
                  </a:cubicBezTo>
                  <a:cubicBezTo>
                    <a:pt x="1424" y="5160"/>
                    <a:pt x="1525" y="5109"/>
                    <a:pt x="1576" y="5008"/>
                  </a:cubicBezTo>
                  <a:cubicBezTo>
                    <a:pt x="1627" y="4957"/>
                    <a:pt x="1780" y="4804"/>
                    <a:pt x="2339" y="4550"/>
                  </a:cubicBezTo>
                  <a:cubicBezTo>
                    <a:pt x="2593" y="4448"/>
                    <a:pt x="2847" y="4397"/>
                    <a:pt x="3101" y="4347"/>
                  </a:cubicBezTo>
                  <a:lnTo>
                    <a:pt x="3356" y="4347"/>
                  </a:lnTo>
                  <a:cubicBezTo>
                    <a:pt x="4220" y="4194"/>
                    <a:pt x="5135" y="3635"/>
                    <a:pt x="5338" y="2720"/>
                  </a:cubicBezTo>
                  <a:cubicBezTo>
                    <a:pt x="5338" y="2567"/>
                    <a:pt x="5236" y="2364"/>
                    <a:pt x="5084" y="2364"/>
                  </a:cubicBezTo>
                  <a:cubicBezTo>
                    <a:pt x="5049" y="2355"/>
                    <a:pt x="5016" y="2351"/>
                    <a:pt x="4984" y="2351"/>
                  </a:cubicBezTo>
                  <a:cubicBezTo>
                    <a:pt x="4831" y="2351"/>
                    <a:pt x="4719" y="2450"/>
                    <a:pt x="4677" y="2618"/>
                  </a:cubicBezTo>
                  <a:cubicBezTo>
                    <a:pt x="4576" y="3228"/>
                    <a:pt x="3864" y="3584"/>
                    <a:pt x="3254" y="3686"/>
                  </a:cubicBezTo>
                  <a:lnTo>
                    <a:pt x="3000" y="3737"/>
                  </a:lnTo>
                  <a:cubicBezTo>
                    <a:pt x="2746" y="3787"/>
                    <a:pt x="2390" y="3787"/>
                    <a:pt x="2085" y="3991"/>
                  </a:cubicBezTo>
                  <a:cubicBezTo>
                    <a:pt x="1983" y="4042"/>
                    <a:pt x="1881" y="4092"/>
                    <a:pt x="1729" y="4143"/>
                  </a:cubicBezTo>
                  <a:cubicBezTo>
                    <a:pt x="1729" y="3737"/>
                    <a:pt x="1678" y="3432"/>
                    <a:pt x="1678" y="3330"/>
                  </a:cubicBezTo>
                  <a:cubicBezTo>
                    <a:pt x="1627" y="3279"/>
                    <a:pt x="1627" y="3279"/>
                    <a:pt x="1627" y="3228"/>
                  </a:cubicBezTo>
                  <a:cubicBezTo>
                    <a:pt x="763" y="1601"/>
                    <a:pt x="1373" y="737"/>
                    <a:pt x="1525" y="534"/>
                  </a:cubicBezTo>
                  <a:cubicBezTo>
                    <a:pt x="1678" y="381"/>
                    <a:pt x="1678" y="178"/>
                    <a:pt x="1525" y="76"/>
                  </a:cubicBezTo>
                  <a:cubicBezTo>
                    <a:pt x="1449" y="26"/>
                    <a:pt x="1360" y="0"/>
                    <a:pt x="127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94" name="Google Shape;1194;p26"/>
            <p:cNvSpPr/>
            <p:nvPr/>
          </p:nvSpPr>
          <p:spPr>
            <a:xfrm>
              <a:off x="7750138" y="-408225"/>
              <a:ext cx="137275" cy="114400"/>
            </a:xfrm>
            <a:custGeom>
              <a:avLst/>
              <a:gdLst/>
              <a:ahLst/>
              <a:cxnLst/>
              <a:rect l="l" t="t" r="r" b="b"/>
              <a:pathLst>
                <a:path w="5491" h="4576" extrusionOk="0">
                  <a:moveTo>
                    <a:pt x="559" y="1"/>
                  </a:moveTo>
                  <a:cubicBezTo>
                    <a:pt x="407" y="1"/>
                    <a:pt x="254" y="102"/>
                    <a:pt x="203" y="255"/>
                  </a:cubicBezTo>
                  <a:cubicBezTo>
                    <a:pt x="102" y="661"/>
                    <a:pt x="0" y="2034"/>
                    <a:pt x="1881" y="3203"/>
                  </a:cubicBezTo>
                  <a:cubicBezTo>
                    <a:pt x="2135" y="3508"/>
                    <a:pt x="2440" y="4017"/>
                    <a:pt x="2440" y="4220"/>
                  </a:cubicBezTo>
                  <a:lnTo>
                    <a:pt x="2440" y="4271"/>
                  </a:lnTo>
                  <a:cubicBezTo>
                    <a:pt x="2440" y="4423"/>
                    <a:pt x="2593" y="4576"/>
                    <a:pt x="2796" y="4576"/>
                  </a:cubicBezTo>
                  <a:cubicBezTo>
                    <a:pt x="2949" y="4576"/>
                    <a:pt x="3101" y="4423"/>
                    <a:pt x="3101" y="4220"/>
                  </a:cubicBezTo>
                  <a:cubicBezTo>
                    <a:pt x="3101" y="4169"/>
                    <a:pt x="3152" y="4017"/>
                    <a:pt x="3508" y="3457"/>
                  </a:cubicBezTo>
                  <a:cubicBezTo>
                    <a:pt x="3660" y="3254"/>
                    <a:pt x="3864" y="3102"/>
                    <a:pt x="4067" y="2949"/>
                  </a:cubicBezTo>
                  <a:lnTo>
                    <a:pt x="4270" y="2797"/>
                  </a:lnTo>
                  <a:cubicBezTo>
                    <a:pt x="4931" y="2237"/>
                    <a:pt x="5490" y="1322"/>
                    <a:pt x="5185" y="407"/>
                  </a:cubicBezTo>
                  <a:cubicBezTo>
                    <a:pt x="5144" y="282"/>
                    <a:pt x="4998" y="191"/>
                    <a:pt x="4863" y="191"/>
                  </a:cubicBezTo>
                  <a:cubicBezTo>
                    <a:pt x="4834" y="191"/>
                    <a:pt x="4806" y="195"/>
                    <a:pt x="4779" y="204"/>
                  </a:cubicBezTo>
                  <a:cubicBezTo>
                    <a:pt x="4626" y="255"/>
                    <a:pt x="4525" y="458"/>
                    <a:pt x="4575" y="611"/>
                  </a:cubicBezTo>
                  <a:cubicBezTo>
                    <a:pt x="4779" y="1221"/>
                    <a:pt x="4372" y="1881"/>
                    <a:pt x="3864" y="2288"/>
                  </a:cubicBezTo>
                  <a:lnTo>
                    <a:pt x="3711" y="2441"/>
                  </a:lnTo>
                  <a:cubicBezTo>
                    <a:pt x="3457" y="2644"/>
                    <a:pt x="3203" y="2797"/>
                    <a:pt x="2999" y="3102"/>
                  </a:cubicBezTo>
                  <a:cubicBezTo>
                    <a:pt x="2949" y="3203"/>
                    <a:pt x="2847" y="3305"/>
                    <a:pt x="2796" y="3407"/>
                  </a:cubicBezTo>
                  <a:cubicBezTo>
                    <a:pt x="2593" y="3102"/>
                    <a:pt x="2389" y="2847"/>
                    <a:pt x="2288" y="2746"/>
                  </a:cubicBezTo>
                  <a:cubicBezTo>
                    <a:pt x="2288" y="2746"/>
                    <a:pt x="2288" y="2746"/>
                    <a:pt x="2237" y="2695"/>
                  </a:cubicBezTo>
                  <a:cubicBezTo>
                    <a:pt x="661" y="1729"/>
                    <a:pt x="763" y="712"/>
                    <a:pt x="814" y="407"/>
                  </a:cubicBezTo>
                  <a:cubicBezTo>
                    <a:pt x="864" y="204"/>
                    <a:pt x="763" y="51"/>
                    <a:pt x="55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95" name="Google Shape;1195;p26"/>
            <p:cNvSpPr/>
            <p:nvPr/>
          </p:nvSpPr>
          <p:spPr>
            <a:xfrm>
              <a:off x="7867063" y="-459375"/>
              <a:ext cx="128375" cy="123625"/>
            </a:xfrm>
            <a:custGeom>
              <a:avLst/>
              <a:gdLst/>
              <a:ahLst/>
              <a:cxnLst/>
              <a:rect l="l" t="t" r="r" b="b"/>
              <a:pathLst>
                <a:path w="5135" h="4945" extrusionOk="0">
                  <a:moveTo>
                    <a:pt x="4219" y="0"/>
                  </a:moveTo>
                  <a:cubicBezTo>
                    <a:pt x="4143" y="0"/>
                    <a:pt x="4067" y="39"/>
                    <a:pt x="4016" y="115"/>
                  </a:cubicBezTo>
                  <a:cubicBezTo>
                    <a:pt x="3864" y="267"/>
                    <a:pt x="3864" y="471"/>
                    <a:pt x="4016" y="572"/>
                  </a:cubicBezTo>
                  <a:cubicBezTo>
                    <a:pt x="4474" y="979"/>
                    <a:pt x="4474" y="1792"/>
                    <a:pt x="4270" y="2352"/>
                  </a:cubicBezTo>
                  <a:lnTo>
                    <a:pt x="4169" y="2555"/>
                  </a:lnTo>
                  <a:cubicBezTo>
                    <a:pt x="4067" y="2860"/>
                    <a:pt x="3914" y="3165"/>
                    <a:pt x="3914" y="3521"/>
                  </a:cubicBezTo>
                  <a:cubicBezTo>
                    <a:pt x="3864" y="3622"/>
                    <a:pt x="3864" y="3775"/>
                    <a:pt x="3864" y="3877"/>
                  </a:cubicBezTo>
                  <a:cubicBezTo>
                    <a:pt x="3559" y="3724"/>
                    <a:pt x="3203" y="3572"/>
                    <a:pt x="3101" y="3572"/>
                  </a:cubicBezTo>
                  <a:cubicBezTo>
                    <a:pt x="3101" y="3572"/>
                    <a:pt x="3050" y="3521"/>
                    <a:pt x="3050" y="3521"/>
                  </a:cubicBezTo>
                  <a:cubicBezTo>
                    <a:pt x="1220" y="3470"/>
                    <a:pt x="763" y="2555"/>
                    <a:pt x="661" y="2250"/>
                  </a:cubicBezTo>
                  <a:cubicBezTo>
                    <a:pt x="619" y="2124"/>
                    <a:pt x="474" y="2033"/>
                    <a:pt x="339" y="2033"/>
                  </a:cubicBezTo>
                  <a:cubicBezTo>
                    <a:pt x="310" y="2033"/>
                    <a:pt x="281" y="2038"/>
                    <a:pt x="254" y="2047"/>
                  </a:cubicBezTo>
                  <a:cubicBezTo>
                    <a:pt x="51" y="2097"/>
                    <a:pt x="0" y="2301"/>
                    <a:pt x="51" y="2453"/>
                  </a:cubicBezTo>
                  <a:cubicBezTo>
                    <a:pt x="153" y="2860"/>
                    <a:pt x="763" y="4080"/>
                    <a:pt x="2949" y="4182"/>
                  </a:cubicBezTo>
                  <a:cubicBezTo>
                    <a:pt x="3304" y="4283"/>
                    <a:pt x="3864" y="4537"/>
                    <a:pt x="3965" y="4741"/>
                  </a:cubicBezTo>
                  <a:cubicBezTo>
                    <a:pt x="4067" y="4843"/>
                    <a:pt x="4169" y="4944"/>
                    <a:pt x="4270" y="4944"/>
                  </a:cubicBezTo>
                  <a:cubicBezTo>
                    <a:pt x="4321" y="4944"/>
                    <a:pt x="4372" y="4893"/>
                    <a:pt x="4423" y="4893"/>
                  </a:cubicBezTo>
                  <a:cubicBezTo>
                    <a:pt x="4575" y="4792"/>
                    <a:pt x="4626" y="4588"/>
                    <a:pt x="4524" y="4436"/>
                  </a:cubicBezTo>
                  <a:cubicBezTo>
                    <a:pt x="4524" y="4385"/>
                    <a:pt x="4474" y="4232"/>
                    <a:pt x="4524" y="3572"/>
                  </a:cubicBezTo>
                  <a:cubicBezTo>
                    <a:pt x="4575" y="3317"/>
                    <a:pt x="4626" y="3063"/>
                    <a:pt x="4728" y="2809"/>
                  </a:cubicBezTo>
                  <a:lnTo>
                    <a:pt x="4829" y="2606"/>
                  </a:lnTo>
                  <a:cubicBezTo>
                    <a:pt x="5135" y="1792"/>
                    <a:pt x="5135" y="725"/>
                    <a:pt x="4423" y="115"/>
                  </a:cubicBezTo>
                  <a:cubicBezTo>
                    <a:pt x="4372" y="39"/>
                    <a:pt x="4296" y="0"/>
                    <a:pt x="421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96" name="Google Shape;1196;p26"/>
            <p:cNvSpPr/>
            <p:nvPr/>
          </p:nvSpPr>
          <p:spPr>
            <a:xfrm>
              <a:off x="7963638" y="-558200"/>
              <a:ext cx="130925" cy="119500"/>
            </a:xfrm>
            <a:custGeom>
              <a:avLst/>
              <a:gdLst/>
              <a:ahLst/>
              <a:cxnLst/>
              <a:rect l="l" t="t" r="r" b="b"/>
              <a:pathLst>
                <a:path w="5237" h="4780" extrusionOk="0">
                  <a:moveTo>
                    <a:pt x="2797" y="1"/>
                  </a:moveTo>
                  <a:cubicBezTo>
                    <a:pt x="2644" y="1"/>
                    <a:pt x="2441" y="103"/>
                    <a:pt x="2441" y="255"/>
                  </a:cubicBezTo>
                  <a:cubicBezTo>
                    <a:pt x="2390" y="458"/>
                    <a:pt x="2492" y="611"/>
                    <a:pt x="2644" y="662"/>
                  </a:cubicBezTo>
                  <a:cubicBezTo>
                    <a:pt x="3305" y="763"/>
                    <a:pt x="3661" y="1475"/>
                    <a:pt x="3762" y="2085"/>
                  </a:cubicBezTo>
                  <a:lnTo>
                    <a:pt x="3813" y="2289"/>
                  </a:lnTo>
                  <a:cubicBezTo>
                    <a:pt x="3864" y="2594"/>
                    <a:pt x="3864" y="2899"/>
                    <a:pt x="4017" y="3254"/>
                  </a:cubicBezTo>
                  <a:cubicBezTo>
                    <a:pt x="4067" y="3356"/>
                    <a:pt x="4118" y="3458"/>
                    <a:pt x="4169" y="3559"/>
                  </a:cubicBezTo>
                  <a:cubicBezTo>
                    <a:pt x="3813" y="3610"/>
                    <a:pt x="3508" y="3661"/>
                    <a:pt x="3407" y="3661"/>
                  </a:cubicBezTo>
                  <a:cubicBezTo>
                    <a:pt x="3356" y="3661"/>
                    <a:pt x="3305" y="3712"/>
                    <a:pt x="3305" y="3712"/>
                  </a:cubicBezTo>
                  <a:cubicBezTo>
                    <a:pt x="2670" y="4049"/>
                    <a:pt x="2151" y="4162"/>
                    <a:pt x="1743" y="4162"/>
                  </a:cubicBezTo>
                  <a:cubicBezTo>
                    <a:pt x="1104" y="4162"/>
                    <a:pt x="735" y="3887"/>
                    <a:pt x="611" y="3763"/>
                  </a:cubicBezTo>
                  <a:cubicBezTo>
                    <a:pt x="542" y="3717"/>
                    <a:pt x="463" y="3692"/>
                    <a:pt x="388" y="3692"/>
                  </a:cubicBezTo>
                  <a:cubicBezTo>
                    <a:pt x="296" y="3692"/>
                    <a:pt x="209" y="3730"/>
                    <a:pt x="153" y="3814"/>
                  </a:cubicBezTo>
                  <a:cubicBezTo>
                    <a:pt x="1" y="3966"/>
                    <a:pt x="51" y="4169"/>
                    <a:pt x="153" y="4271"/>
                  </a:cubicBezTo>
                  <a:cubicBezTo>
                    <a:pt x="356" y="4424"/>
                    <a:pt x="865" y="4779"/>
                    <a:pt x="1729" y="4779"/>
                  </a:cubicBezTo>
                  <a:cubicBezTo>
                    <a:pt x="2237" y="4779"/>
                    <a:pt x="2847" y="4678"/>
                    <a:pt x="3559" y="4271"/>
                  </a:cubicBezTo>
                  <a:cubicBezTo>
                    <a:pt x="3765" y="4242"/>
                    <a:pt x="4055" y="4212"/>
                    <a:pt x="4302" y="4212"/>
                  </a:cubicBezTo>
                  <a:cubicBezTo>
                    <a:pt x="4484" y="4212"/>
                    <a:pt x="4642" y="4228"/>
                    <a:pt x="4728" y="4271"/>
                  </a:cubicBezTo>
                  <a:cubicBezTo>
                    <a:pt x="4782" y="4307"/>
                    <a:pt x="4843" y="4324"/>
                    <a:pt x="4903" y="4324"/>
                  </a:cubicBezTo>
                  <a:cubicBezTo>
                    <a:pt x="5012" y="4324"/>
                    <a:pt x="5120" y="4268"/>
                    <a:pt x="5186" y="4169"/>
                  </a:cubicBezTo>
                  <a:cubicBezTo>
                    <a:pt x="5237" y="4017"/>
                    <a:pt x="5186" y="3814"/>
                    <a:pt x="5033" y="3763"/>
                  </a:cubicBezTo>
                  <a:cubicBezTo>
                    <a:pt x="4983" y="3712"/>
                    <a:pt x="4881" y="3559"/>
                    <a:pt x="4627" y="3000"/>
                  </a:cubicBezTo>
                  <a:cubicBezTo>
                    <a:pt x="4474" y="2746"/>
                    <a:pt x="4474" y="2492"/>
                    <a:pt x="4423" y="2238"/>
                  </a:cubicBezTo>
                  <a:lnTo>
                    <a:pt x="4373" y="1983"/>
                  </a:lnTo>
                  <a:cubicBezTo>
                    <a:pt x="4271" y="1119"/>
                    <a:pt x="3712" y="204"/>
                    <a:pt x="279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97" name="Google Shape;1197;p26"/>
            <p:cNvSpPr/>
            <p:nvPr/>
          </p:nvSpPr>
          <p:spPr>
            <a:xfrm>
              <a:off x="8020838" y="-674700"/>
              <a:ext cx="114400" cy="127975"/>
            </a:xfrm>
            <a:custGeom>
              <a:avLst/>
              <a:gdLst/>
              <a:ahLst/>
              <a:cxnLst/>
              <a:rect l="l" t="t" r="r" b="b"/>
              <a:pathLst>
                <a:path w="4576" h="5119" extrusionOk="0">
                  <a:moveTo>
                    <a:pt x="934" y="0"/>
                  </a:moveTo>
                  <a:cubicBezTo>
                    <a:pt x="760" y="0"/>
                    <a:pt x="583" y="27"/>
                    <a:pt x="407" y="86"/>
                  </a:cubicBezTo>
                  <a:cubicBezTo>
                    <a:pt x="254" y="136"/>
                    <a:pt x="153" y="340"/>
                    <a:pt x="204" y="492"/>
                  </a:cubicBezTo>
                  <a:cubicBezTo>
                    <a:pt x="245" y="618"/>
                    <a:pt x="391" y="709"/>
                    <a:pt x="526" y="709"/>
                  </a:cubicBezTo>
                  <a:cubicBezTo>
                    <a:pt x="555" y="709"/>
                    <a:pt x="583" y="705"/>
                    <a:pt x="610" y="696"/>
                  </a:cubicBezTo>
                  <a:cubicBezTo>
                    <a:pt x="721" y="659"/>
                    <a:pt x="834" y="642"/>
                    <a:pt x="946" y="642"/>
                  </a:cubicBezTo>
                  <a:cubicBezTo>
                    <a:pt x="1452" y="642"/>
                    <a:pt x="1955" y="982"/>
                    <a:pt x="2288" y="1357"/>
                  </a:cubicBezTo>
                  <a:lnTo>
                    <a:pt x="2440" y="1560"/>
                  </a:lnTo>
                  <a:cubicBezTo>
                    <a:pt x="2593" y="1814"/>
                    <a:pt x="2796" y="2068"/>
                    <a:pt x="3101" y="2272"/>
                  </a:cubicBezTo>
                  <a:cubicBezTo>
                    <a:pt x="3203" y="2322"/>
                    <a:pt x="3305" y="2424"/>
                    <a:pt x="3406" y="2475"/>
                  </a:cubicBezTo>
                  <a:cubicBezTo>
                    <a:pt x="3101" y="2678"/>
                    <a:pt x="2847" y="2882"/>
                    <a:pt x="2745" y="2932"/>
                  </a:cubicBezTo>
                  <a:cubicBezTo>
                    <a:pt x="2745" y="2983"/>
                    <a:pt x="2695" y="2983"/>
                    <a:pt x="2695" y="3034"/>
                  </a:cubicBezTo>
                  <a:cubicBezTo>
                    <a:pt x="1902" y="4285"/>
                    <a:pt x="1041" y="4476"/>
                    <a:pt x="617" y="4476"/>
                  </a:cubicBezTo>
                  <a:cubicBezTo>
                    <a:pt x="524" y="4476"/>
                    <a:pt x="453" y="4467"/>
                    <a:pt x="407" y="4458"/>
                  </a:cubicBezTo>
                  <a:cubicBezTo>
                    <a:pt x="372" y="4449"/>
                    <a:pt x="339" y="4445"/>
                    <a:pt x="307" y="4445"/>
                  </a:cubicBezTo>
                  <a:cubicBezTo>
                    <a:pt x="154" y="4445"/>
                    <a:pt x="42" y="4543"/>
                    <a:pt x="0" y="4712"/>
                  </a:cubicBezTo>
                  <a:cubicBezTo>
                    <a:pt x="0" y="4864"/>
                    <a:pt x="102" y="5017"/>
                    <a:pt x="254" y="5068"/>
                  </a:cubicBezTo>
                  <a:cubicBezTo>
                    <a:pt x="356" y="5068"/>
                    <a:pt x="458" y="5118"/>
                    <a:pt x="661" y="5118"/>
                  </a:cubicBezTo>
                  <a:cubicBezTo>
                    <a:pt x="1220" y="5118"/>
                    <a:pt x="2288" y="4864"/>
                    <a:pt x="3203" y="3390"/>
                  </a:cubicBezTo>
                  <a:cubicBezTo>
                    <a:pt x="3488" y="3152"/>
                    <a:pt x="3951" y="2826"/>
                    <a:pt x="4176" y="2826"/>
                  </a:cubicBezTo>
                  <a:cubicBezTo>
                    <a:pt x="4192" y="2826"/>
                    <a:pt x="4206" y="2827"/>
                    <a:pt x="4220" y="2831"/>
                  </a:cubicBezTo>
                  <a:cubicBezTo>
                    <a:pt x="4423" y="2780"/>
                    <a:pt x="4575" y="2678"/>
                    <a:pt x="4575" y="2475"/>
                  </a:cubicBezTo>
                  <a:cubicBezTo>
                    <a:pt x="4575" y="2322"/>
                    <a:pt x="4423" y="2170"/>
                    <a:pt x="4220" y="2170"/>
                  </a:cubicBezTo>
                  <a:cubicBezTo>
                    <a:pt x="4169" y="2170"/>
                    <a:pt x="4016" y="2119"/>
                    <a:pt x="3457" y="1763"/>
                  </a:cubicBezTo>
                  <a:cubicBezTo>
                    <a:pt x="3254" y="1611"/>
                    <a:pt x="3101" y="1407"/>
                    <a:pt x="2949" y="1153"/>
                  </a:cubicBezTo>
                  <a:lnTo>
                    <a:pt x="2796" y="1001"/>
                  </a:lnTo>
                  <a:cubicBezTo>
                    <a:pt x="2345" y="467"/>
                    <a:pt x="1662" y="0"/>
                    <a:pt x="93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98" name="Google Shape;1198;p26"/>
            <p:cNvSpPr/>
            <p:nvPr/>
          </p:nvSpPr>
          <p:spPr>
            <a:xfrm>
              <a:off x="7968713" y="-785450"/>
              <a:ext cx="124575" cy="124350"/>
            </a:xfrm>
            <a:custGeom>
              <a:avLst/>
              <a:gdLst/>
              <a:ahLst/>
              <a:cxnLst/>
              <a:rect l="l" t="t" r="r" b="b"/>
              <a:pathLst>
                <a:path w="4983" h="4974" extrusionOk="0">
                  <a:moveTo>
                    <a:pt x="1589" y="1"/>
                  </a:moveTo>
                  <a:cubicBezTo>
                    <a:pt x="1050" y="1"/>
                    <a:pt x="502" y="171"/>
                    <a:pt x="103" y="601"/>
                  </a:cubicBezTo>
                  <a:cubicBezTo>
                    <a:pt x="1" y="703"/>
                    <a:pt x="1" y="906"/>
                    <a:pt x="153" y="1008"/>
                  </a:cubicBezTo>
                  <a:cubicBezTo>
                    <a:pt x="199" y="1077"/>
                    <a:pt x="266" y="1104"/>
                    <a:pt x="339" y="1104"/>
                  </a:cubicBezTo>
                  <a:cubicBezTo>
                    <a:pt x="428" y="1104"/>
                    <a:pt x="527" y="1064"/>
                    <a:pt x="611" y="1008"/>
                  </a:cubicBezTo>
                  <a:cubicBezTo>
                    <a:pt x="855" y="733"/>
                    <a:pt x="1245" y="624"/>
                    <a:pt x="1639" y="624"/>
                  </a:cubicBezTo>
                  <a:cubicBezTo>
                    <a:pt x="1902" y="624"/>
                    <a:pt x="2167" y="672"/>
                    <a:pt x="2390" y="754"/>
                  </a:cubicBezTo>
                  <a:lnTo>
                    <a:pt x="2594" y="855"/>
                  </a:lnTo>
                  <a:cubicBezTo>
                    <a:pt x="2899" y="957"/>
                    <a:pt x="3204" y="1110"/>
                    <a:pt x="3559" y="1110"/>
                  </a:cubicBezTo>
                  <a:cubicBezTo>
                    <a:pt x="3661" y="1110"/>
                    <a:pt x="3763" y="1160"/>
                    <a:pt x="3915" y="1160"/>
                  </a:cubicBezTo>
                  <a:cubicBezTo>
                    <a:pt x="3712" y="1465"/>
                    <a:pt x="3610" y="1771"/>
                    <a:pt x="3610" y="1872"/>
                  </a:cubicBezTo>
                  <a:cubicBezTo>
                    <a:pt x="3559" y="1923"/>
                    <a:pt x="3559" y="1974"/>
                    <a:pt x="3559" y="1974"/>
                  </a:cubicBezTo>
                  <a:cubicBezTo>
                    <a:pt x="3509" y="3804"/>
                    <a:pt x="2543" y="4261"/>
                    <a:pt x="2289" y="4363"/>
                  </a:cubicBezTo>
                  <a:cubicBezTo>
                    <a:pt x="2136" y="4414"/>
                    <a:pt x="2034" y="4617"/>
                    <a:pt x="2085" y="4770"/>
                  </a:cubicBezTo>
                  <a:cubicBezTo>
                    <a:pt x="2136" y="4922"/>
                    <a:pt x="2238" y="4973"/>
                    <a:pt x="2390" y="4973"/>
                  </a:cubicBezTo>
                  <a:lnTo>
                    <a:pt x="2492" y="4973"/>
                  </a:lnTo>
                  <a:cubicBezTo>
                    <a:pt x="2848" y="4821"/>
                    <a:pt x="4119" y="4261"/>
                    <a:pt x="4220" y="2025"/>
                  </a:cubicBezTo>
                  <a:cubicBezTo>
                    <a:pt x="4322" y="1669"/>
                    <a:pt x="4576" y="1160"/>
                    <a:pt x="4780" y="1008"/>
                  </a:cubicBezTo>
                  <a:cubicBezTo>
                    <a:pt x="4932" y="957"/>
                    <a:pt x="4983" y="754"/>
                    <a:pt x="4932" y="601"/>
                  </a:cubicBezTo>
                  <a:cubicBezTo>
                    <a:pt x="4866" y="503"/>
                    <a:pt x="4758" y="447"/>
                    <a:pt x="4649" y="447"/>
                  </a:cubicBezTo>
                  <a:cubicBezTo>
                    <a:pt x="4589" y="447"/>
                    <a:pt x="4529" y="464"/>
                    <a:pt x="4475" y="500"/>
                  </a:cubicBezTo>
                  <a:cubicBezTo>
                    <a:pt x="4441" y="500"/>
                    <a:pt x="4339" y="522"/>
                    <a:pt x="4094" y="522"/>
                  </a:cubicBezTo>
                  <a:cubicBezTo>
                    <a:pt x="3972" y="522"/>
                    <a:pt x="3814" y="517"/>
                    <a:pt x="3610" y="500"/>
                  </a:cubicBezTo>
                  <a:cubicBezTo>
                    <a:pt x="3356" y="449"/>
                    <a:pt x="3102" y="398"/>
                    <a:pt x="2848" y="245"/>
                  </a:cubicBezTo>
                  <a:lnTo>
                    <a:pt x="2594" y="195"/>
                  </a:lnTo>
                  <a:cubicBezTo>
                    <a:pt x="2292" y="74"/>
                    <a:pt x="1942" y="1"/>
                    <a:pt x="158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99" name="Google Shape;1199;p26"/>
            <p:cNvSpPr/>
            <p:nvPr/>
          </p:nvSpPr>
          <p:spPr>
            <a:xfrm>
              <a:off x="7869588" y="-887400"/>
              <a:ext cx="133475" cy="129700"/>
            </a:xfrm>
            <a:custGeom>
              <a:avLst/>
              <a:gdLst/>
              <a:ahLst/>
              <a:cxnLst/>
              <a:rect l="l" t="t" r="r" b="b"/>
              <a:pathLst>
                <a:path w="5339" h="5188" extrusionOk="0">
                  <a:moveTo>
                    <a:pt x="4046" y="0"/>
                  </a:moveTo>
                  <a:cubicBezTo>
                    <a:pt x="3936" y="0"/>
                    <a:pt x="3828" y="56"/>
                    <a:pt x="3763" y="155"/>
                  </a:cubicBezTo>
                  <a:cubicBezTo>
                    <a:pt x="3763" y="206"/>
                    <a:pt x="3610" y="358"/>
                    <a:pt x="3000" y="612"/>
                  </a:cubicBezTo>
                  <a:cubicBezTo>
                    <a:pt x="2797" y="714"/>
                    <a:pt x="2543" y="765"/>
                    <a:pt x="2238" y="816"/>
                  </a:cubicBezTo>
                  <a:lnTo>
                    <a:pt x="2034" y="867"/>
                  </a:lnTo>
                  <a:cubicBezTo>
                    <a:pt x="1170" y="968"/>
                    <a:pt x="255" y="1527"/>
                    <a:pt x="52" y="2443"/>
                  </a:cubicBezTo>
                  <a:cubicBezTo>
                    <a:pt x="1" y="2595"/>
                    <a:pt x="153" y="2798"/>
                    <a:pt x="306" y="2798"/>
                  </a:cubicBezTo>
                  <a:cubicBezTo>
                    <a:pt x="332" y="2807"/>
                    <a:pt x="360" y="2811"/>
                    <a:pt x="387" y="2811"/>
                  </a:cubicBezTo>
                  <a:cubicBezTo>
                    <a:pt x="522" y="2811"/>
                    <a:pt x="662" y="2713"/>
                    <a:pt x="662" y="2544"/>
                  </a:cubicBezTo>
                  <a:cubicBezTo>
                    <a:pt x="814" y="1934"/>
                    <a:pt x="1526" y="1578"/>
                    <a:pt x="2136" y="1477"/>
                  </a:cubicBezTo>
                  <a:lnTo>
                    <a:pt x="2339" y="1426"/>
                  </a:lnTo>
                  <a:cubicBezTo>
                    <a:pt x="2644" y="1375"/>
                    <a:pt x="2949" y="1375"/>
                    <a:pt x="3305" y="1172"/>
                  </a:cubicBezTo>
                  <a:cubicBezTo>
                    <a:pt x="3407" y="1172"/>
                    <a:pt x="3508" y="1121"/>
                    <a:pt x="3610" y="1019"/>
                  </a:cubicBezTo>
                  <a:cubicBezTo>
                    <a:pt x="3610" y="1426"/>
                    <a:pt x="3712" y="1731"/>
                    <a:pt x="3712" y="1832"/>
                  </a:cubicBezTo>
                  <a:cubicBezTo>
                    <a:pt x="3712" y="1883"/>
                    <a:pt x="3763" y="1883"/>
                    <a:pt x="3763" y="1934"/>
                  </a:cubicBezTo>
                  <a:cubicBezTo>
                    <a:pt x="4627" y="3561"/>
                    <a:pt x="4017" y="4425"/>
                    <a:pt x="3813" y="4628"/>
                  </a:cubicBezTo>
                  <a:cubicBezTo>
                    <a:pt x="3712" y="4781"/>
                    <a:pt x="3712" y="4984"/>
                    <a:pt x="3864" y="5086"/>
                  </a:cubicBezTo>
                  <a:cubicBezTo>
                    <a:pt x="3915" y="5137"/>
                    <a:pt x="3966" y="5188"/>
                    <a:pt x="4068" y="5188"/>
                  </a:cubicBezTo>
                  <a:cubicBezTo>
                    <a:pt x="4169" y="5188"/>
                    <a:pt x="4220" y="5137"/>
                    <a:pt x="4322" y="5086"/>
                  </a:cubicBezTo>
                  <a:cubicBezTo>
                    <a:pt x="4576" y="4781"/>
                    <a:pt x="5339" y="3612"/>
                    <a:pt x="4322" y="1680"/>
                  </a:cubicBezTo>
                  <a:cubicBezTo>
                    <a:pt x="4271" y="1324"/>
                    <a:pt x="4220" y="714"/>
                    <a:pt x="4322" y="511"/>
                  </a:cubicBezTo>
                  <a:cubicBezTo>
                    <a:pt x="4423" y="358"/>
                    <a:pt x="4373" y="155"/>
                    <a:pt x="4220" y="53"/>
                  </a:cubicBezTo>
                  <a:cubicBezTo>
                    <a:pt x="4166" y="17"/>
                    <a:pt x="4106" y="0"/>
                    <a:pt x="404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00" name="Google Shape;1200;p26"/>
            <p:cNvSpPr/>
            <p:nvPr/>
          </p:nvSpPr>
          <p:spPr>
            <a:xfrm>
              <a:off x="7598888" y="-830175"/>
              <a:ext cx="438500" cy="438500"/>
            </a:xfrm>
            <a:custGeom>
              <a:avLst/>
              <a:gdLst/>
              <a:ahLst/>
              <a:cxnLst/>
              <a:rect l="l" t="t" r="r" b="b"/>
              <a:pathLst>
                <a:path w="17540" h="17540" extrusionOk="0">
                  <a:moveTo>
                    <a:pt x="8744" y="662"/>
                  </a:moveTo>
                  <a:cubicBezTo>
                    <a:pt x="13269" y="662"/>
                    <a:pt x="16878" y="4271"/>
                    <a:pt x="16878" y="8796"/>
                  </a:cubicBezTo>
                  <a:cubicBezTo>
                    <a:pt x="16878" y="13269"/>
                    <a:pt x="13269" y="16879"/>
                    <a:pt x="8744" y="16879"/>
                  </a:cubicBezTo>
                  <a:cubicBezTo>
                    <a:pt x="4271" y="16879"/>
                    <a:pt x="611" y="13269"/>
                    <a:pt x="611" y="8796"/>
                  </a:cubicBezTo>
                  <a:cubicBezTo>
                    <a:pt x="611" y="4271"/>
                    <a:pt x="4271" y="662"/>
                    <a:pt x="8744" y="662"/>
                  </a:cubicBezTo>
                  <a:close/>
                  <a:moveTo>
                    <a:pt x="8744" y="1"/>
                  </a:moveTo>
                  <a:cubicBezTo>
                    <a:pt x="3915" y="1"/>
                    <a:pt x="1" y="3915"/>
                    <a:pt x="1" y="8796"/>
                  </a:cubicBezTo>
                  <a:cubicBezTo>
                    <a:pt x="1" y="13625"/>
                    <a:pt x="3915" y="17539"/>
                    <a:pt x="8744" y="17539"/>
                  </a:cubicBezTo>
                  <a:cubicBezTo>
                    <a:pt x="13574" y="17539"/>
                    <a:pt x="17539" y="13625"/>
                    <a:pt x="17539" y="8796"/>
                  </a:cubicBezTo>
                  <a:cubicBezTo>
                    <a:pt x="17539" y="3915"/>
                    <a:pt x="13574" y="1"/>
                    <a:pt x="874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01" name="Google Shape;1201;p26"/>
            <p:cNvSpPr/>
            <p:nvPr/>
          </p:nvSpPr>
          <p:spPr>
            <a:xfrm>
              <a:off x="7637013" y="-724675"/>
              <a:ext cx="362225" cy="329175"/>
            </a:xfrm>
            <a:custGeom>
              <a:avLst/>
              <a:gdLst/>
              <a:ahLst/>
              <a:cxnLst/>
              <a:rect l="l" t="t" r="r" b="b"/>
              <a:pathLst>
                <a:path w="14489" h="13167" extrusionOk="0">
                  <a:moveTo>
                    <a:pt x="13625" y="610"/>
                  </a:moveTo>
                  <a:lnTo>
                    <a:pt x="7219" y="12150"/>
                  </a:lnTo>
                  <a:lnTo>
                    <a:pt x="865" y="610"/>
                  </a:lnTo>
                  <a:close/>
                  <a:moveTo>
                    <a:pt x="306" y="0"/>
                  </a:moveTo>
                  <a:cubicBezTo>
                    <a:pt x="204" y="0"/>
                    <a:pt x="102" y="51"/>
                    <a:pt x="52" y="153"/>
                  </a:cubicBezTo>
                  <a:cubicBezTo>
                    <a:pt x="1" y="255"/>
                    <a:pt x="1" y="356"/>
                    <a:pt x="52" y="458"/>
                  </a:cubicBezTo>
                  <a:lnTo>
                    <a:pt x="6965" y="12964"/>
                  </a:lnTo>
                  <a:cubicBezTo>
                    <a:pt x="7016" y="13065"/>
                    <a:pt x="7118" y="13167"/>
                    <a:pt x="7219" y="13167"/>
                  </a:cubicBezTo>
                  <a:cubicBezTo>
                    <a:pt x="7372" y="13167"/>
                    <a:pt x="7474" y="13065"/>
                    <a:pt x="7524" y="12964"/>
                  </a:cubicBezTo>
                  <a:lnTo>
                    <a:pt x="14438" y="458"/>
                  </a:lnTo>
                  <a:cubicBezTo>
                    <a:pt x="14489" y="356"/>
                    <a:pt x="14489" y="255"/>
                    <a:pt x="14438" y="153"/>
                  </a:cubicBezTo>
                  <a:cubicBezTo>
                    <a:pt x="14387" y="51"/>
                    <a:pt x="14286" y="0"/>
                    <a:pt x="1418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02" name="Google Shape;1202;p26"/>
            <p:cNvSpPr/>
            <p:nvPr/>
          </p:nvSpPr>
          <p:spPr>
            <a:xfrm>
              <a:off x="7637013" y="-826350"/>
              <a:ext cx="362225" cy="329200"/>
            </a:xfrm>
            <a:custGeom>
              <a:avLst/>
              <a:gdLst/>
              <a:ahLst/>
              <a:cxnLst/>
              <a:rect l="l" t="t" r="r" b="b"/>
              <a:pathLst>
                <a:path w="14489" h="13168" extrusionOk="0">
                  <a:moveTo>
                    <a:pt x="7219" y="966"/>
                  </a:moveTo>
                  <a:lnTo>
                    <a:pt x="13625" y="12506"/>
                  </a:lnTo>
                  <a:lnTo>
                    <a:pt x="865" y="12506"/>
                  </a:lnTo>
                  <a:lnTo>
                    <a:pt x="7219" y="966"/>
                  </a:lnTo>
                  <a:close/>
                  <a:moveTo>
                    <a:pt x="7245" y="1"/>
                  </a:moveTo>
                  <a:cubicBezTo>
                    <a:pt x="7130" y="1"/>
                    <a:pt x="7016" y="51"/>
                    <a:pt x="6965" y="153"/>
                  </a:cubicBezTo>
                  <a:lnTo>
                    <a:pt x="52" y="12659"/>
                  </a:lnTo>
                  <a:cubicBezTo>
                    <a:pt x="1" y="12760"/>
                    <a:pt x="1" y="12913"/>
                    <a:pt x="52" y="13015"/>
                  </a:cubicBezTo>
                  <a:cubicBezTo>
                    <a:pt x="102" y="13065"/>
                    <a:pt x="204" y="13167"/>
                    <a:pt x="306" y="13167"/>
                  </a:cubicBezTo>
                  <a:lnTo>
                    <a:pt x="14184" y="13167"/>
                  </a:lnTo>
                  <a:cubicBezTo>
                    <a:pt x="14286" y="13167"/>
                    <a:pt x="14387" y="13065"/>
                    <a:pt x="14438" y="13015"/>
                  </a:cubicBezTo>
                  <a:cubicBezTo>
                    <a:pt x="14489" y="12913"/>
                    <a:pt x="14489" y="12760"/>
                    <a:pt x="14438" y="12659"/>
                  </a:cubicBezTo>
                  <a:lnTo>
                    <a:pt x="7524" y="153"/>
                  </a:lnTo>
                  <a:cubicBezTo>
                    <a:pt x="7474" y="51"/>
                    <a:pt x="7359" y="1"/>
                    <a:pt x="7245"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203" name="Google Shape;1203;p26"/>
          <p:cNvGrpSpPr/>
          <p:nvPr/>
        </p:nvGrpSpPr>
        <p:grpSpPr>
          <a:xfrm>
            <a:off x="3479522" y="1923123"/>
            <a:ext cx="611641" cy="528557"/>
            <a:chOff x="18291450" y="1015050"/>
            <a:chExt cx="660900" cy="571125"/>
          </a:xfrm>
        </p:grpSpPr>
        <p:sp>
          <p:nvSpPr>
            <p:cNvPr id="1204" name="Google Shape;1204;p26"/>
            <p:cNvSpPr/>
            <p:nvPr/>
          </p:nvSpPr>
          <p:spPr>
            <a:xfrm>
              <a:off x="18426175" y="1101950"/>
              <a:ext cx="392725" cy="394000"/>
            </a:xfrm>
            <a:custGeom>
              <a:avLst/>
              <a:gdLst/>
              <a:ahLst/>
              <a:cxnLst/>
              <a:rect l="l" t="t" r="r" b="b"/>
              <a:pathLst>
                <a:path w="15709" h="15760" extrusionOk="0">
                  <a:moveTo>
                    <a:pt x="7829" y="661"/>
                  </a:moveTo>
                  <a:cubicBezTo>
                    <a:pt x="11845" y="661"/>
                    <a:pt x="15099" y="3915"/>
                    <a:pt x="15099" y="7880"/>
                  </a:cubicBezTo>
                  <a:cubicBezTo>
                    <a:pt x="15099" y="11896"/>
                    <a:pt x="11845" y="15098"/>
                    <a:pt x="7829" y="15098"/>
                  </a:cubicBezTo>
                  <a:cubicBezTo>
                    <a:pt x="3864" y="15098"/>
                    <a:pt x="610" y="11896"/>
                    <a:pt x="610" y="7880"/>
                  </a:cubicBezTo>
                  <a:cubicBezTo>
                    <a:pt x="610" y="3915"/>
                    <a:pt x="3864" y="661"/>
                    <a:pt x="7829" y="661"/>
                  </a:cubicBezTo>
                  <a:close/>
                  <a:moveTo>
                    <a:pt x="7829" y="0"/>
                  </a:moveTo>
                  <a:cubicBezTo>
                    <a:pt x="3508" y="0"/>
                    <a:pt x="0" y="3559"/>
                    <a:pt x="0" y="7880"/>
                  </a:cubicBezTo>
                  <a:cubicBezTo>
                    <a:pt x="0" y="12201"/>
                    <a:pt x="3508" y="15759"/>
                    <a:pt x="7829" y="15759"/>
                  </a:cubicBezTo>
                  <a:cubicBezTo>
                    <a:pt x="12201" y="15759"/>
                    <a:pt x="15709" y="12201"/>
                    <a:pt x="15709" y="7880"/>
                  </a:cubicBezTo>
                  <a:cubicBezTo>
                    <a:pt x="15709" y="3559"/>
                    <a:pt x="12201" y="0"/>
                    <a:pt x="782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05" name="Google Shape;1205;p26"/>
            <p:cNvSpPr/>
            <p:nvPr/>
          </p:nvSpPr>
          <p:spPr>
            <a:xfrm>
              <a:off x="18457950" y="1134975"/>
              <a:ext cx="329175" cy="327925"/>
            </a:xfrm>
            <a:custGeom>
              <a:avLst/>
              <a:gdLst/>
              <a:ahLst/>
              <a:cxnLst/>
              <a:rect l="l" t="t" r="r" b="b"/>
              <a:pathLst>
                <a:path w="13167" h="13117" extrusionOk="0">
                  <a:moveTo>
                    <a:pt x="6558" y="611"/>
                  </a:moveTo>
                  <a:cubicBezTo>
                    <a:pt x="9862" y="611"/>
                    <a:pt x="12506" y="3305"/>
                    <a:pt x="12506" y="6559"/>
                  </a:cubicBezTo>
                  <a:cubicBezTo>
                    <a:pt x="12506" y="9863"/>
                    <a:pt x="9862" y="12507"/>
                    <a:pt x="6558" y="12507"/>
                  </a:cubicBezTo>
                  <a:cubicBezTo>
                    <a:pt x="3305" y="12507"/>
                    <a:pt x="661" y="9863"/>
                    <a:pt x="661" y="6559"/>
                  </a:cubicBezTo>
                  <a:cubicBezTo>
                    <a:pt x="661" y="3305"/>
                    <a:pt x="3305" y="611"/>
                    <a:pt x="6558" y="611"/>
                  </a:cubicBezTo>
                  <a:close/>
                  <a:moveTo>
                    <a:pt x="6558" y="1"/>
                  </a:moveTo>
                  <a:cubicBezTo>
                    <a:pt x="2949" y="1"/>
                    <a:pt x="0" y="2949"/>
                    <a:pt x="0" y="6559"/>
                  </a:cubicBezTo>
                  <a:cubicBezTo>
                    <a:pt x="0" y="10168"/>
                    <a:pt x="2949" y="13117"/>
                    <a:pt x="6558" y="13117"/>
                  </a:cubicBezTo>
                  <a:cubicBezTo>
                    <a:pt x="10218" y="13117"/>
                    <a:pt x="13167" y="10168"/>
                    <a:pt x="13167" y="6559"/>
                  </a:cubicBezTo>
                  <a:cubicBezTo>
                    <a:pt x="13167" y="2949"/>
                    <a:pt x="10218" y="1"/>
                    <a:pt x="655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06" name="Google Shape;1206;p26"/>
            <p:cNvSpPr/>
            <p:nvPr/>
          </p:nvSpPr>
          <p:spPr>
            <a:xfrm>
              <a:off x="18494800" y="1137525"/>
              <a:ext cx="255475" cy="256750"/>
            </a:xfrm>
            <a:custGeom>
              <a:avLst/>
              <a:gdLst/>
              <a:ahLst/>
              <a:cxnLst/>
              <a:rect l="l" t="t" r="r" b="b"/>
              <a:pathLst>
                <a:path w="10219" h="10270" extrusionOk="0">
                  <a:moveTo>
                    <a:pt x="5084" y="661"/>
                  </a:moveTo>
                  <a:cubicBezTo>
                    <a:pt x="7575" y="661"/>
                    <a:pt x="9558" y="2644"/>
                    <a:pt x="9558" y="5135"/>
                  </a:cubicBezTo>
                  <a:cubicBezTo>
                    <a:pt x="9558" y="7626"/>
                    <a:pt x="7575" y="9609"/>
                    <a:pt x="5084" y="9609"/>
                  </a:cubicBezTo>
                  <a:cubicBezTo>
                    <a:pt x="2644" y="9609"/>
                    <a:pt x="610" y="7626"/>
                    <a:pt x="610" y="5135"/>
                  </a:cubicBezTo>
                  <a:cubicBezTo>
                    <a:pt x="610" y="2644"/>
                    <a:pt x="2644" y="661"/>
                    <a:pt x="5084" y="661"/>
                  </a:cubicBezTo>
                  <a:close/>
                  <a:moveTo>
                    <a:pt x="5084" y="1"/>
                  </a:moveTo>
                  <a:cubicBezTo>
                    <a:pt x="2288" y="1"/>
                    <a:pt x="0" y="2339"/>
                    <a:pt x="0" y="5135"/>
                  </a:cubicBezTo>
                  <a:cubicBezTo>
                    <a:pt x="0" y="7982"/>
                    <a:pt x="2288" y="10269"/>
                    <a:pt x="5084" y="10269"/>
                  </a:cubicBezTo>
                  <a:cubicBezTo>
                    <a:pt x="7931" y="10269"/>
                    <a:pt x="10218" y="7982"/>
                    <a:pt x="10218" y="5135"/>
                  </a:cubicBezTo>
                  <a:cubicBezTo>
                    <a:pt x="10218" y="2339"/>
                    <a:pt x="7931" y="1"/>
                    <a:pt x="50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07" name="Google Shape;1207;p26"/>
            <p:cNvSpPr/>
            <p:nvPr/>
          </p:nvSpPr>
          <p:spPr>
            <a:xfrm>
              <a:off x="18429975" y="1015050"/>
              <a:ext cx="195750" cy="188600"/>
            </a:xfrm>
            <a:custGeom>
              <a:avLst/>
              <a:gdLst/>
              <a:ahLst/>
              <a:cxnLst/>
              <a:rect l="l" t="t" r="r" b="b"/>
              <a:pathLst>
                <a:path w="7830" h="7544" extrusionOk="0">
                  <a:moveTo>
                    <a:pt x="1241" y="0"/>
                  </a:moveTo>
                  <a:cubicBezTo>
                    <a:pt x="1199" y="0"/>
                    <a:pt x="1157" y="7"/>
                    <a:pt x="1119" y="19"/>
                  </a:cubicBezTo>
                  <a:cubicBezTo>
                    <a:pt x="967" y="121"/>
                    <a:pt x="916" y="324"/>
                    <a:pt x="1017" y="477"/>
                  </a:cubicBezTo>
                  <a:cubicBezTo>
                    <a:pt x="1170" y="731"/>
                    <a:pt x="1068" y="1646"/>
                    <a:pt x="1068" y="2002"/>
                  </a:cubicBezTo>
                  <a:cubicBezTo>
                    <a:pt x="1017" y="2459"/>
                    <a:pt x="865" y="2815"/>
                    <a:pt x="662" y="3273"/>
                  </a:cubicBezTo>
                  <a:cubicBezTo>
                    <a:pt x="611" y="3374"/>
                    <a:pt x="560" y="3527"/>
                    <a:pt x="509" y="3629"/>
                  </a:cubicBezTo>
                  <a:cubicBezTo>
                    <a:pt x="52" y="4849"/>
                    <a:pt x="1" y="6526"/>
                    <a:pt x="1068" y="7441"/>
                  </a:cubicBezTo>
                  <a:cubicBezTo>
                    <a:pt x="1119" y="7492"/>
                    <a:pt x="1221" y="7543"/>
                    <a:pt x="1272" y="7543"/>
                  </a:cubicBezTo>
                  <a:cubicBezTo>
                    <a:pt x="1373" y="7543"/>
                    <a:pt x="1475" y="7492"/>
                    <a:pt x="1526" y="7441"/>
                  </a:cubicBezTo>
                  <a:cubicBezTo>
                    <a:pt x="1628" y="7289"/>
                    <a:pt x="1628" y="7086"/>
                    <a:pt x="1526" y="6984"/>
                  </a:cubicBezTo>
                  <a:cubicBezTo>
                    <a:pt x="662" y="6221"/>
                    <a:pt x="712" y="4900"/>
                    <a:pt x="1119" y="3883"/>
                  </a:cubicBezTo>
                  <a:cubicBezTo>
                    <a:pt x="1170" y="3730"/>
                    <a:pt x="1221" y="3629"/>
                    <a:pt x="1272" y="3527"/>
                  </a:cubicBezTo>
                  <a:cubicBezTo>
                    <a:pt x="1424" y="3069"/>
                    <a:pt x="1628" y="2612"/>
                    <a:pt x="1678" y="2053"/>
                  </a:cubicBezTo>
                  <a:cubicBezTo>
                    <a:pt x="1729" y="1748"/>
                    <a:pt x="1729" y="1443"/>
                    <a:pt x="1729" y="1138"/>
                  </a:cubicBezTo>
                  <a:cubicBezTo>
                    <a:pt x="2339" y="1544"/>
                    <a:pt x="3051" y="1799"/>
                    <a:pt x="3203" y="1849"/>
                  </a:cubicBezTo>
                  <a:lnTo>
                    <a:pt x="3254" y="1849"/>
                  </a:lnTo>
                  <a:cubicBezTo>
                    <a:pt x="5898" y="1951"/>
                    <a:pt x="6864" y="3171"/>
                    <a:pt x="7219" y="3883"/>
                  </a:cubicBezTo>
                  <a:cubicBezTo>
                    <a:pt x="7258" y="3997"/>
                    <a:pt x="7382" y="4054"/>
                    <a:pt x="7505" y="4054"/>
                  </a:cubicBezTo>
                  <a:cubicBezTo>
                    <a:pt x="7547" y="4054"/>
                    <a:pt x="7588" y="4048"/>
                    <a:pt x="7626" y="4035"/>
                  </a:cubicBezTo>
                  <a:cubicBezTo>
                    <a:pt x="7779" y="3934"/>
                    <a:pt x="7830" y="3781"/>
                    <a:pt x="7779" y="3629"/>
                  </a:cubicBezTo>
                  <a:cubicBezTo>
                    <a:pt x="7372" y="2764"/>
                    <a:pt x="6304" y="1341"/>
                    <a:pt x="3356" y="1189"/>
                  </a:cubicBezTo>
                  <a:cubicBezTo>
                    <a:pt x="2746" y="1036"/>
                    <a:pt x="1780" y="579"/>
                    <a:pt x="1577" y="172"/>
                  </a:cubicBezTo>
                  <a:cubicBezTo>
                    <a:pt x="1500" y="57"/>
                    <a:pt x="1367" y="0"/>
                    <a:pt x="124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08" name="Google Shape;1208;p26"/>
            <p:cNvSpPr/>
            <p:nvPr/>
          </p:nvSpPr>
          <p:spPr>
            <a:xfrm>
              <a:off x="18431250" y="1398200"/>
              <a:ext cx="194475" cy="187975"/>
            </a:xfrm>
            <a:custGeom>
              <a:avLst/>
              <a:gdLst/>
              <a:ahLst/>
              <a:cxnLst/>
              <a:rect l="l" t="t" r="r" b="b"/>
              <a:pathLst>
                <a:path w="7779" h="7519" extrusionOk="0">
                  <a:moveTo>
                    <a:pt x="1241" y="0"/>
                  </a:moveTo>
                  <a:cubicBezTo>
                    <a:pt x="1165" y="0"/>
                    <a:pt x="1086" y="28"/>
                    <a:pt x="1017" y="97"/>
                  </a:cubicBezTo>
                  <a:cubicBezTo>
                    <a:pt x="1" y="1012"/>
                    <a:pt x="1" y="2689"/>
                    <a:pt x="458" y="3909"/>
                  </a:cubicBezTo>
                  <a:cubicBezTo>
                    <a:pt x="509" y="4011"/>
                    <a:pt x="560" y="4163"/>
                    <a:pt x="611" y="4265"/>
                  </a:cubicBezTo>
                  <a:cubicBezTo>
                    <a:pt x="814" y="4723"/>
                    <a:pt x="966" y="5079"/>
                    <a:pt x="1017" y="5587"/>
                  </a:cubicBezTo>
                  <a:cubicBezTo>
                    <a:pt x="1017" y="5892"/>
                    <a:pt x="1119" y="6807"/>
                    <a:pt x="966" y="7061"/>
                  </a:cubicBezTo>
                  <a:cubicBezTo>
                    <a:pt x="865" y="7214"/>
                    <a:pt x="916" y="7417"/>
                    <a:pt x="1068" y="7519"/>
                  </a:cubicBezTo>
                  <a:lnTo>
                    <a:pt x="1221" y="7519"/>
                  </a:lnTo>
                  <a:cubicBezTo>
                    <a:pt x="1373" y="7519"/>
                    <a:pt x="1475" y="7468"/>
                    <a:pt x="1526" y="7366"/>
                  </a:cubicBezTo>
                  <a:cubicBezTo>
                    <a:pt x="1729" y="6959"/>
                    <a:pt x="2695" y="6502"/>
                    <a:pt x="3305" y="6299"/>
                  </a:cubicBezTo>
                  <a:cubicBezTo>
                    <a:pt x="6253" y="6197"/>
                    <a:pt x="7321" y="4774"/>
                    <a:pt x="7728" y="3909"/>
                  </a:cubicBezTo>
                  <a:cubicBezTo>
                    <a:pt x="7779" y="3757"/>
                    <a:pt x="7728" y="3553"/>
                    <a:pt x="7575" y="3503"/>
                  </a:cubicBezTo>
                  <a:cubicBezTo>
                    <a:pt x="7537" y="3490"/>
                    <a:pt x="7496" y="3484"/>
                    <a:pt x="7454" y="3484"/>
                  </a:cubicBezTo>
                  <a:cubicBezTo>
                    <a:pt x="7331" y="3484"/>
                    <a:pt x="7207" y="3541"/>
                    <a:pt x="7168" y="3655"/>
                  </a:cubicBezTo>
                  <a:cubicBezTo>
                    <a:pt x="6813" y="4367"/>
                    <a:pt x="5898" y="5587"/>
                    <a:pt x="3203" y="5689"/>
                  </a:cubicBezTo>
                  <a:lnTo>
                    <a:pt x="3152" y="5689"/>
                  </a:lnTo>
                  <a:cubicBezTo>
                    <a:pt x="3000" y="5739"/>
                    <a:pt x="2288" y="5994"/>
                    <a:pt x="1678" y="6400"/>
                  </a:cubicBezTo>
                  <a:cubicBezTo>
                    <a:pt x="1678" y="6095"/>
                    <a:pt x="1678" y="5790"/>
                    <a:pt x="1627" y="5485"/>
                  </a:cubicBezTo>
                  <a:cubicBezTo>
                    <a:pt x="1577" y="4926"/>
                    <a:pt x="1373" y="4469"/>
                    <a:pt x="1221" y="4011"/>
                  </a:cubicBezTo>
                  <a:cubicBezTo>
                    <a:pt x="1170" y="3909"/>
                    <a:pt x="1119" y="3808"/>
                    <a:pt x="1068" y="3655"/>
                  </a:cubicBezTo>
                  <a:cubicBezTo>
                    <a:pt x="661" y="2638"/>
                    <a:pt x="611" y="1317"/>
                    <a:pt x="1475" y="554"/>
                  </a:cubicBezTo>
                  <a:cubicBezTo>
                    <a:pt x="1577" y="452"/>
                    <a:pt x="1577" y="249"/>
                    <a:pt x="1475" y="97"/>
                  </a:cubicBezTo>
                  <a:cubicBezTo>
                    <a:pt x="1419" y="41"/>
                    <a:pt x="1333" y="0"/>
                    <a:pt x="124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09" name="Google Shape;1209;p26"/>
            <p:cNvSpPr/>
            <p:nvPr/>
          </p:nvSpPr>
          <p:spPr>
            <a:xfrm>
              <a:off x="18291450" y="1194550"/>
              <a:ext cx="167775" cy="195900"/>
            </a:xfrm>
            <a:custGeom>
              <a:avLst/>
              <a:gdLst/>
              <a:ahLst/>
              <a:cxnLst/>
              <a:rect l="l" t="t" r="r" b="b"/>
              <a:pathLst>
                <a:path w="6711" h="7836" extrusionOk="0">
                  <a:moveTo>
                    <a:pt x="6148" y="0"/>
                  </a:moveTo>
                  <a:cubicBezTo>
                    <a:pt x="5317" y="0"/>
                    <a:pt x="3577" y="330"/>
                    <a:pt x="2136" y="2701"/>
                  </a:cubicBezTo>
                  <a:cubicBezTo>
                    <a:pt x="1678" y="3108"/>
                    <a:pt x="814" y="3769"/>
                    <a:pt x="356" y="3769"/>
                  </a:cubicBezTo>
                  <a:cubicBezTo>
                    <a:pt x="153" y="3769"/>
                    <a:pt x="1" y="3871"/>
                    <a:pt x="1" y="4074"/>
                  </a:cubicBezTo>
                  <a:cubicBezTo>
                    <a:pt x="1" y="4227"/>
                    <a:pt x="153" y="4379"/>
                    <a:pt x="356" y="4379"/>
                  </a:cubicBezTo>
                  <a:cubicBezTo>
                    <a:pt x="661" y="4379"/>
                    <a:pt x="1424" y="4938"/>
                    <a:pt x="1678" y="5091"/>
                  </a:cubicBezTo>
                  <a:cubicBezTo>
                    <a:pt x="2085" y="5345"/>
                    <a:pt x="2339" y="5701"/>
                    <a:pt x="2644" y="6057"/>
                  </a:cubicBezTo>
                  <a:cubicBezTo>
                    <a:pt x="2695" y="6158"/>
                    <a:pt x="2797" y="6260"/>
                    <a:pt x="2847" y="6362"/>
                  </a:cubicBezTo>
                  <a:cubicBezTo>
                    <a:pt x="3559" y="7175"/>
                    <a:pt x="4576" y="7836"/>
                    <a:pt x="5694" y="7836"/>
                  </a:cubicBezTo>
                  <a:cubicBezTo>
                    <a:pt x="5948" y="7836"/>
                    <a:pt x="6203" y="7785"/>
                    <a:pt x="6457" y="7734"/>
                  </a:cubicBezTo>
                  <a:cubicBezTo>
                    <a:pt x="6660" y="7683"/>
                    <a:pt x="6711" y="7480"/>
                    <a:pt x="6660" y="7328"/>
                  </a:cubicBezTo>
                  <a:cubicBezTo>
                    <a:pt x="6621" y="7172"/>
                    <a:pt x="6523" y="7106"/>
                    <a:pt x="6388" y="7106"/>
                  </a:cubicBezTo>
                  <a:cubicBezTo>
                    <a:pt x="6347" y="7106"/>
                    <a:pt x="6301" y="7112"/>
                    <a:pt x="6253" y="7124"/>
                  </a:cubicBezTo>
                  <a:cubicBezTo>
                    <a:pt x="6069" y="7189"/>
                    <a:pt x="5879" y="7218"/>
                    <a:pt x="5688" y="7218"/>
                  </a:cubicBezTo>
                  <a:cubicBezTo>
                    <a:pt x="4827" y="7218"/>
                    <a:pt x="3938" y="6621"/>
                    <a:pt x="3356" y="5955"/>
                  </a:cubicBezTo>
                  <a:cubicBezTo>
                    <a:pt x="3254" y="5853"/>
                    <a:pt x="3203" y="5752"/>
                    <a:pt x="3102" y="5650"/>
                  </a:cubicBezTo>
                  <a:cubicBezTo>
                    <a:pt x="2797" y="5294"/>
                    <a:pt x="2492" y="4887"/>
                    <a:pt x="2034" y="4582"/>
                  </a:cubicBezTo>
                  <a:cubicBezTo>
                    <a:pt x="1780" y="4379"/>
                    <a:pt x="1526" y="4227"/>
                    <a:pt x="1272" y="4074"/>
                  </a:cubicBezTo>
                  <a:cubicBezTo>
                    <a:pt x="1932" y="3769"/>
                    <a:pt x="2492" y="3210"/>
                    <a:pt x="2593" y="3159"/>
                  </a:cubicBezTo>
                  <a:cubicBezTo>
                    <a:pt x="2593" y="3108"/>
                    <a:pt x="2644" y="3108"/>
                    <a:pt x="2644" y="3057"/>
                  </a:cubicBezTo>
                  <a:cubicBezTo>
                    <a:pt x="3921" y="977"/>
                    <a:pt x="5329" y="612"/>
                    <a:pt x="6134" y="612"/>
                  </a:cubicBezTo>
                  <a:cubicBezTo>
                    <a:pt x="6194" y="612"/>
                    <a:pt x="6251" y="614"/>
                    <a:pt x="6304" y="617"/>
                  </a:cubicBezTo>
                  <a:cubicBezTo>
                    <a:pt x="6508" y="617"/>
                    <a:pt x="6660" y="516"/>
                    <a:pt x="6660" y="312"/>
                  </a:cubicBezTo>
                  <a:cubicBezTo>
                    <a:pt x="6660" y="160"/>
                    <a:pt x="6558" y="7"/>
                    <a:pt x="6355" y="7"/>
                  </a:cubicBezTo>
                  <a:cubicBezTo>
                    <a:pt x="6295" y="3"/>
                    <a:pt x="6225" y="0"/>
                    <a:pt x="614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0" name="Google Shape;1210;p26"/>
            <p:cNvSpPr/>
            <p:nvPr/>
          </p:nvSpPr>
          <p:spPr>
            <a:xfrm>
              <a:off x="18618075" y="1015050"/>
              <a:ext cx="195750" cy="188600"/>
            </a:xfrm>
            <a:custGeom>
              <a:avLst/>
              <a:gdLst/>
              <a:ahLst/>
              <a:cxnLst/>
              <a:rect l="l" t="t" r="r" b="b"/>
              <a:pathLst>
                <a:path w="7830" h="7544" extrusionOk="0">
                  <a:moveTo>
                    <a:pt x="6597" y="0"/>
                  </a:moveTo>
                  <a:cubicBezTo>
                    <a:pt x="6485" y="0"/>
                    <a:pt x="6380" y="57"/>
                    <a:pt x="6304" y="172"/>
                  </a:cubicBezTo>
                  <a:cubicBezTo>
                    <a:pt x="6050" y="579"/>
                    <a:pt x="5084" y="1036"/>
                    <a:pt x="4525" y="1189"/>
                  </a:cubicBezTo>
                  <a:cubicBezTo>
                    <a:pt x="1576" y="1341"/>
                    <a:pt x="458" y="2764"/>
                    <a:pt x="102" y="3629"/>
                  </a:cubicBezTo>
                  <a:cubicBezTo>
                    <a:pt x="1" y="3781"/>
                    <a:pt x="102" y="3934"/>
                    <a:pt x="255" y="4035"/>
                  </a:cubicBezTo>
                  <a:cubicBezTo>
                    <a:pt x="293" y="4048"/>
                    <a:pt x="334" y="4054"/>
                    <a:pt x="375" y="4054"/>
                  </a:cubicBezTo>
                  <a:cubicBezTo>
                    <a:pt x="499" y="4054"/>
                    <a:pt x="623" y="3997"/>
                    <a:pt x="661" y="3883"/>
                  </a:cubicBezTo>
                  <a:cubicBezTo>
                    <a:pt x="1017" y="3171"/>
                    <a:pt x="1932" y="1951"/>
                    <a:pt x="4576" y="1849"/>
                  </a:cubicBezTo>
                  <a:lnTo>
                    <a:pt x="4677" y="1849"/>
                  </a:lnTo>
                  <a:cubicBezTo>
                    <a:pt x="4779" y="1799"/>
                    <a:pt x="5542" y="1544"/>
                    <a:pt x="6152" y="1138"/>
                  </a:cubicBezTo>
                  <a:cubicBezTo>
                    <a:pt x="6152" y="1443"/>
                    <a:pt x="6152" y="1748"/>
                    <a:pt x="6203" y="2053"/>
                  </a:cubicBezTo>
                  <a:cubicBezTo>
                    <a:pt x="6253" y="2612"/>
                    <a:pt x="6457" y="3069"/>
                    <a:pt x="6609" y="3527"/>
                  </a:cubicBezTo>
                  <a:cubicBezTo>
                    <a:pt x="6660" y="3629"/>
                    <a:pt x="6711" y="3730"/>
                    <a:pt x="6762" y="3883"/>
                  </a:cubicBezTo>
                  <a:cubicBezTo>
                    <a:pt x="7168" y="4900"/>
                    <a:pt x="7168" y="6221"/>
                    <a:pt x="6355" y="6984"/>
                  </a:cubicBezTo>
                  <a:cubicBezTo>
                    <a:pt x="6253" y="7086"/>
                    <a:pt x="6203" y="7289"/>
                    <a:pt x="6355" y="7441"/>
                  </a:cubicBezTo>
                  <a:cubicBezTo>
                    <a:pt x="6406" y="7492"/>
                    <a:pt x="6508" y="7543"/>
                    <a:pt x="6558" y="7543"/>
                  </a:cubicBezTo>
                  <a:cubicBezTo>
                    <a:pt x="6660" y="7543"/>
                    <a:pt x="6711" y="7492"/>
                    <a:pt x="6762" y="7441"/>
                  </a:cubicBezTo>
                  <a:cubicBezTo>
                    <a:pt x="7829" y="6526"/>
                    <a:pt x="7829" y="4849"/>
                    <a:pt x="7372" y="3629"/>
                  </a:cubicBezTo>
                  <a:cubicBezTo>
                    <a:pt x="7321" y="3527"/>
                    <a:pt x="7270" y="3374"/>
                    <a:pt x="7219" y="3273"/>
                  </a:cubicBezTo>
                  <a:cubicBezTo>
                    <a:pt x="7016" y="2815"/>
                    <a:pt x="6863" y="2459"/>
                    <a:pt x="6813" y="1951"/>
                  </a:cubicBezTo>
                  <a:cubicBezTo>
                    <a:pt x="6762" y="1646"/>
                    <a:pt x="6711" y="731"/>
                    <a:pt x="6863" y="477"/>
                  </a:cubicBezTo>
                  <a:cubicBezTo>
                    <a:pt x="6914" y="324"/>
                    <a:pt x="6863" y="121"/>
                    <a:pt x="6711" y="19"/>
                  </a:cubicBezTo>
                  <a:cubicBezTo>
                    <a:pt x="6673" y="7"/>
                    <a:pt x="6635" y="0"/>
                    <a:pt x="659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1" name="Google Shape;1211;p26"/>
            <p:cNvSpPr/>
            <p:nvPr/>
          </p:nvSpPr>
          <p:spPr>
            <a:xfrm>
              <a:off x="18618075" y="1398200"/>
              <a:ext cx="195750" cy="187975"/>
            </a:xfrm>
            <a:custGeom>
              <a:avLst/>
              <a:gdLst/>
              <a:ahLst/>
              <a:cxnLst/>
              <a:rect l="l" t="t" r="r" b="b"/>
              <a:pathLst>
                <a:path w="7830" h="7519" extrusionOk="0">
                  <a:moveTo>
                    <a:pt x="6589" y="0"/>
                  </a:moveTo>
                  <a:cubicBezTo>
                    <a:pt x="6497" y="0"/>
                    <a:pt x="6411" y="41"/>
                    <a:pt x="6355" y="97"/>
                  </a:cubicBezTo>
                  <a:cubicBezTo>
                    <a:pt x="6203" y="249"/>
                    <a:pt x="6253" y="452"/>
                    <a:pt x="6355" y="554"/>
                  </a:cubicBezTo>
                  <a:cubicBezTo>
                    <a:pt x="7168" y="1317"/>
                    <a:pt x="7168" y="2638"/>
                    <a:pt x="6762" y="3655"/>
                  </a:cubicBezTo>
                  <a:cubicBezTo>
                    <a:pt x="6711" y="3808"/>
                    <a:pt x="6660" y="3909"/>
                    <a:pt x="6609" y="4011"/>
                  </a:cubicBezTo>
                  <a:cubicBezTo>
                    <a:pt x="6457" y="4469"/>
                    <a:pt x="6253" y="4926"/>
                    <a:pt x="6203" y="5485"/>
                  </a:cubicBezTo>
                  <a:cubicBezTo>
                    <a:pt x="6152" y="5790"/>
                    <a:pt x="6152" y="6095"/>
                    <a:pt x="6152" y="6400"/>
                  </a:cubicBezTo>
                  <a:cubicBezTo>
                    <a:pt x="5542" y="5994"/>
                    <a:pt x="4779" y="5739"/>
                    <a:pt x="4677" y="5689"/>
                  </a:cubicBezTo>
                  <a:lnTo>
                    <a:pt x="4576" y="5689"/>
                  </a:lnTo>
                  <a:cubicBezTo>
                    <a:pt x="1932" y="5587"/>
                    <a:pt x="1017" y="4367"/>
                    <a:pt x="661" y="3655"/>
                  </a:cubicBezTo>
                  <a:cubicBezTo>
                    <a:pt x="623" y="3541"/>
                    <a:pt x="499" y="3484"/>
                    <a:pt x="375" y="3484"/>
                  </a:cubicBezTo>
                  <a:cubicBezTo>
                    <a:pt x="334" y="3484"/>
                    <a:pt x="293" y="3490"/>
                    <a:pt x="255" y="3503"/>
                  </a:cubicBezTo>
                  <a:cubicBezTo>
                    <a:pt x="102" y="3553"/>
                    <a:pt x="1" y="3757"/>
                    <a:pt x="102" y="3909"/>
                  </a:cubicBezTo>
                  <a:cubicBezTo>
                    <a:pt x="458" y="4774"/>
                    <a:pt x="1576" y="6197"/>
                    <a:pt x="4525" y="6299"/>
                  </a:cubicBezTo>
                  <a:cubicBezTo>
                    <a:pt x="5084" y="6502"/>
                    <a:pt x="6050" y="6959"/>
                    <a:pt x="6304" y="7366"/>
                  </a:cubicBezTo>
                  <a:cubicBezTo>
                    <a:pt x="6355" y="7468"/>
                    <a:pt x="6457" y="7519"/>
                    <a:pt x="6558" y="7519"/>
                  </a:cubicBezTo>
                  <a:lnTo>
                    <a:pt x="6711" y="7519"/>
                  </a:lnTo>
                  <a:cubicBezTo>
                    <a:pt x="6863" y="7417"/>
                    <a:pt x="6965" y="7214"/>
                    <a:pt x="6863" y="7061"/>
                  </a:cubicBezTo>
                  <a:cubicBezTo>
                    <a:pt x="6711" y="6807"/>
                    <a:pt x="6813" y="5892"/>
                    <a:pt x="6813" y="5536"/>
                  </a:cubicBezTo>
                  <a:cubicBezTo>
                    <a:pt x="6863" y="5079"/>
                    <a:pt x="7016" y="4723"/>
                    <a:pt x="7219" y="4265"/>
                  </a:cubicBezTo>
                  <a:cubicBezTo>
                    <a:pt x="7270" y="4163"/>
                    <a:pt x="7321" y="4011"/>
                    <a:pt x="7372" y="3909"/>
                  </a:cubicBezTo>
                  <a:cubicBezTo>
                    <a:pt x="7829" y="2689"/>
                    <a:pt x="7829" y="1012"/>
                    <a:pt x="6813" y="97"/>
                  </a:cubicBezTo>
                  <a:cubicBezTo>
                    <a:pt x="6744" y="28"/>
                    <a:pt x="6665" y="0"/>
                    <a:pt x="658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2" name="Google Shape;1212;p26"/>
            <p:cNvSpPr/>
            <p:nvPr/>
          </p:nvSpPr>
          <p:spPr>
            <a:xfrm>
              <a:off x="18784575" y="1194550"/>
              <a:ext cx="167775" cy="195900"/>
            </a:xfrm>
            <a:custGeom>
              <a:avLst/>
              <a:gdLst/>
              <a:ahLst/>
              <a:cxnLst/>
              <a:rect l="l" t="t" r="r" b="b"/>
              <a:pathLst>
                <a:path w="6711" h="7836" extrusionOk="0">
                  <a:moveTo>
                    <a:pt x="574" y="0"/>
                  </a:moveTo>
                  <a:cubicBezTo>
                    <a:pt x="494" y="0"/>
                    <a:pt x="421" y="3"/>
                    <a:pt x="356" y="7"/>
                  </a:cubicBezTo>
                  <a:cubicBezTo>
                    <a:pt x="203" y="7"/>
                    <a:pt x="51" y="160"/>
                    <a:pt x="102" y="312"/>
                  </a:cubicBezTo>
                  <a:cubicBezTo>
                    <a:pt x="102" y="516"/>
                    <a:pt x="254" y="617"/>
                    <a:pt x="407" y="617"/>
                  </a:cubicBezTo>
                  <a:cubicBezTo>
                    <a:pt x="464" y="614"/>
                    <a:pt x="524" y="612"/>
                    <a:pt x="587" y="612"/>
                  </a:cubicBezTo>
                  <a:cubicBezTo>
                    <a:pt x="1433" y="612"/>
                    <a:pt x="2841" y="977"/>
                    <a:pt x="4118" y="3057"/>
                  </a:cubicBezTo>
                  <a:cubicBezTo>
                    <a:pt x="4118" y="3108"/>
                    <a:pt x="4118" y="3108"/>
                    <a:pt x="4169" y="3159"/>
                  </a:cubicBezTo>
                  <a:cubicBezTo>
                    <a:pt x="4270" y="3210"/>
                    <a:pt x="4829" y="3769"/>
                    <a:pt x="5440" y="4074"/>
                  </a:cubicBezTo>
                  <a:cubicBezTo>
                    <a:pt x="5185" y="4227"/>
                    <a:pt x="4931" y="4430"/>
                    <a:pt x="4677" y="4582"/>
                  </a:cubicBezTo>
                  <a:cubicBezTo>
                    <a:pt x="4219" y="4887"/>
                    <a:pt x="3914" y="5294"/>
                    <a:pt x="3609" y="5650"/>
                  </a:cubicBezTo>
                  <a:cubicBezTo>
                    <a:pt x="3559" y="5752"/>
                    <a:pt x="3457" y="5853"/>
                    <a:pt x="3406" y="5955"/>
                  </a:cubicBezTo>
                  <a:cubicBezTo>
                    <a:pt x="2824" y="6621"/>
                    <a:pt x="1935" y="7218"/>
                    <a:pt x="1046" y="7218"/>
                  </a:cubicBezTo>
                  <a:cubicBezTo>
                    <a:pt x="849" y="7218"/>
                    <a:pt x="651" y="7189"/>
                    <a:pt x="458" y="7124"/>
                  </a:cubicBezTo>
                  <a:cubicBezTo>
                    <a:pt x="422" y="7112"/>
                    <a:pt x="383" y="7106"/>
                    <a:pt x="344" y="7106"/>
                  </a:cubicBezTo>
                  <a:cubicBezTo>
                    <a:pt x="218" y="7106"/>
                    <a:pt x="90" y="7172"/>
                    <a:pt x="51" y="7328"/>
                  </a:cubicBezTo>
                  <a:cubicBezTo>
                    <a:pt x="0" y="7480"/>
                    <a:pt x="102" y="7633"/>
                    <a:pt x="254" y="7734"/>
                  </a:cubicBezTo>
                  <a:cubicBezTo>
                    <a:pt x="508" y="7785"/>
                    <a:pt x="813" y="7836"/>
                    <a:pt x="1068" y="7836"/>
                  </a:cubicBezTo>
                  <a:cubicBezTo>
                    <a:pt x="2135" y="7836"/>
                    <a:pt x="3203" y="7175"/>
                    <a:pt x="3864" y="6362"/>
                  </a:cubicBezTo>
                  <a:cubicBezTo>
                    <a:pt x="3965" y="6260"/>
                    <a:pt x="4067" y="6158"/>
                    <a:pt x="4118" y="6057"/>
                  </a:cubicBezTo>
                  <a:cubicBezTo>
                    <a:pt x="4423" y="5701"/>
                    <a:pt x="4677" y="5345"/>
                    <a:pt x="5084" y="5091"/>
                  </a:cubicBezTo>
                  <a:cubicBezTo>
                    <a:pt x="5338" y="4938"/>
                    <a:pt x="6100" y="4379"/>
                    <a:pt x="6405" y="4379"/>
                  </a:cubicBezTo>
                  <a:cubicBezTo>
                    <a:pt x="6609" y="4379"/>
                    <a:pt x="6710" y="4227"/>
                    <a:pt x="6710" y="4074"/>
                  </a:cubicBezTo>
                  <a:cubicBezTo>
                    <a:pt x="6710" y="3871"/>
                    <a:pt x="6609" y="3769"/>
                    <a:pt x="6405" y="3769"/>
                  </a:cubicBezTo>
                  <a:cubicBezTo>
                    <a:pt x="5948" y="3769"/>
                    <a:pt x="5084" y="3108"/>
                    <a:pt x="4626" y="2701"/>
                  </a:cubicBezTo>
                  <a:cubicBezTo>
                    <a:pt x="3138" y="330"/>
                    <a:pt x="1437" y="0"/>
                    <a:pt x="574"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213" name="Google Shape;1213;p26"/>
          <p:cNvGrpSpPr/>
          <p:nvPr/>
        </p:nvGrpSpPr>
        <p:grpSpPr>
          <a:xfrm>
            <a:off x="9508980" y="5076666"/>
            <a:ext cx="476384" cy="472127"/>
            <a:chOff x="19630750" y="3104888"/>
            <a:chExt cx="514750" cy="510150"/>
          </a:xfrm>
        </p:grpSpPr>
        <p:sp>
          <p:nvSpPr>
            <p:cNvPr id="1214" name="Google Shape;1214;p26"/>
            <p:cNvSpPr/>
            <p:nvPr/>
          </p:nvSpPr>
          <p:spPr>
            <a:xfrm>
              <a:off x="19693025" y="3160038"/>
              <a:ext cx="392750" cy="392725"/>
            </a:xfrm>
            <a:custGeom>
              <a:avLst/>
              <a:gdLst/>
              <a:ahLst/>
              <a:cxnLst/>
              <a:rect l="l" t="t" r="r" b="b"/>
              <a:pathLst>
                <a:path w="15710" h="15709" extrusionOk="0">
                  <a:moveTo>
                    <a:pt x="7830" y="610"/>
                  </a:moveTo>
                  <a:cubicBezTo>
                    <a:pt x="11846" y="610"/>
                    <a:pt x="15099" y="3864"/>
                    <a:pt x="15099" y="7880"/>
                  </a:cubicBezTo>
                  <a:cubicBezTo>
                    <a:pt x="15099" y="11845"/>
                    <a:pt x="11846" y="15099"/>
                    <a:pt x="7830" y="15099"/>
                  </a:cubicBezTo>
                  <a:cubicBezTo>
                    <a:pt x="3865" y="15099"/>
                    <a:pt x="611" y="11845"/>
                    <a:pt x="611" y="7880"/>
                  </a:cubicBezTo>
                  <a:cubicBezTo>
                    <a:pt x="611" y="3864"/>
                    <a:pt x="3865" y="610"/>
                    <a:pt x="7830" y="610"/>
                  </a:cubicBezTo>
                  <a:close/>
                  <a:moveTo>
                    <a:pt x="7830" y="0"/>
                  </a:moveTo>
                  <a:cubicBezTo>
                    <a:pt x="3509" y="0"/>
                    <a:pt x="1" y="3508"/>
                    <a:pt x="1" y="7880"/>
                  </a:cubicBezTo>
                  <a:cubicBezTo>
                    <a:pt x="1" y="12201"/>
                    <a:pt x="3509" y="15709"/>
                    <a:pt x="7830" y="15709"/>
                  </a:cubicBezTo>
                  <a:cubicBezTo>
                    <a:pt x="12202" y="15709"/>
                    <a:pt x="15709" y="12201"/>
                    <a:pt x="15709" y="7880"/>
                  </a:cubicBezTo>
                  <a:cubicBezTo>
                    <a:pt x="15709" y="3508"/>
                    <a:pt x="12202" y="0"/>
                    <a:pt x="783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5" name="Google Shape;1215;p26"/>
            <p:cNvSpPr/>
            <p:nvPr/>
          </p:nvSpPr>
          <p:spPr>
            <a:xfrm>
              <a:off x="19794700" y="3289663"/>
              <a:ext cx="179225" cy="162700"/>
            </a:xfrm>
            <a:custGeom>
              <a:avLst/>
              <a:gdLst/>
              <a:ahLst/>
              <a:cxnLst/>
              <a:rect l="l" t="t" r="r" b="b"/>
              <a:pathLst>
                <a:path w="7169" h="6508" extrusionOk="0">
                  <a:moveTo>
                    <a:pt x="6254" y="662"/>
                  </a:moveTo>
                  <a:lnTo>
                    <a:pt x="3559" y="5542"/>
                  </a:lnTo>
                  <a:lnTo>
                    <a:pt x="865" y="662"/>
                  </a:lnTo>
                  <a:close/>
                  <a:moveTo>
                    <a:pt x="357" y="1"/>
                  </a:moveTo>
                  <a:cubicBezTo>
                    <a:pt x="204" y="1"/>
                    <a:pt x="103" y="52"/>
                    <a:pt x="52" y="153"/>
                  </a:cubicBezTo>
                  <a:cubicBezTo>
                    <a:pt x="1" y="255"/>
                    <a:pt x="1" y="407"/>
                    <a:pt x="52" y="509"/>
                  </a:cubicBezTo>
                  <a:lnTo>
                    <a:pt x="3305" y="6355"/>
                  </a:lnTo>
                  <a:cubicBezTo>
                    <a:pt x="3356" y="6457"/>
                    <a:pt x="3458" y="6508"/>
                    <a:pt x="3559" y="6508"/>
                  </a:cubicBezTo>
                  <a:cubicBezTo>
                    <a:pt x="3712" y="6508"/>
                    <a:pt x="3814" y="6457"/>
                    <a:pt x="3864" y="6355"/>
                  </a:cubicBezTo>
                  <a:lnTo>
                    <a:pt x="7067" y="509"/>
                  </a:lnTo>
                  <a:cubicBezTo>
                    <a:pt x="7169" y="407"/>
                    <a:pt x="7169" y="255"/>
                    <a:pt x="7067" y="153"/>
                  </a:cubicBezTo>
                  <a:cubicBezTo>
                    <a:pt x="7016" y="52"/>
                    <a:pt x="6915" y="1"/>
                    <a:pt x="681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6" name="Google Shape;1216;p26"/>
            <p:cNvSpPr/>
            <p:nvPr/>
          </p:nvSpPr>
          <p:spPr>
            <a:xfrm>
              <a:off x="19632025" y="3104888"/>
              <a:ext cx="250400" cy="250900"/>
            </a:xfrm>
            <a:custGeom>
              <a:avLst/>
              <a:gdLst/>
              <a:ahLst/>
              <a:cxnLst/>
              <a:rect l="l" t="t" r="r" b="b"/>
              <a:pathLst>
                <a:path w="10016" h="10036" extrusionOk="0">
                  <a:moveTo>
                    <a:pt x="325" y="0"/>
                  </a:moveTo>
                  <a:cubicBezTo>
                    <a:pt x="250" y="0"/>
                    <a:pt x="171" y="26"/>
                    <a:pt x="103" y="71"/>
                  </a:cubicBezTo>
                  <a:cubicBezTo>
                    <a:pt x="1" y="224"/>
                    <a:pt x="1" y="427"/>
                    <a:pt x="103" y="529"/>
                  </a:cubicBezTo>
                  <a:cubicBezTo>
                    <a:pt x="458" y="885"/>
                    <a:pt x="611" y="2156"/>
                    <a:pt x="713" y="2664"/>
                  </a:cubicBezTo>
                  <a:cubicBezTo>
                    <a:pt x="814" y="3325"/>
                    <a:pt x="713" y="3935"/>
                    <a:pt x="611" y="4596"/>
                  </a:cubicBezTo>
                  <a:cubicBezTo>
                    <a:pt x="560" y="4748"/>
                    <a:pt x="560" y="4952"/>
                    <a:pt x="509" y="5104"/>
                  </a:cubicBezTo>
                  <a:cubicBezTo>
                    <a:pt x="306" y="6883"/>
                    <a:pt x="814" y="9069"/>
                    <a:pt x="2543" y="9984"/>
                  </a:cubicBezTo>
                  <a:cubicBezTo>
                    <a:pt x="2593" y="9984"/>
                    <a:pt x="2644" y="10035"/>
                    <a:pt x="2695" y="10035"/>
                  </a:cubicBezTo>
                  <a:cubicBezTo>
                    <a:pt x="2797" y="10035"/>
                    <a:pt x="2898" y="9934"/>
                    <a:pt x="2949" y="9832"/>
                  </a:cubicBezTo>
                  <a:cubicBezTo>
                    <a:pt x="3051" y="9679"/>
                    <a:pt x="3000" y="9476"/>
                    <a:pt x="2848" y="9425"/>
                  </a:cubicBezTo>
                  <a:cubicBezTo>
                    <a:pt x="1424" y="8663"/>
                    <a:pt x="967" y="6731"/>
                    <a:pt x="1170" y="5206"/>
                  </a:cubicBezTo>
                  <a:cubicBezTo>
                    <a:pt x="1170" y="5002"/>
                    <a:pt x="1221" y="4850"/>
                    <a:pt x="1221" y="4647"/>
                  </a:cubicBezTo>
                  <a:cubicBezTo>
                    <a:pt x="1323" y="3986"/>
                    <a:pt x="1424" y="3325"/>
                    <a:pt x="1323" y="2562"/>
                  </a:cubicBezTo>
                  <a:cubicBezTo>
                    <a:pt x="1272" y="2105"/>
                    <a:pt x="1170" y="1647"/>
                    <a:pt x="1068" y="1241"/>
                  </a:cubicBezTo>
                  <a:lnTo>
                    <a:pt x="1068" y="1241"/>
                  </a:lnTo>
                  <a:cubicBezTo>
                    <a:pt x="1630" y="1465"/>
                    <a:pt x="2255" y="1535"/>
                    <a:pt x="2881" y="1535"/>
                  </a:cubicBezTo>
                  <a:cubicBezTo>
                    <a:pt x="3387" y="1535"/>
                    <a:pt x="3895" y="1489"/>
                    <a:pt x="4373" y="1444"/>
                  </a:cubicBezTo>
                  <a:cubicBezTo>
                    <a:pt x="4881" y="1393"/>
                    <a:pt x="5339" y="1393"/>
                    <a:pt x="5694" y="1393"/>
                  </a:cubicBezTo>
                  <a:cubicBezTo>
                    <a:pt x="6457" y="1393"/>
                    <a:pt x="7067" y="1495"/>
                    <a:pt x="7677" y="1698"/>
                  </a:cubicBezTo>
                  <a:cubicBezTo>
                    <a:pt x="8338" y="1952"/>
                    <a:pt x="8948" y="2308"/>
                    <a:pt x="9406" y="2816"/>
                  </a:cubicBezTo>
                  <a:cubicBezTo>
                    <a:pt x="9482" y="2867"/>
                    <a:pt x="9571" y="2893"/>
                    <a:pt x="9653" y="2893"/>
                  </a:cubicBezTo>
                  <a:cubicBezTo>
                    <a:pt x="9736" y="2893"/>
                    <a:pt x="9812" y="2867"/>
                    <a:pt x="9863" y="2816"/>
                  </a:cubicBezTo>
                  <a:cubicBezTo>
                    <a:pt x="9965" y="2664"/>
                    <a:pt x="10016" y="2461"/>
                    <a:pt x="9863" y="2359"/>
                  </a:cubicBezTo>
                  <a:cubicBezTo>
                    <a:pt x="9355" y="1800"/>
                    <a:pt x="8643" y="1393"/>
                    <a:pt x="7880" y="1139"/>
                  </a:cubicBezTo>
                  <a:cubicBezTo>
                    <a:pt x="7220" y="885"/>
                    <a:pt x="6508" y="783"/>
                    <a:pt x="5745" y="732"/>
                  </a:cubicBezTo>
                  <a:cubicBezTo>
                    <a:pt x="5288" y="732"/>
                    <a:pt x="4830" y="783"/>
                    <a:pt x="4322" y="834"/>
                  </a:cubicBezTo>
                  <a:cubicBezTo>
                    <a:pt x="3853" y="869"/>
                    <a:pt x="3372" y="909"/>
                    <a:pt x="2906" y="909"/>
                  </a:cubicBezTo>
                  <a:cubicBezTo>
                    <a:pt x="2008" y="909"/>
                    <a:pt x="1163" y="758"/>
                    <a:pt x="560" y="122"/>
                  </a:cubicBezTo>
                  <a:cubicBezTo>
                    <a:pt x="504" y="38"/>
                    <a:pt x="417" y="0"/>
                    <a:pt x="325"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7" name="Google Shape;1217;p26"/>
            <p:cNvSpPr/>
            <p:nvPr/>
          </p:nvSpPr>
          <p:spPr>
            <a:xfrm>
              <a:off x="19630750" y="3365438"/>
              <a:ext cx="251675" cy="249600"/>
            </a:xfrm>
            <a:custGeom>
              <a:avLst/>
              <a:gdLst/>
              <a:ahLst/>
              <a:cxnLst/>
              <a:rect l="l" t="t" r="r" b="b"/>
              <a:pathLst>
                <a:path w="10067" h="9984" extrusionOk="0">
                  <a:moveTo>
                    <a:pt x="2714" y="1"/>
                  </a:moveTo>
                  <a:cubicBezTo>
                    <a:pt x="2673" y="1"/>
                    <a:pt x="2632" y="7"/>
                    <a:pt x="2594" y="20"/>
                  </a:cubicBezTo>
                  <a:cubicBezTo>
                    <a:pt x="865" y="935"/>
                    <a:pt x="357" y="3121"/>
                    <a:pt x="560" y="4900"/>
                  </a:cubicBezTo>
                  <a:cubicBezTo>
                    <a:pt x="611" y="5103"/>
                    <a:pt x="611" y="5256"/>
                    <a:pt x="662" y="5459"/>
                  </a:cubicBezTo>
                  <a:cubicBezTo>
                    <a:pt x="764" y="6069"/>
                    <a:pt x="865" y="6679"/>
                    <a:pt x="764" y="7340"/>
                  </a:cubicBezTo>
                  <a:cubicBezTo>
                    <a:pt x="662" y="7849"/>
                    <a:pt x="509" y="9120"/>
                    <a:pt x="154" y="9475"/>
                  </a:cubicBezTo>
                  <a:cubicBezTo>
                    <a:pt x="1" y="9577"/>
                    <a:pt x="52" y="9780"/>
                    <a:pt x="154" y="9933"/>
                  </a:cubicBezTo>
                  <a:cubicBezTo>
                    <a:pt x="204" y="9984"/>
                    <a:pt x="306" y="9984"/>
                    <a:pt x="357" y="9984"/>
                  </a:cubicBezTo>
                  <a:cubicBezTo>
                    <a:pt x="459" y="9984"/>
                    <a:pt x="560" y="9984"/>
                    <a:pt x="611" y="9933"/>
                  </a:cubicBezTo>
                  <a:cubicBezTo>
                    <a:pt x="1244" y="9265"/>
                    <a:pt x="2144" y="9108"/>
                    <a:pt x="3093" y="9108"/>
                  </a:cubicBezTo>
                  <a:cubicBezTo>
                    <a:pt x="3516" y="9108"/>
                    <a:pt x="3949" y="9139"/>
                    <a:pt x="4373" y="9170"/>
                  </a:cubicBezTo>
                  <a:cubicBezTo>
                    <a:pt x="4881" y="9221"/>
                    <a:pt x="5339" y="9272"/>
                    <a:pt x="5796" y="9272"/>
                  </a:cubicBezTo>
                  <a:cubicBezTo>
                    <a:pt x="6559" y="9272"/>
                    <a:pt x="7271" y="9120"/>
                    <a:pt x="7931" y="8916"/>
                  </a:cubicBezTo>
                  <a:cubicBezTo>
                    <a:pt x="8694" y="8611"/>
                    <a:pt x="9406" y="8204"/>
                    <a:pt x="9914" y="7645"/>
                  </a:cubicBezTo>
                  <a:cubicBezTo>
                    <a:pt x="10067" y="7544"/>
                    <a:pt x="10016" y="7340"/>
                    <a:pt x="9914" y="7239"/>
                  </a:cubicBezTo>
                  <a:cubicBezTo>
                    <a:pt x="9863" y="7162"/>
                    <a:pt x="9787" y="7124"/>
                    <a:pt x="9704" y="7124"/>
                  </a:cubicBezTo>
                  <a:cubicBezTo>
                    <a:pt x="9622" y="7124"/>
                    <a:pt x="9533" y="7162"/>
                    <a:pt x="9457" y="7239"/>
                  </a:cubicBezTo>
                  <a:cubicBezTo>
                    <a:pt x="8999" y="7696"/>
                    <a:pt x="8389" y="8052"/>
                    <a:pt x="7728" y="8306"/>
                  </a:cubicBezTo>
                  <a:cubicBezTo>
                    <a:pt x="7118" y="8509"/>
                    <a:pt x="6508" y="8611"/>
                    <a:pt x="5745" y="8611"/>
                  </a:cubicBezTo>
                  <a:cubicBezTo>
                    <a:pt x="5626" y="8626"/>
                    <a:pt x="5507" y="8632"/>
                    <a:pt x="5386" y="8632"/>
                  </a:cubicBezTo>
                  <a:cubicBezTo>
                    <a:pt x="5092" y="8632"/>
                    <a:pt x="4783" y="8596"/>
                    <a:pt x="4424" y="8560"/>
                  </a:cubicBezTo>
                  <a:cubicBezTo>
                    <a:pt x="3969" y="8517"/>
                    <a:pt x="3486" y="8474"/>
                    <a:pt x="3003" y="8474"/>
                  </a:cubicBezTo>
                  <a:cubicBezTo>
                    <a:pt x="2353" y="8474"/>
                    <a:pt x="1703" y="8552"/>
                    <a:pt x="1119" y="8815"/>
                  </a:cubicBezTo>
                  <a:cubicBezTo>
                    <a:pt x="1221" y="8408"/>
                    <a:pt x="1323" y="7899"/>
                    <a:pt x="1374" y="7442"/>
                  </a:cubicBezTo>
                  <a:cubicBezTo>
                    <a:pt x="1475" y="6679"/>
                    <a:pt x="1374" y="6019"/>
                    <a:pt x="1272" y="5358"/>
                  </a:cubicBezTo>
                  <a:cubicBezTo>
                    <a:pt x="1272" y="5154"/>
                    <a:pt x="1221" y="5002"/>
                    <a:pt x="1221" y="4798"/>
                  </a:cubicBezTo>
                  <a:cubicBezTo>
                    <a:pt x="1018" y="3273"/>
                    <a:pt x="1475" y="1342"/>
                    <a:pt x="2899" y="579"/>
                  </a:cubicBezTo>
                  <a:cubicBezTo>
                    <a:pt x="3051" y="528"/>
                    <a:pt x="3102" y="325"/>
                    <a:pt x="3000" y="172"/>
                  </a:cubicBezTo>
                  <a:cubicBezTo>
                    <a:pt x="2962" y="58"/>
                    <a:pt x="2838" y="1"/>
                    <a:pt x="271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8" name="Google Shape;1218;p26"/>
            <p:cNvSpPr/>
            <p:nvPr/>
          </p:nvSpPr>
          <p:spPr>
            <a:xfrm>
              <a:off x="19895100" y="3104888"/>
              <a:ext cx="250400" cy="250900"/>
            </a:xfrm>
            <a:custGeom>
              <a:avLst/>
              <a:gdLst/>
              <a:ahLst/>
              <a:cxnLst/>
              <a:rect l="l" t="t" r="r" b="b"/>
              <a:pathLst>
                <a:path w="10016" h="10036" extrusionOk="0">
                  <a:moveTo>
                    <a:pt x="9691" y="0"/>
                  </a:moveTo>
                  <a:cubicBezTo>
                    <a:pt x="9599" y="0"/>
                    <a:pt x="9512" y="38"/>
                    <a:pt x="9456" y="122"/>
                  </a:cubicBezTo>
                  <a:cubicBezTo>
                    <a:pt x="8854" y="758"/>
                    <a:pt x="8009" y="909"/>
                    <a:pt x="7110" y="909"/>
                  </a:cubicBezTo>
                  <a:cubicBezTo>
                    <a:pt x="6644" y="909"/>
                    <a:pt x="6163" y="869"/>
                    <a:pt x="5695" y="834"/>
                  </a:cubicBezTo>
                  <a:cubicBezTo>
                    <a:pt x="5186" y="783"/>
                    <a:pt x="4729" y="732"/>
                    <a:pt x="4271" y="732"/>
                  </a:cubicBezTo>
                  <a:cubicBezTo>
                    <a:pt x="3509" y="783"/>
                    <a:pt x="2746" y="885"/>
                    <a:pt x="2136" y="1139"/>
                  </a:cubicBezTo>
                  <a:cubicBezTo>
                    <a:pt x="1323" y="1393"/>
                    <a:pt x="662" y="1800"/>
                    <a:pt x="153" y="2359"/>
                  </a:cubicBezTo>
                  <a:cubicBezTo>
                    <a:pt x="1" y="2461"/>
                    <a:pt x="1" y="2664"/>
                    <a:pt x="153" y="2816"/>
                  </a:cubicBezTo>
                  <a:cubicBezTo>
                    <a:pt x="204" y="2867"/>
                    <a:pt x="281" y="2893"/>
                    <a:pt x="363" y="2893"/>
                  </a:cubicBezTo>
                  <a:cubicBezTo>
                    <a:pt x="446" y="2893"/>
                    <a:pt x="535" y="2867"/>
                    <a:pt x="611" y="2816"/>
                  </a:cubicBezTo>
                  <a:cubicBezTo>
                    <a:pt x="1068" y="2308"/>
                    <a:pt x="1628" y="1952"/>
                    <a:pt x="2339" y="1698"/>
                  </a:cubicBezTo>
                  <a:cubicBezTo>
                    <a:pt x="2899" y="1495"/>
                    <a:pt x="3559" y="1393"/>
                    <a:pt x="4271" y="1393"/>
                  </a:cubicBezTo>
                  <a:cubicBezTo>
                    <a:pt x="4678" y="1393"/>
                    <a:pt x="5135" y="1393"/>
                    <a:pt x="5593" y="1444"/>
                  </a:cubicBezTo>
                  <a:cubicBezTo>
                    <a:pt x="6093" y="1489"/>
                    <a:pt x="6614" y="1535"/>
                    <a:pt x="7127" y="1535"/>
                  </a:cubicBezTo>
                  <a:cubicBezTo>
                    <a:pt x="7762" y="1535"/>
                    <a:pt x="8386" y="1465"/>
                    <a:pt x="8948" y="1241"/>
                  </a:cubicBezTo>
                  <a:lnTo>
                    <a:pt x="8948" y="1241"/>
                  </a:lnTo>
                  <a:cubicBezTo>
                    <a:pt x="8846" y="1647"/>
                    <a:pt x="8745" y="2105"/>
                    <a:pt x="8694" y="2613"/>
                  </a:cubicBezTo>
                  <a:cubicBezTo>
                    <a:pt x="8592" y="3325"/>
                    <a:pt x="8643" y="3986"/>
                    <a:pt x="8745" y="4647"/>
                  </a:cubicBezTo>
                  <a:cubicBezTo>
                    <a:pt x="8796" y="4850"/>
                    <a:pt x="8796" y="5002"/>
                    <a:pt x="8846" y="5206"/>
                  </a:cubicBezTo>
                  <a:cubicBezTo>
                    <a:pt x="9050" y="6731"/>
                    <a:pt x="8592" y="8663"/>
                    <a:pt x="7169" y="9425"/>
                  </a:cubicBezTo>
                  <a:cubicBezTo>
                    <a:pt x="7016" y="9476"/>
                    <a:pt x="6965" y="9679"/>
                    <a:pt x="7016" y="9832"/>
                  </a:cubicBezTo>
                  <a:cubicBezTo>
                    <a:pt x="7118" y="9934"/>
                    <a:pt x="7220" y="10035"/>
                    <a:pt x="7321" y="10035"/>
                  </a:cubicBezTo>
                  <a:cubicBezTo>
                    <a:pt x="7372" y="10035"/>
                    <a:pt x="7423" y="9984"/>
                    <a:pt x="7474" y="9984"/>
                  </a:cubicBezTo>
                  <a:cubicBezTo>
                    <a:pt x="9151" y="9069"/>
                    <a:pt x="9711" y="6883"/>
                    <a:pt x="9456" y="5104"/>
                  </a:cubicBezTo>
                  <a:cubicBezTo>
                    <a:pt x="9456" y="4952"/>
                    <a:pt x="9406" y="4748"/>
                    <a:pt x="9406" y="4545"/>
                  </a:cubicBezTo>
                  <a:cubicBezTo>
                    <a:pt x="9304" y="3935"/>
                    <a:pt x="9202" y="3325"/>
                    <a:pt x="9304" y="2664"/>
                  </a:cubicBezTo>
                  <a:cubicBezTo>
                    <a:pt x="9406" y="2156"/>
                    <a:pt x="9558" y="885"/>
                    <a:pt x="9914" y="529"/>
                  </a:cubicBezTo>
                  <a:cubicBezTo>
                    <a:pt x="10016" y="427"/>
                    <a:pt x="10016" y="224"/>
                    <a:pt x="9914" y="71"/>
                  </a:cubicBezTo>
                  <a:cubicBezTo>
                    <a:pt x="9845" y="26"/>
                    <a:pt x="9767" y="0"/>
                    <a:pt x="9691"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19" name="Google Shape;1219;p26"/>
            <p:cNvSpPr/>
            <p:nvPr/>
          </p:nvSpPr>
          <p:spPr>
            <a:xfrm>
              <a:off x="19895100" y="3365438"/>
              <a:ext cx="250400" cy="249600"/>
            </a:xfrm>
            <a:custGeom>
              <a:avLst/>
              <a:gdLst/>
              <a:ahLst/>
              <a:cxnLst/>
              <a:rect l="l" t="t" r="r" b="b"/>
              <a:pathLst>
                <a:path w="10016" h="9984" extrusionOk="0">
                  <a:moveTo>
                    <a:pt x="7352" y="1"/>
                  </a:moveTo>
                  <a:cubicBezTo>
                    <a:pt x="7226" y="1"/>
                    <a:pt x="7093" y="58"/>
                    <a:pt x="7016" y="172"/>
                  </a:cubicBezTo>
                  <a:cubicBezTo>
                    <a:pt x="6965" y="325"/>
                    <a:pt x="7016" y="528"/>
                    <a:pt x="7169" y="579"/>
                  </a:cubicBezTo>
                  <a:cubicBezTo>
                    <a:pt x="8592" y="1342"/>
                    <a:pt x="9050" y="3273"/>
                    <a:pt x="8846" y="4798"/>
                  </a:cubicBezTo>
                  <a:cubicBezTo>
                    <a:pt x="8796" y="5002"/>
                    <a:pt x="8796" y="5154"/>
                    <a:pt x="8745" y="5358"/>
                  </a:cubicBezTo>
                  <a:cubicBezTo>
                    <a:pt x="8643" y="6019"/>
                    <a:pt x="8592" y="6679"/>
                    <a:pt x="8694" y="7442"/>
                  </a:cubicBezTo>
                  <a:cubicBezTo>
                    <a:pt x="8745" y="7950"/>
                    <a:pt x="8846" y="8408"/>
                    <a:pt x="8948" y="8815"/>
                  </a:cubicBezTo>
                  <a:cubicBezTo>
                    <a:pt x="8365" y="8552"/>
                    <a:pt x="7715" y="8474"/>
                    <a:pt x="7065" y="8474"/>
                  </a:cubicBezTo>
                  <a:cubicBezTo>
                    <a:pt x="6582" y="8474"/>
                    <a:pt x="6099" y="8517"/>
                    <a:pt x="5644" y="8560"/>
                  </a:cubicBezTo>
                  <a:cubicBezTo>
                    <a:pt x="5284" y="8596"/>
                    <a:pt x="4950" y="8632"/>
                    <a:pt x="4642" y="8632"/>
                  </a:cubicBezTo>
                  <a:cubicBezTo>
                    <a:pt x="4514" y="8632"/>
                    <a:pt x="4390" y="8626"/>
                    <a:pt x="4271" y="8611"/>
                  </a:cubicBezTo>
                  <a:cubicBezTo>
                    <a:pt x="3559" y="8611"/>
                    <a:pt x="2899" y="8509"/>
                    <a:pt x="2339" y="8306"/>
                  </a:cubicBezTo>
                  <a:cubicBezTo>
                    <a:pt x="1628" y="8052"/>
                    <a:pt x="1068" y="7696"/>
                    <a:pt x="611" y="7239"/>
                  </a:cubicBezTo>
                  <a:cubicBezTo>
                    <a:pt x="535" y="7162"/>
                    <a:pt x="446" y="7124"/>
                    <a:pt x="363" y="7124"/>
                  </a:cubicBezTo>
                  <a:cubicBezTo>
                    <a:pt x="281" y="7124"/>
                    <a:pt x="204" y="7162"/>
                    <a:pt x="153" y="7239"/>
                  </a:cubicBezTo>
                  <a:cubicBezTo>
                    <a:pt x="1" y="7340"/>
                    <a:pt x="1" y="7544"/>
                    <a:pt x="153" y="7645"/>
                  </a:cubicBezTo>
                  <a:cubicBezTo>
                    <a:pt x="662" y="8204"/>
                    <a:pt x="1323" y="8611"/>
                    <a:pt x="2136" y="8916"/>
                  </a:cubicBezTo>
                  <a:cubicBezTo>
                    <a:pt x="2746" y="9120"/>
                    <a:pt x="3509" y="9272"/>
                    <a:pt x="4271" y="9272"/>
                  </a:cubicBezTo>
                  <a:cubicBezTo>
                    <a:pt x="4729" y="9272"/>
                    <a:pt x="5186" y="9221"/>
                    <a:pt x="5695" y="9170"/>
                  </a:cubicBezTo>
                  <a:cubicBezTo>
                    <a:pt x="6118" y="9139"/>
                    <a:pt x="6551" y="9108"/>
                    <a:pt x="6975" y="9108"/>
                  </a:cubicBezTo>
                  <a:cubicBezTo>
                    <a:pt x="7924" y="9108"/>
                    <a:pt x="8824" y="9265"/>
                    <a:pt x="9456" y="9933"/>
                  </a:cubicBezTo>
                  <a:cubicBezTo>
                    <a:pt x="9507" y="9984"/>
                    <a:pt x="9609" y="9984"/>
                    <a:pt x="9660" y="9984"/>
                  </a:cubicBezTo>
                  <a:cubicBezTo>
                    <a:pt x="9761" y="9984"/>
                    <a:pt x="9812" y="9984"/>
                    <a:pt x="9914" y="9933"/>
                  </a:cubicBezTo>
                  <a:cubicBezTo>
                    <a:pt x="10016" y="9780"/>
                    <a:pt x="10016" y="9577"/>
                    <a:pt x="9914" y="9475"/>
                  </a:cubicBezTo>
                  <a:cubicBezTo>
                    <a:pt x="9558" y="9120"/>
                    <a:pt x="9406" y="7849"/>
                    <a:pt x="9304" y="7340"/>
                  </a:cubicBezTo>
                  <a:cubicBezTo>
                    <a:pt x="9202" y="6679"/>
                    <a:pt x="9304" y="6069"/>
                    <a:pt x="9406" y="5459"/>
                  </a:cubicBezTo>
                  <a:cubicBezTo>
                    <a:pt x="9406" y="5256"/>
                    <a:pt x="9456" y="5103"/>
                    <a:pt x="9456" y="4900"/>
                  </a:cubicBezTo>
                  <a:cubicBezTo>
                    <a:pt x="9711" y="3121"/>
                    <a:pt x="9151" y="935"/>
                    <a:pt x="7474" y="20"/>
                  </a:cubicBezTo>
                  <a:cubicBezTo>
                    <a:pt x="7436" y="7"/>
                    <a:pt x="7394" y="1"/>
                    <a:pt x="735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20" name="Google Shape;1220;p26"/>
            <p:cNvSpPr/>
            <p:nvPr/>
          </p:nvSpPr>
          <p:spPr>
            <a:xfrm>
              <a:off x="19747675" y="3214688"/>
              <a:ext cx="283450" cy="283425"/>
            </a:xfrm>
            <a:custGeom>
              <a:avLst/>
              <a:gdLst/>
              <a:ahLst/>
              <a:cxnLst/>
              <a:rect l="l" t="t" r="r" b="b"/>
              <a:pathLst>
                <a:path w="11338" h="11337" extrusionOk="0">
                  <a:moveTo>
                    <a:pt x="10727" y="610"/>
                  </a:moveTo>
                  <a:lnTo>
                    <a:pt x="10727" y="10727"/>
                  </a:lnTo>
                  <a:lnTo>
                    <a:pt x="611" y="10727"/>
                  </a:lnTo>
                  <a:lnTo>
                    <a:pt x="611" y="610"/>
                  </a:lnTo>
                  <a:close/>
                  <a:moveTo>
                    <a:pt x="306" y="0"/>
                  </a:moveTo>
                  <a:cubicBezTo>
                    <a:pt x="103" y="0"/>
                    <a:pt x="1" y="153"/>
                    <a:pt x="1" y="305"/>
                  </a:cubicBezTo>
                  <a:lnTo>
                    <a:pt x="1" y="11032"/>
                  </a:lnTo>
                  <a:cubicBezTo>
                    <a:pt x="1" y="11235"/>
                    <a:pt x="103" y="11337"/>
                    <a:pt x="306" y="11337"/>
                  </a:cubicBezTo>
                  <a:lnTo>
                    <a:pt x="11032" y="11337"/>
                  </a:lnTo>
                  <a:cubicBezTo>
                    <a:pt x="11185" y="11337"/>
                    <a:pt x="11337" y="11235"/>
                    <a:pt x="11337" y="11032"/>
                  </a:cubicBezTo>
                  <a:lnTo>
                    <a:pt x="11337" y="305"/>
                  </a:lnTo>
                  <a:cubicBezTo>
                    <a:pt x="11337" y="153"/>
                    <a:pt x="11185" y="0"/>
                    <a:pt x="11032"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114" name="TextBox 113"/>
          <p:cNvSpPr txBox="1"/>
          <p:nvPr/>
        </p:nvSpPr>
        <p:spPr>
          <a:xfrm>
            <a:off x="1681019" y="147782"/>
            <a:ext cx="8756073" cy="523220"/>
          </a:xfrm>
          <a:prstGeom prst="rect">
            <a:avLst/>
          </a:prstGeom>
          <a:solidFill>
            <a:schemeClr val="accent2"/>
          </a:solid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Văn hóa</a:t>
            </a:r>
            <a:endParaRPr lang="en-US" sz="2800" b="1" dirty="0">
              <a:latin typeface="Times New Roman" panose="02020603050405020304" pitchFamily="18" charset="0"/>
              <a:cs typeface="Times New Roman" panose="02020603050405020304" pitchFamily="18" charset="0"/>
            </a:endParaRPr>
          </a:p>
        </p:txBody>
      </p:sp>
      <p:sp>
        <p:nvSpPr>
          <p:cNvPr id="115" name="Google Shape;1152;p26"/>
          <p:cNvSpPr txBox="1">
            <a:spLocks/>
          </p:cNvSpPr>
          <p:nvPr/>
        </p:nvSpPr>
        <p:spPr>
          <a:xfrm flipH="1">
            <a:off x="-71662" y="821811"/>
            <a:ext cx="3860544" cy="1178598"/>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2400" b="1" dirty="0">
                <a:latin typeface="+mj-lt"/>
                <a:ea typeface="Fira Sans Extra Condensed"/>
                <a:cs typeface="Fira Sans Extra Condensed"/>
                <a:sym typeface="Fira Sans Extra Condensed"/>
              </a:rPr>
              <a:t>Tôn giáo: </a:t>
            </a:r>
            <a:r>
              <a:rPr lang="vi-VN" sz="2400" dirty="0">
                <a:latin typeface="+mj-lt"/>
                <a:ea typeface="Fira Sans Extra Condensed"/>
                <a:cs typeface="Fira Sans Extra Condensed"/>
                <a:sym typeface="Fira Sans Extra Condensed"/>
              </a:rPr>
              <a:t>Hán chế Phật giáo, Đạo giáo, bắt nhà sư chưa đến 50 tuổi hoàn tục.</a:t>
            </a:r>
          </a:p>
        </p:txBody>
      </p:sp>
    </p:spTree>
    <p:extLst>
      <p:ext uri="{BB962C8B-B14F-4D97-AF65-F5344CB8AC3E}">
        <p14:creationId xmlns:p14="http://schemas.microsoft.com/office/powerpoint/2010/main" val="2836356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4912" y="0"/>
            <a:ext cx="9615488"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5476" y="4468813"/>
            <a:ext cx="223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4688" y="5375276"/>
            <a:ext cx="22526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5475" y="3508375"/>
            <a:ext cx="23558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4813" y="3013076"/>
            <a:ext cx="17145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5926" y="5049838"/>
            <a:ext cx="3165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7838" y="5822951"/>
            <a:ext cx="43307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2814" y="5857876"/>
            <a:ext cx="2198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2163" y="3013076"/>
            <a:ext cx="114776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7976" y="3721100"/>
            <a:ext cx="2644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1" y="3043238"/>
            <a:ext cx="27479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41463" y="1981200"/>
            <a:ext cx="27352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54475" y="2952750"/>
            <a:ext cx="29654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4"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08338" y="755651"/>
            <a:ext cx="34480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86151" y="1171575"/>
            <a:ext cx="3140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6"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88114" y="42863"/>
            <a:ext cx="1787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7"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60714" y="133351"/>
            <a:ext cx="350837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51601" y="1104900"/>
            <a:ext cx="6762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9"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8014" y="1285876"/>
            <a:ext cx="24272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04201" y="568325"/>
            <a:ext cx="2282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51826" y="1800225"/>
            <a:ext cx="2366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54814" y="1593850"/>
            <a:ext cx="16668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91213" y="2392363"/>
            <a:ext cx="19748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6504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49175"/>
                                        </p:tgtEl>
                                        <p:attrNameLst>
                                          <p:attrName>style.visibility</p:attrName>
                                        </p:attrNameLst>
                                      </p:cBhvr>
                                      <p:to>
                                        <p:strVal val="visible"/>
                                      </p:to>
                                    </p:set>
                                    <p:animEffect transition="in" filter="box(out)">
                                      <p:cBhvr>
                                        <p:cTn id="7" dur="500"/>
                                        <p:tgtEl>
                                          <p:spTgt spid="491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9174"/>
                                        </p:tgtEl>
                                        <p:attrNameLst>
                                          <p:attrName>style.visibility</p:attrName>
                                        </p:attrNameLst>
                                      </p:cBhvr>
                                      <p:to>
                                        <p:strVal val="visible"/>
                                      </p:to>
                                    </p:set>
                                    <p:animEffect transition="in" filter="wipe(left)">
                                      <p:cBhvr>
                                        <p:cTn id="12" dur="500"/>
                                        <p:tgtEl>
                                          <p:spTgt spid="49174"/>
                                        </p:tgtEl>
                                      </p:cBhvr>
                                    </p:animEffect>
                                  </p:childTnLst>
                                </p:cTn>
                              </p:par>
                              <p:par>
                                <p:cTn id="13" presetID="22" presetClass="entr" presetSubtype="8" fill="hold" nodeType="withEffect">
                                  <p:stCondLst>
                                    <p:cond delay="0"/>
                                  </p:stCondLst>
                                  <p:childTnLst>
                                    <p:set>
                                      <p:cBhvr>
                                        <p:cTn id="14" dur="1" fill="hold">
                                          <p:stCondLst>
                                            <p:cond delay="0"/>
                                          </p:stCondLst>
                                        </p:cTn>
                                        <p:tgtEl>
                                          <p:spTgt spid="49173"/>
                                        </p:tgtEl>
                                        <p:attrNameLst>
                                          <p:attrName>style.visibility</p:attrName>
                                        </p:attrNameLst>
                                      </p:cBhvr>
                                      <p:to>
                                        <p:strVal val="visible"/>
                                      </p:to>
                                    </p:set>
                                    <p:animEffect transition="in" filter="wipe(left)">
                                      <p:cBhvr>
                                        <p:cTn id="15" dur="500"/>
                                        <p:tgtEl>
                                          <p:spTgt spid="49173"/>
                                        </p:tgtEl>
                                      </p:cBhvr>
                                    </p:animEffect>
                                  </p:childTnLst>
                                </p:cTn>
                              </p:par>
                              <p:par>
                                <p:cTn id="16" presetID="22" presetClass="entr" presetSubtype="8" fill="hold" nodeType="withEffect">
                                  <p:stCondLst>
                                    <p:cond delay="0"/>
                                  </p:stCondLst>
                                  <p:childTnLst>
                                    <p:set>
                                      <p:cBhvr>
                                        <p:cTn id="17" dur="1" fill="hold">
                                          <p:stCondLst>
                                            <p:cond delay="0"/>
                                          </p:stCondLst>
                                        </p:cTn>
                                        <p:tgtEl>
                                          <p:spTgt spid="49172"/>
                                        </p:tgtEl>
                                        <p:attrNameLst>
                                          <p:attrName>style.visibility</p:attrName>
                                        </p:attrNameLst>
                                      </p:cBhvr>
                                      <p:to>
                                        <p:strVal val="visible"/>
                                      </p:to>
                                    </p:set>
                                    <p:animEffect transition="in" filter="wipe(left)">
                                      <p:cBhvr>
                                        <p:cTn id="18" dur="500"/>
                                        <p:tgtEl>
                                          <p:spTgt spid="49172"/>
                                        </p:tgtEl>
                                      </p:cBhvr>
                                    </p:animEffect>
                                  </p:childTnLst>
                                </p:cTn>
                              </p:par>
                              <p:par>
                                <p:cTn id="19" presetID="22" presetClass="entr" presetSubtype="8" fill="hold" nodeType="withEffect">
                                  <p:stCondLst>
                                    <p:cond delay="0"/>
                                  </p:stCondLst>
                                  <p:childTnLst>
                                    <p:set>
                                      <p:cBhvr>
                                        <p:cTn id="20" dur="1" fill="hold">
                                          <p:stCondLst>
                                            <p:cond delay="0"/>
                                          </p:stCondLst>
                                        </p:cTn>
                                        <p:tgtEl>
                                          <p:spTgt spid="49171"/>
                                        </p:tgtEl>
                                        <p:attrNameLst>
                                          <p:attrName>style.visibility</p:attrName>
                                        </p:attrNameLst>
                                      </p:cBhvr>
                                      <p:to>
                                        <p:strVal val="visible"/>
                                      </p:to>
                                    </p:set>
                                    <p:animEffect transition="in" filter="wipe(left)">
                                      <p:cBhvr>
                                        <p:cTn id="21" dur="500"/>
                                        <p:tgtEl>
                                          <p:spTgt spid="4917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49157"/>
                                        </p:tgtEl>
                                        <p:attrNameLst>
                                          <p:attrName>style.visibility</p:attrName>
                                        </p:attrNameLst>
                                      </p:cBhvr>
                                      <p:to>
                                        <p:strVal val="visible"/>
                                      </p:to>
                                    </p:set>
                                    <p:animEffect transition="in" filter="wipe(left)">
                                      <p:cBhvr>
                                        <p:cTn id="26" dur="500"/>
                                        <p:tgtEl>
                                          <p:spTgt spid="49157"/>
                                        </p:tgtEl>
                                      </p:cBhvr>
                                    </p:animEffect>
                                  </p:childTnLst>
                                </p:cTn>
                              </p:par>
                              <p:par>
                                <p:cTn id="27" presetID="22" presetClass="entr" presetSubtype="8" fill="hold" nodeType="withEffect">
                                  <p:stCondLst>
                                    <p:cond delay="0"/>
                                  </p:stCondLst>
                                  <p:childTnLst>
                                    <p:set>
                                      <p:cBhvr>
                                        <p:cTn id="28" dur="1" fill="hold">
                                          <p:stCondLst>
                                            <p:cond delay="0"/>
                                          </p:stCondLst>
                                        </p:cTn>
                                        <p:tgtEl>
                                          <p:spTgt spid="49156"/>
                                        </p:tgtEl>
                                        <p:attrNameLst>
                                          <p:attrName>style.visibility</p:attrName>
                                        </p:attrNameLst>
                                      </p:cBhvr>
                                      <p:to>
                                        <p:strVal val="visible"/>
                                      </p:to>
                                    </p:set>
                                    <p:animEffect transition="in" filter="wipe(left)">
                                      <p:cBhvr>
                                        <p:cTn id="29" dur="500"/>
                                        <p:tgtEl>
                                          <p:spTgt spid="49156"/>
                                        </p:tgtEl>
                                      </p:cBhvr>
                                    </p:animEffect>
                                  </p:childTnLst>
                                </p:cTn>
                              </p:par>
                              <p:par>
                                <p:cTn id="30" presetID="22" presetClass="entr" presetSubtype="8" fill="hold" nodeType="withEffect">
                                  <p:stCondLst>
                                    <p:cond delay="0"/>
                                  </p:stCondLst>
                                  <p:childTnLst>
                                    <p:set>
                                      <p:cBhvr>
                                        <p:cTn id="31" dur="1" fill="hold">
                                          <p:stCondLst>
                                            <p:cond delay="0"/>
                                          </p:stCondLst>
                                        </p:cTn>
                                        <p:tgtEl>
                                          <p:spTgt spid="49155"/>
                                        </p:tgtEl>
                                        <p:attrNameLst>
                                          <p:attrName>style.visibility</p:attrName>
                                        </p:attrNameLst>
                                      </p:cBhvr>
                                      <p:to>
                                        <p:strVal val="visible"/>
                                      </p:to>
                                    </p:set>
                                    <p:animEffect transition="in" filter="wipe(left)">
                                      <p:cBhvr>
                                        <p:cTn id="32" dur="500"/>
                                        <p:tgtEl>
                                          <p:spTgt spid="49155"/>
                                        </p:tgtEl>
                                      </p:cBhvr>
                                    </p:animEffect>
                                  </p:childTnLst>
                                </p:cTn>
                              </p:par>
                              <p:par>
                                <p:cTn id="33" presetID="22" presetClass="entr" presetSubtype="8" fill="hold" nodeType="withEffect">
                                  <p:stCondLst>
                                    <p:cond delay="0"/>
                                  </p:stCondLst>
                                  <p:childTnLst>
                                    <p:set>
                                      <p:cBhvr>
                                        <p:cTn id="34" dur="1" fill="hold">
                                          <p:stCondLst>
                                            <p:cond delay="0"/>
                                          </p:stCondLst>
                                        </p:cTn>
                                        <p:tgtEl>
                                          <p:spTgt spid="49154"/>
                                        </p:tgtEl>
                                        <p:attrNameLst>
                                          <p:attrName>style.visibility</p:attrName>
                                        </p:attrNameLst>
                                      </p:cBhvr>
                                      <p:to>
                                        <p:strVal val="visible"/>
                                      </p:to>
                                    </p:set>
                                    <p:animEffect transition="in" filter="wipe(left)">
                                      <p:cBhvr>
                                        <p:cTn id="35" dur="500"/>
                                        <p:tgtEl>
                                          <p:spTgt spid="4915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2" fill="hold" nodeType="clickEffect">
                                  <p:stCondLst>
                                    <p:cond delay="0"/>
                                  </p:stCondLst>
                                  <p:childTnLst>
                                    <p:set>
                                      <p:cBhvr>
                                        <p:cTn id="39" dur="1" fill="hold">
                                          <p:stCondLst>
                                            <p:cond delay="0"/>
                                          </p:stCondLst>
                                        </p:cTn>
                                        <p:tgtEl>
                                          <p:spTgt spid="49161"/>
                                        </p:tgtEl>
                                        <p:attrNameLst>
                                          <p:attrName>style.visibility</p:attrName>
                                        </p:attrNameLst>
                                      </p:cBhvr>
                                      <p:to>
                                        <p:strVal val="visible"/>
                                      </p:to>
                                    </p:set>
                                    <p:animEffect transition="in" filter="wipe(right)">
                                      <p:cBhvr>
                                        <p:cTn id="40" dur="500"/>
                                        <p:tgtEl>
                                          <p:spTgt spid="49161"/>
                                        </p:tgtEl>
                                      </p:cBhvr>
                                    </p:animEffect>
                                  </p:childTnLst>
                                </p:cTn>
                              </p:par>
                              <p:par>
                                <p:cTn id="41" presetID="22" presetClass="entr" presetSubtype="8" fill="hold" nodeType="withEffect">
                                  <p:stCondLst>
                                    <p:cond delay="0"/>
                                  </p:stCondLst>
                                  <p:childTnLst>
                                    <p:set>
                                      <p:cBhvr>
                                        <p:cTn id="42" dur="1" fill="hold">
                                          <p:stCondLst>
                                            <p:cond delay="0"/>
                                          </p:stCondLst>
                                        </p:cTn>
                                        <p:tgtEl>
                                          <p:spTgt spid="49160"/>
                                        </p:tgtEl>
                                        <p:attrNameLst>
                                          <p:attrName>style.visibility</p:attrName>
                                        </p:attrNameLst>
                                      </p:cBhvr>
                                      <p:to>
                                        <p:strVal val="visible"/>
                                      </p:to>
                                    </p:set>
                                    <p:animEffect transition="in" filter="wipe(left)">
                                      <p:cBhvr>
                                        <p:cTn id="43" dur="500"/>
                                        <p:tgtEl>
                                          <p:spTgt spid="49160"/>
                                        </p:tgtEl>
                                      </p:cBhvr>
                                    </p:animEffect>
                                  </p:childTnLst>
                                </p:cTn>
                              </p:par>
                              <p:par>
                                <p:cTn id="44" presetID="22" presetClass="entr" presetSubtype="2" fill="hold" nodeType="withEffect">
                                  <p:stCondLst>
                                    <p:cond delay="0"/>
                                  </p:stCondLst>
                                  <p:childTnLst>
                                    <p:set>
                                      <p:cBhvr>
                                        <p:cTn id="45" dur="1" fill="hold">
                                          <p:stCondLst>
                                            <p:cond delay="0"/>
                                          </p:stCondLst>
                                        </p:cTn>
                                        <p:tgtEl>
                                          <p:spTgt spid="49159"/>
                                        </p:tgtEl>
                                        <p:attrNameLst>
                                          <p:attrName>style.visibility</p:attrName>
                                        </p:attrNameLst>
                                      </p:cBhvr>
                                      <p:to>
                                        <p:strVal val="visible"/>
                                      </p:to>
                                    </p:set>
                                    <p:animEffect transition="in" filter="wipe(right)">
                                      <p:cBhvr>
                                        <p:cTn id="46" dur="500"/>
                                        <p:tgtEl>
                                          <p:spTgt spid="49159"/>
                                        </p:tgtEl>
                                      </p:cBhvr>
                                    </p:animEffect>
                                  </p:childTnLst>
                                </p:cTn>
                              </p:par>
                              <p:par>
                                <p:cTn id="47" presetID="22" presetClass="entr" presetSubtype="2" fill="hold" nodeType="withEffect">
                                  <p:stCondLst>
                                    <p:cond delay="0"/>
                                  </p:stCondLst>
                                  <p:childTnLst>
                                    <p:set>
                                      <p:cBhvr>
                                        <p:cTn id="48" dur="1" fill="hold">
                                          <p:stCondLst>
                                            <p:cond delay="0"/>
                                          </p:stCondLst>
                                        </p:cTn>
                                        <p:tgtEl>
                                          <p:spTgt spid="49158"/>
                                        </p:tgtEl>
                                        <p:attrNameLst>
                                          <p:attrName>style.visibility</p:attrName>
                                        </p:attrNameLst>
                                      </p:cBhvr>
                                      <p:to>
                                        <p:strVal val="visible"/>
                                      </p:to>
                                    </p:set>
                                    <p:animEffect transition="in" filter="wipe(right)">
                                      <p:cBhvr>
                                        <p:cTn id="49" dur="500"/>
                                        <p:tgtEl>
                                          <p:spTgt spid="4915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49165"/>
                                        </p:tgtEl>
                                        <p:attrNameLst>
                                          <p:attrName>style.visibility</p:attrName>
                                        </p:attrNameLst>
                                      </p:cBhvr>
                                      <p:to>
                                        <p:strVal val="visible"/>
                                      </p:to>
                                    </p:set>
                                    <p:animEffect transition="in" filter="wipe(right)">
                                      <p:cBhvr>
                                        <p:cTn id="54" dur="500"/>
                                        <p:tgtEl>
                                          <p:spTgt spid="49165"/>
                                        </p:tgtEl>
                                      </p:cBhvr>
                                    </p:animEffect>
                                  </p:childTnLst>
                                </p:cTn>
                              </p:par>
                              <p:par>
                                <p:cTn id="55" presetID="22" presetClass="entr" presetSubtype="2" fill="hold" nodeType="withEffect">
                                  <p:stCondLst>
                                    <p:cond delay="0"/>
                                  </p:stCondLst>
                                  <p:childTnLst>
                                    <p:set>
                                      <p:cBhvr>
                                        <p:cTn id="56" dur="1" fill="hold">
                                          <p:stCondLst>
                                            <p:cond delay="0"/>
                                          </p:stCondLst>
                                        </p:cTn>
                                        <p:tgtEl>
                                          <p:spTgt spid="49164"/>
                                        </p:tgtEl>
                                        <p:attrNameLst>
                                          <p:attrName>style.visibility</p:attrName>
                                        </p:attrNameLst>
                                      </p:cBhvr>
                                      <p:to>
                                        <p:strVal val="visible"/>
                                      </p:to>
                                    </p:set>
                                    <p:animEffect transition="in" filter="wipe(right)">
                                      <p:cBhvr>
                                        <p:cTn id="57" dur="500"/>
                                        <p:tgtEl>
                                          <p:spTgt spid="49164"/>
                                        </p:tgtEl>
                                      </p:cBhvr>
                                    </p:animEffect>
                                  </p:childTnLst>
                                </p:cTn>
                              </p:par>
                              <p:par>
                                <p:cTn id="58" presetID="22" presetClass="entr" presetSubtype="2" fill="hold" nodeType="withEffect">
                                  <p:stCondLst>
                                    <p:cond delay="0"/>
                                  </p:stCondLst>
                                  <p:childTnLst>
                                    <p:set>
                                      <p:cBhvr>
                                        <p:cTn id="59" dur="1" fill="hold">
                                          <p:stCondLst>
                                            <p:cond delay="0"/>
                                          </p:stCondLst>
                                        </p:cTn>
                                        <p:tgtEl>
                                          <p:spTgt spid="49163"/>
                                        </p:tgtEl>
                                        <p:attrNameLst>
                                          <p:attrName>style.visibility</p:attrName>
                                        </p:attrNameLst>
                                      </p:cBhvr>
                                      <p:to>
                                        <p:strVal val="visible"/>
                                      </p:to>
                                    </p:set>
                                    <p:animEffect transition="in" filter="wipe(right)">
                                      <p:cBhvr>
                                        <p:cTn id="60" dur="500"/>
                                        <p:tgtEl>
                                          <p:spTgt spid="49163"/>
                                        </p:tgtEl>
                                      </p:cBhvr>
                                    </p:animEffect>
                                  </p:childTnLst>
                                </p:cTn>
                              </p:par>
                              <p:par>
                                <p:cTn id="61" presetID="22" presetClass="entr" presetSubtype="2" fill="hold" nodeType="withEffect">
                                  <p:stCondLst>
                                    <p:cond delay="0"/>
                                  </p:stCondLst>
                                  <p:childTnLst>
                                    <p:set>
                                      <p:cBhvr>
                                        <p:cTn id="62" dur="1" fill="hold">
                                          <p:stCondLst>
                                            <p:cond delay="0"/>
                                          </p:stCondLst>
                                        </p:cTn>
                                        <p:tgtEl>
                                          <p:spTgt spid="49162"/>
                                        </p:tgtEl>
                                        <p:attrNameLst>
                                          <p:attrName>style.visibility</p:attrName>
                                        </p:attrNameLst>
                                      </p:cBhvr>
                                      <p:to>
                                        <p:strVal val="visible"/>
                                      </p:to>
                                    </p:set>
                                    <p:animEffect transition="in" filter="wipe(right)">
                                      <p:cBhvr>
                                        <p:cTn id="63" dur="500"/>
                                        <p:tgtEl>
                                          <p:spTgt spid="4916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2" fill="hold" nodeType="clickEffect">
                                  <p:stCondLst>
                                    <p:cond delay="0"/>
                                  </p:stCondLst>
                                  <p:childTnLst>
                                    <p:set>
                                      <p:cBhvr>
                                        <p:cTn id="67" dur="1" fill="hold">
                                          <p:stCondLst>
                                            <p:cond delay="0"/>
                                          </p:stCondLst>
                                        </p:cTn>
                                        <p:tgtEl>
                                          <p:spTgt spid="49170"/>
                                        </p:tgtEl>
                                        <p:attrNameLst>
                                          <p:attrName>style.visibility</p:attrName>
                                        </p:attrNameLst>
                                      </p:cBhvr>
                                      <p:to>
                                        <p:strVal val="visible"/>
                                      </p:to>
                                    </p:set>
                                    <p:animEffect transition="in" filter="wipe(right)">
                                      <p:cBhvr>
                                        <p:cTn id="68" dur="500"/>
                                        <p:tgtEl>
                                          <p:spTgt spid="49170"/>
                                        </p:tgtEl>
                                      </p:cBhvr>
                                    </p:animEffect>
                                  </p:childTnLst>
                                </p:cTn>
                              </p:par>
                              <p:par>
                                <p:cTn id="69" presetID="22" presetClass="entr" presetSubtype="2" fill="hold" nodeType="withEffect">
                                  <p:stCondLst>
                                    <p:cond delay="0"/>
                                  </p:stCondLst>
                                  <p:childTnLst>
                                    <p:set>
                                      <p:cBhvr>
                                        <p:cTn id="70" dur="1" fill="hold">
                                          <p:stCondLst>
                                            <p:cond delay="0"/>
                                          </p:stCondLst>
                                        </p:cTn>
                                        <p:tgtEl>
                                          <p:spTgt spid="49169"/>
                                        </p:tgtEl>
                                        <p:attrNameLst>
                                          <p:attrName>style.visibility</p:attrName>
                                        </p:attrNameLst>
                                      </p:cBhvr>
                                      <p:to>
                                        <p:strVal val="visible"/>
                                      </p:to>
                                    </p:set>
                                    <p:animEffect transition="in" filter="wipe(right)">
                                      <p:cBhvr>
                                        <p:cTn id="71" dur="500"/>
                                        <p:tgtEl>
                                          <p:spTgt spid="49169"/>
                                        </p:tgtEl>
                                      </p:cBhvr>
                                    </p:animEffect>
                                  </p:childTnLst>
                                </p:cTn>
                              </p:par>
                              <p:par>
                                <p:cTn id="72" presetID="22" presetClass="entr" presetSubtype="8" fill="hold" nodeType="withEffect">
                                  <p:stCondLst>
                                    <p:cond delay="0"/>
                                  </p:stCondLst>
                                  <p:childTnLst>
                                    <p:set>
                                      <p:cBhvr>
                                        <p:cTn id="73" dur="1" fill="hold">
                                          <p:stCondLst>
                                            <p:cond delay="0"/>
                                          </p:stCondLst>
                                        </p:cTn>
                                        <p:tgtEl>
                                          <p:spTgt spid="49168"/>
                                        </p:tgtEl>
                                        <p:attrNameLst>
                                          <p:attrName>style.visibility</p:attrName>
                                        </p:attrNameLst>
                                      </p:cBhvr>
                                      <p:to>
                                        <p:strVal val="visible"/>
                                      </p:to>
                                    </p:set>
                                    <p:animEffect transition="in" filter="wipe(left)">
                                      <p:cBhvr>
                                        <p:cTn id="74" dur="500"/>
                                        <p:tgtEl>
                                          <p:spTgt spid="49168"/>
                                        </p:tgtEl>
                                      </p:cBhvr>
                                    </p:animEffect>
                                  </p:childTnLst>
                                </p:cTn>
                              </p:par>
                              <p:par>
                                <p:cTn id="75" presetID="22" presetClass="entr" presetSubtype="2" fill="hold" nodeType="withEffect">
                                  <p:stCondLst>
                                    <p:cond delay="0"/>
                                  </p:stCondLst>
                                  <p:childTnLst>
                                    <p:set>
                                      <p:cBhvr>
                                        <p:cTn id="76" dur="1" fill="hold">
                                          <p:stCondLst>
                                            <p:cond delay="0"/>
                                          </p:stCondLst>
                                        </p:cTn>
                                        <p:tgtEl>
                                          <p:spTgt spid="49167"/>
                                        </p:tgtEl>
                                        <p:attrNameLst>
                                          <p:attrName>style.visibility</p:attrName>
                                        </p:attrNameLst>
                                      </p:cBhvr>
                                      <p:to>
                                        <p:strVal val="visible"/>
                                      </p:to>
                                    </p:set>
                                    <p:animEffect transition="in" filter="wipe(right)">
                                      <p:cBhvr>
                                        <p:cTn id="77" dur="500"/>
                                        <p:tgtEl>
                                          <p:spTgt spid="49167"/>
                                        </p:tgtEl>
                                      </p:cBhvr>
                                    </p:animEffect>
                                  </p:childTnLst>
                                </p:cTn>
                              </p:par>
                              <p:par>
                                <p:cTn id="78" presetID="22" presetClass="entr" presetSubtype="2" fill="hold" nodeType="withEffect">
                                  <p:stCondLst>
                                    <p:cond delay="0"/>
                                  </p:stCondLst>
                                  <p:childTnLst>
                                    <p:set>
                                      <p:cBhvr>
                                        <p:cTn id="79" dur="1" fill="hold">
                                          <p:stCondLst>
                                            <p:cond delay="0"/>
                                          </p:stCondLst>
                                        </p:cTn>
                                        <p:tgtEl>
                                          <p:spTgt spid="49166"/>
                                        </p:tgtEl>
                                        <p:attrNameLst>
                                          <p:attrName>style.visibility</p:attrName>
                                        </p:attrNameLst>
                                      </p:cBhvr>
                                      <p:to>
                                        <p:strVal val="visible"/>
                                      </p:to>
                                    </p:set>
                                    <p:animEffect transition="in" filter="wipe(right)">
                                      <p:cBhvr>
                                        <p:cTn id="80" dur="500"/>
                                        <p:tgtEl>
                                          <p:spTgt spid="49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95500"/>
            <a:ext cx="4762500" cy="4762500"/>
          </a:xfrm>
          <a:prstGeom prst="rect">
            <a:avLst/>
          </a:prstGeom>
        </p:spPr>
      </p:pic>
      <p:sp>
        <p:nvSpPr>
          <p:cNvPr id="5" name="Cloud Callout 4"/>
          <p:cNvSpPr/>
          <p:nvPr/>
        </p:nvSpPr>
        <p:spPr>
          <a:xfrm>
            <a:off x="5514108" y="1625601"/>
            <a:ext cx="6123709" cy="3352800"/>
          </a:xfrm>
          <a:prstGeom prst="cloudCallout">
            <a:avLst>
              <a:gd name="adj1" fmla="val -90071"/>
              <a:gd name="adj2" fmla="val -2124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latin typeface="Times New Roman" panose="02020603050405020304" pitchFamily="18" charset="0"/>
                <a:cs typeface="Times New Roman" panose="02020603050405020304" pitchFamily="18" charset="0"/>
              </a:rPr>
              <a:t>Nêu kết quả, ý nghĩa cuộc cải cách của Hồ Quý Ly và triều Hồ?</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34472" y="73891"/>
            <a:ext cx="9799782" cy="523220"/>
          </a:xfrm>
          <a:prstGeom prst="rect">
            <a:avLst/>
          </a:prstGeom>
          <a:solidFill>
            <a:schemeClr val="accent4">
              <a:lumMod val="60000"/>
              <a:lumOff val="40000"/>
            </a:schemeClr>
          </a:solid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3. Kết quả, ý nghĩa</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4472" y="73891"/>
            <a:ext cx="9799782" cy="523220"/>
          </a:xfrm>
          <a:prstGeom prst="rect">
            <a:avLst/>
          </a:prstGeom>
          <a:solidFill>
            <a:schemeClr val="accent4">
              <a:lumMod val="60000"/>
              <a:lumOff val="40000"/>
            </a:schemeClr>
          </a:solid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3. Kết quả, ý nghĩa</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6618" y="3328990"/>
            <a:ext cx="1736437" cy="584775"/>
          </a:xfrm>
          <a:prstGeom prst="rect">
            <a:avLst/>
          </a:prstGeom>
          <a:solidFill>
            <a:srgbClr val="FF0000"/>
          </a:solid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Kết quả</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722254" y="1176159"/>
            <a:ext cx="7208982" cy="830997"/>
          </a:xfrm>
          <a:prstGeom prst="rect">
            <a:avLst/>
          </a:prstGeom>
          <a:solidFill>
            <a:schemeClr val="accent2">
              <a:lumMod val="20000"/>
              <a:lumOff val="80000"/>
            </a:schemeClr>
          </a:solidFill>
        </p:spPr>
        <p:txBody>
          <a:bodyPr wrap="square" rtlCol="0">
            <a:spAutoFit/>
          </a:bodyPr>
          <a:lstStyle/>
          <a:p>
            <a:r>
              <a:rPr lang="vi-VN" sz="2400" dirty="0">
                <a:latin typeface="Times New Roman" panose="02020603050405020304" pitchFamily="18" charset="0"/>
                <a:cs typeface="Times New Roman" panose="02020603050405020304" pitchFamily="18" charset="0"/>
              </a:rPr>
              <a:t>Sự xác lập bước đầu của thể chế quân chủ chuyên chế trung ương tập quyền. </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722254" y="2416505"/>
            <a:ext cx="7208982" cy="461665"/>
          </a:xfrm>
          <a:prstGeom prst="rect">
            <a:avLst/>
          </a:prstGeom>
          <a:solidFill>
            <a:schemeClr val="accent4">
              <a:lumMod val="20000"/>
              <a:lumOff val="80000"/>
            </a:schemeClr>
          </a:solidFill>
        </p:spPr>
        <p:txBody>
          <a:bodyPr wrap="square" rtlCol="0">
            <a:spAutoFit/>
          </a:bodyPr>
          <a:lstStyle/>
          <a:p>
            <a:r>
              <a:rPr lang="vi-VN" sz="2400" dirty="0">
                <a:latin typeface="Times New Roman" panose="02020603050405020304" pitchFamily="18" charset="0"/>
                <a:cs typeface="Times New Roman" panose="02020603050405020304" pitchFamily="18" charset="0"/>
              </a:rPr>
              <a:t>Quân đội quốc phòng được củng cố.</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722254" y="3215852"/>
            <a:ext cx="7208982" cy="461665"/>
          </a:xfrm>
          <a:prstGeom prst="rect">
            <a:avLst/>
          </a:prstGeom>
          <a:solidFill>
            <a:schemeClr val="accent3">
              <a:lumMod val="40000"/>
              <a:lumOff val="60000"/>
            </a:schemeClr>
          </a:solidFill>
        </p:spPr>
        <p:txBody>
          <a:bodyPr wrap="square" rtlCol="0">
            <a:spAutoFit/>
          </a:bodyPr>
          <a:lstStyle/>
          <a:p>
            <a:r>
              <a:rPr lang="vi-VN" sz="2400" dirty="0">
                <a:latin typeface="Times New Roman" panose="02020603050405020304" pitchFamily="18" charset="0"/>
                <a:cs typeface="Times New Roman" panose="02020603050405020304" pitchFamily="18" charset="0"/>
              </a:rPr>
              <a:t>Vai trò, sức mạnh của nhà nước được tăng cường.</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722254" y="4086866"/>
            <a:ext cx="7208982" cy="830997"/>
          </a:xfrm>
          <a:prstGeom prst="rect">
            <a:avLst/>
          </a:prstGeom>
          <a:solidFill>
            <a:schemeClr val="accent4">
              <a:lumMod val="40000"/>
              <a:lumOff val="60000"/>
            </a:schemeClr>
          </a:solidFill>
        </p:spPr>
        <p:txBody>
          <a:bodyPr wrap="square" rtlCol="0">
            <a:spAutoFit/>
          </a:bodyPr>
          <a:lstStyle/>
          <a:p>
            <a:r>
              <a:rPr lang="vi-VN" sz="2400" dirty="0">
                <a:latin typeface="Times New Roman" panose="02020603050405020304" pitchFamily="18" charset="0"/>
                <a:cs typeface="Times New Roman" panose="02020603050405020304" pitchFamily="18" charset="0"/>
              </a:rPr>
              <a:t>Giải quyết được những bất cập về sở hữu tài sản và chế độ thuế khóa.</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722254" y="5276637"/>
            <a:ext cx="7208982" cy="830997"/>
          </a:xfrm>
          <a:prstGeom prst="rect">
            <a:avLst/>
          </a:prstGeom>
          <a:solidFill>
            <a:schemeClr val="accent6">
              <a:lumMod val="40000"/>
              <a:lumOff val="60000"/>
            </a:schemeClr>
          </a:solidFill>
        </p:spPr>
        <p:txBody>
          <a:bodyPr wrap="square" rtlCol="0">
            <a:spAutoFit/>
          </a:bodyPr>
          <a:lstStyle/>
          <a:p>
            <a:r>
              <a:rPr lang="vi-VN" sz="2400" dirty="0">
                <a:latin typeface="Times New Roman" panose="02020603050405020304" pitchFamily="18" charset="0"/>
                <a:cs typeface="Times New Roman" panose="02020603050405020304" pitchFamily="18" charset="0"/>
              </a:rPr>
              <a:t>Nho giáo dần trở thành ý thức hệ tư tưởng chủ đạo của xã hội Đại Việt. Giáo dục khoa cử có bước phát triển.</a:t>
            </a:r>
            <a:endParaRPr lang="en-US" sz="24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2503055" y="3011777"/>
            <a:ext cx="1219199" cy="1219199"/>
          </a:xfrm>
          <a:prstGeom prst="rect">
            <a:avLst/>
          </a:prstGeom>
        </p:spPr>
      </p:pic>
    </p:spTree>
    <p:extLst>
      <p:ext uri="{BB962C8B-B14F-4D97-AF65-F5344CB8AC3E}">
        <p14:creationId xmlns:p14="http://schemas.microsoft.com/office/powerpoint/2010/main" val="122891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4472" y="73891"/>
            <a:ext cx="9799782" cy="523220"/>
          </a:xfrm>
          <a:prstGeom prst="rect">
            <a:avLst/>
          </a:prstGeom>
          <a:solidFill>
            <a:schemeClr val="accent4">
              <a:lumMod val="60000"/>
              <a:lumOff val="40000"/>
            </a:schemeClr>
          </a:solid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3. Kết quả, ý nghĩa</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66618" y="3328990"/>
            <a:ext cx="1736437" cy="584775"/>
          </a:xfrm>
          <a:prstGeom prst="rect">
            <a:avLst/>
          </a:prstGeom>
          <a:solidFill>
            <a:srgbClr val="FF0000"/>
          </a:solid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Ý nghĩa</a:t>
            </a: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503055" y="3011777"/>
            <a:ext cx="1219199" cy="1219199"/>
          </a:xfrm>
          <a:prstGeom prst="rect">
            <a:avLst/>
          </a:prstGeom>
        </p:spPr>
      </p:pic>
      <p:sp>
        <p:nvSpPr>
          <p:cNvPr id="7" name="TextBox 6"/>
          <p:cNvSpPr txBox="1"/>
          <p:nvPr/>
        </p:nvSpPr>
        <p:spPr>
          <a:xfrm>
            <a:off x="3722254" y="2713436"/>
            <a:ext cx="7208982" cy="1200329"/>
          </a:xfrm>
          <a:prstGeom prst="rect">
            <a:avLst/>
          </a:prstGeom>
          <a:solidFill>
            <a:schemeClr val="accent4">
              <a:lumMod val="40000"/>
              <a:lumOff val="60000"/>
            </a:schemeClr>
          </a:solidFill>
        </p:spPr>
        <p:txBody>
          <a:bodyPr wrap="square" rtlCol="0">
            <a:spAutoFit/>
          </a:bodyPr>
          <a:lstStyle/>
          <a:p>
            <a:r>
              <a:rPr lang="vi-VN" sz="2400" dirty="0">
                <a:latin typeface="Times New Roman" panose="02020603050405020304" pitchFamily="18" charset="0"/>
                <a:cs typeface="Times New Roman" panose="02020603050405020304" pitchFamily="18" charset="0"/>
              </a:rPr>
              <a:t>Thể hiện tinh thần dân tộc, ý thức tự cường của Hồ Quý Ly và triều Hồ cũng như tầng lớp lãnh đạo Đại Việt đương thời.</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722254" y="4086866"/>
            <a:ext cx="7208982" cy="830997"/>
          </a:xfrm>
          <a:prstGeom prst="rect">
            <a:avLst/>
          </a:prstGeom>
          <a:solidFill>
            <a:schemeClr val="accent2">
              <a:lumMod val="40000"/>
              <a:lumOff val="60000"/>
            </a:schemeClr>
          </a:solidFill>
        </p:spPr>
        <p:txBody>
          <a:bodyPr wrap="square" rtlCol="0">
            <a:spAutoFit/>
          </a:bodyPr>
          <a:lstStyle/>
          <a:p>
            <a:r>
              <a:rPr lang="vi-VN" sz="2400" dirty="0">
                <a:latin typeface="Times New Roman" panose="02020603050405020304" pitchFamily="18" charset="0"/>
                <a:cs typeface="Times New Roman" panose="02020603050405020304" pitchFamily="18" charset="0"/>
              </a:rPr>
              <a:t>Để lại nhiều bài học kinh nghiệm quý báu về việc trị nước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230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73" y="0"/>
            <a:ext cx="12185056" cy="6858000"/>
          </a:xfrm>
          <a:prstGeom prst="rect">
            <a:avLst/>
          </a:prstGeom>
        </p:spPr>
      </p:pic>
      <p:sp>
        <p:nvSpPr>
          <p:cNvPr id="2" name="Rectangle 1">
            <a:extLst>
              <a:ext uri="{FF2B5EF4-FFF2-40B4-BE49-F238E27FC236}">
                <a16:creationId xmlns:a16="http://schemas.microsoft.com/office/drawing/2014/main" id="{CE7B0131-93B2-8DC4-A20D-5D5F851E0CB3}"/>
              </a:ext>
            </a:extLst>
          </p:cNvPr>
          <p:cNvSpPr/>
          <p:nvPr/>
        </p:nvSpPr>
        <p:spPr>
          <a:xfrm>
            <a:off x="2041525" y="1664543"/>
            <a:ext cx="8108951" cy="1764457"/>
          </a:xfrm>
          <a:prstGeom prst="rect">
            <a:avLst/>
          </a:prstGeom>
          <a:noFill/>
        </p:spPr>
        <p:txBody>
          <a:bodyPr wrap="none" lIns="121920" tIns="60960" rIns="121920" bIns="60960">
            <a:spAutoFit/>
          </a:bodyPr>
          <a:lstStyle/>
          <a:p>
            <a:pPr algn="ctr" defTabSz="1219170">
              <a:buClr>
                <a:srgbClr val="000000"/>
              </a:buClr>
            </a:pPr>
            <a:r>
              <a:rPr lang="en-US" sz="10666" b="1" kern="0" dirty="0">
                <a:ln w="0"/>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3252609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7978" y="41109"/>
            <a:ext cx="2944025" cy="1596543"/>
          </a:xfrm>
          <a:prstGeom prst="rect">
            <a:avLst/>
          </a:prstGeom>
        </p:spPr>
      </p:pic>
      <p:sp>
        <p:nvSpPr>
          <p:cNvPr id="6" name="Flowchart: Connector 5"/>
          <p:cNvSpPr/>
          <p:nvPr/>
        </p:nvSpPr>
        <p:spPr>
          <a:xfrm>
            <a:off x="10454352" y="270586"/>
            <a:ext cx="1278349" cy="1260135"/>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1</a:t>
            </a:r>
          </a:p>
        </p:txBody>
      </p:sp>
      <p:sp>
        <p:nvSpPr>
          <p:cNvPr id="7" name="Flowchart: Connector 6"/>
          <p:cNvSpPr/>
          <p:nvPr/>
        </p:nvSpPr>
        <p:spPr>
          <a:xfrm>
            <a:off x="10454352" y="270585"/>
            <a:ext cx="1278349" cy="1260135"/>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2</a:t>
            </a:r>
          </a:p>
        </p:txBody>
      </p:sp>
      <p:sp>
        <p:nvSpPr>
          <p:cNvPr id="8" name="Flowchart: Connector 7"/>
          <p:cNvSpPr/>
          <p:nvPr/>
        </p:nvSpPr>
        <p:spPr>
          <a:xfrm>
            <a:off x="10454352" y="270583"/>
            <a:ext cx="1278349" cy="1260135"/>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6695" y="4947091"/>
            <a:ext cx="609600" cy="609600"/>
          </a:xfrm>
          <a:prstGeom prst="rect">
            <a:avLst/>
          </a:prstGeom>
        </p:spPr>
      </p:pic>
      <p:sp>
        <p:nvSpPr>
          <p:cNvPr id="10" name="Flowchart: Connector 9"/>
          <p:cNvSpPr/>
          <p:nvPr/>
        </p:nvSpPr>
        <p:spPr>
          <a:xfrm>
            <a:off x="10454352" y="270583"/>
            <a:ext cx="1278349" cy="1260135"/>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4</a:t>
            </a:r>
          </a:p>
        </p:txBody>
      </p:sp>
      <p:sp>
        <p:nvSpPr>
          <p:cNvPr id="11" name="Flowchart: Connector 10"/>
          <p:cNvSpPr/>
          <p:nvPr/>
        </p:nvSpPr>
        <p:spPr>
          <a:xfrm>
            <a:off x="10454352" y="270583"/>
            <a:ext cx="1278349" cy="1260135"/>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5</a:t>
            </a:r>
          </a:p>
        </p:txBody>
      </p:sp>
      <p:sp>
        <p:nvSpPr>
          <p:cNvPr id="12" name="Flowchart: Connector 11"/>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6</a:t>
            </a:r>
          </a:p>
        </p:txBody>
      </p:sp>
      <p:sp>
        <p:nvSpPr>
          <p:cNvPr id="13" name="Flowchart: Connector 12"/>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7</a:t>
            </a:r>
          </a:p>
        </p:txBody>
      </p:sp>
      <p:sp>
        <p:nvSpPr>
          <p:cNvPr id="14" name="Flowchart: Connector 13"/>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8</a:t>
            </a:r>
          </a:p>
        </p:txBody>
      </p:sp>
      <p:sp>
        <p:nvSpPr>
          <p:cNvPr id="15" name="Flowchart: Connector 14"/>
          <p:cNvSpPr/>
          <p:nvPr/>
        </p:nvSpPr>
        <p:spPr>
          <a:xfrm>
            <a:off x="10454352" y="270581"/>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9</a:t>
            </a:r>
          </a:p>
        </p:txBody>
      </p:sp>
      <p:sp>
        <p:nvSpPr>
          <p:cNvPr id="16" name="Flowchart: Connector 15"/>
          <p:cNvSpPr/>
          <p:nvPr/>
        </p:nvSpPr>
        <p:spPr>
          <a:xfrm>
            <a:off x="10454351" y="246034"/>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400" dirty="0">
                <a:solidFill>
                  <a:prstClr val="black"/>
                </a:solidFill>
                <a:latin typeface="Cambria" panose="02040503050406030204" pitchFamily="18" charset="0"/>
                <a:ea typeface="Cambria" panose="02040503050406030204" pitchFamily="18" charset="0"/>
                <a:sym typeface="Arial"/>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15452" y="-1637476"/>
            <a:ext cx="609600" cy="609600"/>
          </a:xfrm>
          <a:prstGeom prst="rect">
            <a:avLst/>
          </a:prstGeom>
        </p:spPr>
      </p:pic>
      <p:sp>
        <p:nvSpPr>
          <p:cNvPr id="24" name="Rectangle 23"/>
          <p:cNvSpPr/>
          <p:nvPr/>
        </p:nvSpPr>
        <p:spPr>
          <a:xfrm>
            <a:off x="459301" y="1543230"/>
            <a:ext cx="10863847" cy="646331"/>
          </a:xfrm>
          <a:prstGeom prst="rect">
            <a:avLst/>
          </a:prstGeom>
          <a:noFill/>
        </p:spPr>
        <p:txBody>
          <a:bodyPr wrap="square" lIns="91440" tIns="45720" rIns="91440" bIns="45720">
            <a:spAutoFit/>
          </a:bodyPr>
          <a:lstStyle/>
          <a:p>
            <a:pPr algn="ctr"/>
            <a:r>
              <a:rPr lang="vi-VN" sz="3600" dirty="0">
                <a:latin typeface="+mj-lt"/>
              </a:rPr>
              <a:t>Nhà Hồ thành lập trong hoàn cảnh nào?</a:t>
            </a:r>
            <a:endParaRPr lang="en-US" sz="3600" dirty="0">
              <a:latin typeface="+mj-lt"/>
            </a:endParaRPr>
          </a:p>
        </p:txBody>
      </p:sp>
      <p:sp>
        <p:nvSpPr>
          <p:cNvPr id="25" name="Rectangle 24"/>
          <p:cNvSpPr/>
          <p:nvPr/>
        </p:nvSpPr>
        <p:spPr>
          <a:xfrm>
            <a:off x="1164384" y="3921195"/>
            <a:ext cx="10582509" cy="72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r>
              <a:rPr lang="en-US"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B. </a:t>
            </a:r>
            <a:r>
              <a:rPr lang="fr-FR" sz="3600" dirty="0">
                <a:latin typeface="Times New Roman" panose="02020603050405020304" pitchFamily="18" charset="0"/>
                <a:cs typeface="Times New Roman" panose="02020603050405020304" pitchFamily="18" charset="0"/>
              </a:rPr>
              <a:t>Champa </a:t>
            </a:r>
            <a:r>
              <a:rPr lang="fr-FR" sz="3600" dirty="0" err="1">
                <a:latin typeface="Times New Roman" panose="02020603050405020304" pitchFamily="18" charset="0"/>
                <a:cs typeface="Times New Roman" panose="02020603050405020304" pitchFamily="18" charset="0"/>
              </a:rPr>
              <a:t>đem</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quân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tấn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công</a:t>
            </a:r>
            <a:r>
              <a:rPr lang="fr-FR"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29" name="Rectangle 28"/>
          <p:cNvSpPr/>
          <p:nvPr/>
        </p:nvSpPr>
        <p:spPr>
          <a:xfrm>
            <a:off x="1192766" y="2952125"/>
            <a:ext cx="10568319" cy="72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914377">
              <a:defRPr/>
            </a:pPr>
            <a:r>
              <a:rPr lang="en-US"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A. </a:t>
            </a:r>
            <a:r>
              <a:rPr lang="fr-FR" sz="3600" dirty="0" err="1">
                <a:latin typeface="Times New Roman" panose="02020603050405020304" pitchFamily="18" charset="0"/>
                <a:cs typeface="Times New Roman" panose="02020603050405020304" pitchFamily="18" charset="0"/>
              </a:rPr>
              <a:t>Nhà</a:t>
            </a:r>
            <a:r>
              <a:rPr lang="fr-FR" sz="3600" dirty="0">
                <a:latin typeface="Times New Roman" panose="02020603050405020304" pitchFamily="18" charset="0"/>
                <a:cs typeface="Times New Roman" panose="02020603050405020304" pitchFamily="18" charset="0"/>
              </a:rPr>
              <a:t> Minh </a:t>
            </a:r>
            <a:r>
              <a:rPr lang="fr-FR" sz="3600" dirty="0" err="1">
                <a:latin typeface="Times New Roman" panose="02020603050405020304" pitchFamily="18" charset="0"/>
                <a:cs typeface="Times New Roman" panose="02020603050405020304" pitchFamily="18" charset="0"/>
              </a:rPr>
              <a:t>xâm</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lược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nước</a:t>
            </a:r>
            <a:r>
              <a:rPr lang="fr-FR" sz="3600" dirty="0">
                <a:latin typeface="Times New Roman" panose="02020603050405020304" pitchFamily="18" charset="0"/>
                <a:cs typeface="Times New Roman" panose="02020603050405020304" pitchFamily="18" charset="0"/>
              </a:rPr>
              <a:t> ta.</a:t>
            </a:r>
            <a:endPar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0" name="Rectangle 29"/>
          <p:cNvSpPr/>
          <p:nvPr/>
        </p:nvSpPr>
        <p:spPr>
          <a:xfrm>
            <a:off x="1164383" y="4824413"/>
            <a:ext cx="10568319" cy="72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914377">
              <a:defRPr/>
            </a:pPr>
            <a:r>
              <a:rPr lang="en-US"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C. </a:t>
            </a:r>
            <a:r>
              <a:rPr lang="fr-FR" sz="3600" dirty="0" err="1">
                <a:latin typeface="Times New Roman" panose="02020603050405020304" pitchFamily="18" charset="0"/>
                <a:cs typeface="Times New Roman" panose="02020603050405020304" pitchFamily="18" charset="0"/>
              </a:rPr>
              <a:t>Nông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dân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và</a:t>
            </a:r>
            <a:r>
              <a:rPr lang="fr-FR" sz="3600" dirty="0">
                <a:latin typeface="Times New Roman" panose="02020603050405020304" pitchFamily="18" charset="0"/>
                <a:cs typeface="Times New Roman" panose="02020603050405020304" pitchFamily="18" charset="0"/>
              </a:rPr>
              <a:t> nô </a:t>
            </a:r>
            <a:r>
              <a:rPr lang="fr-FR" sz="3600" dirty="0" err="1">
                <a:latin typeface="Times New Roman" panose="02020603050405020304" pitchFamily="18" charset="0"/>
                <a:cs typeface="Times New Roman" panose="02020603050405020304" pitchFamily="18" charset="0"/>
              </a:rPr>
              <a:t>tì</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nổi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dậy</a:t>
            </a:r>
            <a:r>
              <a:rPr lang="fr-FR" sz="3600" dirty="0">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nvGrpSpPr>
          <p:cNvPr id="32" name="Group 31"/>
          <p:cNvGrpSpPr/>
          <p:nvPr/>
        </p:nvGrpSpPr>
        <p:grpSpPr>
          <a:xfrm>
            <a:off x="4017913" y="264179"/>
            <a:ext cx="4507139" cy="1023655"/>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5400" b="1" dirty="0">
                  <a:solidFill>
                    <a:prstClr val="black"/>
                  </a:solidFill>
                  <a:latin typeface="Cambria" panose="02040503050406030204" pitchFamily="18" charset="0"/>
                  <a:ea typeface="Cambria" panose="02040503050406030204" pitchFamily="18" charset="0"/>
                  <a:sym typeface="Arial"/>
                </a:rPr>
                <a:t>D</a:t>
              </a:r>
            </a:p>
          </p:txBody>
        </p:sp>
        <p:pic>
          <p:nvPicPr>
            <p:cNvPr id="35" name="Picture 6" descr="Kết quả hình ảnh cho cute bell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1177083" y="5757859"/>
            <a:ext cx="10584000" cy="72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914377">
              <a:defRPr/>
            </a:pPr>
            <a:r>
              <a:rPr lang="en-US"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D. </a:t>
            </a:r>
            <a:r>
              <a:rPr lang="fr-FR" sz="3600" dirty="0" err="1">
                <a:latin typeface="Times New Roman" panose="02020603050405020304" pitchFamily="18" charset="0"/>
                <a:cs typeface="Times New Roman" panose="02020603050405020304" pitchFamily="18" charset="0"/>
              </a:rPr>
              <a:t>Nhà</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Trần</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khủng hoảng, </a:t>
            </a:r>
            <a:r>
              <a:rPr lang="fr-FR" sz="3600" dirty="0" err="1">
                <a:latin typeface="Times New Roman" panose="02020603050405020304" pitchFamily="18" charset="0"/>
                <a:cs typeface="Times New Roman" panose="02020603050405020304" pitchFamily="18" charset="0"/>
              </a:rPr>
              <a:t>suy</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yếu</a:t>
            </a:r>
            <a:r>
              <a:rPr lang="vi-VN" sz="3600" dirty="0">
                <a:latin typeface="Times New Roman" panose="02020603050405020304" pitchFamily="18" charset="0"/>
                <a:cs typeface="Times New Roman" panose="02020603050405020304" pitchFamily="18" charset="0"/>
              </a:rPr>
              <a:t> trầm trọng.</a:t>
            </a:r>
            <a:endParaRPr lang="en-US" sz="3600" dirty="0">
              <a:latin typeface="Times New Roman" panose="02020603050405020304" pitchFamily="18"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1026693" y="-7002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914354">
              <a:defRPr/>
            </a:pPr>
            <a:endParaRPr lang="en-US" kern="0" dirty="0">
              <a:solidFill>
                <a:srgbClr val="9D0F00"/>
              </a:solidFill>
              <a:latin typeface="Cambria" panose="02040503050406030204" pitchFamily="18" charset="0"/>
              <a:ea typeface="Cambria" panose="02040503050406030204" pitchFamily="18" charset="0"/>
              <a:cs typeface="Arial"/>
              <a:sym typeface="Arial"/>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60433" y="160747"/>
            <a:ext cx="3923299" cy="1042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914354">
              <a:defRPr/>
            </a:pPr>
            <a:r>
              <a:rPr lang="en-US"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Câu</a:t>
            </a:r>
            <a:r>
              <a:rPr lang="en-US"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 </a:t>
            </a:r>
            <a:r>
              <a:rPr lang="en-US"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hỏi</a:t>
            </a:r>
            <a:r>
              <a:rPr lang="en-US"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 1</a:t>
            </a:r>
          </a:p>
        </p:txBody>
      </p:sp>
    </p:spTree>
    <p:extLst>
      <p:ext uri="{BB962C8B-B14F-4D97-AF65-F5344CB8AC3E}">
        <p14:creationId xmlns:p14="http://schemas.microsoft.com/office/powerpoint/2010/main" val="2342977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7978" y="41109"/>
            <a:ext cx="2944025" cy="1596543"/>
          </a:xfrm>
          <a:prstGeom prst="rect">
            <a:avLst/>
          </a:prstGeom>
        </p:spPr>
      </p:pic>
      <p:sp>
        <p:nvSpPr>
          <p:cNvPr id="6" name="Flowchart: Connector 5"/>
          <p:cNvSpPr/>
          <p:nvPr/>
        </p:nvSpPr>
        <p:spPr>
          <a:xfrm>
            <a:off x="10454352" y="270586"/>
            <a:ext cx="1278349" cy="1260135"/>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1</a:t>
            </a:r>
          </a:p>
        </p:txBody>
      </p:sp>
      <p:sp>
        <p:nvSpPr>
          <p:cNvPr id="7" name="Flowchart: Connector 6"/>
          <p:cNvSpPr/>
          <p:nvPr/>
        </p:nvSpPr>
        <p:spPr>
          <a:xfrm>
            <a:off x="10454352" y="270585"/>
            <a:ext cx="1278349" cy="1260135"/>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2</a:t>
            </a:r>
          </a:p>
        </p:txBody>
      </p:sp>
      <p:sp>
        <p:nvSpPr>
          <p:cNvPr id="8" name="Flowchart: Connector 7"/>
          <p:cNvSpPr/>
          <p:nvPr/>
        </p:nvSpPr>
        <p:spPr>
          <a:xfrm>
            <a:off x="10454352" y="270583"/>
            <a:ext cx="1278349" cy="1260135"/>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6695" y="4947091"/>
            <a:ext cx="609600" cy="609600"/>
          </a:xfrm>
          <a:prstGeom prst="rect">
            <a:avLst/>
          </a:prstGeom>
        </p:spPr>
      </p:pic>
      <p:sp>
        <p:nvSpPr>
          <p:cNvPr id="10" name="Flowchart: Connector 9"/>
          <p:cNvSpPr/>
          <p:nvPr/>
        </p:nvSpPr>
        <p:spPr>
          <a:xfrm>
            <a:off x="10454352" y="270583"/>
            <a:ext cx="1278349" cy="1260135"/>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4</a:t>
            </a:r>
          </a:p>
        </p:txBody>
      </p:sp>
      <p:sp>
        <p:nvSpPr>
          <p:cNvPr id="11" name="Flowchart: Connector 10"/>
          <p:cNvSpPr/>
          <p:nvPr/>
        </p:nvSpPr>
        <p:spPr>
          <a:xfrm>
            <a:off x="10454352" y="270583"/>
            <a:ext cx="1278349" cy="1260135"/>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5</a:t>
            </a:r>
          </a:p>
        </p:txBody>
      </p:sp>
      <p:sp>
        <p:nvSpPr>
          <p:cNvPr id="12" name="Flowchart: Connector 11"/>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6</a:t>
            </a:r>
          </a:p>
        </p:txBody>
      </p:sp>
      <p:sp>
        <p:nvSpPr>
          <p:cNvPr id="13" name="Flowchart: Connector 12"/>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7</a:t>
            </a:r>
          </a:p>
        </p:txBody>
      </p:sp>
      <p:sp>
        <p:nvSpPr>
          <p:cNvPr id="14" name="Flowchart: Connector 13"/>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8</a:t>
            </a:r>
          </a:p>
        </p:txBody>
      </p:sp>
      <p:sp>
        <p:nvSpPr>
          <p:cNvPr id="15" name="Flowchart: Connector 14"/>
          <p:cNvSpPr/>
          <p:nvPr/>
        </p:nvSpPr>
        <p:spPr>
          <a:xfrm>
            <a:off x="10454352" y="270581"/>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9</a:t>
            </a:r>
          </a:p>
        </p:txBody>
      </p:sp>
      <p:sp>
        <p:nvSpPr>
          <p:cNvPr id="16" name="Flowchart: Connector 15"/>
          <p:cNvSpPr/>
          <p:nvPr/>
        </p:nvSpPr>
        <p:spPr>
          <a:xfrm>
            <a:off x="10454352" y="270579"/>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400" dirty="0">
                <a:solidFill>
                  <a:prstClr val="black"/>
                </a:solidFill>
                <a:latin typeface="Cambria" panose="02040503050406030204" pitchFamily="18" charset="0"/>
                <a:ea typeface="Cambria" panose="02040503050406030204" pitchFamily="18" charset="0"/>
                <a:sym typeface="Arial"/>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703385" y="-1651315"/>
            <a:ext cx="609600" cy="609600"/>
          </a:xfrm>
          <a:prstGeom prst="rect">
            <a:avLst/>
          </a:prstGeom>
        </p:spPr>
      </p:pic>
      <p:sp>
        <p:nvSpPr>
          <p:cNvPr id="24" name="Rectangle 23"/>
          <p:cNvSpPr/>
          <p:nvPr/>
        </p:nvSpPr>
        <p:spPr>
          <a:xfrm>
            <a:off x="500159" y="2059561"/>
            <a:ext cx="11246732" cy="646331"/>
          </a:xfrm>
          <a:prstGeom prst="rect">
            <a:avLst/>
          </a:prstGeom>
          <a:noFill/>
        </p:spPr>
        <p:txBody>
          <a:bodyPr wrap="square" lIns="91440" tIns="45720" rIns="91440" bIns="45720">
            <a:spAutoFit/>
          </a:bodyPr>
          <a:lstStyle/>
          <a:p>
            <a:pPr algn="ctr"/>
            <a:r>
              <a:rPr lang="vi-VN" sz="3600" dirty="0">
                <a:latin typeface="+mj-lt"/>
              </a:rPr>
              <a:t>Tên gọi của nước ta dưới thời Hồ là gì?</a:t>
            </a:r>
            <a:endParaRPr lang="en-US" sz="3600" dirty="0">
              <a:latin typeface="+mj-lt"/>
              <a:cs typeface="Times New Roman" panose="02020603050405020304" pitchFamily="18" charset="0"/>
            </a:endParaRPr>
          </a:p>
        </p:txBody>
      </p:sp>
      <p:sp>
        <p:nvSpPr>
          <p:cNvPr id="25" name="Rectangle 24"/>
          <p:cNvSpPr/>
          <p:nvPr/>
        </p:nvSpPr>
        <p:spPr>
          <a:xfrm>
            <a:off x="1164383" y="4279780"/>
            <a:ext cx="10582509" cy="72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r>
              <a:rPr lang="en-US"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B. </a:t>
            </a:r>
            <a:r>
              <a:rPr lang="vi-VN" sz="3600" dirty="0">
                <a:latin typeface="Times New Roman" panose="02020603050405020304" pitchFamily="18" charset="0"/>
                <a:cs typeface="Times New Roman" panose="02020603050405020304" pitchFamily="18" charset="0"/>
                <a:sym typeface="Arial"/>
              </a:rPr>
              <a:t>Đại Nam.</a:t>
            </a:r>
            <a:endParaRPr lang="en-US" sz="3600" dirty="0">
              <a:latin typeface="Times New Roman" panose="02020603050405020304" pitchFamily="18" charset="0"/>
              <a:cs typeface="Times New Roman" panose="02020603050405020304" pitchFamily="18" charset="0"/>
            </a:endParaRPr>
          </a:p>
        </p:txBody>
      </p:sp>
      <p:sp>
        <p:nvSpPr>
          <p:cNvPr id="29" name="Rectangle 28"/>
          <p:cNvSpPr/>
          <p:nvPr/>
        </p:nvSpPr>
        <p:spPr>
          <a:xfrm>
            <a:off x="1154194" y="3339393"/>
            <a:ext cx="10568319" cy="72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914377">
              <a:defRPr/>
            </a:pPr>
            <a:r>
              <a:rPr lang="en-US"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sym typeface="Arial"/>
              </a:rPr>
              <a:t>A. </a:t>
            </a:r>
            <a:r>
              <a:rPr lang="vi-VN" sz="3600" dirty="0">
                <a:latin typeface="Times New Roman" panose="02020603050405020304" pitchFamily="18" charset="0"/>
                <a:cs typeface="Times New Roman" panose="02020603050405020304" pitchFamily="18" charset="0"/>
                <a:sym typeface="Arial"/>
              </a:rPr>
              <a:t>Đại Việt</a:t>
            </a:r>
            <a:r>
              <a:rPr lang="en-US" sz="3600" dirty="0">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0" name="Rectangle 29"/>
          <p:cNvSpPr/>
          <p:nvPr/>
        </p:nvSpPr>
        <p:spPr>
          <a:xfrm>
            <a:off x="1164383" y="5196691"/>
            <a:ext cx="10568319" cy="72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defTabSz="914377">
              <a:defRPr/>
            </a:pPr>
            <a:r>
              <a:rPr lang="en-US"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C. </a:t>
            </a:r>
            <a:r>
              <a:rPr lang="vi-VN" sz="3600" dirty="0">
                <a:latin typeface="Times New Roman" panose="02020603050405020304" pitchFamily="18" charset="0"/>
                <a:cs typeface="Times New Roman" panose="02020603050405020304" pitchFamily="18" charset="0"/>
                <a:sym typeface="Arial"/>
              </a:rPr>
              <a:t>Đại Ngu.</a:t>
            </a:r>
            <a:endPar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nvGrpSpPr>
          <p:cNvPr id="32" name="Group 31"/>
          <p:cNvGrpSpPr/>
          <p:nvPr/>
        </p:nvGrpSpPr>
        <p:grpSpPr>
          <a:xfrm>
            <a:off x="4017913" y="264179"/>
            <a:ext cx="4507139" cy="1023655"/>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5400" b="1" dirty="0">
                  <a:solidFill>
                    <a:prstClr val="black"/>
                  </a:solidFill>
                  <a:latin typeface="Cambria" panose="02040503050406030204" pitchFamily="18" charset="0"/>
                  <a:ea typeface="Cambria" panose="02040503050406030204" pitchFamily="18" charset="0"/>
                  <a:sym typeface="Arial"/>
                </a:rPr>
                <a:t>C</a:t>
              </a:r>
            </a:p>
          </p:txBody>
        </p:sp>
        <p:pic>
          <p:nvPicPr>
            <p:cNvPr id="35" name="Picture 6" descr="Kết quả hình ảnh cho cute bell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1164383" y="6082603"/>
            <a:ext cx="10584000" cy="720000"/>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r>
              <a:rPr lang="en-US"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D. </a:t>
            </a:r>
            <a:r>
              <a:rPr lang="vi-VN" sz="3600" dirty="0">
                <a:latin typeface="Times New Roman" panose="02020603050405020304" pitchFamily="18" charset="0"/>
                <a:cs typeface="Times New Roman" panose="02020603050405020304" pitchFamily="18" charset="0"/>
                <a:sym typeface="Arial"/>
              </a:rPr>
              <a:t>Đại Cồ Việt.</a:t>
            </a:r>
            <a:endParaRPr lang="en-US" sz="3600" dirty="0">
              <a:latin typeface="Times New Roman" panose="02020603050405020304" pitchFamily="18" charset="0"/>
              <a:cs typeface="Times New Roman" panose="02020603050405020304" pitchFamily="18" charset="0"/>
            </a:endParaRPr>
          </a:p>
        </p:txBody>
      </p:sp>
      <p:sp>
        <p:nvSpPr>
          <p:cNvPr id="34" name="Graphic 6">
            <a:extLst>
              <a:ext uri="{FF2B5EF4-FFF2-40B4-BE49-F238E27FC236}">
                <a16:creationId xmlns:a16="http://schemas.microsoft.com/office/drawing/2014/main" id="{F3C766CD-B979-4D7C-8A2C-417E79767E3A}"/>
              </a:ext>
            </a:extLst>
          </p:cNvPr>
          <p:cNvSpPr/>
          <p:nvPr/>
        </p:nvSpPr>
        <p:spPr>
          <a:xfrm>
            <a:off x="-1026693" y="-7002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914354">
              <a:defRPr/>
            </a:pPr>
            <a:endParaRPr lang="en-US" kern="0" dirty="0">
              <a:solidFill>
                <a:srgbClr val="9D0F00"/>
              </a:solidFill>
              <a:latin typeface="Cambria" panose="02040503050406030204" pitchFamily="18" charset="0"/>
              <a:ea typeface="Cambria" panose="02040503050406030204" pitchFamily="18" charset="0"/>
              <a:cs typeface="Arial"/>
              <a:sym typeface="Arial"/>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60433" y="160747"/>
            <a:ext cx="3923299" cy="1042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914354">
              <a:defRPr/>
            </a:pPr>
            <a:r>
              <a:rPr lang="en-US"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Câu</a:t>
            </a:r>
            <a:r>
              <a:rPr lang="en-US"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 </a:t>
            </a:r>
            <a:r>
              <a:rPr lang="en-US"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hỏi</a:t>
            </a:r>
            <a:r>
              <a:rPr lang="en-US"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 2</a:t>
            </a:r>
          </a:p>
        </p:txBody>
      </p:sp>
    </p:spTree>
    <p:extLst>
      <p:ext uri="{BB962C8B-B14F-4D97-AF65-F5344CB8AC3E}">
        <p14:creationId xmlns:p14="http://schemas.microsoft.com/office/powerpoint/2010/main" val="1976063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7978" y="41109"/>
            <a:ext cx="2944025" cy="1596543"/>
          </a:xfrm>
          <a:prstGeom prst="rect">
            <a:avLst/>
          </a:prstGeom>
        </p:spPr>
      </p:pic>
      <p:sp>
        <p:nvSpPr>
          <p:cNvPr id="6" name="Flowchart: Connector 5"/>
          <p:cNvSpPr/>
          <p:nvPr/>
        </p:nvSpPr>
        <p:spPr>
          <a:xfrm>
            <a:off x="10454352" y="270586"/>
            <a:ext cx="1278349" cy="1260135"/>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1</a:t>
            </a:r>
          </a:p>
        </p:txBody>
      </p:sp>
      <p:sp>
        <p:nvSpPr>
          <p:cNvPr id="7" name="Flowchart: Connector 6"/>
          <p:cNvSpPr/>
          <p:nvPr/>
        </p:nvSpPr>
        <p:spPr>
          <a:xfrm>
            <a:off x="10454352" y="270585"/>
            <a:ext cx="1278349" cy="1260135"/>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2</a:t>
            </a:r>
          </a:p>
        </p:txBody>
      </p:sp>
      <p:sp>
        <p:nvSpPr>
          <p:cNvPr id="8" name="Flowchart: Connector 7"/>
          <p:cNvSpPr/>
          <p:nvPr/>
        </p:nvSpPr>
        <p:spPr>
          <a:xfrm>
            <a:off x="10454352" y="270583"/>
            <a:ext cx="1278349" cy="1260135"/>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6695" y="4947091"/>
            <a:ext cx="609600" cy="609600"/>
          </a:xfrm>
          <a:prstGeom prst="rect">
            <a:avLst/>
          </a:prstGeom>
        </p:spPr>
      </p:pic>
      <p:sp>
        <p:nvSpPr>
          <p:cNvPr id="10" name="Flowchart: Connector 9"/>
          <p:cNvSpPr/>
          <p:nvPr/>
        </p:nvSpPr>
        <p:spPr>
          <a:xfrm>
            <a:off x="10454352" y="270583"/>
            <a:ext cx="1278349" cy="1260135"/>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4</a:t>
            </a:r>
          </a:p>
        </p:txBody>
      </p:sp>
      <p:sp>
        <p:nvSpPr>
          <p:cNvPr id="11" name="Flowchart: Connector 10"/>
          <p:cNvSpPr/>
          <p:nvPr/>
        </p:nvSpPr>
        <p:spPr>
          <a:xfrm>
            <a:off x="10454352" y="270583"/>
            <a:ext cx="1278349" cy="1260135"/>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5</a:t>
            </a:r>
          </a:p>
        </p:txBody>
      </p:sp>
      <p:sp>
        <p:nvSpPr>
          <p:cNvPr id="12" name="Flowchart: Connector 11"/>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6</a:t>
            </a:r>
          </a:p>
        </p:txBody>
      </p:sp>
      <p:sp>
        <p:nvSpPr>
          <p:cNvPr id="13" name="Flowchart: Connector 12"/>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7</a:t>
            </a:r>
          </a:p>
        </p:txBody>
      </p:sp>
      <p:sp>
        <p:nvSpPr>
          <p:cNvPr id="14" name="Flowchart: Connector 13"/>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8</a:t>
            </a:r>
          </a:p>
        </p:txBody>
      </p:sp>
      <p:sp>
        <p:nvSpPr>
          <p:cNvPr id="15" name="Flowchart: Connector 14"/>
          <p:cNvSpPr/>
          <p:nvPr/>
        </p:nvSpPr>
        <p:spPr>
          <a:xfrm>
            <a:off x="10454352" y="270581"/>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9</a:t>
            </a:r>
          </a:p>
        </p:txBody>
      </p:sp>
      <p:sp>
        <p:nvSpPr>
          <p:cNvPr id="16" name="Flowchart: Connector 15"/>
          <p:cNvSpPr/>
          <p:nvPr/>
        </p:nvSpPr>
        <p:spPr>
          <a:xfrm>
            <a:off x="10454352" y="270579"/>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400" dirty="0">
                <a:solidFill>
                  <a:prstClr val="black"/>
                </a:solidFill>
                <a:latin typeface="Cambria" panose="02040503050406030204" pitchFamily="18" charset="0"/>
                <a:ea typeface="Cambria" panose="02040503050406030204" pitchFamily="18" charset="0"/>
                <a:sym typeface="Arial"/>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220252" y="-1317831"/>
            <a:ext cx="609600" cy="609600"/>
          </a:xfrm>
          <a:prstGeom prst="rect">
            <a:avLst/>
          </a:prstGeom>
        </p:spPr>
      </p:pic>
      <p:sp>
        <p:nvSpPr>
          <p:cNvPr id="24" name="Rectangle 23"/>
          <p:cNvSpPr/>
          <p:nvPr/>
        </p:nvSpPr>
        <p:spPr>
          <a:xfrm>
            <a:off x="-153206" y="1781199"/>
            <a:ext cx="11246732" cy="646331"/>
          </a:xfrm>
          <a:prstGeom prst="rect">
            <a:avLst/>
          </a:prstGeom>
          <a:noFill/>
        </p:spPr>
        <p:txBody>
          <a:bodyPr wrap="square" lIns="91440" tIns="45720" rIns="91440" bIns="45720">
            <a:spAutoFit/>
          </a:bodyPr>
          <a:lstStyle/>
          <a:p>
            <a:pPr algn="ctr" defTabSz="914377"/>
            <a:r>
              <a:rPr lang="en-US" sz="3600" dirty="0">
                <a:latin typeface="Times New Roman" panose="02020603050405020304" pitchFamily="18" charset="0"/>
                <a:cs typeface="Times New Roman" panose="02020603050405020304" pitchFamily="18" charset="0"/>
              </a:rPr>
              <a:t>Di </a:t>
            </a:r>
            <a:r>
              <a:rPr lang="en-US" sz="3600" dirty="0" err="1">
                <a:latin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dựng</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cs typeface="Times New Roman" panose="02020603050405020304" pitchFamily="18" charset="0"/>
              </a:rPr>
              <a:t> ?</a:t>
            </a:r>
            <a:endParaRPr lang="x-none" sz="36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25" name="Rectangle 24"/>
          <p:cNvSpPr/>
          <p:nvPr/>
        </p:nvSpPr>
        <p:spPr>
          <a:xfrm>
            <a:off x="116695" y="3737052"/>
            <a:ext cx="11883723" cy="72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914377"/>
            <a:r>
              <a:rPr lang="vi-VN"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B. </a:t>
            </a:r>
            <a:r>
              <a:rPr lang="en-US" sz="3600" dirty="0" err="1">
                <a:latin typeface="Times New Roman" panose="02020603050405020304" pitchFamily="18" charset="0"/>
                <a:cs typeface="Times New Roman" panose="02020603050405020304" pitchFamily="18" charset="0"/>
              </a:rPr>
              <a:t>Lạng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Sơn</a:t>
            </a:r>
            <a:r>
              <a:rPr lang="en-US" sz="3600" dirty="0">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9" name="Rectangle 28"/>
          <p:cNvSpPr/>
          <p:nvPr/>
        </p:nvSpPr>
        <p:spPr>
          <a:xfrm>
            <a:off x="116694" y="2763433"/>
            <a:ext cx="11867788" cy="92257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defTabSz="914377">
              <a:lnSpc>
                <a:spcPct val="107000"/>
              </a:lnSpc>
              <a:spcAft>
                <a:spcPts val="800"/>
              </a:spcAft>
            </a:pPr>
            <a:r>
              <a:rPr lang="vi-VN" sz="3200" dirty="0">
                <a:solidFill>
                  <a:prstClr val="black"/>
                </a:solidFill>
                <a:latin typeface="+mj-lt"/>
                <a:ea typeface="Calibri" panose="020F0502020204030204" pitchFamily="34" charset="0"/>
                <a:cs typeface="Times New Roman" panose="02020603050405020304" pitchFamily="18" charset="0"/>
                <a:sym typeface="Arial"/>
              </a:rPr>
              <a:t>A. </a:t>
            </a:r>
            <a:r>
              <a:rPr lang="en-US" sz="3600" dirty="0">
                <a:latin typeface="Times New Roman" panose="02020603050405020304" pitchFamily="18" charset="0"/>
                <a:cs typeface="Times New Roman" panose="02020603050405020304" pitchFamily="18" charset="0"/>
              </a:rPr>
              <a:t>Cao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ea typeface="Arial" panose="020B0604020202020204" pitchFamily="34" charset="0"/>
              <a:cs typeface="Times New Roman" panose="02020603050405020304" pitchFamily="18" charset="0"/>
              <a:sym typeface="Arial"/>
            </a:endParaRPr>
          </a:p>
        </p:txBody>
      </p:sp>
      <p:sp>
        <p:nvSpPr>
          <p:cNvPr id="30" name="Rectangle 29"/>
          <p:cNvSpPr/>
          <p:nvPr/>
        </p:nvSpPr>
        <p:spPr>
          <a:xfrm>
            <a:off x="116695" y="4640271"/>
            <a:ext cx="11867788" cy="720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defTabSz="914377"/>
            <a:r>
              <a:rPr lang="en-US"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C. </a:t>
            </a:r>
            <a:r>
              <a:rPr lang="en-US" sz="3600" dirty="0" err="1">
                <a:latin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giang</a:t>
            </a:r>
            <a:r>
              <a:rPr lang="vi-VN" sz="3600" dirty="0">
                <a:latin typeface="Times New Roman" panose="02020603050405020304" pitchFamily="18" charset="0"/>
                <a:cs typeface="Times New Roman" panose="02020603050405020304" pitchFamily="18" charset="0"/>
              </a:rPr>
              <a:t>.</a:t>
            </a:r>
            <a:endPar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nvGrpSpPr>
          <p:cNvPr id="32" name="Group 31"/>
          <p:cNvGrpSpPr/>
          <p:nvPr/>
        </p:nvGrpSpPr>
        <p:grpSpPr>
          <a:xfrm>
            <a:off x="4017913" y="264179"/>
            <a:ext cx="4507139" cy="1023655"/>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5400" b="1" dirty="0">
                  <a:solidFill>
                    <a:prstClr val="black"/>
                  </a:solidFill>
                  <a:latin typeface="Cambria" panose="02040503050406030204" pitchFamily="18" charset="0"/>
                  <a:ea typeface="Cambria" panose="02040503050406030204" pitchFamily="18" charset="0"/>
                  <a:sym typeface="Arial"/>
                </a:rPr>
                <a:t>D</a:t>
              </a:r>
            </a:p>
          </p:txBody>
        </p:sp>
        <p:pic>
          <p:nvPicPr>
            <p:cNvPr id="35" name="Picture 6" descr="Kết quả hình ảnh cho cute bell carto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170911" y="5604353"/>
            <a:ext cx="11885397" cy="121253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just" defTabSz="914377">
              <a:lnSpc>
                <a:spcPct val="107000"/>
              </a:lnSpc>
              <a:spcAft>
                <a:spcPts val="800"/>
              </a:spcAft>
            </a:pPr>
            <a:r>
              <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D. Thanh Hóa.</a:t>
            </a:r>
            <a:endParaRPr lang="vi-VN" sz="3600" dirty="0">
              <a:solidFill>
                <a:prstClr val="black"/>
              </a:solidFill>
              <a:latin typeface="Times New Roman" panose="02020603050405020304" pitchFamily="18" charset="0"/>
              <a:ea typeface="Arial" panose="020B0604020202020204" pitchFamily="34" charset="0"/>
              <a:cs typeface="Times New Roman" panose="02020603050405020304" pitchFamily="18" charset="0"/>
              <a:sym typeface="Arial"/>
            </a:endParaRPr>
          </a:p>
        </p:txBody>
      </p:sp>
      <p:sp>
        <p:nvSpPr>
          <p:cNvPr id="34" name="Graphic 6">
            <a:extLst>
              <a:ext uri="{FF2B5EF4-FFF2-40B4-BE49-F238E27FC236}">
                <a16:creationId xmlns:a16="http://schemas.microsoft.com/office/drawing/2014/main" id="{F3C766CD-B979-4D7C-8A2C-417E79767E3A}"/>
              </a:ext>
            </a:extLst>
          </p:cNvPr>
          <p:cNvSpPr/>
          <p:nvPr/>
        </p:nvSpPr>
        <p:spPr>
          <a:xfrm>
            <a:off x="-1026693" y="-7002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914354">
              <a:defRPr/>
            </a:pPr>
            <a:endParaRPr lang="en-US" kern="0" dirty="0">
              <a:solidFill>
                <a:srgbClr val="9D0F00"/>
              </a:solidFill>
              <a:latin typeface="Cambria" panose="02040503050406030204" pitchFamily="18" charset="0"/>
              <a:ea typeface="Cambria" panose="02040503050406030204" pitchFamily="18" charset="0"/>
              <a:cs typeface="Arial"/>
              <a:sym typeface="Arial"/>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60433" y="160747"/>
            <a:ext cx="3923299" cy="1042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914354">
              <a:defRPr/>
            </a:pPr>
            <a:r>
              <a:rPr lang="en-US"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Câu</a:t>
            </a:r>
            <a:r>
              <a:rPr lang="en-US"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 </a:t>
            </a:r>
            <a:r>
              <a:rPr lang="en-US"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hỏi</a:t>
            </a:r>
            <a:r>
              <a:rPr lang="en-US"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 3</a:t>
            </a:r>
          </a:p>
        </p:txBody>
      </p:sp>
    </p:spTree>
    <p:extLst>
      <p:ext uri="{BB962C8B-B14F-4D97-AF65-F5344CB8AC3E}">
        <p14:creationId xmlns:p14="http://schemas.microsoft.com/office/powerpoint/2010/main" val="788898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7"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7"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7"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7978" y="41109"/>
            <a:ext cx="2944025" cy="1596543"/>
          </a:xfrm>
          <a:prstGeom prst="rect">
            <a:avLst/>
          </a:prstGeom>
        </p:spPr>
      </p:pic>
      <p:sp>
        <p:nvSpPr>
          <p:cNvPr id="6" name="Flowchart: Connector 5"/>
          <p:cNvSpPr/>
          <p:nvPr/>
        </p:nvSpPr>
        <p:spPr>
          <a:xfrm>
            <a:off x="10454352" y="270586"/>
            <a:ext cx="1278349" cy="1260135"/>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1</a:t>
            </a:r>
          </a:p>
        </p:txBody>
      </p:sp>
      <p:sp>
        <p:nvSpPr>
          <p:cNvPr id="7" name="Flowchart: Connector 6"/>
          <p:cNvSpPr/>
          <p:nvPr/>
        </p:nvSpPr>
        <p:spPr>
          <a:xfrm>
            <a:off x="10454352" y="270585"/>
            <a:ext cx="1278349" cy="1260135"/>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2</a:t>
            </a:r>
          </a:p>
        </p:txBody>
      </p:sp>
      <p:sp>
        <p:nvSpPr>
          <p:cNvPr id="8" name="Flowchart: Connector 7"/>
          <p:cNvSpPr/>
          <p:nvPr/>
        </p:nvSpPr>
        <p:spPr>
          <a:xfrm>
            <a:off x="10454352" y="270583"/>
            <a:ext cx="1278349" cy="1260135"/>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6695" y="4947091"/>
            <a:ext cx="609600" cy="609600"/>
          </a:xfrm>
          <a:prstGeom prst="rect">
            <a:avLst/>
          </a:prstGeom>
        </p:spPr>
      </p:pic>
      <p:sp>
        <p:nvSpPr>
          <p:cNvPr id="10" name="Flowchart: Connector 9"/>
          <p:cNvSpPr/>
          <p:nvPr/>
        </p:nvSpPr>
        <p:spPr>
          <a:xfrm>
            <a:off x="10454352" y="270583"/>
            <a:ext cx="1278349" cy="1260135"/>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4</a:t>
            </a:r>
          </a:p>
        </p:txBody>
      </p:sp>
      <p:sp>
        <p:nvSpPr>
          <p:cNvPr id="11" name="Flowchart: Connector 10"/>
          <p:cNvSpPr/>
          <p:nvPr/>
        </p:nvSpPr>
        <p:spPr>
          <a:xfrm>
            <a:off x="10454352" y="270583"/>
            <a:ext cx="1278349" cy="1260135"/>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5</a:t>
            </a:r>
          </a:p>
        </p:txBody>
      </p:sp>
      <p:sp>
        <p:nvSpPr>
          <p:cNvPr id="12" name="Flowchart: Connector 11"/>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6</a:t>
            </a:r>
          </a:p>
        </p:txBody>
      </p:sp>
      <p:sp>
        <p:nvSpPr>
          <p:cNvPr id="13" name="Flowchart: Connector 12"/>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7</a:t>
            </a:r>
          </a:p>
        </p:txBody>
      </p:sp>
      <p:sp>
        <p:nvSpPr>
          <p:cNvPr id="14" name="Flowchart: Connector 13"/>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8</a:t>
            </a:r>
          </a:p>
        </p:txBody>
      </p:sp>
      <p:sp>
        <p:nvSpPr>
          <p:cNvPr id="15" name="Flowchart: Connector 14"/>
          <p:cNvSpPr/>
          <p:nvPr/>
        </p:nvSpPr>
        <p:spPr>
          <a:xfrm>
            <a:off x="10454352" y="270581"/>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9</a:t>
            </a:r>
          </a:p>
        </p:txBody>
      </p:sp>
      <p:sp>
        <p:nvSpPr>
          <p:cNvPr id="16" name="Flowchart: Connector 15"/>
          <p:cNvSpPr/>
          <p:nvPr/>
        </p:nvSpPr>
        <p:spPr>
          <a:xfrm>
            <a:off x="10454352" y="270579"/>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400" dirty="0">
                <a:solidFill>
                  <a:prstClr val="black"/>
                </a:solidFill>
                <a:latin typeface="Cambria" panose="02040503050406030204" pitchFamily="18" charset="0"/>
                <a:ea typeface="Cambria" panose="02040503050406030204" pitchFamily="18" charset="0"/>
                <a:sym typeface="Arial"/>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47977" y="-1848055"/>
            <a:ext cx="609600" cy="609600"/>
          </a:xfrm>
          <a:prstGeom prst="rect">
            <a:avLst/>
          </a:prstGeom>
        </p:spPr>
      </p:pic>
      <p:sp>
        <p:nvSpPr>
          <p:cNvPr id="24" name="Rectangle 23"/>
          <p:cNvSpPr/>
          <p:nvPr/>
        </p:nvSpPr>
        <p:spPr>
          <a:xfrm>
            <a:off x="458106" y="1454375"/>
            <a:ext cx="11246732" cy="646331"/>
          </a:xfrm>
          <a:prstGeom prst="rect">
            <a:avLst/>
          </a:prstGeom>
          <a:noFill/>
        </p:spPr>
        <p:txBody>
          <a:bodyPr wrap="square" lIns="91440" tIns="45720" rIns="91440" bIns="45720">
            <a:spAutoFit/>
          </a:bodyPr>
          <a:lstStyle/>
          <a:p>
            <a:pPr algn="ctr" defTabSz="914377"/>
            <a:r>
              <a:rPr lang="vi-VN" sz="3600" dirty="0">
                <a:latin typeface="+mj-lt"/>
              </a:rPr>
              <a:t>Nhà Hồ được thành lập năm bao nhiêu?</a:t>
            </a:r>
            <a:endParaRPr lang="x-none" sz="3600" b="1" dirty="0">
              <a:solidFill>
                <a:prstClr val="black"/>
              </a:solidFill>
              <a:latin typeface="+mj-lt"/>
              <a:cs typeface="Times New Roman" panose="02020603050405020304" pitchFamily="18" charset="0"/>
              <a:sym typeface="Arial"/>
            </a:endParaRPr>
          </a:p>
        </p:txBody>
      </p:sp>
      <p:grpSp>
        <p:nvGrpSpPr>
          <p:cNvPr id="32" name="Group 31"/>
          <p:cNvGrpSpPr/>
          <p:nvPr/>
        </p:nvGrpSpPr>
        <p:grpSpPr>
          <a:xfrm>
            <a:off x="4017913" y="264179"/>
            <a:ext cx="4507139" cy="1023655"/>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5400" b="1" dirty="0">
                  <a:solidFill>
                    <a:prstClr val="black"/>
                  </a:solidFill>
                  <a:latin typeface="Cambria" panose="02040503050406030204" pitchFamily="18" charset="0"/>
                  <a:ea typeface="Cambria" panose="02040503050406030204" pitchFamily="18" charset="0"/>
                  <a:sym typeface="Arial"/>
                </a:rPr>
                <a:t>B</a:t>
              </a:r>
            </a:p>
          </p:txBody>
        </p:sp>
        <p:pic>
          <p:nvPicPr>
            <p:cNvPr id="35" name="Picture 6" descr="Kết quả hình ảnh cho cute bell carto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Graphic 6">
            <a:extLst>
              <a:ext uri="{FF2B5EF4-FFF2-40B4-BE49-F238E27FC236}">
                <a16:creationId xmlns:a16="http://schemas.microsoft.com/office/drawing/2014/main" id="{F3C766CD-B979-4D7C-8A2C-417E79767E3A}"/>
              </a:ext>
            </a:extLst>
          </p:cNvPr>
          <p:cNvSpPr/>
          <p:nvPr/>
        </p:nvSpPr>
        <p:spPr>
          <a:xfrm>
            <a:off x="-1074953" y="-41447"/>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914354">
              <a:defRPr/>
            </a:pPr>
            <a:endParaRPr lang="en-US" kern="0" dirty="0">
              <a:solidFill>
                <a:srgbClr val="9D0F00"/>
              </a:solidFill>
              <a:latin typeface="Cambria" panose="02040503050406030204" pitchFamily="18" charset="0"/>
              <a:ea typeface="Cambria" panose="02040503050406030204" pitchFamily="18" charset="0"/>
              <a:cs typeface="Arial"/>
              <a:sym typeface="Arial"/>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60433" y="160747"/>
            <a:ext cx="3923299" cy="1042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914354">
              <a:defRPr/>
            </a:pPr>
            <a:r>
              <a:rPr lang="en-US"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Câu</a:t>
            </a:r>
            <a:r>
              <a:rPr lang="en-US"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 </a:t>
            </a:r>
            <a:r>
              <a:rPr lang="en-US"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hỏi</a:t>
            </a:r>
            <a:r>
              <a:rPr lang="en-US"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 4</a:t>
            </a:r>
          </a:p>
        </p:txBody>
      </p:sp>
      <p:sp>
        <p:nvSpPr>
          <p:cNvPr id="27" name="Rectangle 26">
            <a:extLst>
              <a:ext uri="{FF2B5EF4-FFF2-40B4-BE49-F238E27FC236}">
                <a16:creationId xmlns:a16="http://schemas.microsoft.com/office/drawing/2014/main" id="{593F093E-B46F-6D49-8E4B-845731D031F0}"/>
              </a:ext>
            </a:extLst>
          </p:cNvPr>
          <p:cNvSpPr/>
          <p:nvPr/>
        </p:nvSpPr>
        <p:spPr>
          <a:xfrm>
            <a:off x="811842" y="3804155"/>
            <a:ext cx="10582509" cy="787665"/>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914377"/>
            <a:r>
              <a:rPr lang="vi-VN"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B.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1400</a:t>
            </a:r>
            <a:endPar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1" name="Rectangle 30">
            <a:extLst>
              <a:ext uri="{FF2B5EF4-FFF2-40B4-BE49-F238E27FC236}">
                <a16:creationId xmlns:a16="http://schemas.microsoft.com/office/drawing/2014/main" id="{F65EC928-13A7-B94C-BDE4-8EAE4527E50F}"/>
              </a:ext>
            </a:extLst>
          </p:cNvPr>
          <p:cNvSpPr/>
          <p:nvPr/>
        </p:nvSpPr>
        <p:spPr>
          <a:xfrm>
            <a:off x="811841" y="2684993"/>
            <a:ext cx="10568319" cy="904603"/>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914377"/>
            <a:r>
              <a:rPr lang="vi-VN"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A.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1399</a:t>
            </a:r>
            <a:endPar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7" name="Rectangle 36">
            <a:extLst>
              <a:ext uri="{FF2B5EF4-FFF2-40B4-BE49-F238E27FC236}">
                <a16:creationId xmlns:a16="http://schemas.microsoft.com/office/drawing/2014/main" id="{A97EBF25-1E6A-5B49-80E0-41F5BAF379F4}"/>
              </a:ext>
            </a:extLst>
          </p:cNvPr>
          <p:cNvSpPr/>
          <p:nvPr/>
        </p:nvSpPr>
        <p:spPr>
          <a:xfrm>
            <a:off x="811842" y="5054874"/>
            <a:ext cx="10568319" cy="588544"/>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914377"/>
            <a:r>
              <a:rPr lang="vi-VN"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C.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1406</a:t>
            </a:r>
            <a:endParaRPr lang="x-none" sz="3600" dirty="0">
              <a:solidFill>
                <a:prstClr val="black"/>
              </a:solidFill>
              <a:latin typeface="Times New Roman" panose="02020603050405020304" pitchFamily="18" charset="0"/>
              <a:cs typeface="Times New Roman" panose="02020603050405020304" pitchFamily="18" charset="0"/>
              <a:sym typeface="Arial"/>
            </a:endParaRPr>
          </a:p>
        </p:txBody>
      </p:sp>
      <p:sp>
        <p:nvSpPr>
          <p:cNvPr id="38" name="Rectangle 37">
            <a:extLst>
              <a:ext uri="{FF2B5EF4-FFF2-40B4-BE49-F238E27FC236}">
                <a16:creationId xmlns:a16="http://schemas.microsoft.com/office/drawing/2014/main" id="{C4420370-440A-034D-BE3C-EE4AD0DEEFE3}"/>
              </a:ext>
            </a:extLst>
          </p:cNvPr>
          <p:cNvSpPr/>
          <p:nvPr/>
        </p:nvSpPr>
        <p:spPr>
          <a:xfrm>
            <a:off x="824541" y="5988319"/>
            <a:ext cx="10584000" cy="506479"/>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p>
            <a:pPr defTabSz="914377"/>
            <a:r>
              <a:rPr lang="vi-VN" sz="36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D.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140</a:t>
            </a:r>
            <a:r>
              <a:rPr lang="vi-VN" sz="3600" dirty="0">
                <a:latin typeface="Times New Roman" panose="02020603050405020304" pitchFamily="18" charset="0"/>
                <a:cs typeface="Times New Roman" panose="02020603050405020304" pitchFamily="18" charset="0"/>
              </a:rPr>
              <a:t>7</a:t>
            </a:r>
            <a:endParaRPr lang="x-none" sz="3600" dirty="0">
              <a:solidFill>
                <a:prstClr val="black"/>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32089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5440" fill="hold"/>
                                        <p:tgtEl>
                                          <p:spTgt spid="28"/>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840" fill="hold"/>
                                        <p:tgtEl>
                                          <p:spTgt spid="9"/>
                                        </p:tgtEl>
                                      </p:cBhvr>
                                    </p:cmd>
                                  </p:childTnLst>
                                </p:cTn>
                              </p:par>
                              <p:par>
                                <p:cTn id="23" presetID="22" presetClass="exit" presetSubtype="1" fill="hold" grpId="0" nodeType="withEffect">
                                  <p:stCondLst>
                                    <p:cond delay="0"/>
                                  </p:stCondLst>
                                  <p:childTnLst>
                                    <p:animEffect transition="out" filter="wipe(up)">
                                      <p:cBhvr>
                                        <p:cTn id="24" dur="1000"/>
                                        <p:tgtEl>
                                          <p:spTgt spid="16"/>
                                        </p:tgtEl>
                                      </p:cBhvr>
                                    </p:animEffect>
                                    <p:set>
                                      <p:cBhvr>
                                        <p:cTn id="25" dur="1" fill="hold">
                                          <p:stCondLst>
                                            <p:cond delay="999"/>
                                          </p:stCondLst>
                                        </p:cTn>
                                        <p:tgtEl>
                                          <p:spTgt spid="16"/>
                                        </p:tgtEl>
                                        <p:attrNameLst>
                                          <p:attrName>style.visibility</p:attrName>
                                        </p:attrNameLst>
                                      </p:cBhvr>
                                      <p:to>
                                        <p:strVal val="hidden"/>
                                      </p:to>
                                    </p:set>
                                  </p:childTnLst>
                                </p:cTn>
                              </p:par>
                              <p:par>
                                <p:cTn id="26" presetID="22" presetClass="exit" presetSubtype="1" fill="hold" grpId="0" nodeType="withEffect">
                                  <p:stCondLst>
                                    <p:cond delay="1000"/>
                                  </p:stCondLst>
                                  <p:childTnLst>
                                    <p:animEffect transition="out" filter="wipe(up)">
                                      <p:cBhvr>
                                        <p:cTn id="27" dur="1000"/>
                                        <p:tgtEl>
                                          <p:spTgt spid="15"/>
                                        </p:tgtEl>
                                      </p:cBhvr>
                                    </p:animEffect>
                                    <p:set>
                                      <p:cBhvr>
                                        <p:cTn id="28" dur="1" fill="hold">
                                          <p:stCondLst>
                                            <p:cond delay="999"/>
                                          </p:stCondLst>
                                        </p:cTn>
                                        <p:tgtEl>
                                          <p:spTgt spid="15"/>
                                        </p:tgtEl>
                                        <p:attrNameLst>
                                          <p:attrName>style.visibility</p:attrName>
                                        </p:attrNameLst>
                                      </p:cBhvr>
                                      <p:to>
                                        <p:strVal val="hidden"/>
                                      </p:to>
                                    </p:set>
                                  </p:childTnLst>
                                </p:cTn>
                              </p:par>
                              <p:par>
                                <p:cTn id="29" presetID="22" presetClass="exit" presetSubtype="1" fill="hold" grpId="0" nodeType="withEffect">
                                  <p:stCondLst>
                                    <p:cond delay="2000"/>
                                  </p:stCondLst>
                                  <p:childTnLst>
                                    <p:animEffect transition="out" filter="wipe(up)">
                                      <p:cBhvr>
                                        <p:cTn id="30" dur="1000"/>
                                        <p:tgtEl>
                                          <p:spTgt spid="14"/>
                                        </p:tgtEl>
                                      </p:cBhvr>
                                    </p:animEffect>
                                    <p:set>
                                      <p:cBhvr>
                                        <p:cTn id="31" dur="1" fill="hold">
                                          <p:stCondLst>
                                            <p:cond delay="999"/>
                                          </p:stCondLst>
                                        </p:cTn>
                                        <p:tgtEl>
                                          <p:spTgt spid="14"/>
                                        </p:tgtEl>
                                        <p:attrNameLst>
                                          <p:attrName>style.visibility</p:attrName>
                                        </p:attrNameLst>
                                      </p:cBhvr>
                                      <p:to>
                                        <p:strVal val="hidden"/>
                                      </p:to>
                                    </p:set>
                                  </p:childTnLst>
                                </p:cTn>
                              </p:par>
                              <p:par>
                                <p:cTn id="32" presetID="22" presetClass="exit" presetSubtype="1" fill="hold" grpId="0" nodeType="withEffect">
                                  <p:stCondLst>
                                    <p:cond delay="3000"/>
                                  </p:stCondLst>
                                  <p:childTnLst>
                                    <p:animEffect transition="out" filter="wipe(up)">
                                      <p:cBhvr>
                                        <p:cTn id="33" dur="1000"/>
                                        <p:tgtEl>
                                          <p:spTgt spid="13"/>
                                        </p:tgtEl>
                                      </p:cBhvr>
                                    </p:animEffect>
                                    <p:set>
                                      <p:cBhvr>
                                        <p:cTn id="34" dur="1" fill="hold">
                                          <p:stCondLst>
                                            <p:cond delay="999"/>
                                          </p:stCondLst>
                                        </p:cTn>
                                        <p:tgtEl>
                                          <p:spTgt spid="13"/>
                                        </p:tgtEl>
                                        <p:attrNameLst>
                                          <p:attrName>style.visibility</p:attrName>
                                        </p:attrNameLst>
                                      </p:cBhvr>
                                      <p:to>
                                        <p:strVal val="hidden"/>
                                      </p:to>
                                    </p:set>
                                  </p:childTnLst>
                                </p:cTn>
                              </p:par>
                              <p:par>
                                <p:cTn id="35" presetID="22" presetClass="exit" presetSubtype="1" fill="hold" grpId="0" nodeType="withEffect">
                                  <p:stCondLst>
                                    <p:cond delay="4000"/>
                                  </p:stCondLst>
                                  <p:childTnLst>
                                    <p:animEffect transition="out" filter="wipe(up)">
                                      <p:cBhvr>
                                        <p:cTn id="36" dur="1000"/>
                                        <p:tgtEl>
                                          <p:spTgt spid="12"/>
                                        </p:tgtEl>
                                      </p:cBhvr>
                                    </p:animEffect>
                                    <p:set>
                                      <p:cBhvr>
                                        <p:cTn id="37" dur="1" fill="hold">
                                          <p:stCondLst>
                                            <p:cond delay="999"/>
                                          </p:stCondLst>
                                        </p:cTn>
                                        <p:tgtEl>
                                          <p:spTgt spid="12"/>
                                        </p:tgtEl>
                                        <p:attrNameLst>
                                          <p:attrName>style.visibility</p:attrName>
                                        </p:attrNameLst>
                                      </p:cBhvr>
                                      <p:to>
                                        <p:strVal val="hidden"/>
                                      </p:to>
                                    </p:set>
                                  </p:childTnLst>
                                </p:cTn>
                              </p:par>
                              <p:par>
                                <p:cTn id="38" presetID="22" presetClass="exit" presetSubtype="1" fill="hold" grpId="0" nodeType="withEffect">
                                  <p:stCondLst>
                                    <p:cond delay="5000"/>
                                  </p:stCondLst>
                                  <p:childTnLst>
                                    <p:animEffect transition="out" filter="wipe(up)">
                                      <p:cBhvr>
                                        <p:cTn id="39" dur="1000"/>
                                        <p:tgtEl>
                                          <p:spTgt spid="11"/>
                                        </p:tgtEl>
                                      </p:cBhvr>
                                    </p:animEffect>
                                    <p:set>
                                      <p:cBhvr>
                                        <p:cTn id="40" dur="1" fill="hold">
                                          <p:stCondLst>
                                            <p:cond delay="999"/>
                                          </p:stCondLst>
                                        </p:cTn>
                                        <p:tgtEl>
                                          <p:spTgt spid="11"/>
                                        </p:tgtEl>
                                        <p:attrNameLst>
                                          <p:attrName>style.visibility</p:attrName>
                                        </p:attrNameLst>
                                      </p:cBhvr>
                                      <p:to>
                                        <p:strVal val="hidden"/>
                                      </p:to>
                                    </p:set>
                                  </p:childTnLst>
                                </p:cTn>
                              </p:par>
                              <p:par>
                                <p:cTn id="41" presetID="22" presetClass="exit" presetSubtype="1" fill="hold" grpId="0" nodeType="withEffect">
                                  <p:stCondLst>
                                    <p:cond delay="6000"/>
                                  </p:stCondLst>
                                  <p:childTnLst>
                                    <p:animEffect transition="out" filter="wipe(up)">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par>
                                <p:cTn id="44" presetID="22" presetClass="exit" presetSubtype="1" fill="hold" grpId="0" nodeType="withEffect">
                                  <p:stCondLst>
                                    <p:cond delay="7000"/>
                                  </p:stCondLst>
                                  <p:childTnLst>
                                    <p:animEffect transition="out" filter="wipe(up)">
                                      <p:cBhvr>
                                        <p:cTn id="45" dur="1000"/>
                                        <p:tgtEl>
                                          <p:spTgt spid="8"/>
                                        </p:tgtEl>
                                      </p:cBhvr>
                                    </p:animEffect>
                                    <p:set>
                                      <p:cBhvr>
                                        <p:cTn id="46" dur="1" fill="hold">
                                          <p:stCondLst>
                                            <p:cond delay="999"/>
                                          </p:stCondLst>
                                        </p:cTn>
                                        <p:tgtEl>
                                          <p:spTgt spid="8"/>
                                        </p:tgtEl>
                                        <p:attrNameLst>
                                          <p:attrName>style.visibility</p:attrName>
                                        </p:attrNameLst>
                                      </p:cBhvr>
                                      <p:to>
                                        <p:strVal val="hidden"/>
                                      </p:to>
                                    </p:set>
                                  </p:childTnLst>
                                </p:cTn>
                              </p:par>
                              <p:par>
                                <p:cTn id="47" presetID="22" presetClass="exit" presetSubtype="1" fill="hold" grpId="0" nodeType="withEffect">
                                  <p:stCondLst>
                                    <p:cond delay="8000"/>
                                  </p:stCondLst>
                                  <p:childTnLst>
                                    <p:animEffect transition="out" filter="wipe(up)">
                                      <p:cBhvr>
                                        <p:cTn id="48" dur="1000"/>
                                        <p:tgtEl>
                                          <p:spTgt spid="7"/>
                                        </p:tgtEl>
                                      </p:cBhvr>
                                    </p:animEffect>
                                    <p:set>
                                      <p:cBhvr>
                                        <p:cTn id="49" dur="1" fill="hold">
                                          <p:stCondLst>
                                            <p:cond delay="999"/>
                                          </p:stCondLst>
                                        </p:cTn>
                                        <p:tgtEl>
                                          <p:spTgt spid="7"/>
                                        </p:tgtEl>
                                        <p:attrNameLst>
                                          <p:attrName>style.visibility</p:attrName>
                                        </p:attrNameLst>
                                      </p:cBhvr>
                                      <p:to>
                                        <p:strVal val="hidden"/>
                                      </p:to>
                                    </p:set>
                                  </p:childTnLst>
                                </p:cTn>
                              </p:par>
                              <p:par>
                                <p:cTn id="50" presetID="22" presetClass="exit" presetSubtype="1" fill="hold" grpId="0" nodeType="withEffect">
                                  <p:stCondLst>
                                    <p:cond delay="9000"/>
                                  </p:stCondLst>
                                  <p:childTnLst>
                                    <p:animEffect transition="out" filter="wipe(up)">
                                      <p:cBhvr>
                                        <p:cTn id="51" dur="1000"/>
                                        <p:tgtEl>
                                          <p:spTgt spid="6"/>
                                        </p:tgtEl>
                                      </p:cBhvr>
                                    </p:animEffect>
                                    <p:set>
                                      <p:cBhvr>
                                        <p:cTn id="52" dur="1" fill="hold">
                                          <p:stCondLst>
                                            <p:cond delay="999"/>
                                          </p:stCondLst>
                                        </p:cTn>
                                        <p:tgtEl>
                                          <p:spTgt spid="6"/>
                                        </p:tgtEl>
                                        <p:attrNameLst>
                                          <p:attrName>style.visibility</p:attrName>
                                        </p:attrNameLst>
                                      </p:cBhvr>
                                      <p:to>
                                        <p:strVal val="hidden"/>
                                      </p:to>
                                    </p:set>
                                  </p:childTnLst>
                                </p:cTn>
                              </p:par>
                              <p:par>
                                <p:cTn id="53" presetID="23" presetClass="entr" presetSubtype="16" fill="hold" nodeType="withEffect">
                                  <p:stCondLst>
                                    <p:cond delay="1000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childTnLst>
                                </p:cTn>
                              </p:par>
                            </p:childTnLst>
                          </p:cTn>
                        </p:par>
                        <p:par>
                          <p:cTn id="57" fill="hold">
                            <p:stCondLst>
                              <p:cond delay="11840"/>
                            </p:stCondLst>
                            <p:childTnLst>
                              <p:par>
                                <p:cTn id="58" presetID="32" presetClass="emph" presetSubtype="0" repeatCount="3000" fill="hold" nodeType="afterEffect">
                                  <p:stCondLst>
                                    <p:cond delay="0"/>
                                  </p:stCondLst>
                                  <p:childTnLst>
                                    <p:animRot by="120000">
                                      <p:cBhvr>
                                        <p:cTn id="59" dur="100" fill="hold">
                                          <p:stCondLst>
                                            <p:cond delay="0"/>
                                          </p:stCondLst>
                                        </p:cTn>
                                        <p:tgtEl>
                                          <p:spTgt spid="5"/>
                                        </p:tgtEl>
                                        <p:attrNameLst>
                                          <p:attrName>r</p:attrName>
                                        </p:attrNameLst>
                                      </p:cBhvr>
                                    </p:animRot>
                                    <p:animRot by="-240000">
                                      <p:cBhvr>
                                        <p:cTn id="60" dur="200" fill="hold">
                                          <p:stCondLst>
                                            <p:cond delay="200"/>
                                          </p:stCondLst>
                                        </p:cTn>
                                        <p:tgtEl>
                                          <p:spTgt spid="5"/>
                                        </p:tgtEl>
                                        <p:attrNameLst>
                                          <p:attrName>r</p:attrName>
                                        </p:attrNameLst>
                                      </p:cBhvr>
                                    </p:animRot>
                                    <p:animRot by="240000">
                                      <p:cBhvr>
                                        <p:cTn id="61" dur="200" fill="hold">
                                          <p:stCondLst>
                                            <p:cond delay="400"/>
                                          </p:stCondLst>
                                        </p:cTn>
                                        <p:tgtEl>
                                          <p:spTgt spid="5"/>
                                        </p:tgtEl>
                                        <p:attrNameLst>
                                          <p:attrName>r</p:attrName>
                                        </p:attrNameLst>
                                      </p:cBhvr>
                                    </p:animRot>
                                    <p:animRot by="-240000">
                                      <p:cBhvr>
                                        <p:cTn id="62" dur="200" fill="hold">
                                          <p:stCondLst>
                                            <p:cond delay="600"/>
                                          </p:stCondLst>
                                        </p:cTn>
                                        <p:tgtEl>
                                          <p:spTgt spid="5"/>
                                        </p:tgtEl>
                                        <p:attrNameLst>
                                          <p:attrName>r</p:attrName>
                                        </p:attrNameLst>
                                      </p:cBhvr>
                                    </p:animRot>
                                    <p:animRot by="120000">
                                      <p:cBhvr>
                                        <p:cTn id="63"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64" fill="hold" display="0">
                  <p:stCondLst>
                    <p:cond delay="indefinite"/>
                  </p:stCondLst>
                  <p:endCondLst>
                    <p:cond evt="onStopAudio" delay="0">
                      <p:tgtEl>
                        <p:sldTgt/>
                      </p:tgtEl>
                    </p:cond>
                  </p:endCondLst>
                </p:cTn>
                <p:tgtEl>
                  <p:spTgt spid="9"/>
                </p:tgtEl>
              </p:cMediaNode>
            </p:audio>
            <p:audio>
              <p:cMediaNode vol="80000">
                <p:cTn id="65"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ồ Gươm Hà Nội: Cẩm nang du lịch chi tiết 20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0004" y="1946849"/>
            <a:ext cx="3588326" cy="27914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267200" y="1946851"/>
            <a:ext cx="3685309" cy="2791403"/>
          </a:xfrm>
          <a:prstGeom prst="rect">
            <a:avLst/>
          </a:prstGeom>
        </p:spPr>
      </p:pic>
      <p:pic>
        <p:nvPicPr>
          <p:cNvPr id="6" name="Picture 5"/>
          <p:cNvPicPr>
            <a:picLocks noChangeAspect="1"/>
          </p:cNvPicPr>
          <p:nvPr/>
        </p:nvPicPr>
        <p:blipFill>
          <a:blip r:embed="rId4"/>
          <a:stretch>
            <a:fillRect/>
          </a:stretch>
        </p:blipFill>
        <p:spPr>
          <a:xfrm>
            <a:off x="8546716" y="1946850"/>
            <a:ext cx="3645284" cy="2791403"/>
          </a:xfrm>
          <a:prstGeom prst="rect">
            <a:avLst/>
          </a:prstGeom>
        </p:spPr>
      </p:pic>
      <p:pic>
        <p:nvPicPr>
          <p:cNvPr id="8" name="Picture 7"/>
          <p:cNvPicPr>
            <a:picLocks noChangeAspect="1"/>
          </p:cNvPicPr>
          <p:nvPr/>
        </p:nvPicPr>
        <p:blipFill>
          <a:blip r:embed="rId5"/>
          <a:stretch>
            <a:fillRect/>
          </a:stretch>
        </p:blipFill>
        <p:spPr>
          <a:xfrm>
            <a:off x="8007859" y="3082201"/>
            <a:ext cx="483507" cy="520700"/>
          </a:xfrm>
          <a:prstGeom prst="rect">
            <a:avLst/>
          </a:prstGeom>
        </p:spPr>
      </p:pic>
      <p:pic>
        <p:nvPicPr>
          <p:cNvPr id="10" name="Picture 9"/>
          <p:cNvPicPr>
            <a:picLocks noChangeAspect="1"/>
          </p:cNvPicPr>
          <p:nvPr/>
        </p:nvPicPr>
        <p:blipFill>
          <a:blip r:embed="rId5"/>
          <a:stretch>
            <a:fillRect/>
          </a:stretch>
        </p:blipFill>
        <p:spPr>
          <a:xfrm>
            <a:off x="3703680" y="3085807"/>
            <a:ext cx="483507" cy="520700"/>
          </a:xfrm>
          <a:prstGeom prst="rect">
            <a:avLst/>
          </a:prstGeom>
        </p:spPr>
      </p:pic>
      <p:sp>
        <p:nvSpPr>
          <p:cNvPr id="9" name="TextBox 8"/>
          <p:cNvSpPr txBox="1"/>
          <p:nvPr/>
        </p:nvSpPr>
        <p:spPr>
          <a:xfrm>
            <a:off x="4187187" y="5089237"/>
            <a:ext cx="4017819" cy="1015663"/>
          </a:xfrm>
          <a:prstGeom prst="rect">
            <a:avLst/>
          </a:prstGeom>
          <a:solidFill>
            <a:schemeClr val="accent2">
              <a:lumMod val="60000"/>
              <a:lumOff val="40000"/>
            </a:schemeClr>
          </a:solidFill>
        </p:spPr>
        <p:txBody>
          <a:bodyPr wrap="square" rtlCol="0">
            <a:spAutoFit/>
          </a:bodyPr>
          <a:lstStyle/>
          <a:p>
            <a:pPr algn="ctr"/>
            <a:r>
              <a:rPr lang="vi-VN" sz="6000" dirty="0">
                <a:latin typeface="+mj-lt"/>
              </a:rPr>
              <a:t>Hồ Quý Ly</a:t>
            </a:r>
            <a:endParaRPr lang="en-US" sz="6000" dirty="0">
              <a:latin typeface="+mj-lt"/>
            </a:endParaRPr>
          </a:p>
        </p:txBody>
      </p:sp>
      <p:sp>
        <p:nvSpPr>
          <p:cNvPr id="12" name="Rectangle 11"/>
          <p:cNvSpPr/>
          <p:nvPr/>
        </p:nvSpPr>
        <p:spPr>
          <a:xfrm>
            <a:off x="885955" y="0"/>
            <a:ext cx="10447797" cy="1323439"/>
          </a:xfrm>
          <a:prstGeom prst="rect">
            <a:avLst/>
          </a:prstGeom>
          <a:solidFill>
            <a:srgbClr val="FFFF00"/>
          </a:solidFill>
          <a:ln>
            <a:solidFill>
              <a:schemeClr val="bg1"/>
            </a:solidFill>
          </a:ln>
        </p:spPr>
        <p:txBody>
          <a:bodyPr wrap="none" lIns="91440" tIns="45720" rIns="91440" bIns="45720">
            <a:spAutoFit/>
          </a:bodyPr>
          <a:lstStyle/>
          <a:p>
            <a:pPr algn="ctr"/>
            <a:r>
              <a:rPr lang="vi-VN" sz="8000" dirty="0">
                <a:ln w="0"/>
                <a:effectLst>
                  <a:reflection blurRad="6350" stA="53000" endA="300" endPos="35500" dir="5400000" sy="-90000" algn="bl" rotWithShape="0"/>
                </a:effectLst>
              </a:rPr>
              <a:t>ĐUỔI HÌNH BẮT CHỮ</a:t>
            </a:r>
            <a:endParaRPr lang="en-US" sz="8000" b="0" cap="none" spc="0" dirty="0">
              <a:ln w="0"/>
              <a:effectLst>
                <a:reflection blurRad="6350" stA="53000" endA="300" endPos="35500" dir="5400000" sy="-90000" algn="bl" rotWithShape="0"/>
              </a:effectLst>
            </a:endParaRPr>
          </a:p>
        </p:txBody>
      </p:sp>
    </p:spTree>
    <p:extLst>
      <p:ext uri="{BB962C8B-B14F-4D97-AF65-F5344CB8AC3E}">
        <p14:creationId xmlns:p14="http://schemas.microsoft.com/office/powerpoint/2010/main" val="29564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7978" y="41109"/>
            <a:ext cx="2944025" cy="1596543"/>
          </a:xfrm>
          <a:prstGeom prst="rect">
            <a:avLst/>
          </a:prstGeom>
        </p:spPr>
      </p:pic>
      <p:sp>
        <p:nvSpPr>
          <p:cNvPr id="6" name="Flowchart: Connector 5"/>
          <p:cNvSpPr/>
          <p:nvPr/>
        </p:nvSpPr>
        <p:spPr>
          <a:xfrm>
            <a:off x="10454352" y="270586"/>
            <a:ext cx="1278349" cy="1260135"/>
          </a:xfrm>
          <a:prstGeom prst="flowChartConnector">
            <a:avLst/>
          </a:prstGeom>
          <a:solidFill>
            <a:srgbClr val="FF0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1</a:t>
            </a:r>
          </a:p>
        </p:txBody>
      </p:sp>
      <p:sp>
        <p:nvSpPr>
          <p:cNvPr id="7" name="Flowchart: Connector 6"/>
          <p:cNvSpPr/>
          <p:nvPr/>
        </p:nvSpPr>
        <p:spPr>
          <a:xfrm>
            <a:off x="10454352" y="270585"/>
            <a:ext cx="1278349" cy="1260135"/>
          </a:xfrm>
          <a:prstGeom prst="flowChartConnector">
            <a:avLst/>
          </a:prstGeom>
          <a:solidFill>
            <a:srgbClr val="FC3F04"/>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2</a:t>
            </a:r>
          </a:p>
        </p:txBody>
      </p:sp>
      <p:sp>
        <p:nvSpPr>
          <p:cNvPr id="8" name="Flowchart: Connector 7"/>
          <p:cNvSpPr/>
          <p:nvPr/>
        </p:nvSpPr>
        <p:spPr>
          <a:xfrm>
            <a:off x="10454352" y="270583"/>
            <a:ext cx="1278349" cy="1260135"/>
          </a:xfrm>
          <a:prstGeom prst="flowChartConnector">
            <a:avLst/>
          </a:prstGeom>
          <a:solidFill>
            <a:srgbClr val="FF66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3</a:t>
            </a:r>
          </a:p>
        </p:txBody>
      </p:sp>
      <p:pic>
        <p:nvPicPr>
          <p:cNvPr id="9" name="Cou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695" y="4947091"/>
            <a:ext cx="609600" cy="609600"/>
          </a:xfrm>
          <a:prstGeom prst="rect">
            <a:avLst/>
          </a:prstGeom>
        </p:spPr>
      </p:pic>
      <p:sp>
        <p:nvSpPr>
          <p:cNvPr id="10" name="Flowchart: Connector 9"/>
          <p:cNvSpPr/>
          <p:nvPr/>
        </p:nvSpPr>
        <p:spPr>
          <a:xfrm>
            <a:off x="10454352" y="270583"/>
            <a:ext cx="1278349" cy="1260135"/>
          </a:xfrm>
          <a:prstGeom prst="flowChartConnector">
            <a:avLst/>
          </a:prstGeom>
          <a:solidFill>
            <a:srgbClr val="FF99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4</a:t>
            </a:r>
          </a:p>
        </p:txBody>
      </p:sp>
      <p:sp>
        <p:nvSpPr>
          <p:cNvPr id="11" name="Flowchart: Connector 10"/>
          <p:cNvSpPr/>
          <p:nvPr/>
        </p:nvSpPr>
        <p:spPr>
          <a:xfrm>
            <a:off x="10454352" y="270583"/>
            <a:ext cx="1278349" cy="1260135"/>
          </a:xfrm>
          <a:prstGeom prst="flowChartConnector">
            <a:avLst/>
          </a:prstGeom>
          <a:solidFill>
            <a:srgbClr val="FFC000"/>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5</a:t>
            </a:r>
          </a:p>
        </p:txBody>
      </p:sp>
      <p:sp>
        <p:nvSpPr>
          <p:cNvPr id="12" name="Flowchart: Connector 11"/>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6</a:t>
            </a:r>
          </a:p>
        </p:txBody>
      </p:sp>
      <p:sp>
        <p:nvSpPr>
          <p:cNvPr id="13" name="Flowchart: Connector 12"/>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7</a:t>
            </a:r>
          </a:p>
        </p:txBody>
      </p:sp>
      <p:sp>
        <p:nvSpPr>
          <p:cNvPr id="14" name="Flowchart: Connector 13"/>
          <p:cNvSpPr/>
          <p:nvPr/>
        </p:nvSpPr>
        <p:spPr>
          <a:xfrm>
            <a:off x="10454352" y="270582"/>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8</a:t>
            </a:r>
          </a:p>
        </p:txBody>
      </p:sp>
      <p:sp>
        <p:nvSpPr>
          <p:cNvPr id="15" name="Flowchart: Connector 14"/>
          <p:cNvSpPr/>
          <p:nvPr/>
        </p:nvSpPr>
        <p:spPr>
          <a:xfrm>
            <a:off x="10454352" y="270581"/>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700" dirty="0">
                <a:solidFill>
                  <a:prstClr val="black"/>
                </a:solidFill>
                <a:latin typeface="Cambria" panose="02040503050406030204" pitchFamily="18" charset="0"/>
                <a:ea typeface="Cambria" panose="02040503050406030204" pitchFamily="18" charset="0"/>
                <a:sym typeface="Arial"/>
              </a:rPr>
              <a:t>9</a:t>
            </a:r>
          </a:p>
        </p:txBody>
      </p:sp>
      <p:sp>
        <p:nvSpPr>
          <p:cNvPr id="16" name="Flowchart: Connector 15"/>
          <p:cNvSpPr/>
          <p:nvPr/>
        </p:nvSpPr>
        <p:spPr>
          <a:xfrm>
            <a:off x="10454352" y="270579"/>
            <a:ext cx="1278349" cy="1260135"/>
          </a:xfrm>
          <a:prstGeom prst="flowChartConnector">
            <a:avLst/>
          </a:prstGeom>
          <a:solidFill>
            <a:schemeClr val="bg1"/>
          </a:solid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defRPr/>
            </a:pPr>
            <a:r>
              <a:rPr lang="en-US" sz="4400" dirty="0">
                <a:solidFill>
                  <a:prstClr val="black"/>
                </a:solidFill>
                <a:latin typeface="Cambria" panose="02040503050406030204" pitchFamily="18" charset="0"/>
                <a:ea typeface="Cambria" panose="02040503050406030204" pitchFamily="18" charset="0"/>
                <a:sym typeface="Arial"/>
              </a:rPr>
              <a:t>10</a:t>
            </a:r>
          </a:p>
        </p:txBody>
      </p:sp>
      <p:pic>
        <p:nvPicPr>
          <p:cNvPr id="28" name="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915452" y="-1444671"/>
            <a:ext cx="609600" cy="609600"/>
          </a:xfrm>
          <a:prstGeom prst="rect">
            <a:avLst/>
          </a:prstGeom>
        </p:spPr>
      </p:pic>
      <p:sp>
        <p:nvSpPr>
          <p:cNvPr id="24" name="Rectangle 23"/>
          <p:cNvSpPr/>
          <p:nvPr/>
        </p:nvSpPr>
        <p:spPr>
          <a:xfrm>
            <a:off x="514351" y="1547182"/>
            <a:ext cx="10579175" cy="646331"/>
          </a:xfrm>
          <a:prstGeom prst="rect">
            <a:avLst/>
          </a:prstGeom>
          <a:noFill/>
        </p:spPr>
        <p:txBody>
          <a:bodyPr wrap="square" lIns="91440" tIns="45720" rIns="91440" bIns="45720">
            <a:spAutoFit/>
          </a:bodyPr>
          <a:lstStyle/>
          <a:p>
            <a:pPr algn="ctr" defTabSz="914377"/>
            <a:r>
              <a:rPr lang="vi-VN" sz="3600" dirty="0">
                <a:latin typeface="+mj-lt"/>
              </a:rPr>
              <a:t>Cải cách của Hồ Quý Ly có tác dụng như thế nào?</a:t>
            </a:r>
            <a:endParaRPr lang="x-none" sz="3600" b="1" dirty="0">
              <a:solidFill>
                <a:srgbClr val="FF0000"/>
              </a:solidFill>
              <a:latin typeface="+mj-lt"/>
              <a:cs typeface="Times New Roman" panose="02020603050405020304" pitchFamily="18" charset="0"/>
              <a:sym typeface="Arial"/>
            </a:endParaRPr>
          </a:p>
        </p:txBody>
      </p:sp>
      <p:sp>
        <p:nvSpPr>
          <p:cNvPr id="25" name="Rectangle 24"/>
          <p:cNvSpPr/>
          <p:nvPr/>
        </p:nvSpPr>
        <p:spPr>
          <a:xfrm>
            <a:off x="609602" y="3893204"/>
            <a:ext cx="9652001" cy="72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914377">
              <a:defRPr/>
            </a:pPr>
            <a:r>
              <a:rPr lang="en-US" sz="3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B. </a:t>
            </a:r>
            <a:r>
              <a:rPr lang="vi-VN" sz="3200" dirty="0">
                <a:latin typeface="Times New Roman" panose="02020603050405020304" pitchFamily="18" charset="0"/>
                <a:cs typeface="Times New Roman" panose="02020603050405020304" pitchFamily="18" charset="0"/>
              </a:rPr>
              <a:t>Đưa đất nước thoát khỏi tình trạng khủng hoảng.</a:t>
            </a:r>
            <a:endParaRPr 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9" name="Rectangle 28"/>
          <p:cNvSpPr/>
          <p:nvPr/>
        </p:nvSpPr>
        <p:spPr>
          <a:xfrm>
            <a:off x="609602" y="2900353"/>
            <a:ext cx="9652001" cy="72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914377">
              <a:defRPr/>
            </a:pPr>
            <a:r>
              <a:rPr lang="en-US" sz="3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A. </a:t>
            </a:r>
            <a:r>
              <a:rPr lang="vi-VN" sz="3200" dirty="0">
                <a:latin typeface="Times New Roman" panose="02020603050405020304" pitchFamily="18" charset="0"/>
                <a:cs typeface="Times New Roman" panose="02020603050405020304" pitchFamily="18" charset="0"/>
              </a:rPr>
              <a:t>Không có tác dụng, đất nước vẫn khủng hoảng.</a:t>
            </a:r>
            <a:endParaRPr 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0" name="Rectangle 29"/>
          <p:cNvSpPr/>
          <p:nvPr/>
        </p:nvSpPr>
        <p:spPr>
          <a:xfrm>
            <a:off x="609600" y="4824413"/>
            <a:ext cx="9652000" cy="720000"/>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914377">
              <a:defRPr/>
            </a:pPr>
            <a:r>
              <a:rPr lang="en-US" sz="3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C. </a:t>
            </a:r>
            <a:r>
              <a:rPr lang="vi-VN" sz="3200" dirty="0">
                <a:latin typeface="Times New Roman" panose="02020603050405020304" pitchFamily="18" charset="0"/>
                <a:cs typeface="Times New Roman" panose="02020603050405020304" pitchFamily="18" charset="0"/>
              </a:rPr>
              <a:t>Đưa đất nước phát triển mạnh mẽ.</a:t>
            </a:r>
            <a:endParaRPr lang="x-none" sz="3200" dirty="0">
              <a:solidFill>
                <a:prstClr val="black"/>
              </a:solidFill>
              <a:latin typeface="Times New Roman" panose="02020603050405020304" pitchFamily="18" charset="0"/>
              <a:cs typeface="Times New Roman" panose="02020603050405020304" pitchFamily="18" charset="0"/>
              <a:sym typeface="Arial"/>
            </a:endParaRPr>
          </a:p>
        </p:txBody>
      </p:sp>
      <p:grpSp>
        <p:nvGrpSpPr>
          <p:cNvPr id="32" name="Group 31"/>
          <p:cNvGrpSpPr/>
          <p:nvPr/>
        </p:nvGrpSpPr>
        <p:grpSpPr>
          <a:xfrm>
            <a:off x="4017913" y="264179"/>
            <a:ext cx="4507139" cy="1023655"/>
            <a:chOff x="2063496" y="3824089"/>
            <a:chExt cx="8576792" cy="1673534"/>
          </a:xfrm>
        </p:grpSpPr>
        <p:sp>
          <p:nvSpPr>
            <p:cNvPr id="33" name="Rounded Rectangle 32"/>
            <p:cNvSpPr/>
            <p:nvPr/>
          </p:nvSpPr>
          <p:spPr>
            <a:xfrm>
              <a:off x="3061899" y="3894666"/>
              <a:ext cx="7578389" cy="1564026"/>
            </a:xfrm>
            <a:prstGeom prst="roundRect">
              <a:avLst/>
            </a:prstGeom>
            <a:solidFill>
              <a:srgbClr val="FDFD73"/>
            </a:solidFill>
            <a:ln w="571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5400" b="1" dirty="0">
                  <a:solidFill>
                    <a:prstClr val="black"/>
                  </a:solidFill>
                  <a:latin typeface="Cambria" panose="02040503050406030204" pitchFamily="18" charset="0"/>
                  <a:ea typeface="Cambria" panose="02040503050406030204" pitchFamily="18" charset="0"/>
                  <a:sym typeface="Arial"/>
                </a:rPr>
                <a:t>B</a:t>
              </a:r>
            </a:p>
          </p:txBody>
        </p:sp>
        <p:pic>
          <p:nvPicPr>
            <p:cNvPr id="35" name="Picture 6" descr="Kết quả hình ảnh cho cute bell carto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3496" y="3824089"/>
              <a:ext cx="2358182" cy="167353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p:cNvSpPr/>
          <p:nvPr/>
        </p:nvSpPr>
        <p:spPr>
          <a:xfrm>
            <a:off x="609601" y="5755623"/>
            <a:ext cx="9652001" cy="820668"/>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anchor="ctr"/>
          <a:lstStyle/>
          <a:p>
            <a:pPr defTabSz="914377">
              <a:defRPr/>
            </a:pPr>
            <a:r>
              <a:rPr lang="en-US" sz="32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mbria" panose="02040503050406030204" pitchFamily="18" charset="0"/>
                <a:cs typeface="Times New Roman" panose="02020603050405020304" pitchFamily="18" charset="0"/>
                <a:sym typeface="Arial"/>
              </a:rPr>
              <a:t>D.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khủng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a:t>
            </a:r>
            <a:endParaRPr lang="x-none"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4" name="Graphic 6">
            <a:extLst>
              <a:ext uri="{FF2B5EF4-FFF2-40B4-BE49-F238E27FC236}">
                <a16:creationId xmlns:a16="http://schemas.microsoft.com/office/drawing/2014/main" id="{F3C766CD-B979-4D7C-8A2C-417E79767E3A}"/>
              </a:ext>
            </a:extLst>
          </p:cNvPr>
          <p:cNvSpPr/>
          <p:nvPr/>
        </p:nvSpPr>
        <p:spPr>
          <a:xfrm>
            <a:off x="-1026693" y="-7002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rgbClr val="005CC9"/>
              </a:gs>
              <a:gs pos="100000">
                <a:srgbClr val="008EDC"/>
              </a:gs>
            </a:gsLst>
            <a:lin ang="360000" scaled="0"/>
            <a:tileRect/>
          </a:gradFill>
          <a:ln w="12650" cap="flat">
            <a:noFill/>
            <a:prstDash val="solid"/>
            <a:miter/>
          </a:ln>
        </p:spPr>
        <p:txBody>
          <a:bodyPr rtlCol="0" anchor="ctr"/>
          <a:lstStyle/>
          <a:p>
            <a:pPr defTabSz="914354">
              <a:defRPr/>
            </a:pPr>
            <a:endParaRPr lang="en-US" kern="0" dirty="0">
              <a:solidFill>
                <a:srgbClr val="9D0F00"/>
              </a:solidFill>
              <a:latin typeface="Cambria" panose="02040503050406030204" pitchFamily="18" charset="0"/>
              <a:ea typeface="Cambria" panose="02040503050406030204" pitchFamily="18" charset="0"/>
              <a:cs typeface="Arial"/>
              <a:sym typeface="Arial"/>
            </a:endParaRPr>
          </a:p>
        </p:txBody>
      </p:sp>
      <p:sp>
        <p:nvSpPr>
          <p:cNvPr id="36" name="Title 1">
            <a:extLst>
              <a:ext uri="{FF2B5EF4-FFF2-40B4-BE49-F238E27FC236}">
                <a16:creationId xmlns:a16="http://schemas.microsoft.com/office/drawing/2014/main" id="{D10447CE-8352-418F-9BA9-B6C2160B9376}"/>
              </a:ext>
            </a:extLst>
          </p:cNvPr>
          <p:cNvSpPr txBox="1">
            <a:spLocks/>
          </p:cNvSpPr>
          <p:nvPr/>
        </p:nvSpPr>
        <p:spPr>
          <a:xfrm rot="-360000">
            <a:off x="160433" y="160747"/>
            <a:ext cx="3923299" cy="1042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defTabSz="914354">
              <a:defRPr/>
            </a:pPr>
            <a:r>
              <a:rPr lang="en-US"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Câu</a:t>
            </a:r>
            <a:r>
              <a:rPr lang="en-US"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 </a:t>
            </a:r>
            <a:r>
              <a:rPr lang="en-US" dirty="0" err="1">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hỏi</a:t>
            </a:r>
            <a:r>
              <a:rPr lang="en-US" dirty="0">
                <a:solidFill>
                  <a:sysClr val="window" lastClr="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sym typeface="Arial"/>
              </a:rPr>
              <a:t> 5</a:t>
            </a:r>
          </a:p>
        </p:txBody>
      </p:sp>
    </p:spTree>
    <p:extLst>
      <p:ext uri="{BB962C8B-B14F-4D97-AF65-F5344CB8AC3E}">
        <p14:creationId xmlns:p14="http://schemas.microsoft.com/office/powerpoint/2010/main" val="71534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hammer.wav"/>
                                        </p:tgtEl>
                                      </p:cMediaNode>
                                    </p:audio>
                                  </p:sub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hammer.wav"/>
                                        </p:tgtEl>
                                      </p:cMediaNode>
                                    </p:audio>
                                  </p:sub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hammer.wav"/>
                                        </p:tgtEl>
                                      </p:cMediaNode>
                                    </p:audio>
                                  </p:sub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6" name="hammer.wav"/>
                                        </p:tgtEl>
                                      </p:cMediaNode>
                                    </p:audio>
                                  </p:sub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54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840" fill="hold"/>
                                        <p:tgtEl>
                                          <p:spTgt spid="9"/>
                                        </p:tgtEl>
                                      </p:cBhvr>
                                    </p:cmd>
                                  </p:childTnLst>
                                </p:cTn>
                              </p:par>
                              <p:par>
                                <p:cTn id="46" presetID="22" presetClass="exit" presetSubtype="1" fill="hold" grpId="0" nodeType="withEffect">
                                  <p:stCondLst>
                                    <p:cond delay="0"/>
                                  </p:stCondLst>
                                  <p:childTnLst>
                                    <p:animEffect transition="out" filter="wipe(up)">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par>
                                <p:cTn id="49" presetID="22" presetClass="exit" presetSubtype="1" fill="hold" grpId="0" nodeType="withEffect">
                                  <p:stCondLst>
                                    <p:cond delay="1000"/>
                                  </p:stCondLst>
                                  <p:childTnLst>
                                    <p:animEffect transition="out" filter="wipe(up)">
                                      <p:cBhvr>
                                        <p:cTn id="50" dur="1000"/>
                                        <p:tgtEl>
                                          <p:spTgt spid="15"/>
                                        </p:tgtEl>
                                      </p:cBhvr>
                                    </p:animEffect>
                                    <p:set>
                                      <p:cBhvr>
                                        <p:cTn id="51" dur="1" fill="hold">
                                          <p:stCondLst>
                                            <p:cond delay="999"/>
                                          </p:stCondLst>
                                        </p:cTn>
                                        <p:tgtEl>
                                          <p:spTgt spid="15"/>
                                        </p:tgtEl>
                                        <p:attrNameLst>
                                          <p:attrName>style.visibility</p:attrName>
                                        </p:attrNameLst>
                                      </p:cBhvr>
                                      <p:to>
                                        <p:strVal val="hidden"/>
                                      </p:to>
                                    </p:set>
                                  </p:childTnLst>
                                </p:cTn>
                              </p:par>
                              <p:par>
                                <p:cTn id="52" presetID="22" presetClass="exit" presetSubtype="1" fill="hold" grpId="0" nodeType="withEffect">
                                  <p:stCondLst>
                                    <p:cond delay="2000"/>
                                  </p:stCondLst>
                                  <p:childTnLst>
                                    <p:animEffect transition="out" filter="wipe(up)">
                                      <p:cBhvr>
                                        <p:cTn id="53" dur="1000"/>
                                        <p:tgtEl>
                                          <p:spTgt spid="14"/>
                                        </p:tgtEl>
                                      </p:cBhvr>
                                    </p:animEffect>
                                    <p:set>
                                      <p:cBhvr>
                                        <p:cTn id="54" dur="1" fill="hold">
                                          <p:stCondLst>
                                            <p:cond delay="999"/>
                                          </p:stCondLst>
                                        </p:cTn>
                                        <p:tgtEl>
                                          <p:spTgt spid="14"/>
                                        </p:tgtEl>
                                        <p:attrNameLst>
                                          <p:attrName>style.visibility</p:attrName>
                                        </p:attrNameLst>
                                      </p:cBhvr>
                                      <p:to>
                                        <p:strVal val="hidden"/>
                                      </p:to>
                                    </p:set>
                                  </p:childTnLst>
                                </p:cTn>
                              </p:par>
                              <p:par>
                                <p:cTn id="55" presetID="22" presetClass="exit" presetSubtype="1" fill="hold" grpId="0" nodeType="withEffect">
                                  <p:stCondLst>
                                    <p:cond delay="3000"/>
                                  </p:stCondLst>
                                  <p:childTnLst>
                                    <p:animEffect transition="out" filter="wipe(up)">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par>
                                <p:cTn id="58" presetID="22" presetClass="exit" presetSubtype="1" fill="hold" grpId="0" nodeType="withEffect">
                                  <p:stCondLst>
                                    <p:cond delay="4000"/>
                                  </p:stCondLst>
                                  <p:childTnLst>
                                    <p:animEffect transition="out" filter="wipe(up)">
                                      <p:cBhvr>
                                        <p:cTn id="59" dur="1000"/>
                                        <p:tgtEl>
                                          <p:spTgt spid="12"/>
                                        </p:tgtEl>
                                      </p:cBhvr>
                                    </p:animEffect>
                                    <p:set>
                                      <p:cBhvr>
                                        <p:cTn id="60" dur="1" fill="hold">
                                          <p:stCondLst>
                                            <p:cond delay="999"/>
                                          </p:stCondLst>
                                        </p:cTn>
                                        <p:tgtEl>
                                          <p:spTgt spid="12"/>
                                        </p:tgtEl>
                                        <p:attrNameLst>
                                          <p:attrName>style.visibility</p:attrName>
                                        </p:attrNameLst>
                                      </p:cBhvr>
                                      <p:to>
                                        <p:strVal val="hidden"/>
                                      </p:to>
                                    </p:set>
                                  </p:childTnLst>
                                </p:cTn>
                              </p:par>
                              <p:par>
                                <p:cTn id="61" presetID="22" presetClass="exit" presetSubtype="1" fill="hold" grpId="0" nodeType="withEffect">
                                  <p:stCondLst>
                                    <p:cond delay="5000"/>
                                  </p:stCondLst>
                                  <p:childTnLst>
                                    <p:animEffect transition="out" filter="wipe(up)">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22" presetClass="exit" presetSubtype="1" fill="hold" grpId="0" nodeType="withEffect">
                                  <p:stCondLst>
                                    <p:cond delay="6000"/>
                                  </p:stCondLst>
                                  <p:childTnLst>
                                    <p:animEffect transition="out" filter="wipe(up)">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par>
                                <p:cTn id="67" presetID="22" presetClass="exit" presetSubtype="1" fill="hold" grpId="0" nodeType="withEffect">
                                  <p:stCondLst>
                                    <p:cond delay="7000"/>
                                  </p:stCondLst>
                                  <p:childTnLst>
                                    <p:animEffect transition="out" filter="wipe(up)">
                                      <p:cBhvr>
                                        <p:cTn id="68" dur="1000"/>
                                        <p:tgtEl>
                                          <p:spTgt spid="8"/>
                                        </p:tgtEl>
                                      </p:cBhvr>
                                    </p:animEffect>
                                    <p:set>
                                      <p:cBhvr>
                                        <p:cTn id="69" dur="1" fill="hold">
                                          <p:stCondLst>
                                            <p:cond delay="999"/>
                                          </p:stCondLst>
                                        </p:cTn>
                                        <p:tgtEl>
                                          <p:spTgt spid="8"/>
                                        </p:tgtEl>
                                        <p:attrNameLst>
                                          <p:attrName>style.visibility</p:attrName>
                                        </p:attrNameLst>
                                      </p:cBhvr>
                                      <p:to>
                                        <p:strVal val="hidden"/>
                                      </p:to>
                                    </p:set>
                                  </p:childTnLst>
                                </p:cTn>
                              </p:par>
                              <p:par>
                                <p:cTn id="70" presetID="22" presetClass="exit" presetSubtype="1" fill="hold" grpId="0" nodeType="withEffect">
                                  <p:stCondLst>
                                    <p:cond delay="8000"/>
                                  </p:stCondLst>
                                  <p:childTnLst>
                                    <p:animEffect transition="out" filter="wipe(up)">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22" presetClass="exit" presetSubtype="1" fill="hold" grpId="0" nodeType="withEffect">
                                  <p:stCondLst>
                                    <p:cond delay="9000"/>
                                  </p:stCondLst>
                                  <p:childTnLst>
                                    <p:animEffect transition="out" filter="wipe(up)">
                                      <p:cBhvr>
                                        <p:cTn id="74" dur="1000"/>
                                        <p:tgtEl>
                                          <p:spTgt spid="6"/>
                                        </p:tgtEl>
                                      </p:cBhvr>
                                    </p:animEffect>
                                    <p:set>
                                      <p:cBhvr>
                                        <p:cTn id="75" dur="1" fill="hold">
                                          <p:stCondLst>
                                            <p:cond delay="999"/>
                                          </p:stCondLst>
                                        </p:cTn>
                                        <p:tgtEl>
                                          <p:spTgt spid="6"/>
                                        </p:tgtEl>
                                        <p:attrNameLst>
                                          <p:attrName>style.visibility</p:attrName>
                                        </p:attrNameLst>
                                      </p:cBhvr>
                                      <p:to>
                                        <p:strVal val="hidden"/>
                                      </p:to>
                                    </p:set>
                                  </p:childTnLst>
                                </p:cTn>
                              </p:par>
                              <p:par>
                                <p:cTn id="76" presetID="23" presetClass="entr" presetSubtype="16" fill="hold" nodeType="withEffect">
                                  <p:stCondLst>
                                    <p:cond delay="10000"/>
                                  </p:stCondLst>
                                  <p:childTnLst>
                                    <p:set>
                                      <p:cBhvr>
                                        <p:cTn id="77" dur="1" fill="hold">
                                          <p:stCondLst>
                                            <p:cond delay="0"/>
                                          </p:stCondLst>
                                        </p:cTn>
                                        <p:tgtEl>
                                          <p:spTgt spid="5"/>
                                        </p:tgtEl>
                                        <p:attrNameLst>
                                          <p:attrName>style.visibility</p:attrName>
                                        </p:attrNameLst>
                                      </p:cBhvr>
                                      <p:to>
                                        <p:strVal val="visible"/>
                                      </p:to>
                                    </p:set>
                                    <p:anim calcmode="lin" valueType="num">
                                      <p:cBhvr>
                                        <p:cTn id="78" dur="500" fill="hold"/>
                                        <p:tgtEl>
                                          <p:spTgt spid="5"/>
                                        </p:tgtEl>
                                        <p:attrNameLst>
                                          <p:attrName>ppt_w</p:attrName>
                                        </p:attrNameLst>
                                      </p:cBhvr>
                                      <p:tavLst>
                                        <p:tav tm="0">
                                          <p:val>
                                            <p:fltVal val="0"/>
                                          </p:val>
                                        </p:tav>
                                        <p:tav tm="100000">
                                          <p:val>
                                            <p:strVal val="#ppt_w"/>
                                          </p:val>
                                        </p:tav>
                                      </p:tavLst>
                                    </p:anim>
                                    <p:anim calcmode="lin" valueType="num">
                                      <p:cBhvr>
                                        <p:cTn id="79" dur="500" fill="hold"/>
                                        <p:tgtEl>
                                          <p:spTgt spid="5"/>
                                        </p:tgtEl>
                                        <p:attrNameLst>
                                          <p:attrName>ppt_h</p:attrName>
                                        </p:attrNameLst>
                                      </p:cBhvr>
                                      <p:tavLst>
                                        <p:tav tm="0">
                                          <p:val>
                                            <p:fltVal val="0"/>
                                          </p:val>
                                        </p:tav>
                                        <p:tav tm="100000">
                                          <p:val>
                                            <p:strVal val="#ppt_h"/>
                                          </p:val>
                                        </p:tav>
                                      </p:tavLst>
                                    </p:anim>
                                  </p:childTnLst>
                                </p:cTn>
                              </p:par>
                            </p:childTnLst>
                          </p:cTn>
                        </p:par>
                        <p:par>
                          <p:cTn id="80" fill="hold">
                            <p:stCondLst>
                              <p:cond delay="11840"/>
                            </p:stCondLst>
                            <p:childTnLst>
                              <p:par>
                                <p:cTn id="81" presetID="32" presetClass="emph" presetSubtype="0" repeatCount="3000" fill="hold" nodeType="afterEffect">
                                  <p:stCondLst>
                                    <p:cond delay="0"/>
                                  </p:stCondLst>
                                  <p:childTnLst>
                                    <p:animRot by="120000">
                                      <p:cBhvr>
                                        <p:cTn id="82" dur="100" fill="hold">
                                          <p:stCondLst>
                                            <p:cond delay="0"/>
                                          </p:stCondLst>
                                        </p:cTn>
                                        <p:tgtEl>
                                          <p:spTgt spid="5"/>
                                        </p:tgtEl>
                                        <p:attrNameLst>
                                          <p:attrName>r</p:attrName>
                                        </p:attrNameLst>
                                      </p:cBhvr>
                                    </p:animRot>
                                    <p:animRot by="-240000">
                                      <p:cBhvr>
                                        <p:cTn id="83" dur="200" fill="hold">
                                          <p:stCondLst>
                                            <p:cond delay="200"/>
                                          </p:stCondLst>
                                        </p:cTn>
                                        <p:tgtEl>
                                          <p:spTgt spid="5"/>
                                        </p:tgtEl>
                                        <p:attrNameLst>
                                          <p:attrName>r</p:attrName>
                                        </p:attrNameLst>
                                      </p:cBhvr>
                                    </p:animRot>
                                    <p:animRot by="240000">
                                      <p:cBhvr>
                                        <p:cTn id="84" dur="200" fill="hold">
                                          <p:stCondLst>
                                            <p:cond delay="400"/>
                                          </p:stCondLst>
                                        </p:cTn>
                                        <p:tgtEl>
                                          <p:spTgt spid="5"/>
                                        </p:tgtEl>
                                        <p:attrNameLst>
                                          <p:attrName>r</p:attrName>
                                        </p:attrNameLst>
                                      </p:cBhvr>
                                    </p:animRot>
                                    <p:animRot by="-240000">
                                      <p:cBhvr>
                                        <p:cTn id="85" dur="200" fill="hold">
                                          <p:stCondLst>
                                            <p:cond delay="600"/>
                                          </p:stCondLst>
                                        </p:cTn>
                                        <p:tgtEl>
                                          <p:spTgt spid="5"/>
                                        </p:tgtEl>
                                        <p:attrNameLst>
                                          <p:attrName>r</p:attrName>
                                        </p:attrNameLst>
                                      </p:cBhvr>
                                    </p:animRot>
                                    <p:animRot by="120000">
                                      <p:cBhvr>
                                        <p:cTn id="8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16"/>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28"/>
                </p:tgtEl>
              </p:cMediaNode>
            </p:audio>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25" grpId="0" animBg="1"/>
      <p:bldP spid="29" grpId="0" animBg="1"/>
      <p:bldP spid="30"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95500"/>
            <a:ext cx="4762500" cy="4762500"/>
          </a:xfrm>
          <a:prstGeom prst="rect">
            <a:avLst/>
          </a:prstGeom>
        </p:spPr>
      </p:pic>
      <p:sp>
        <p:nvSpPr>
          <p:cNvPr id="5" name="Cloud Callout 4"/>
          <p:cNvSpPr/>
          <p:nvPr/>
        </p:nvSpPr>
        <p:spPr>
          <a:xfrm>
            <a:off x="3928188" y="1607129"/>
            <a:ext cx="8051375" cy="5138904"/>
          </a:xfrm>
          <a:prstGeom prst="cloudCallout">
            <a:avLst>
              <a:gd name="adj1" fmla="val -94144"/>
              <a:gd name="adj2" fmla="val -15462"/>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defTabSz="1219170">
              <a:buClr>
                <a:srgbClr val="000000"/>
              </a:buClr>
            </a:pPr>
            <a:endParaRPr lang="en-US" sz="3200" kern="0" dirty="0">
              <a:solidFill>
                <a:srgbClr val="000000"/>
              </a:solidFill>
              <a:latin typeface="Times New Roman" panose="02020603050405020304" pitchFamily="18" charset="0"/>
              <a:cs typeface="Times New Roman" panose="02020603050405020304" pitchFamily="18" charset="0"/>
              <a:sym typeface="Arial"/>
            </a:endParaRPr>
          </a:p>
          <a:p>
            <a:pPr lvl="0" algn="ctr" defTabSz="1219170">
              <a:buClr>
                <a:srgbClr val="000000"/>
              </a:buClr>
            </a:pPr>
            <a:r>
              <a:rPr lang="en-US" sz="3200" kern="0" dirty="0">
                <a:solidFill>
                  <a:srgbClr val="000000"/>
                </a:solidFill>
                <a:latin typeface="Times New Roman" panose="02020603050405020304" pitchFamily="18" charset="0"/>
                <a:cs typeface="Times New Roman" panose="02020603050405020304" pitchFamily="18" charset="0"/>
                <a:sym typeface="Arial"/>
              </a:rPr>
              <a:t>Trong </a:t>
            </a:r>
            <a:r>
              <a:rPr lang="en-US" sz="3200" kern="0" dirty="0" err="1">
                <a:solidFill>
                  <a:srgbClr val="000000"/>
                </a:solidFill>
                <a:latin typeface="Times New Roman" panose="02020603050405020304" pitchFamily="18" charset="0"/>
                <a:cs typeface="Times New Roman" panose="02020603050405020304" pitchFamily="18" charset="0"/>
                <a:sym typeface="Arial"/>
              </a:rPr>
              <a:t>các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chính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sách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kinh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tế</a:t>
            </a:r>
            <a:r>
              <a:rPr lang="en-US" sz="3200" kern="0" dirty="0">
                <a:solidFill>
                  <a:srgbClr val="000000"/>
                </a:solidFill>
                <a:latin typeface="Times New Roman" panose="02020603050405020304" pitchFamily="18" charset="0"/>
                <a:cs typeface="Times New Roman" panose="02020603050405020304" pitchFamily="18" charset="0"/>
                <a:sym typeface="Arial"/>
              </a:rPr>
              <a:t> - </a:t>
            </a:r>
            <a:r>
              <a:rPr lang="en-US" sz="3200" kern="0" dirty="0" err="1">
                <a:solidFill>
                  <a:srgbClr val="000000"/>
                </a:solidFill>
                <a:latin typeface="Times New Roman" panose="02020603050405020304" pitchFamily="18" charset="0"/>
                <a:cs typeface="Times New Roman" panose="02020603050405020304" pitchFamily="18" charset="0"/>
                <a:sym typeface="Arial"/>
              </a:rPr>
              <a:t>xã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hội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của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Hồ</a:t>
            </a:r>
            <a:r>
              <a:rPr lang="en-US" sz="3200" kern="0" dirty="0">
                <a:solidFill>
                  <a:srgbClr val="000000"/>
                </a:solidFill>
                <a:latin typeface="Times New Roman" panose="02020603050405020304" pitchFamily="18" charset="0"/>
                <a:cs typeface="Times New Roman" panose="02020603050405020304" pitchFamily="18" charset="0"/>
                <a:sym typeface="Arial"/>
              </a:rPr>
              <a:t> Quý Ly </a:t>
            </a:r>
            <a:r>
              <a:rPr lang="en-US" sz="3200" kern="0" dirty="0" err="1">
                <a:solidFill>
                  <a:srgbClr val="000000"/>
                </a:solidFill>
                <a:latin typeface="Times New Roman" panose="02020603050405020304" pitchFamily="18" charset="0"/>
                <a:cs typeface="Times New Roman" panose="02020603050405020304" pitchFamily="18" charset="0"/>
                <a:sym typeface="Arial"/>
              </a:rPr>
              <a:t>và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triều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Hồ</a:t>
            </a:r>
            <a:r>
              <a:rPr lang="en-US" sz="3200" kern="0" dirty="0">
                <a:solidFill>
                  <a:srgbClr val="000000"/>
                </a:solidFill>
                <a:latin typeface="Times New Roman" panose="02020603050405020304" pitchFamily="18" charset="0"/>
                <a:cs typeface="Times New Roman" panose="02020603050405020304" pitchFamily="18" charset="0"/>
                <a:sym typeface="Arial"/>
              </a:rPr>
              <a:t>. Em </a:t>
            </a:r>
            <a:r>
              <a:rPr lang="en-US" sz="3200" kern="0" dirty="0" err="1">
                <a:solidFill>
                  <a:srgbClr val="000000"/>
                </a:solidFill>
                <a:latin typeface="Times New Roman" panose="02020603050405020304" pitchFamily="18" charset="0"/>
                <a:cs typeface="Times New Roman" panose="02020603050405020304" pitchFamily="18" charset="0"/>
                <a:sym typeface="Arial"/>
              </a:rPr>
              <a:t>ấn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tượng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với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chính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sách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nào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nhất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Vì</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sao</a:t>
            </a:r>
            <a:r>
              <a:rPr lang="en-US" sz="3200" kern="0" dirty="0">
                <a:solidFill>
                  <a:srgbClr val="000000"/>
                </a:solidFill>
                <a:latin typeface="Times New Roman" panose="02020603050405020304" pitchFamily="18" charset="0"/>
                <a:cs typeface="Times New Roman" panose="02020603050405020304" pitchFamily="18" charset="0"/>
                <a:sym typeface="Arial"/>
              </a:rPr>
              <a:t>?</a:t>
            </a:r>
          </a:p>
          <a:p>
            <a:pPr algn="ctr"/>
            <a:r>
              <a:rPr lang="vi-VN" sz="3200" dirty="0">
                <a:latin typeface="Times New Roman" panose="02020603050405020304" pitchFamily="18" charset="0"/>
                <a:cs typeface="Times New Roman" panose="02020603050405020304" pitchFamily="18" charset="0"/>
              </a:rPr>
              <a:t>Theo em những bài học nào có thể rút ra từ cuộc cải cách của Hồ Quý Ly và triều Hồ?</a:t>
            </a:r>
            <a:endParaRPr lang="en-US" sz="32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35702BE-6A92-94F1-012D-52074619434C}"/>
              </a:ext>
            </a:extLst>
          </p:cNvPr>
          <p:cNvSpPr/>
          <p:nvPr/>
        </p:nvSpPr>
        <p:spPr>
          <a:xfrm>
            <a:off x="3278909" y="0"/>
            <a:ext cx="6292748" cy="1477328"/>
          </a:xfrm>
          <a:prstGeom prst="rect">
            <a:avLst/>
          </a:prstGeom>
          <a:noFill/>
        </p:spPr>
        <p:txBody>
          <a:bodyPr wrap="none" lIns="121920" tIns="60960" rIns="121920" bIns="60960">
            <a:spAutoFit/>
          </a:bodyPr>
          <a:lstStyle/>
          <a:p>
            <a:pPr algn="ctr" defTabSz="1219170">
              <a:buClr>
                <a:srgbClr val="000000"/>
              </a:buClr>
            </a:pPr>
            <a:r>
              <a:rPr lang="en-US" sz="8800" b="1" kern="0" dirty="0">
                <a:ln w="12700">
                  <a:solidFill>
                    <a:srgbClr val="DCB576">
                      <a:lumMod val="50000"/>
                    </a:srgbClr>
                  </a:solidFill>
                  <a:prstDash val="solid"/>
                </a:ln>
                <a:pattFill prst="narHorz">
                  <a:fgClr>
                    <a:srgbClr val="DCB576"/>
                  </a:fgClr>
                  <a:bgClr>
                    <a:srgbClr val="DCB576">
                      <a:lumMod val="40000"/>
                      <a:lumOff val="60000"/>
                    </a:srgbClr>
                  </a:bgClr>
                </a:pattFill>
                <a:effectLst>
                  <a:innerShdw blurRad="177800">
                    <a:srgbClr val="DCB576">
                      <a:lumMod val="50000"/>
                    </a:srgbClr>
                  </a:innerShdw>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187672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57589" y="1893454"/>
            <a:ext cx="2520084" cy="3614463"/>
          </a:xfrm>
          <a:prstGeom prst="rect">
            <a:avLst/>
          </a:prstGeom>
        </p:spPr>
      </p:pic>
      <p:pic>
        <p:nvPicPr>
          <p:cNvPr id="6" name="Picture 5"/>
          <p:cNvPicPr>
            <a:picLocks noChangeAspect="1"/>
          </p:cNvPicPr>
          <p:nvPr/>
        </p:nvPicPr>
        <p:blipFill>
          <a:blip r:embed="rId3"/>
          <a:stretch>
            <a:fillRect/>
          </a:stretch>
        </p:blipFill>
        <p:spPr>
          <a:xfrm>
            <a:off x="4211680" y="3021152"/>
            <a:ext cx="916898" cy="987429"/>
          </a:xfrm>
          <a:prstGeom prst="rect">
            <a:avLst/>
          </a:prstGeom>
        </p:spPr>
      </p:pic>
      <p:pic>
        <p:nvPicPr>
          <p:cNvPr id="7" name="Picture 6"/>
          <p:cNvPicPr>
            <a:picLocks noChangeAspect="1"/>
          </p:cNvPicPr>
          <p:nvPr/>
        </p:nvPicPr>
        <p:blipFill>
          <a:blip r:embed="rId4"/>
          <a:stretch>
            <a:fillRect/>
          </a:stretch>
        </p:blipFill>
        <p:spPr>
          <a:xfrm>
            <a:off x="5837382" y="2151059"/>
            <a:ext cx="4849091" cy="2727614"/>
          </a:xfrm>
          <a:prstGeom prst="rect">
            <a:avLst/>
          </a:prstGeom>
        </p:spPr>
      </p:pic>
      <p:sp>
        <p:nvSpPr>
          <p:cNvPr id="8" name="TextBox 7"/>
          <p:cNvSpPr txBox="1"/>
          <p:nvPr/>
        </p:nvSpPr>
        <p:spPr>
          <a:xfrm>
            <a:off x="4187187" y="5089237"/>
            <a:ext cx="4017819" cy="1015663"/>
          </a:xfrm>
          <a:prstGeom prst="rect">
            <a:avLst/>
          </a:prstGeom>
          <a:solidFill>
            <a:schemeClr val="accent2">
              <a:lumMod val="60000"/>
              <a:lumOff val="40000"/>
            </a:schemeClr>
          </a:solidFill>
        </p:spPr>
        <p:txBody>
          <a:bodyPr wrap="square" rtlCol="0">
            <a:spAutoFit/>
          </a:bodyPr>
          <a:lstStyle/>
          <a:p>
            <a:pPr algn="ctr"/>
            <a:r>
              <a:rPr lang="vi-VN" sz="6000" dirty="0">
                <a:latin typeface="+mj-lt"/>
              </a:rPr>
              <a:t>Đại Ngu</a:t>
            </a:r>
            <a:endParaRPr lang="en-US" sz="6000" dirty="0">
              <a:latin typeface="+mj-lt"/>
            </a:endParaRPr>
          </a:p>
        </p:txBody>
      </p:sp>
      <p:sp>
        <p:nvSpPr>
          <p:cNvPr id="9" name="Rectangle 8"/>
          <p:cNvSpPr/>
          <p:nvPr/>
        </p:nvSpPr>
        <p:spPr>
          <a:xfrm>
            <a:off x="885955" y="0"/>
            <a:ext cx="10447797" cy="1323439"/>
          </a:xfrm>
          <a:prstGeom prst="rect">
            <a:avLst/>
          </a:prstGeom>
          <a:solidFill>
            <a:srgbClr val="FFFF00"/>
          </a:solidFill>
          <a:ln>
            <a:solidFill>
              <a:schemeClr val="bg1"/>
            </a:solidFill>
          </a:ln>
        </p:spPr>
        <p:txBody>
          <a:bodyPr wrap="none" lIns="91440" tIns="45720" rIns="91440" bIns="45720">
            <a:spAutoFit/>
          </a:bodyPr>
          <a:lstStyle/>
          <a:p>
            <a:pPr algn="ctr"/>
            <a:r>
              <a:rPr lang="vi-VN" sz="8000" dirty="0">
                <a:ln w="0"/>
                <a:effectLst>
                  <a:reflection blurRad="6350" stA="53000" endA="300" endPos="35500" dir="5400000" sy="-90000" algn="bl" rotWithShape="0"/>
                </a:effectLst>
              </a:rPr>
              <a:t>ĐUỔI HÌNH BẮT CHỮ</a:t>
            </a:r>
            <a:endParaRPr lang="en-US" sz="8000" b="0" cap="none" spc="0" dirty="0">
              <a:ln w="0"/>
              <a:effectLst>
                <a:reflection blurRad="6350" stA="53000" endA="300" endPos="35500" dir="5400000" sy="-90000" algn="bl" rotWithShape="0"/>
              </a:effectLst>
            </a:endParaRPr>
          </a:p>
        </p:txBody>
      </p:sp>
    </p:spTree>
    <p:extLst>
      <p:ext uri="{BB962C8B-B14F-4D97-AF65-F5344CB8AC3E}">
        <p14:creationId xmlns:p14="http://schemas.microsoft.com/office/powerpoint/2010/main" val="179250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3237" y="1586779"/>
            <a:ext cx="4207164" cy="3539404"/>
          </a:xfrm>
          <a:prstGeom prst="rect">
            <a:avLst/>
          </a:prstGeom>
        </p:spPr>
      </p:pic>
      <p:sp>
        <p:nvSpPr>
          <p:cNvPr id="7" name="Rectangle 6"/>
          <p:cNvSpPr/>
          <p:nvPr/>
        </p:nvSpPr>
        <p:spPr>
          <a:xfrm>
            <a:off x="885955" y="0"/>
            <a:ext cx="10447797" cy="1323439"/>
          </a:xfrm>
          <a:prstGeom prst="rect">
            <a:avLst/>
          </a:prstGeom>
          <a:solidFill>
            <a:srgbClr val="FFFF00"/>
          </a:solidFill>
          <a:ln>
            <a:solidFill>
              <a:schemeClr val="bg1"/>
            </a:solidFill>
          </a:ln>
        </p:spPr>
        <p:txBody>
          <a:bodyPr wrap="none" lIns="91440" tIns="45720" rIns="91440" bIns="45720">
            <a:spAutoFit/>
          </a:bodyPr>
          <a:lstStyle/>
          <a:p>
            <a:pPr algn="ctr"/>
            <a:r>
              <a:rPr lang="vi-VN" sz="8000" dirty="0">
                <a:ln w="0"/>
                <a:effectLst>
                  <a:reflection blurRad="6350" stA="53000" endA="300" endPos="35500" dir="5400000" sy="-90000" algn="bl" rotWithShape="0"/>
                </a:effectLst>
              </a:rPr>
              <a:t>ĐUỔI HÌNH BẮT CHỮ</a:t>
            </a:r>
            <a:endParaRPr lang="en-US" sz="8000" b="0" cap="none" spc="0" dirty="0">
              <a:ln w="0"/>
              <a:effectLst>
                <a:reflection blurRad="6350" stA="53000" endA="300" endPos="35500" dir="5400000" sy="-90000" algn="bl" rotWithShape="0"/>
              </a:effectLst>
            </a:endParaRPr>
          </a:p>
        </p:txBody>
      </p:sp>
      <p:pic>
        <p:nvPicPr>
          <p:cNvPr id="8" name="Picture 7"/>
          <p:cNvPicPr>
            <a:picLocks noChangeAspect="1"/>
          </p:cNvPicPr>
          <p:nvPr/>
        </p:nvPicPr>
        <p:blipFill>
          <a:blip r:embed="rId3"/>
          <a:stretch>
            <a:fillRect/>
          </a:stretch>
        </p:blipFill>
        <p:spPr>
          <a:xfrm>
            <a:off x="5818909" y="1641981"/>
            <a:ext cx="6096000" cy="3429000"/>
          </a:xfrm>
          <a:prstGeom prst="rect">
            <a:avLst/>
          </a:prstGeom>
        </p:spPr>
      </p:pic>
      <p:pic>
        <p:nvPicPr>
          <p:cNvPr id="9" name="Picture 8"/>
          <p:cNvPicPr>
            <a:picLocks noChangeAspect="1"/>
          </p:cNvPicPr>
          <p:nvPr/>
        </p:nvPicPr>
        <p:blipFill>
          <a:blip r:embed="rId4"/>
          <a:stretch>
            <a:fillRect/>
          </a:stretch>
        </p:blipFill>
        <p:spPr>
          <a:xfrm>
            <a:off x="4929721" y="2862766"/>
            <a:ext cx="916898" cy="987429"/>
          </a:xfrm>
          <a:prstGeom prst="rect">
            <a:avLst/>
          </a:prstGeom>
        </p:spPr>
      </p:pic>
      <p:sp>
        <p:nvSpPr>
          <p:cNvPr id="10" name="TextBox 9"/>
          <p:cNvSpPr txBox="1"/>
          <p:nvPr/>
        </p:nvSpPr>
        <p:spPr>
          <a:xfrm>
            <a:off x="4242605" y="5362030"/>
            <a:ext cx="4017819" cy="1015663"/>
          </a:xfrm>
          <a:prstGeom prst="rect">
            <a:avLst/>
          </a:prstGeom>
          <a:solidFill>
            <a:schemeClr val="accent2">
              <a:lumMod val="60000"/>
              <a:lumOff val="40000"/>
            </a:schemeClr>
          </a:solidFill>
        </p:spPr>
        <p:txBody>
          <a:bodyPr wrap="square" rtlCol="0">
            <a:spAutoFit/>
          </a:bodyPr>
          <a:lstStyle/>
          <a:p>
            <a:pPr algn="ctr"/>
            <a:r>
              <a:rPr lang="vi-VN" sz="6000" dirty="0">
                <a:latin typeface="+mj-lt"/>
              </a:rPr>
              <a:t>Cải cách</a:t>
            </a:r>
            <a:endParaRPr lang="en-US" sz="6000" dirty="0">
              <a:latin typeface="+mj-lt"/>
            </a:endParaRPr>
          </a:p>
        </p:txBody>
      </p:sp>
    </p:spTree>
    <p:extLst>
      <p:ext uri="{BB962C8B-B14F-4D97-AF65-F5344CB8AC3E}">
        <p14:creationId xmlns:p14="http://schemas.microsoft.com/office/powerpoint/2010/main" val="19432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5955" y="0"/>
            <a:ext cx="10447797" cy="1323439"/>
          </a:xfrm>
          <a:prstGeom prst="rect">
            <a:avLst/>
          </a:prstGeom>
          <a:solidFill>
            <a:srgbClr val="FFFF00"/>
          </a:solidFill>
          <a:ln>
            <a:solidFill>
              <a:schemeClr val="bg1"/>
            </a:solidFill>
          </a:ln>
        </p:spPr>
        <p:txBody>
          <a:bodyPr wrap="none" lIns="91440" tIns="45720" rIns="91440" bIns="45720">
            <a:spAutoFit/>
          </a:bodyPr>
          <a:lstStyle/>
          <a:p>
            <a:pPr algn="ctr"/>
            <a:r>
              <a:rPr lang="vi-VN" sz="8000" dirty="0">
                <a:ln w="0"/>
                <a:effectLst>
                  <a:reflection blurRad="6350" stA="53000" endA="300" endPos="35500" dir="5400000" sy="-90000" algn="bl" rotWithShape="0"/>
                </a:effectLst>
              </a:rPr>
              <a:t>ĐUỔI HÌNH BẮT CHỮ</a:t>
            </a:r>
            <a:endParaRPr lang="en-US" sz="8000" b="0" cap="none" spc="0" dirty="0">
              <a:ln w="0"/>
              <a:effectLst>
                <a:reflection blurRad="6350" stA="53000" endA="300" endPos="35500" dir="5400000" sy="-90000" algn="bl" rotWithShape="0"/>
              </a:effectLst>
            </a:endParaRPr>
          </a:p>
        </p:txBody>
      </p:sp>
      <p:pic>
        <p:nvPicPr>
          <p:cNvPr id="5" name="Picture 4"/>
          <p:cNvPicPr>
            <a:picLocks noChangeAspect="1"/>
          </p:cNvPicPr>
          <p:nvPr/>
        </p:nvPicPr>
        <p:blipFill>
          <a:blip r:embed="rId2"/>
          <a:stretch>
            <a:fillRect/>
          </a:stretch>
        </p:blipFill>
        <p:spPr>
          <a:xfrm>
            <a:off x="73891" y="1764291"/>
            <a:ext cx="3121891" cy="3121891"/>
          </a:xfrm>
          <a:prstGeom prst="rect">
            <a:avLst/>
          </a:prstGeom>
        </p:spPr>
      </p:pic>
      <p:pic>
        <p:nvPicPr>
          <p:cNvPr id="6" name="Picture 5"/>
          <p:cNvPicPr>
            <a:picLocks noChangeAspect="1"/>
          </p:cNvPicPr>
          <p:nvPr/>
        </p:nvPicPr>
        <p:blipFill>
          <a:blip r:embed="rId3"/>
          <a:stretch>
            <a:fillRect/>
          </a:stretch>
        </p:blipFill>
        <p:spPr>
          <a:xfrm>
            <a:off x="3394652" y="3152560"/>
            <a:ext cx="483507" cy="520700"/>
          </a:xfrm>
          <a:prstGeom prst="rect">
            <a:avLst/>
          </a:prstGeom>
        </p:spPr>
      </p:pic>
      <p:pic>
        <p:nvPicPr>
          <p:cNvPr id="7" name="Picture 6"/>
          <p:cNvPicPr>
            <a:picLocks noChangeAspect="1"/>
          </p:cNvPicPr>
          <p:nvPr/>
        </p:nvPicPr>
        <p:blipFill>
          <a:blip r:embed="rId4"/>
          <a:stretch>
            <a:fillRect/>
          </a:stretch>
        </p:blipFill>
        <p:spPr>
          <a:xfrm>
            <a:off x="4077030" y="1764291"/>
            <a:ext cx="3376715" cy="3082816"/>
          </a:xfrm>
          <a:prstGeom prst="rect">
            <a:avLst/>
          </a:prstGeom>
        </p:spPr>
      </p:pic>
      <p:pic>
        <p:nvPicPr>
          <p:cNvPr id="8" name="Picture 2" descr="Hồ Gươm Hà Nội: Cẩm nang du lịch chi tiết 20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334993" y="1784567"/>
            <a:ext cx="3588326" cy="30625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7652615" y="3152560"/>
            <a:ext cx="483507" cy="520700"/>
          </a:xfrm>
          <a:prstGeom prst="rect">
            <a:avLst/>
          </a:prstGeom>
        </p:spPr>
      </p:pic>
      <p:sp>
        <p:nvSpPr>
          <p:cNvPr id="10" name="TextBox 9"/>
          <p:cNvSpPr txBox="1"/>
          <p:nvPr/>
        </p:nvSpPr>
        <p:spPr>
          <a:xfrm>
            <a:off x="3552937" y="5308235"/>
            <a:ext cx="5113831" cy="1015663"/>
          </a:xfrm>
          <a:prstGeom prst="rect">
            <a:avLst/>
          </a:prstGeom>
          <a:solidFill>
            <a:schemeClr val="accent2">
              <a:lumMod val="60000"/>
              <a:lumOff val="40000"/>
            </a:schemeClr>
          </a:solidFill>
        </p:spPr>
        <p:txBody>
          <a:bodyPr wrap="square" rtlCol="0">
            <a:spAutoFit/>
          </a:bodyPr>
          <a:lstStyle/>
          <a:p>
            <a:pPr algn="ctr"/>
            <a:r>
              <a:rPr lang="vi-VN" sz="6000" dirty="0">
                <a:latin typeface="+mj-lt"/>
              </a:rPr>
              <a:t>Thành nhà Hồ</a:t>
            </a:r>
            <a:endParaRPr lang="en-US" sz="6000" dirty="0">
              <a:latin typeface="+mj-lt"/>
            </a:endParaRPr>
          </a:p>
        </p:txBody>
      </p:sp>
    </p:spTree>
    <p:extLst>
      <p:ext uri="{BB962C8B-B14F-4D97-AF65-F5344CB8AC3E}">
        <p14:creationId xmlns:p14="http://schemas.microsoft.com/office/powerpoint/2010/main" val="348506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608929" y="2271172"/>
            <a:ext cx="2143125" cy="2143125"/>
          </a:xfrm>
          <a:prstGeom prst="rect">
            <a:avLst/>
          </a:prstGeom>
        </p:spPr>
      </p:pic>
      <p:sp>
        <p:nvSpPr>
          <p:cNvPr id="4" name="TextBox 3"/>
          <p:cNvSpPr txBox="1"/>
          <p:nvPr/>
        </p:nvSpPr>
        <p:spPr>
          <a:xfrm>
            <a:off x="3185330" y="5290896"/>
            <a:ext cx="6549220" cy="1015663"/>
          </a:xfrm>
          <a:prstGeom prst="rect">
            <a:avLst/>
          </a:prstGeom>
          <a:solidFill>
            <a:schemeClr val="accent2">
              <a:lumMod val="60000"/>
              <a:lumOff val="40000"/>
            </a:schemeClr>
          </a:solidFill>
        </p:spPr>
        <p:txBody>
          <a:bodyPr wrap="square" rtlCol="0">
            <a:spAutoFit/>
          </a:bodyPr>
          <a:lstStyle/>
          <a:p>
            <a:pPr algn="ctr"/>
            <a:r>
              <a:rPr lang="vi-VN" sz="6000" dirty="0">
                <a:latin typeface="+mj-lt"/>
              </a:rPr>
              <a:t>Thông bảo hội sao</a:t>
            </a:r>
            <a:endParaRPr lang="en-US" sz="6000" dirty="0">
              <a:latin typeface="+mj-lt"/>
            </a:endParaRPr>
          </a:p>
        </p:txBody>
      </p:sp>
      <p:sp>
        <p:nvSpPr>
          <p:cNvPr id="5" name="Rectangle 4"/>
          <p:cNvSpPr/>
          <p:nvPr/>
        </p:nvSpPr>
        <p:spPr>
          <a:xfrm>
            <a:off x="885955" y="0"/>
            <a:ext cx="10447797" cy="1323439"/>
          </a:xfrm>
          <a:prstGeom prst="rect">
            <a:avLst/>
          </a:prstGeom>
          <a:solidFill>
            <a:srgbClr val="FFFF00"/>
          </a:solidFill>
          <a:ln>
            <a:solidFill>
              <a:schemeClr val="bg1"/>
            </a:solidFill>
          </a:ln>
        </p:spPr>
        <p:txBody>
          <a:bodyPr wrap="none" lIns="91440" tIns="45720" rIns="91440" bIns="45720">
            <a:spAutoFit/>
          </a:bodyPr>
          <a:lstStyle/>
          <a:p>
            <a:pPr algn="ctr"/>
            <a:r>
              <a:rPr lang="vi-VN" sz="8000" dirty="0">
                <a:ln w="0"/>
                <a:effectLst>
                  <a:reflection blurRad="6350" stA="53000" endA="300" endPos="35500" dir="5400000" sy="-90000" algn="bl" rotWithShape="0"/>
                </a:effectLst>
              </a:rPr>
              <a:t>ĐUỔI HÌNH BẮT CHỮ</a:t>
            </a:r>
            <a:endParaRPr lang="en-US" sz="8000" b="0" cap="none" spc="0" dirty="0">
              <a:ln w="0"/>
              <a:effectLst>
                <a:reflection blurRad="6350" stA="53000" endA="300" endPos="35500" dir="5400000" sy="-90000" algn="bl" rotWithShape="0"/>
              </a:effectLst>
            </a:endParaRPr>
          </a:p>
        </p:txBody>
      </p:sp>
      <p:pic>
        <p:nvPicPr>
          <p:cNvPr id="6" name="Picture 5"/>
          <p:cNvPicPr>
            <a:picLocks noChangeAspect="1"/>
          </p:cNvPicPr>
          <p:nvPr/>
        </p:nvPicPr>
        <p:blipFill>
          <a:blip r:embed="rId3"/>
          <a:stretch>
            <a:fillRect/>
          </a:stretch>
        </p:blipFill>
        <p:spPr>
          <a:xfrm>
            <a:off x="0" y="1323439"/>
            <a:ext cx="1981112" cy="3933825"/>
          </a:xfrm>
          <a:prstGeom prst="rect">
            <a:avLst/>
          </a:prstGeom>
        </p:spPr>
      </p:pic>
      <p:pic>
        <p:nvPicPr>
          <p:cNvPr id="7" name="Picture 6"/>
          <p:cNvPicPr>
            <a:picLocks noChangeAspect="1"/>
          </p:cNvPicPr>
          <p:nvPr/>
        </p:nvPicPr>
        <p:blipFill>
          <a:blip r:embed="rId4"/>
          <a:stretch>
            <a:fillRect/>
          </a:stretch>
        </p:blipFill>
        <p:spPr>
          <a:xfrm>
            <a:off x="2053267" y="3001425"/>
            <a:ext cx="483507" cy="520700"/>
          </a:xfrm>
          <a:prstGeom prst="rect">
            <a:avLst/>
          </a:prstGeom>
        </p:spPr>
      </p:pic>
      <p:sp>
        <p:nvSpPr>
          <p:cNvPr id="10" name="Down Arrow 9"/>
          <p:cNvSpPr/>
          <p:nvPr/>
        </p:nvSpPr>
        <p:spPr>
          <a:xfrm>
            <a:off x="3680491" y="2161634"/>
            <a:ext cx="281909"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4824209" y="3030001"/>
            <a:ext cx="483507" cy="520700"/>
          </a:xfrm>
          <a:prstGeom prst="rect">
            <a:avLst/>
          </a:prstGeom>
        </p:spPr>
      </p:pic>
      <p:pic>
        <p:nvPicPr>
          <p:cNvPr id="12" name="Picture 11"/>
          <p:cNvPicPr>
            <a:picLocks noChangeAspect="1"/>
          </p:cNvPicPr>
          <p:nvPr/>
        </p:nvPicPr>
        <p:blipFill>
          <a:blip r:embed="rId5"/>
          <a:stretch>
            <a:fillRect/>
          </a:stretch>
        </p:blipFill>
        <p:spPr>
          <a:xfrm>
            <a:off x="5472112" y="2246287"/>
            <a:ext cx="4118240" cy="2563837"/>
          </a:xfrm>
          <a:prstGeom prst="rect">
            <a:avLst/>
          </a:prstGeom>
        </p:spPr>
      </p:pic>
      <p:sp>
        <p:nvSpPr>
          <p:cNvPr id="13" name="Down Arrow 12"/>
          <p:cNvSpPr/>
          <p:nvPr/>
        </p:nvSpPr>
        <p:spPr>
          <a:xfrm>
            <a:off x="6671341" y="1893862"/>
            <a:ext cx="281909" cy="3524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9644590" y="3215701"/>
            <a:ext cx="483507" cy="520700"/>
          </a:xfrm>
          <a:prstGeom prst="rect">
            <a:avLst/>
          </a:prstGeom>
        </p:spPr>
      </p:pic>
      <p:pic>
        <p:nvPicPr>
          <p:cNvPr id="15" name="Picture 14"/>
          <p:cNvPicPr>
            <a:picLocks noChangeAspect="1"/>
          </p:cNvPicPr>
          <p:nvPr/>
        </p:nvPicPr>
        <p:blipFill>
          <a:blip r:embed="rId6"/>
          <a:stretch>
            <a:fillRect/>
          </a:stretch>
        </p:blipFill>
        <p:spPr>
          <a:xfrm>
            <a:off x="10310410" y="2833693"/>
            <a:ext cx="1835817" cy="1376863"/>
          </a:xfrm>
          <a:prstGeom prst="rect">
            <a:avLst/>
          </a:prstGeom>
          <a:solidFill>
            <a:srgbClr val="FF0000"/>
          </a:solidFill>
        </p:spPr>
      </p:pic>
    </p:spTree>
    <p:extLst>
      <p:ext uri="{BB962C8B-B14F-4D97-AF65-F5344CB8AC3E}">
        <p14:creationId xmlns:p14="http://schemas.microsoft.com/office/powerpoint/2010/main" val="56714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18220"/>
            <a:ext cx="4775017" cy="3112654"/>
          </a:xfrm>
          <a:prstGeom prst="rect">
            <a:avLst/>
          </a:prstGeom>
        </p:spPr>
      </p:pic>
      <p:pic>
        <p:nvPicPr>
          <p:cNvPr id="5" name="Picture 4"/>
          <p:cNvPicPr>
            <a:picLocks noChangeAspect="1"/>
          </p:cNvPicPr>
          <p:nvPr/>
        </p:nvPicPr>
        <p:blipFill>
          <a:blip r:embed="rId3"/>
          <a:stretch>
            <a:fillRect/>
          </a:stretch>
        </p:blipFill>
        <p:spPr>
          <a:xfrm>
            <a:off x="4775017" y="37967"/>
            <a:ext cx="4772161" cy="3172111"/>
          </a:xfrm>
          <a:prstGeom prst="rect">
            <a:avLst/>
          </a:prstGeom>
        </p:spPr>
      </p:pic>
      <p:pic>
        <p:nvPicPr>
          <p:cNvPr id="6" name="Picture 5"/>
          <p:cNvPicPr>
            <a:picLocks noChangeAspect="1"/>
          </p:cNvPicPr>
          <p:nvPr/>
        </p:nvPicPr>
        <p:blipFill>
          <a:blip r:embed="rId4"/>
          <a:stretch>
            <a:fillRect/>
          </a:stretch>
        </p:blipFill>
        <p:spPr>
          <a:xfrm>
            <a:off x="7370619" y="3241964"/>
            <a:ext cx="4821382" cy="3616036"/>
          </a:xfrm>
          <a:prstGeom prst="rect">
            <a:avLst/>
          </a:prstGeom>
        </p:spPr>
      </p:pic>
      <p:sp>
        <p:nvSpPr>
          <p:cNvPr id="7" name="TextBox 6"/>
          <p:cNvSpPr txBox="1"/>
          <p:nvPr/>
        </p:nvSpPr>
        <p:spPr>
          <a:xfrm>
            <a:off x="1339180" y="4798780"/>
            <a:ext cx="2096655" cy="523220"/>
          </a:xfrm>
          <a:prstGeom prst="rect">
            <a:avLst/>
          </a:prstGeom>
          <a:solidFill>
            <a:srgbClr val="FFFF00"/>
          </a:solidFill>
        </p:spPr>
        <p:txBody>
          <a:bodyPr wrap="square" rtlCol="0">
            <a:spAutoFit/>
          </a:bodyPr>
          <a:lstStyle/>
          <a:p>
            <a:pPr algn="ctr"/>
            <a:r>
              <a:rPr lang="vi-VN" sz="2800" b="1" dirty="0">
                <a:latin typeface="+mj-lt"/>
              </a:rPr>
              <a:t>Hồ Quý Ly</a:t>
            </a:r>
            <a:endParaRPr lang="en-US" sz="2800" b="1" dirty="0">
              <a:latin typeface="+mj-lt"/>
            </a:endParaRPr>
          </a:p>
        </p:txBody>
      </p:sp>
      <p:sp>
        <p:nvSpPr>
          <p:cNvPr id="8" name="TextBox 7"/>
          <p:cNvSpPr txBox="1"/>
          <p:nvPr/>
        </p:nvSpPr>
        <p:spPr>
          <a:xfrm>
            <a:off x="9730509" y="1142605"/>
            <a:ext cx="1537855" cy="954107"/>
          </a:xfrm>
          <a:prstGeom prst="rect">
            <a:avLst/>
          </a:prstGeom>
          <a:solidFill>
            <a:srgbClr val="FFFF00"/>
          </a:solidFill>
        </p:spPr>
        <p:txBody>
          <a:bodyPr wrap="square" rtlCol="0">
            <a:spAutoFit/>
          </a:bodyPr>
          <a:lstStyle/>
          <a:p>
            <a:pPr algn="ctr"/>
            <a:r>
              <a:rPr lang="vi-VN" sz="2800" b="1" dirty="0">
                <a:latin typeface="+mj-lt"/>
              </a:rPr>
              <a:t>Thành nhà Hồ</a:t>
            </a:r>
            <a:endParaRPr lang="en-US" sz="2800" b="1" dirty="0">
              <a:latin typeface="+mj-lt"/>
            </a:endParaRPr>
          </a:p>
        </p:txBody>
      </p:sp>
      <p:sp>
        <p:nvSpPr>
          <p:cNvPr id="9" name="TextBox 8"/>
          <p:cNvSpPr txBox="1"/>
          <p:nvPr/>
        </p:nvSpPr>
        <p:spPr>
          <a:xfrm>
            <a:off x="5514110" y="4630874"/>
            <a:ext cx="1856509" cy="954107"/>
          </a:xfrm>
          <a:prstGeom prst="rect">
            <a:avLst/>
          </a:prstGeom>
          <a:solidFill>
            <a:srgbClr val="FFFF00"/>
          </a:solidFill>
        </p:spPr>
        <p:txBody>
          <a:bodyPr wrap="square" rtlCol="0">
            <a:spAutoFit/>
          </a:bodyPr>
          <a:lstStyle/>
          <a:p>
            <a:pPr algn="ctr"/>
            <a:r>
              <a:rPr lang="vi-VN" sz="2800" b="1" dirty="0">
                <a:latin typeface="+mj-lt"/>
              </a:rPr>
              <a:t>Thông bảo hội sao</a:t>
            </a:r>
            <a:endParaRPr lang="en-US" sz="2800" b="1" dirty="0">
              <a:latin typeface="+mj-lt"/>
            </a:endParaRPr>
          </a:p>
        </p:txBody>
      </p:sp>
    </p:spTree>
    <p:extLst>
      <p:ext uri="{BB962C8B-B14F-4D97-AF65-F5344CB8AC3E}">
        <p14:creationId xmlns:p14="http://schemas.microsoft.com/office/powerpoint/2010/main" val="411394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323439"/>
          </a:xfrm>
          <a:prstGeom prst="rect">
            <a:avLst/>
          </a:prstGeom>
          <a:solidFill>
            <a:srgbClr val="FFFF00"/>
          </a:solidFill>
          <a:ln>
            <a:solidFill>
              <a:schemeClr val="bg1"/>
            </a:solidFill>
          </a:ln>
        </p:spPr>
        <p:txBody>
          <a:bodyPr wrap="square" lIns="91440" tIns="45720" rIns="91440" bIns="45720">
            <a:spAutoFit/>
          </a:bodyPr>
          <a:lstStyle/>
          <a:p>
            <a:pPr algn="ctr"/>
            <a:r>
              <a:rPr lang="vi-VN" sz="4000" dirty="0">
                <a:ln w="0"/>
                <a:effectLst>
                  <a:reflection blurRad="6350" stA="53000" endA="300" endPos="35500" dir="5400000" sy="-90000" algn="bl" rotWithShape="0"/>
                </a:effectLst>
              </a:rPr>
              <a:t>CHƯƠNG 5: MỘT SỐ CUỘC CẢI CÁCH LỚN</a:t>
            </a:r>
          </a:p>
          <a:p>
            <a:pPr algn="ctr"/>
            <a:r>
              <a:rPr lang="vi-VN" sz="4000" b="0" cap="none" spc="0" dirty="0">
                <a:ln w="0"/>
                <a:effectLst>
                  <a:reflection blurRad="6350" stA="53000" endA="300" endPos="35500" dir="5400000" sy="-90000" algn="bl" rotWithShape="0"/>
                </a:effectLst>
              </a:rPr>
              <a:t>TRONG LỊCH SỬ VIỆT NAM (TRƯỚC NĂM 1858)</a:t>
            </a:r>
            <a:endParaRPr lang="en-US" sz="4000" b="0" cap="none" spc="0" dirty="0">
              <a:ln w="0"/>
              <a:effectLst>
                <a:reflection blurRad="6350" stA="53000" endA="300" endPos="35500" dir="5400000" sy="-90000" algn="bl" rotWithShape="0"/>
              </a:effectLst>
            </a:endParaRPr>
          </a:p>
        </p:txBody>
      </p:sp>
      <p:sp>
        <p:nvSpPr>
          <p:cNvPr id="10" name="TextBox 9"/>
          <p:cNvSpPr txBox="1"/>
          <p:nvPr/>
        </p:nvSpPr>
        <p:spPr>
          <a:xfrm>
            <a:off x="1" y="1323439"/>
            <a:ext cx="12191999" cy="1323439"/>
          </a:xfrm>
          <a:prstGeom prst="rect">
            <a:avLst/>
          </a:prstGeom>
          <a:solidFill>
            <a:srgbClr val="00B050"/>
          </a:solidFill>
        </p:spPr>
        <p:txBody>
          <a:bodyPr wrap="square" rtlCol="0">
            <a:spAutoFit/>
          </a:bodyPr>
          <a:lstStyle/>
          <a:p>
            <a:pPr algn="ctr"/>
            <a:r>
              <a:rPr lang="vi-VN" sz="4000" b="1" dirty="0">
                <a:latin typeface="+mj-lt"/>
              </a:rPr>
              <a:t>BÀI 9</a:t>
            </a:r>
          </a:p>
          <a:p>
            <a:pPr algn="ctr"/>
            <a:r>
              <a:rPr lang="vi-VN" sz="4000" b="1" dirty="0">
                <a:latin typeface="+mj-lt"/>
              </a:rPr>
              <a:t>CUỘC CẢI CÁCH CỦA HỒ QUÝ LY VÀ TRIỀU HỒ</a:t>
            </a:r>
            <a:endParaRPr lang="en-US" sz="4000" b="1" dirty="0">
              <a:latin typeface="+mj-lt"/>
            </a:endParaRPr>
          </a:p>
        </p:txBody>
      </p:sp>
      <p:sp>
        <p:nvSpPr>
          <p:cNvPr id="11" name="TextBox 10"/>
          <p:cNvSpPr txBox="1"/>
          <p:nvPr/>
        </p:nvSpPr>
        <p:spPr>
          <a:xfrm>
            <a:off x="6096000" y="3178583"/>
            <a:ext cx="3325091" cy="523220"/>
          </a:xfrm>
          <a:prstGeom prst="rect">
            <a:avLst/>
          </a:prstGeom>
          <a:solidFill>
            <a:schemeClr val="tx2">
              <a:lumMod val="20000"/>
              <a:lumOff val="80000"/>
            </a:schemeClr>
          </a:solid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1. Bối cảnh lịch sử</a:t>
            </a:r>
            <a:endParaRPr lang="en-US" sz="28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095999" y="4218289"/>
            <a:ext cx="3325091" cy="523220"/>
          </a:xfrm>
          <a:prstGeom prst="rect">
            <a:avLst/>
          </a:prstGeom>
          <a:solidFill>
            <a:schemeClr val="accent2">
              <a:lumMod val="60000"/>
              <a:lumOff val="40000"/>
            </a:schemeClr>
          </a:solid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2. Nội dung cải cách</a:t>
            </a:r>
            <a:endParaRPr lang="en-US" sz="28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095999" y="5257995"/>
            <a:ext cx="3325091" cy="523220"/>
          </a:xfrm>
          <a:prstGeom prst="rect">
            <a:avLst/>
          </a:prstGeom>
          <a:solidFill>
            <a:schemeClr val="accent4">
              <a:lumMod val="60000"/>
              <a:lumOff val="40000"/>
            </a:schemeClr>
          </a:solid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3. Kết quả, ý nghĩa</a:t>
            </a:r>
            <a:endParaRPr lang="en-US" sz="28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387591" y="4218289"/>
            <a:ext cx="2791150" cy="523220"/>
          </a:xfrm>
          <a:prstGeom prst="rect">
            <a:avLst/>
          </a:prstGeom>
          <a:solidFill>
            <a:srgbClr val="FF0000"/>
          </a:solidFill>
        </p:spPr>
        <p:txBody>
          <a:bodyPr wrap="none" rtlCol="0">
            <a:spAutoFit/>
          </a:bodyPr>
          <a:lstStyle/>
          <a:p>
            <a:pPr algn="ctr"/>
            <a:r>
              <a:rPr lang="vi-VN" sz="2800" b="1" dirty="0">
                <a:latin typeface="Times New Roman" panose="02020603050405020304" pitchFamily="18" charset="0"/>
                <a:cs typeface="Times New Roman" panose="02020603050405020304" pitchFamily="18" charset="0"/>
              </a:rPr>
              <a:t>Nội dung bài học</a:t>
            </a:r>
            <a:endParaRPr lang="en-US" sz="2800" b="1" dirty="0">
              <a:latin typeface="Times New Roman" panose="02020603050405020304" pitchFamily="18" charset="0"/>
              <a:cs typeface="Times New Roman" panose="02020603050405020304" pitchFamily="18" charset="0"/>
            </a:endParaRPr>
          </a:p>
        </p:txBody>
      </p:sp>
      <p:sp>
        <p:nvSpPr>
          <p:cNvPr id="15" name="Bent Arrow 14"/>
          <p:cNvSpPr/>
          <p:nvPr/>
        </p:nvSpPr>
        <p:spPr>
          <a:xfrm>
            <a:off x="4178741" y="3134028"/>
            <a:ext cx="1917257" cy="1205303"/>
          </a:xfrm>
          <a:prstGeom prst="ben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ent Arrow 15"/>
          <p:cNvSpPr/>
          <p:nvPr/>
        </p:nvSpPr>
        <p:spPr>
          <a:xfrm flipV="1">
            <a:off x="4165597" y="4593727"/>
            <a:ext cx="1930401" cy="1224434"/>
          </a:xfrm>
          <a:prstGeom prst="ben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ight Arrow 16"/>
          <p:cNvSpPr/>
          <p:nvPr/>
        </p:nvSpPr>
        <p:spPr>
          <a:xfrm>
            <a:off x="4178741" y="4218289"/>
            <a:ext cx="1930400" cy="581891"/>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345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3479</TotalTime>
  <Words>1787</Words>
  <Application>Microsoft Office PowerPoint</Application>
  <PresentationFormat>Widescreen</PresentationFormat>
  <Paragraphs>189</Paragraphs>
  <Slides>31</Slides>
  <Notes>5</Notes>
  <HiddenSlides>0</HiddenSlides>
  <MMClips>10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Arial</vt:lpstr>
      <vt:lpstr>Calibri</vt:lpstr>
      <vt:lpstr>Calibri Light</vt:lpstr>
      <vt:lpstr>Cambria</vt:lpstr>
      <vt:lpstr>Fira Sans Extra Condensed Medium</vt:lpstr>
      <vt:lpstr>Livvic</vt:lpstr>
      <vt:lpstr>Open Sans</vt:lpstr>
      <vt:lpstr>PT Serif</vt:lpstr>
      <vt:lpstr>Roboto Condensed Light</vt:lpstr>
      <vt:lpstr>Times New Roman</vt:lpstr>
      <vt:lpstr>Office Theme</vt:lpstr>
      <vt:lpstr>Lección de Historia de España by Slidesgo</vt:lpstr>
      <vt:lpstr>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dc:creator>
  <cp:lastModifiedBy>Administrator</cp:lastModifiedBy>
  <cp:revision>66</cp:revision>
  <dcterms:created xsi:type="dcterms:W3CDTF">2023-07-09T03:22:40Z</dcterms:created>
  <dcterms:modified xsi:type="dcterms:W3CDTF">2025-04-21T06:45:53Z</dcterms:modified>
</cp:coreProperties>
</file>