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71" r:id="rId4"/>
    <p:sldId id="260" r:id="rId5"/>
    <p:sldId id="327" r:id="rId6"/>
    <p:sldId id="328" r:id="rId7"/>
    <p:sldId id="272" r:id="rId8"/>
    <p:sldId id="350" r:id="rId9"/>
    <p:sldId id="352" r:id="rId10"/>
    <p:sldId id="277" r:id="rId11"/>
    <p:sldId id="275" r:id="rId12"/>
    <p:sldId id="354" r:id="rId13"/>
    <p:sldId id="276" r:id="rId14"/>
    <p:sldId id="300" r:id="rId15"/>
    <p:sldId id="355" r:id="rId16"/>
    <p:sldId id="279" r:id="rId17"/>
    <p:sldId id="359" r:id="rId18"/>
    <p:sldId id="357" r:id="rId19"/>
    <p:sldId id="356" r:id="rId20"/>
    <p:sldId id="274" r:id="rId21"/>
    <p:sldId id="329" r:id="rId22"/>
    <p:sldId id="335" r:id="rId23"/>
  </p:sldIdLst>
  <p:sldSz cx="18288000" cy="10287000"/>
  <p:notesSz cx="6858000" cy="9144000"/>
  <p:embeddedFontLst>
    <p:embeddedFont>
      <p:font typeface="Lato" charset="0"/>
      <p:regular r:id="rId25"/>
      <p:bold r:id="rId26"/>
      <p:italic r:id="rId27"/>
      <p:boldItalic r:id="rId28"/>
    </p:embeddedFont>
    <p:embeddedFont>
      <p:font typeface="Malgun Gothic" pitchFamily="34" charset="-127"/>
      <p:regular r:id="rId29"/>
      <p:bold r:id="rId30"/>
    </p:embeddedFont>
    <p:embeddedFont>
      <p:font typeface="DM Sans SemiBold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DM Sans" charset="0"/>
      <p:regular r:id="rId40"/>
      <p:bold r:id="rId41"/>
      <p:italic r:id="rId42"/>
      <p:boldItalic r:id="rId43"/>
    </p:embeddedFont>
    <p:embeddedFont>
      <p:font typeface="Dotum" charset="-127"/>
      <p:regular r:id="rId44"/>
    </p:embeddedFont>
    <p:embeddedFont>
      <p:font typeface="Manrope" charset="0"/>
      <p:regular r:id="rId45"/>
      <p:bold r:id="rId46"/>
    </p:embeddedFont>
    <p:embeddedFont>
      <p:font typeface="Playfair Display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EDE7"/>
    <a:srgbClr val="FFFFFF"/>
    <a:srgbClr val="8F5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61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33DB-27AD-4167-986D-3FE1C83E4AB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4BD3-76FC-4BAC-AD55-0456E7FA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D4BD3-76FC-4BAC-AD55-0456E7FA53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62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87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71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69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15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243200" y="2353450"/>
            <a:ext cx="7801800" cy="44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Font typeface="DM Sans"/>
              <a:buNone/>
              <a:defRPr sz="9400"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Font typeface="Playfair Display"/>
              <a:buNone/>
              <a:defRPr sz="94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43100" y="7172100"/>
            <a:ext cx="78018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291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08000" y="4934200"/>
            <a:ext cx="9072000" cy="17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150100" y="2988748"/>
            <a:ext cx="1987800" cy="1816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608000" y="6688600"/>
            <a:ext cx="90720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866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6"/>
          <p:cNvGrpSpPr/>
          <p:nvPr/>
        </p:nvGrpSpPr>
        <p:grpSpPr>
          <a:xfrm>
            <a:off x="152381" y="2191646"/>
            <a:ext cx="18275166" cy="7326772"/>
            <a:chOff x="76190" y="1095823"/>
            <a:chExt cx="9137583" cy="3663386"/>
          </a:xfrm>
        </p:grpSpPr>
        <p:grpSp>
          <p:nvGrpSpPr>
            <p:cNvPr id="59" name="Google Shape;59;p6"/>
            <p:cNvGrpSpPr/>
            <p:nvPr/>
          </p:nvGrpSpPr>
          <p:grpSpPr>
            <a:xfrm rot="-1169873">
              <a:off x="8487513" y="4032834"/>
              <a:ext cx="638054" cy="638191"/>
              <a:chOff x="8790864" y="-1437011"/>
              <a:chExt cx="835482" cy="831392"/>
            </a:xfrm>
          </p:grpSpPr>
          <p:sp>
            <p:nvSpPr>
              <p:cNvPr id="60" name="Google Shape;60;p6"/>
              <p:cNvSpPr/>
              <p:nvPr/>
            </p:nvSpPr>
            <p:spPr>
              <a:xfrm>
                <a:off x="8790864" y="-1437011"/>
                <a:ext cx="835482" cy="831392"/>
              </a:xfrm>
              <a:custGeom>
                <a:avLst/>
                <a:gdLst/>
                <a:ahLst/>
                <a:cxnLst/>
                <a:rect l="l" t="t" r="r" b="b"/>
                <a:pathLst>
                  <a:path w="7457" h="7420" extrusionOk="0">
                    <a:moveTo>
                      <a:pt x="3138" y="0"/>
                    </a:moveTo>
                    <a:cubicBezTo>
                      <a:pt x="3087" y="0"/>
                      <a:pt x="3037" y="24"/>
                      <a:pt x="3003" y="64"/>
                    </a:cubicBezTo>
                    <a:lnTo>
                      <a:pt x="1936" y="1571"/>
                    </a:lnTo>
                    <a:cubicBezTo>
                      <a:pt x="1881" y="1648"/>
                      <a:pt x="1903" y="1747"/>
                      <a:pt x="1969" y="1791"/>
                    </a:cubicBezTo>
                    <a:lnTo>
                      <a:pt x="1991" y="1813"/>
                    </a:lnTo>
                    <a:cubicBezTo>
                      <a:pt x="2233" y="1978"/>
                      <a:pt x="2288" y="2319"/>
                      <a:pt x="2123" y="2561"/>
                    </a:cubicBezTo>
                    <a:lnTo>
                      <a:pt x="2024" y="2692"/>
                    </a:lnTo>
                    <a:cubicBezTo>
                      <a:pt x="1918" y="2839"/>
                      <a:pt x="1756" y="2917"/>
                      <a:pt x="1590" y="2917"/>
                    </a:cubicBezTo>
                    <a:cubicBezTo>
                      <a:pt x="1482" y="2917"/>
                      <a:pt x="1372" y="2883"/>
                      <a:pt x="1277" y="2813"/>
                    </a:cubicBezTo>
                    <a:lnTo>
                      <a:pt x="1255" y="2802"/>
                    </a:lnTo>
                    <a:cubicBezTo>
                      <a:pt x="1229" y="2781"/>
                      <a:pt x="1198" y="2771"/>
                      <a:pt x="1167" y="2771"/>
                    </a:cubicBezTo>
                    <a:cubicBezTo>
                      <a:pt x="1118" y="2771"/>
                      <a:pt x="1068" y="2795"/>
                      <a:pt x="1035" y="2835"/>
                    </a:cubicBezTo>
                    <a:lnTo>
                      <a:pt x="56" y="4210"/>
                    </a:lnTo>
                    <a:cubicBezTo>
                      <a:pt x="1" y="4287"/>
                      <a:pt x="23" y="4386"/>
                      <a:pt x="89" y="4441"/>
                    </a:cubicBezTo>
                    <a:lnTo>
                      <a:pt x="4235" y="7388"/>
                    </a:lnTo>
                    <a:cubicBezTo>
                      <a:pt x="4260" y="7410"/>
                      <a:pt x="4293" y="7419"/>
                      <a:pt x="4325" y="7419"/>
                    </a:cubicBezTo>
                    <a:cubicBezTo>
                      <a:pt x="4376" y="7419"/>
                      <a:pt x="4428" y="7396"/>
                      <a:pt x="4455" y="7355"/>
                    </a:cubicBezTo>
                    <a:lnTo>
                      <a:pt x="5433" y="5981"/>
                    </a:lnTo>
                    <a:cubicBezTo>
                      <a:pt x="5488" y="5904"/>
                      <a:pt x="5466" y="5805"/>
                      <a:pt x="5400" y="5761"/>
                    </a:cubicBezTo>
                    <a:cubicBezTo>
                      <a:pt x="5159" y="5585"/>
                      <a:pt x="5104" y="5244"/>
                      <a:pt x="5268" y="5002"/>
                    </a:cubicBezTo>
                    <a:lnTo>
                      <a:pt x="5367" y="4870"/>
                    </a:lnTo>
                    <a:cubicBezTo>
                      <a:pt x="5474" y="4724"/>
                      <a:pt x="5636" y="4646"/>
                      <a:pt x="5802" y="4646"/>
                    </a:cubicBezTo>
                    <a:cubicBezTo>
                      <a:pt x="5910" y="4646"/>
                      <a:pt x="6019" y="4679"/>
                      <a:pt x="6115" y="4749"/>
                    </a:cubicBezTo>
                    <a:cubicBezTo>
                      <a:pt x="6145" y="4770"/>
                      <a:pt x="6179" y="4780"/>
                      <a:pt x="6211" y="4780"/>
                    </a:cubicBezTo>
                    <a:cubicBezTo>
                      <a:pt x="6261" y="4780"/>
                      <a:pt x="6308" y="4756"/>
                      <a:pt x="6335" y="4716"/>
                    </a:cubicBezTo>
                    <a:lnTo>
                      <a:pt x="7413" y="3209"/>
                    </a:lnTo>
                    <a:cubicBezTo>
                      <a:pt x="7457" y="3132"/>
                      <a:pt x="7446" y="3033"/>
                      <a:pt x="7369" y="2989"/>
                    </a:cubicBezTo>
                    <a:lnTo>
                      <a:pt x="3234" y="31"/>
                    </a:lnTo>
                    <a:cubicBezTo>
                      <a:pt x="3204" y="10"/>
                      <a:pt x="3171" y="0"/>
                      <a:pt x="3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6"/>
              <p:cNvSpPr/>
              <p:nvPr/>
            </p:nvSpPr>
            <p:spPr>
              <a:xfrm>
                <a:off x="8936290" y="-1234544"/>
                <a:ext cx="467095" cy="519452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636" extrusionOk="0">
                    <a:moveTo>
                      <a:pt x="2561" y="0"/>
                    </a:moveTo>
                    <a:cubicBezTo>
                      <a:pt x="2472" y="0"/>
                      <a:pt x="2382" y="41"/>
                      <a:pt x="2321" y="116"/>
                    </a:cubicBezTo>
                    <a:lnTo>
                      <a:pt x="1" y="3393"/>
                    </a:lnTo>
                    <a:lnTo>
                      <a:pt x="1749" y="4636"/>
                    </a:lnTo>
                    <a:lnTo>
                      <a:pt x="4069" y="1369"/>
                    </a:lnTo>
                    <a:cubicBezTo>
                      <a:pt x="4168" y="1237"/>
                      <a:pt x="4135" y="1061"/>
                      <a:pt x="4003" y="973"/>
                    </a:cubicBezTo>
                    <a:lnTo>
                      <a:pt x="2717" y="50"/>
                    </a:lnTo>
                    <a:cubicBezTo>
                      <a:pt x="2670" y="16"/>
                      <a:pt x="2616" y="0"/>
                      <a:pt x="2561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8951079" y="-1203843"/>
                <a:ext cx="437516" cy="488751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362" extrusionOk="0">
                    <a:moveTo>
                      <a:pt x="2443" y="1"/>
                    </a:moveTo>
                    <a:cubicBezTo>
                      <a:pt x="2353" y="1"/>
                      <a:pt x="2265" y="42"/>
                      <a:pt x="2211" y="117"/>
                    </a:cubicBezTo>
                    <a:lnTo>
                      <a:pt x="0" y="3207"/>
                    </a:lnTo>
                    <a:lnTo>
                      <a:pt x="1617" y="4362"/>
                    </a:lnTo>
                    <a:lnTo>
                      <a:pt x="3816" y="1271"/>
                    </a:lnTo>
                    <a:cubicBezTo>
                      <a:pt x="3904" y="1139"/>
                      <a:pt x="3882" y="963"/>
                      <a:pt x="3750" y="875"/>
                    </a:cubicBezTo>
                    <a:lnTo>
                      <a:pt x="2607" y="51"/>
                    </a:lnTo>
                    <a:cubicBezTo>
                      <a:pt x="2556" y="17"/>
                      <a:pt x="2499" y="1"/>
                      <a:pt x="2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6"/>
              <p:cNvSpPr/>
              <p:nvPr/>
            </p:nvSpPr>
            <p:spPr>
              <a:xfrm>
                <a:off x="9203613" y="-1117567"/>
                <a:ext cx="96242" cy="8493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58" extrusionOk="0">
                    <a:moveTo>
                      <a:pt x="424" y="0"/>
                    </a:moveTo>
                    <a:cubicBezTo>
                      <a:pt x="307" y="0"/>
                      <a:pt x="195" y="55"/>
                      <a:pt x="122" y="160"/>
                    </a:cubicBezTo>
                    <a:cubicBezTo>
                      <a:pt x="1" y="325"/>
                      <a:pt x="34" y="567"/>
                      <a:pt x="210" y="688"/>
                    </a:cubicBezTo>
                    <a:cubicBezTo>
                      <a:pt x="274" y="735"/>
                      <a:pt x="349" y="757"/>
                      <a:pt x="424" y="757"/>
                    </a:cubicBezTo>
                    <a:cubicBezTo>
                      <a:pt x="544" y="757"/>
                      <a:pt x="663" y="701"/>
                      <a:pt x="738" y="600"/>
                    </a:cubicBezTo>
                    <a:cubicBezTo>
                      <a:pt x="859" y="424"/>
                      <a:pt x="815" y="193"/>
                      <a:pt x="650" y="72"/>
                    </a:cubicBezTo>
                    <a:cubicBezTo>
                      <a:pt x="580" y="24"/>
                      <a:pt x="501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p6"/>
            <p:cNvGrpSpPr/>
            <p:nvPr/>
          </p:nvGrpSpPr>
          <p:grpSpPr>
            <a:xfrm rot="-5400000">
              <a:off x="42064" y="1129949"/>
              <a:ext cx="671793" cy="603540"/>
              <a:chOff x="7624325" y="-1510778"/>
              <a:chExt cx="1080227" cy="970321"/>
            </a:xfrm>
          </p:grpSpPr>
          <p:sp>
            <p:nvSpPr>
              <p:cNvPr id="65" name="Google Shape;65;p6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6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6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6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7737114" y="-1280494"/>
                <a:ext cx="348842" cy="240303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83" extrusionOk="0">
                    <a:moveTo>
                      <a:pt x="2055" y="0"/>
                    </a:moveTo>
                    <a:cubicBezTo>
                      <a:pt x="2035" y="0"/>
                      <a:pt x="2015" y="4"/>
                      <a:pt x="1996" y="14"/>
                    </a:cubicBezTo>
                    <a:cubicBezTo>
                      <a:pt x="1336" y="344"/>
                      <a:pt x="742" y="861"/>
                      <a:pt x="137" y="1278"/>
                    </a:cubicBezTo>
                    <a:cubicBezTo>
                      <a:pt x="0" y="1370"/>
                      <a:pt x="121" y="1583"/>
                      <a:pt x="261" y="1583"/>
                    </a:cubicBezTo>
                    <a:cubicBezTo>
                      <a:pt x="289" y="1583"/>
                      <a:pt x="318" y="1574"/>
                      <a:pt x="346" y="1553"/>
                    </a:cubicBezTo>
                    <a:cubicBezTo>
                      <a:pt x="951" y="1136"/>
                      <a:pt x="1655" y="751"/>
                      <a:pt x="2194" y="245"/>
                    </a:cubicBezTo>
                    <a:cubicBezTo>
                      <a:pt x="2297" y="151"/>
                      <a:pt x="2175" y="0"/>
                      <a:pt x="2055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6"/>
              <p:cNvSpPr/>
              <p:nvPr/>
            </p:nvSpPr>
            <p:spPr>
              <a:xfrm>
                <a:off x="8202084" y="-1460835"/>
                <a:ext cx="289487" cy="94118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20" extrusionOk="0">
                    <a:moveTo>
                      <a:pt x="957" y="0"/>
                    </a:moveTo>
                    <a:cubicBezTo>
                      <a:pt x="629" y="0"/>
                      <a:pt x="299" y="116"/>
                      <a:pt x="88" y="344"/>
                    </a:cubicBezTo>
                    <a:cubicBezTo>
                      <a:pt x="1" y="431"/>
                      <a:pt x="117" y="620"/>
                      <a:pt x="236" y="620"/>
                    </a:cubicBezTo>
                    <a:cubicBezTo>
                      <a:pt x="253" y="620"/>
                      <a:pt x="269" y="616"/>
                      <a:pt x="286" y="608"/>
                    </a:cubicBezTo>
                    <a:cubicBezTo>
                      <a:pt x="472" y="509"/>
                      <a:pt x="648" y="410"/>
                      <a:pt x="857" y="388"/>
                    </a:cubicBezTo>
                    <a:cubicBezTo>
                      <a:pt x="894" y="384"/>
                      <a:pt x="929" y="382"/>
                      <a:pt x="963" y="382"/>
                    </a:cubicBezTo>
                    <a:cubicBezTo>
                      <a:pt x="1206" y="382"/>
                      <a:pt x="1396" y="480"/>
                      <a:pt x="1627" y="586"/>
                    </a:cubicBezTo>
                    <a:cubicBezTo>
                      <a:pt x="1649" y="595"/>
                      <a:pt x="1671" y="600"/>
                      <a:pt x="1692" y="600"/>
                    </a:cubicBezTo>
                    <a:cubicBezTo>
                      <a:pt x="1817" y="600"/>
                      <a:pt x="1907" y="446"/>
                      <a:pt x="1803" y="333"/>
                    </a:cubicBezTo>
                    <a:cubicBezTo>
                      <a:pt x="1597" y="110"/>
                      <a:pt x="1278" y="0"/>
                      <a:pt x="957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113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929600" y="2356600"/>
            <a:ext cx="5527800" cy="32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ubTitle" idx="1"/>
          </p:nvPr>
        </p:nvSpPr>
        <p:spPr>
          <a:xfrm>
            <a:off x="1929600" y="5547600"/>
            <a:ext cx="5527800" cy="2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>
            <a:spLocks noGrp="1"/>
          </p:cNvSpPr>
          <p:nvPr>
            <p:ph type="pic" idx="2"/>
          </p:nvPr>
        </p:nvSpPr>
        <p:spPr>
          <a:xfrm>
            <a:off x="9327600" y="1739100"/>
            <a:ext cx="6808800" cy="6808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76" name="Google Shape;76;p7"/>
          <p:cNvGrpSpPr/>
          <p:nvPr/>
        </p:nvGrpSpPr>
        <p:grpSpPr>
          <a:xfrm>
            <a:off x="15724344" y="1078988"/>
            <a:ext cx="1270608" cy="321376"/>
            <a:chOff x="10100350" y="671450"/>
            <a:chExt cx="77000" cy="19475"/>
          </a:xfrm>
        </p:grpSpPr>
        <p:sp>
          <p:nvSpPr>
            <p:cNvPr id="77" name="Google Shape;77;p7"/>
            <p:cNvSpPr/>
            <p:nvPr/>
          </p:nvSpPr>
          <p:spPr>
            <a:xfrm>
              <a:off x="10100350" y="671450"/>
              <a:ext cx="10475" cy="16250"/>
            </a:xfrm>
            <a:custGeom>
              <a:avLst/>
              <a:gdLst/>
              <a:ahLst/>
              <a:cxnLst/>
              <a:rect l="l" t="t" r="r" b="b"/>
              <a:pathLst>
                <a:path w="419" h="650" extrusionOk="0">
                  <a:moveTo>
                    <a:pt x="166" y="56"/>
                  </a:moveTo>
                  <a:cubicBezTo>
                    <a:pt x="232" y="67"/>
                    <a:pt x="265" y="100"/>
                    <a:pt x="287" y="166"/>
                  </a:cubicBezTo>
                  <a:cubicBezTo>
                    <a:pt x="287" y="199"/>
                    <a:pt x="287" y="243"/>
                    <a:pt x="265" y="276"/>
                  </a:cubicBezTo>
                  <a:lnTo>
                    <a:pt x="276" y="287"/>
                  </a:lnTo>
                  <a:cubicBezTo>
                    <a:pt x="265" y="298"/>
                    <a:pt x="254" y="320"/>
                    <a:pt x="243" y="331"/>
                  </a:cubicBezTo>
                  <a:cubicBezTo>
                    <a:pt x="221" y="342"/>
                    <a:pt x="210" y="353"/>
                    <a:pt x="188" y="353"/>
                  </a:cubicBezTo>
                  <a:cubicBezTo>
                    <a:pt x="177" y="353"/>
                    <a:pt x="177" y="353"/>
                    <a:pt x="177" y="364"/>
                  </a:cubicBezTo>
                  <a:lnTo>
                    <a:pt x="155" y="364"/>
                  </a:lnTo>
                  <a:cubicBezTo>
                    <a:pt x="155" y="309"/>
                    <a:pt x="155" y="254"/>
                    <a:pt x="155" y="210"/>
                  </a:cubicBezTo>
                  <a:cubicBezTo>
                    <a:pt x="166" y="155"/>
                    <a:pt x="166" y="100"/>
                    <a:pt x="155" y="56"/>
                  </a:cubicBezTo>
                  <a:close/>
                  <a:moveTo>
                    <a:pt x="188" y="1"/>
                  </a:moveTo>
                  <a:cubicBezTo>
                    <a:pt x="155" y="1"/>
                    <a:pt x="122" y="1"/>
                    <a:pt x="89" y="12"/>
                  </a:cubicBezTo>
                  <a:cubicBezTo>
                    <a:pt x="78" y="12"/>
                    <a:pt x="67" y="12"/>
                    <a:pt x="56" y="23"/>
                  </a:cubicBezTo>
                  <a:cubicBezTo>
                    <a:pt x="45" y="23"/>
                    <a:pt x="34" y="23"/>
                    <a:pt x="23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" y="45"/>
                    <a:pt x="1" y="56"/>
                    <a:pt x="1" y="56"/>
                  </a:cubicBezTo>
                  <a:cubicBezTo>
                    <a:pt x="1" y="67"/>
                    <a:pt x="1" y="78"/>
                    <a:pt x="1" y="78"/>
                  </a:cubicBezTo>
                  <a:cubicBezTo>
                    <a:pt x="12" y="89"/>
                    <a:pt x="23" y="89"/>
                    <a:pt x="23" y="89"/>
                  </a:cubicBezTo>
                  <a:lnTo>
                    <a:pt x="56" y="89"/>
                  </a:lnTo>
                  <a:lnTo>
                    <a:pt x="56" y="122"/>
                  </a:lnTo>
                  <a:lnTo>
                    <a:pt x="45" y="210"/>
                  </a:lnTo>
                  <a:cubicBezTo>
                    <a:pt x="45" y="232"/>
                    <a:pt x="45" y="265"/>
                    <a:pt x="45" y="298"/>
                  </a:cubicBezTo>
                  <a:cubicBezTo>
                    <a:pt x="45" y="342"/>
                    <a:pt x="45" y="386"/>
                    <a:pt x="45" y="430"/>
                  </a:cubicBezTo>
                  <a:cubicBezTo>
                    <a:pt x="45" y="474"/>
                    <a:pt x="45" y="518"/>
                    <a:pt x="45" y="562"/>
                  </a:cubicBezTo>
                  <a:cubicBezTo>
                    <a:pt x="45" y="573"/>
                    <a:pt x="45" y="584"/>
                    <a:pt x="45" y="595"/>
                  </a:cubicBezTo>
                  <a:cubicBezTo>
                    <a:pt x="56" y="606"/>
                    <a:pt x="56" y="617"/>
                    <a:pt x="56" y="617"/>
                  </a:cubicBezTo>
                  <a:cubicBezTo>
                    <a:pt x="56" y="628"/>
                    <a:pt x="56" y="639"/>
                    <a:pt x="67" y="650"/>
                  </a:cubicBezTo>
                  <a:lnTo>
                    <a:pt x="122" y="650"/>
                  </a:lnTo>
                  <a:cubicBezTo>
                    <a:pt x="133" y="650"/>
                    <a:pt x="133" y="639"/>
                    <a:pt x="144" y="639"/>
                  </a:cubicBezTo>
                  <a:cubicBezTo>
                    <a:pt x="144" y="639"/>
                    <a:pt x="155" y="628"/>
                    <a:pt x="155" y="628"/>
                  </a:cubicBezTo>
                  <a:lnTo>
                    <a:pt x="155" y="551"/>
                  </a:lnTo>
                  <a:lnTo>
                    <a:pt x="155" y="485"/>
                  </a:lnTo>
                  <a:lnTo>
                    <a:pt x="155" y="452"/>
                  </a:lnTo>
                  <a:cubicBezTo>
                    <a:pt x="155" y="452"/>
                    <a:pt x="155" y="441"/>
                    <a:pt x="155" y="430"/>
                  </a:cubicBezTo>
                  <a:cubicBezTo>
                    <a:pt x="155" y="419"/>
                    <a:pt x="166" y="419"/>
                    <a:pt x="166" y="419"/>
                  </a:cubicBezTo>
                  <a:lnTo>
                    <a:pt x="188" y="419"/>
                  </a:lnTo>
                  <a:cubicBezTo>
                    <a:pt x="199" y="419"/>
                    <a:pt x="221" y="408"/>
                    <a:pt x="232" y="408"/>
                  </a:cubicBezTo>
                  <a:cubicBezTo>
                    <a:pt x="254" y="408"/>
                    <a:pt x="265" y="397"/>
                    <a:pt x="287" y="397"/>
                  </a:cubicBezTo>
                  <a:cubicBezTo>
                    <a:pt x="309" y="386"/>
                    <a:pt x="331" y="375"/>
                    <a:pt x="342" y="364"/>
                  </a:cubicBezTo>
                  <a:cubicBezTo>
                    <a:pt x="364" y="342"/>
                    <a:pt x="375" y="331"/>
                    <a:pt x="386" y="309"/>
                  </a:cubicBezTo>
                  <a:cubicBezTo>
                    <a:pt x="397" y="298"/>
                    <a:pt x="408" y="276"/>
                    <a:pt x="408" y="254"/>
                  </a:cubicBezTo>
                  <a:cubicBezTo>
                    <a:pt x="408" y="232"/>
                    <a:pt x="408" y="210"/>
                    <a:pt x="408" y="188"/>
                  </a:cubicBezTo>
                  <a:lnTo>
                    <a:pt x="419" y="188"/>
                  </a:lnTo>
                  <a:cubicBezTo>
                    <a:pt x="397" y="111"/>
                    <a:pt x="353" y="56"/>
                    <a:pt x="287" y="23"/>
                  </a:cubicBezTo>
                  <a:cubicBezTo>
                    <a:pt x="254" y="12"/>
                    <a:pt x="221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10111625" y="685425"/>
              <a:ext cx="10750" cy="2975"/>
            </a:xfrm>
            <a:custGeom>
              <a:avLst/>
              <a:gdLst/>
              <a:ahLst/>
              <a:cxnLst/>
              <a:rect l="l" t="t" r="r" b="b"/>
              <a:pathLst>
                <a:path w="430" h="119" extrusionOk="0">
                  <a:moveTo>
                    <a:pt x="326" y="1"/>
                  </a:moveTo>
                  <a:cubicBezTo>
                    <a:pt x="307" y="1"/>
                    <a:pt x="286" y="3"/>
                    <a:pt x="264" y="3"/>
                  </a:cubicBezTo>
                  <a:cubicBezTo>
                    <a:pt x="198" y="3"/>
                    <a:pt x="133" y="14"/>
                    <a:pt x="67" y="14"/>
                  </a:cubicBezTo>
                  <a:cubicBezTo>
                    <a:pt x="1" y="14"/>
                    <a:pt x="34" y="102"/>
                    <a:pt x="89" y="113"/>
                  </a:cubicBezTo>
                  <a:lnTo>
                    <a:pt x="253" y="113"/>
                  </a:lnTo>
                  <a:cubicBezTo>
                    <a:pt x="281" y="113"/>
                    <a:pt x="311" y="118"/>
                    <a:pt x="340" y="118"/>
                  </a:cubicBezTo>
                  <a:cubicBezTo>
                    <a:pt x="369" y="118"/>
                    <a:pt x="396" y="113"/>
                    <a:pt x="418" y="91"/>
                  </a:cubicBezTo>
                  <a:cubicBezTo>
                    <a:pt x="429" y="80"/>
                    <a:pt x="429" y="47"/>
                    <a:pt x="407" y="25"/>
                  </a:cubicBezTo>
                  <a:cubicBezTo>
                    <a:pt x="381" y="5"/>
                    <a:pt x="35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10114650" y="679375"/>
              <a:ext cx="12950" cy="2875"/>
            </a:xfrm>
            <a:custGeom>
              <a:avLst/>
              <a:gdLst/>
              <a:ahLst/>
              <a:cxnLst/>
              <a:rect l="l" t="t" r="r" b="b"/>
              <a:pathLst>
                <a:path w="518" h="115" extrusionOk="0">
                  <a:moveTo>
                    <a:pt x="376" y="0"/>
                  </a:moveTo>
                  <a:cubicBezTo>
                    <a:pt x="344" y="0"/>
                    <a:pt x="314" y="3"/>
                    <a:pt x="286" y="3"/>
                  </a:cubicBezTo>
                  <a:cubicBezTo>
                    <a:pt x="209" y="14"/>
                    <a:pt x="132" y="14"/>
                    <a:pt x="55" y="14"/>
                  </a:cubicBezTo>
                  <a:cubicBezTo>
                    <a:pt x="1" y="14"/>
                    <a:pt x="22" y="102"/>
                    <a:pt x="66" y="102"/>
                  </a:cubicBezTo>
                  <a:cubicBezTo>
                    <a:pt x="132" y="113"/>
                    <a:pt x="209" y="113"/>
                    <a:pt x="275" y="113"/>
                  </a:cubicBezTo>
                  <a:cubicBezTo>
                    <a:pt x="302" y="113"/>
                    <a:pt x="332" y="115"/>
                    <a:pt x="362" y="115"/>
                  </a:cubicBezTo>
                  <a:cubicBezTo>
                    <a:pt x="407" y="115"/>
                    <a:pt x="451" y="111"/>
                    <a:pt x="484" y="91"/>
                  </a:cubicBezTo>
                  <a:cubicBezTo>
                    <a:pt x="517" y="69"/>
                    <a:pt x="495" y="25"/>
                    <a:pt x="473" y="14"/>
                  </a:cubicBezTo>
                  <a:cubicBezTo>
                    <a:pt x="440" y="3"/>
                    <a:pt x="407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10128400" y="676400"/>
              <a:ext cx="11850" cy="11900"/>
            </a:xfrm>
            <a:custGeom>
              <a:avLst/>
              <a:gdLst/>
              <a:ahLst/>
              <a:cxnLst/>
              <a:rect l="l" t="t" r="r" b="b"/>
              <a:pathLst>
                <a:path w="474" h="476" extrusionOk="0">
                  <a:moveTo>
                    <a:pt x="220" y="1"/>
                  </a:moveTo>
                  <a:cubicBezTo>
                    <a:pt x="165" y="1"/>
                    <a:pt x="110" y="45"/>
                    <a:pt x="77" y="78"/>
                  </a:cubicBezTo>
                  <a:cubicBezTo>
                    <a:pt x="50" y="106"/>
                    <a:pt x="84" y="149"/>
                    <a:pt x="115" y="149"/>
                  </a:cubicBezTo>
                  <a:cubicBezTo>
                    <a:pt x="121" y="149"/>
                    <a:pt x="127" y="147"/>
                    <a:pt x="132" y="144"/>
                  </a:cubicBezTo>
                  <a:cubicBezTo>
                    <a:pt x="146" y="130"/>
                    <a:pt x="187" y="109"/>
                    <a:pt x="211" y="109"/>
                  </a:cubicBezTo>
                  <a:cubicBezTo>
                    <a:pt x="226" y="109"/>
                    <a:pt x="233" y="118"/>
                    <a:pt x="220" y="144"/>
                  </a:cubicBezTo>
                  <a:cubicBezTo>
                    <a:pt x="198" y="188"/>
                    <a:pt x="154" y="221"/>
                    <a:pt x="121" y="243"/>
                  </a:cubicBezTo>
                  <a:cubicBezTo>
                    <a:pt x="77" y="287"/>
                    <a:pt x="0" y="342"/>
                    <a:pt x="22" y="408"/>
                  </a:cubicBezTo>
                  <a:cubicBezTo>
                    <a:pt x="44" y="463"/>
                    <a:pt x="99" y="474"/>
                    <a:pt x="143" y="474"/>
                  </a:cubicBezTo>
                  <a:cubicBezTo>
                    <a:pt x="179" y="474"/>
                    <a:pt x="217" y="475"/>
                    <a:pt x="257" y="475"/>
                  </a:cubicBezTo>
                  <a:cubicBezTo>
                    <a:pt x="316" y="475"/>
                    <a:pt x="376" y="472"/>
                    <a:pt x="429" y="452"/>
                  </a:cubicBezTo>
                  <a:cubicBezTo>
                    <a:pt x="473" y="430"/>
                    <a:pt x="451" y="364"/>
                    <a:pt x="407" y="364"/>
                  </a:cubicBezTo>
                  <a:cubicBezTo>
                    <a:pt x="363" y="353"/>
                    <a:pt x="308" y="353"/>
                    <a:pt x="253" y="353"/>
                  </a:cubicBezTo>
                  <a:cubicBezTo>
                    <a:pt x="242" y="353"/>
                    <a:pt x="198" y="364"/>
                    <a:pt x="154" y="364"/>
                  </a:cubicBezTo>
                  <a:cubicBezTo>
                    <a:pt x="198" y="320"/>
                    <a:pt x="275" y="265"/>
                    <a:pt x="286" y="243"/>
                  </a:cubicBezTo>
                  <a:cubicBezTo>
                    <a:pt x="319" y="199"/>
                    <a:pt x="341" y="144"/>
                    <a:pt x="319" y="100"/>
                  </a:cubicBezTo>
                  <a:cubicBezTo>
                    <a:pt x="308" y="45"/>
                    <a:pt x="275" y="1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0140050" y="674275"/>
              <a:ext cx="27350" cy="16175"/>
            </a:xfrm>
            <a:custGeom>
              <a:avLst/>
              <a:gdLst/>
              <a:ahLst/>
              <a:cxnLst/>
              <a:rect l="l" t="t" r="r" b="b"/>
              <a:pathLst>
                <a:path w="1094" h="647" extrusionOk="0">
                  <a:moveTo>
                    <a:pt x="1021" y="1"/>
                  </a:moveTo>
                  <a:cubicBezTo>
                    <a:pt x="1009" y="1"/>
                    <a:pt x="997" y="6"/>
                    <a:pt x="986" y="20"/>
                  </a:cubicBezTo>
                  <a:lnTo>
                    <a:pt x="975" y="20"/>
                  </a:lnTo>
                  <a:cubicBezTo>
                    <a:pt x="931" y="75"/>
                    <a:pt x="838" y="89"/>
                    <a:pt x="740" y="89"/>
                  </a:cubicBezTo>
                  <a:cubicBezTo>
                    <a:pt x="642" y="89"/>
                    <a:pt x="541" y="75"/>
                    <a:pt x="480" y="75"/>
                  </a:cubicBezTo>
                  <a:cubicBezTo>
                    <a:pt x="326" y="75"/>
                    <a:pt x="194" y="86"/>
                    <a:pt x="51" y="130"/>
                  </a:cubicBezTo>
                  <a:cubicBezTo>
                    <a:pt x="0" y="150"/>
                    <a:pt x="34" y="208"/>
                    <a:pt x="74" y="208"/>
                  </a:cubicBezTo>
                  <a:cubicBezTo>
                    <a:pt x="78" y="208"/>
                    <a:pt x="81" y="208"/>
                    <a:pt x="84" y="207"/>
                  </a:cubicBezTo>
                  <a:cubicBezTo>
                    <a:pt x="117" y="196"/>
                    <a:pt x="150" y="196"/>
                    <a:pt x="183" y="185"/>
                  </a:cubicBezTo>
                  <a:cubicBezTo>
                    <a:pt x="183" y="196"/>
                    <a:pt x="183" y="207"/>
                    <a:pt x="183" y="207"/>
                  </a:cubicBezTo>
                  <a:cubicBezTo>
                    <a:pt x="216" y="273"/>
                    <a:pt x="249" y="339"/>
                    <a:pt x="260" y="416"/>
                  </a:cubicBezTo>
                  <a:cubicBezTo>
                    <a:pt x="260" y="471"/>
                    <a:pt x="249" y="537"/>
                    <a:pt x="271" y="603"/>
                  </a:cubicBezTo>
                  <a:cubicBezTo>
                    <a:pt x="282" y="630"/>
                    <a:pt x="312" y="647"/>
                    <a:pt x="337" y="647"/>
                  </a:cubicBezTo>
                  <a:cubicBezTo>
                    <a:pt x="362" y="647"/>
                    <a:pt x="381" y="630"/>
                    <a:pt x="370" y="592"/>
                  </a:cubicBezTo>
                  <a:cubicBezTo>
                    <a:pt x="359" y="515"/>
                    <a:pt x="359" y="438"/>
                    <a:pt x="337" y="361"/>
                  </a:cubicBezTo>
                  <a:cubicBezTo>
                    <a:pt x="326" y="295"/>
                    <a:pt x="282" y="240"/>
                    <a:pt x="238" y="185"/>
                  </a:cubicBezTo>
                  <a:cubicBezTo>
                    <a:pt x="268" y="181"/>
                    <a:pt x="298" y="180"/>
                    <a:pt x="329" y="180"/>
                  </a:cubicBezTo>
                  <a:cubicBezTo>
                    <a:pt x="392" y="180"/>
                    <a:pt x="458" y="185"/>
                    <a:pt x="524" y="185"/>
                  </a:cubicBezTo>
                  <a:cubicBezTo>
                    <a:pt x="546" y="251"/>
                    <a:pt x="568" y="306"/>
                    <a:pt x="590" y="361"/>
                  </a:cubicBezTo>
                  <a:cubicBezTo>
                    <a:pt x="612" y="427"/>
                    <a:pt x="645" y="482"/>
                    <a:pt x="645" y="548"/>
                  </a:cubicBezTo>
                  <a:cubicBezTo>
                    <a:pt x="645" y="548"/>
                    <a:pt x="645" y="559"/>
                    <a:pt x="645" y="559"/>
                  </a:cubicBezTo>
                  <a:lnTo>
                    <a:pt x="645" y="570"/>
                  </a:lnTo>
                  <a:cubicBezTo>
                    <a:pt x="645" y="592"/>
                    <a:pt x="656" y="625"/>
                    <a:pt x="678" y="636"/>
                  </a:cubicBezTo>
                  <a:lnTo>
                    <a:pt x="700" y="636"/>
                  </a:lnTo>
                  <a:cubicBezTo>
                    <a:pt x="708" y="638"/>
                    <a:pt x="716" y="640"/>
                    <a:pt x="723" y="640"/>
                  </a:cubicBezTo>
                  <a:cubicBezTo>
                    <a:pt x="747" y="640"/>
                    <a:pt x="769" y="625"/>
                    <a:pt x="777" y="592"/>
                  </a:cubicBezTo>
                  <a:cubicBezTo>
                    <a:pt x="777" y="515"/>
                    <a:pt x="744" y="449"/>
                    <a:pt x="711" y="383"/>
                  </a:cubicBezTo>
                  <a:cubicBezTo>
                    <a:pt x="678" y="317"/>
                    <a:pt x="645" y="251"/>
                    <a:pt x="612" y="185"/>
                  </a:cubicBezTo>
                  <a:lnTo>
                    <a:pt x="612" y="185"/>
                  </a:lnTo>
                  <a:cubicBezTo>
                    <a:pt x="667" y="196"/>
                    <a:pt x="722" y="196"/>
                    <a:pt x="777" y="196"/>
                  </a:cubicBezTo>
                  <a:cubicBezTo>
                    <a:pt x="791" y="196"/>
                    <a:pt x="806" y="196"/>
                    <a:pt x="824" y="196"/>
                  </a:cubicBezTo>
                  <a:cubicBezTo>
                    <a:pt x="919" y="196"/>
                    <a:pt x="1057" y="188"/>
                    <a:pt x="1085" y="86"/>
                  </a:cubicBezTo>
                  <a:cubicBezTo>
                    <a:pt x="1093" y="53"/>
                    <a:pt x="1058" y="1"/>
                    <a:pt x="1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0165475" y="680275"/>
              <a:ext cx="11875" cy="10650"/>
            </a:xfrm>
            <a:custGeom>
              <a:avLst/>
              <a:gdLst/>
              <a:ahLst/>
              <a:cxnLst/>
              <a:rect l="l" t="t" r="r" b="b"/>
              <a:pathLst>
                <a:path w="475" h="426" extrusionOk="0">
                  <a:moveTo>
                    <a:pt x="216" y="109"/>
                  </a:moveTo>
                  <a:cubicBezTo>
                    <a:pt x="241" y="109"/>
                    <a:pt x="262" y="112"/>
                    <a:pt x="266" y="121"/>
                  </a:cubicBezTo>
                  <a:lnTo>
                    <a:pt x="255" y="121"/>
                  </a:lnTo>
                  <a:cubicBezTo>
                    <a:pt x="266" y="132"/>
                    <a:pt x="200" y="176"/>
                    <a:pt x="189" y="187"/>
                  </a:cubicBezTo>
                  <a:cubicBezTo>
                    <a:pt x="167" y="198"/>
                    <a:pt x="134" y="220"/>
                    <a:pt x="112" y="231"/>
                  </a:cubicBezTo>
                  <a:lnTo>
                    <a:pt x="101" y="154"/>
                  </a:lnTo>
                  <a:cubicBezTo>
                    <a:pt x="101" y="143"/>
                    <a:pt x="101" y="143"/>
                    <a:pt x="101" y="132"/>
                  </a:cubicBezTo>
                  <a:cubicBezTo>
                    <a:pt x="121" y="118"/>
                    <a:pt x="175" y="109"/>
                    <a:pt x="216" y="109"/>
                  </a:cubicBezTo>
                  <a:close/>
                  <a:moveTo>
                    <a:pt x="174" y="0"/>
                  </a:moveTo>
                  <a:cubicBezTo>
                    <a:pt x="85" y="0"/>
                    <a:pt x="0" y="32"/>
                    <a:pt x="13" y="110"/>
                  </a:cubicBezTo>
                  <a:cubicBezTo>
                    <a:pt x="13" y="121"/>
                    <a:pt x="13" y="121"/>
                    <a:pt x="24" y="132"/>
                  </a:cubicBezTo>
                  <a:cubicBezTo>
                    <a:pt x="24" y="187"/>
                    <a:pt x="24" y="231"/>
                    <a:pt x="24" y="286"/>
                  </a:cubicBezTo>
                  <a:cubicBezTo>
                    <a:pt x="24" y="341"/>
                    <a:pt x="24" y="374"/>
                    <a:pt x="57" y="418"/>
                  </a:cubicBezTo>
                  <a:cubicBezTo>
                    <a:pt x="62" y="423"/>
                    <a:pt x="71" y="426"/>
                    <a:pt x="79" y="426"/>
                  </a:cubicBezTo>
                  <a:cubicBezTo>
                    <a:pt x="87" y="426"/>
                    <a:pt x="95" y="423"/>
                    <a:pt x="101" y="418"/>
                  </a:cubicBezTo>
                  <a:cubicBezTo>
                    <a:pt x="123" y="396"/>
                    <a:pt x="134" y="385"/>
                    <a:pt x="134" y="363"/>
                  </a:cubicBezTo>
                  <a:cubicBezTo>
                    <a:pt x="189" y="363"/>
                    <a:pt x="233" y="363"/>
                    <a:pt x="288" y="374"/>
                  </a:cubicBezTo>
                  <a:cubicBezTo>
                    <a:pt x="332" y="374"/>
                    <a:pt x="369" y="388"/>
                    <a:pt x="404" y="388"/>
                  </a:cubicBezTo>
                  <a:cubicBezTo>
                    <a:pt x="413" y="388"/>
                    <a:pt x="422" y="387"/>
                    <a:pt x="431" y="385"/>
                  </a:cubicBezTo>
                  <a:cubicBezTo>
                    <a:pt x="475" y="374"/>
                    <a:pt x="464" y="308"/>
                    <a:pt x="442" y="297"/>
                  </a:cubicBezTo>
                  <a:cubicBezTo>
                    <a:pt x="398" y="264"/>
                    <a:pt x="354" y="253"/>
                    <a:pt x="299" y="253"/>
                  </a:cubicBezTo>
                  <a:cubicBezTo>
                    <a:pt x="376" y="187"/>
                    <a:pt x="409" y="110"/>
                    <a:pt x="332" y="44"/>
                  </a:cubicBezTo>
                  <a:cubicBezTo>
                    <a:pt x="300" y="16"/>
                    <a:pt x="23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13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62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3918900" y="4008120"/>
            <a:ext cx="4699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"/>
          </p:nvPr>
        </p:nvSpPr>
        <p:spPr>
          <a:xfrm>
            <a:off x="3918900" y="3138014"/>
            <a:ext cx="4699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2210700" y="3470900"/>
            <a:ext cx="1555800" cy="1552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3918900" y="7049970"/>
            <a:ext cx="4699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3918900" y="6179864"/>
            <a:ext cx="4699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 hasCustomPrompt="1"/>
          </p:nvPr>
        </p:nvSpPr>
        <p:spPr>
          <a:xfrm>
            <a:off x="2210700" y="6512550"/>
            <a:ext cx="1555800" cy="1552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11803800" y="4008120"/>
            <a:ext cx="4699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11803800" y="3138014"/>
            <a:ext cx="4699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10095600" y="3470900"/>
            <a:ext cx="1555800" cy="1552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3"/>
          </p:nvPr>
        </p:nvSpPr>
        <p:spPr>
          <a:xfrm>
            <a:off x="11803800" y="7049970"/>
            <a:ext cx="4699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11803800" y="6179864"/>
            <a:ext cx="4699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 hasCustomPrompt="1"/>
          </p:nvPr>
        </p:nvSpPr>
        <p:spPr>
          <a:xfrm>
            <a:off x="10095600" y="6512550"/>
            <a:ext cx="1555800" cy="1552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200127" y="921596"/>
            <a:ext cx="2446814" cy="8349200"/>
            <a:chOff x="-100064" y="460798"/>
            <a:chExt cx="1223407" cy="4174600"/>
          </a:xfrm>
        </p:grpSpPr>
        <p:grpSp>
          <p:nvGrpSpPr>
            <p:cNvPr id="114" name="Google Shape;114;p13"/>
            <p:cNvGrpSpPr/>
            <p:nvPr/>
          </p:nvGrpSpPr>
          <p:grpSpPr>
            <a:xfrm>
              <a:off x="493962" y="460798"/>
              <a:ext cx="372000" cy="204906"/>
              <a:chOff x="9982400" y="628400"/>
              <a:chExt cx="44300" cy="24400"/>
            </a:xfrm>
          </p:grpSpPr>
          <p:sp>
            <p:nvSpPr>
              <p:cNvPr id="115" name="Google Shape;115;p13"/>
              <p:cNvSpPr/>
              <p:nvPr/>
            </p:nvSpPr>
            <p:spPr>
              <a:xfrm>
                <a:off x="9982400" y="637100"/>
                <a:ext cx="104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8" extrusionOk="0">
                    <a:moveTo>
                      <a:pt x="56" y="0"/>
                    </a:moveTo>
                    <a:cubicBezTo>
                      <a:pt x="34" y="0"/>
                      <a:pt x="23" y="11"/>
                      <a:pt x="12" y="33"/>
                    </a:cubicBezTo>
                    <a:cubicBezTo>
                      <a:pt x="12" y="55"/>
                      <a:pt x="1" y="66"/>
                      <a:pt x="12" y="88"/>
                    </a:cubicBezTo>
                    <a:cubicBezTo>
                      <a:pt x="12" y="110"/>
                      <a:pt x="12" y="132"/>
                      <a:pt x="23" y="154"/>
                    </a:cubicBezTo>
                    <a:cubicBezTo>
                      <a:pt x="34" y="165"/>
                      <a:pt x="45" y="187"/>
                      <a:pt x="56" y="198"/>
                    </a:cubicBezTo>
                    <a:cubicBezTo>
                      <a:pt x="67" y="220"/>
                      <a:pt x="78" y="231"/>
                      <a:pt x="100" y="231"/>
                    </a:cubicBezTo>
                    <a:cubicBezTo>
                      <a:pt x="111" y="242"/>
                      <a:pt x="122" y="253"/>
                      <a:pt x="144" y="253"/>
                    </a:cubicBezTo>
                    <a:cubicBezTo>
                      <a:pt x="177" y="253"/>
                      <a:pt x="221" y="253"/>
                      <a:pt x="254" y="231"/>
                    </a:cubicBezTo>
                    <a:cubicBezTo>
                      <a:pt x="265" y="231"/>
                      <a:pt x="276" y="231"/>
                      <a:pt x="287" y="220"/>
                    </a:cubicBezTo>
                    <a:cubicBezTo>
                      <a:pt x="287" y="231"/>
                      <a:pt x="287" y="242"/>
                      <a:pt x="287" y="253"/>
                    </a:cubicBezTo>
                    <a:cubicBezTo>
                      <a:pt x="287" y="253"/>
                      <a:pt x="287" y="264"/>
                      <a:pt x="287" y="275"/>
                    </a:cubicBezTo>
                    <a:cubicBezTo>
                      <a:pt x="276" y="297"/>
                      <a:pt x="276" y="330"/>
                      <a:pt x="276" y="352"/>
                    </a:cubicBezTo>
                    <a:cubicBezTo>
                      <a:pt x="265" y="374"/>
                      <a:pt x="265" y="407"/>
                      <a:pt x="265" y="429"/>
                    </a:cubicBezTo>
                    <a:cubicBezTo>
                      <a:pt x="254" y="473"/>
                      <a:pt x="232" y="506"/>
                      <a:pt x="188" y="539"/>
                    </a:cubicBezTo>
                    <a:cubicBezTo>
                      <a:pt x="166" y="539"/>
                      <a:pt x="144" y="550"/>
                      <a:pt x="133" y="561"/>
                    </a:cubicBezTo>
                    <a:cubicBezTo>
                      <a:pt x="111" y="561"/>
                      <a:pt x="100" y="572"/>
                      <a:pt x="78" y="572"/>
                    </a:cubicBezTo>
                    <a:cubicBezTo>
                      <a:pt x="78" y="572"/>
                      <a:pt x="67" y="583"/>
                      <a:pt x="67" y="583"/>
                    </a:cubicBezTo>
                    <a:cubicBezTo>
                      <a:pt x="56" y="583"/>
                      <a:pt x="56" y="594"/>
                      <a:pt x="56" y="594"/>
                    </a:cubicBezTo>
                    <a:cubicBezTo>
                      <a:pt x="45" y="605"/>
                      <a:pt x="56" y="605"/>
                      <a:pt x="56" y="605"/>
                    </a:cubicBezTo>
                    <a:cubicBezTo>
                      <a:pt x="67" y="616"/>
                      <a:pt x="67" y="616"/>
                      <a:pt x="78" y="616"/>
                    </a:cubicBezTo>
                    <a:cubicBezTo>
                      <a:pt x="100" y="627"/>
                      <a:pt x="111" y="627"/>
                      <a:pt x="133" y="627"/>
                    </a:cubicBezTo>
                    <a:cubicBezTo>
                      <a:pt x="144" y="627"/>
                      <a:pt x="166" y="627"/>
                      <a:pt x="177" y="616"/>
                    </a:cubicBezTo>
                    <a:cubicBezTo>
                      <a:pt x="199" y="616"/>
                      <a:pt x="210" y="605"/>
                      <a:pt x="232" y="605"/>
                    </a:cubicBezTo>
                    <a:cubicBezTo>
                      <a:pt x="243" y="594"/>
                      <a:pt x="265" y="594"/>
                      <a:pt x="276" y="583"/>
                    </a:cubicBezTo>
                    <a:cubicBezTo>
                      <a:pt x="287" y="583"/>
                      <a:pt x="287" y="583"/>
                      <a:pt x="298" y="572"/>
                    </a:cubicBezTo>
                    <a:cubicBezTo>
                      <a:pt x="309" y="572"/>
                      <a:pt x="320" y="561"/>
                      <a:pt x="320" y="561"/>
                    </a:cubicBezTo>
                    <a:cubicBezTo>
                      <a:pt x="342" y="550"/>
                      <a:pt x="353" y="539"/>
                      <a:pt x="375" y="517"/>
                    </a:cubicBezTo>
                    <a:cubicBezTo>
                      <a:pt x="386" y="506"/>
                      <a:pt x="386" y="484"/>
                      <a:pt x="397" y="462"/>
                    </a:cubicBezTo>
                    <a:cubicBezTo>
                      <a:pt x="397" y="451"/>
                      <a:pt x="397" y="440"/>
                      <a:pt x="397" y="440"/>
                    </a:cubicBezTo>
                    <a:cubicBezTo>
                      <a:pt x="397" y="429"/>
                      <a:pt x="397" y="418"/>
                      <a:pt x="397" y="407"/>
                    </a:cubicBezTo>
                    <a:lnTo>
                      <a:pt x="408" y="330"/>
                    </a:lnTo>
                    <a:cubicBezTo>
                      <a:pt x="408" y="308"/>
                      <a:pt x="408" y="275"/>
                      <a:pt x="419" y="253"/>
                    </a:cubicBezTo>
                    <a:cubicBezTo>
                      <a:pt x="419" y="220"/>
                      <a:pt x="419" y="187"/>
                      <a:pt x="419" y="154"/>
                    </a:cubicBezTo>
                    <a:cubicBezTo>
                      <a:pt x="419" y="121"/>
                      <a:pt x="419" y="88"/>
                      <a:pt x="419" y="66"/>
                    </a:cubicBezTo>
                    <a:cubicBezTo>
                      <a:pt x="419" y="44"/>
                      <a:pt x="408" y="33"/>
                      <a:pt x="408" y="22"/>
                    </a:cubicBezTo>
                    <a:cubicBezTo>
                      <a:pt x="397" y="11"/>
                      <a:pt x="375" y="11"/>
                      <a:pt x="353" y="0"/>
                    </a:cubicBezTo>
                    <a:lnTo>
                      <a:pt x="320" y="0"/>
                    </a:lnTo>
                    <a:cubicBezTo>
                      <a:pt x="298" y="0"/>
                      <a:pt x="276" y="22"/>
                      <a:pt x="276" y="44"/>
                    </a:cubicBez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43" y="88"/>
                      <a:pt x="243" y="99"/>
                    </a:cubicBezTo>
                    <a:cubicBezTo>
                      <a:pt x="232" y="110"/>
                      <a:pt x="221" y="121"/>
                      <a:pt x="210" y="132"/>
                    </a:cubicBezTo>
                    <a:cubicBezTo>
                      <a:pt x="210" y="143"/>
                      <a:pt x="199" y="154"/>
                      <a:pt x="188" y="165"/>
                    </a:cubicBezTo>
                    <a:cubicBezTo>
                      <a:pt x="188" y="176"/>
                      <a:pt x="188" y="176"/>
                      <a:pt x="188" y="176"/>
                    </a:cubicBezTo>
                    <a:lnTo>
                      <a:pt x="166" y="187"/>
                    </a:lnTo>
                    <a:cubicBezTo>
                      <a:pt x="133" y="143"/>
                      <a:pt x="111" y="88"/>
                      <a:pt x="133" y="33"/>
                    </a:cubicBezTo>
                    <a:cubicBezTo>
                      <a:pt x="133" y="22"/>
                      <a:pt x="133" y="11"/>
                      <a:pt x="133" y="11"/>
                    </a:cubicBezTo>
                    <a:cubicBezTo>
                      <a:pt x="122" y="11"/>
                      <a:pt x="122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10006600" y="637100"/>
                <a:ext cx="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96" extrusionOk="0">
                    <a:moveTo>
                      <a:pt x="155" y="0"/>
                    </a:moveTo>
                    <a:cubicBezTo>
                      <a:pt x="133" y="0"/>
                      <a:pt x="111" y="0"/>
                      <a:pt x="100" y="11"/>
                    </a:cubicBezTo>
                    <a:cubicBezTo>
                      <a:pt x="89" y="22"/>
                      <a:pt x="89" y="22"/>
                      <a:pt x="89" y="33"/>
                    </a:cubicBezTo>
                    <a:cubicBezTo>
                      <a:pt x="89" y="44"/>
                      <a:pt x="100" y="55"/>
                      <a:pt x="100" y="55"/>
                    </a:cubicBezTo>
                    <a:cubicBezTo>
                      <a:pt x="100" y="66"/>
                      <a:pt x="100" y="66"/>
                      <a:pt x="111" y="77"/>
                    </a:cubicBezTo>
                    <a:lnTo>
                      <a:pt x="122" y="121"/>
                    </a:lnTo>
                    <a:cubicBezTo>
                      <a:pt x="133" y="143"/>
                      <a:pt x="144" y="154"/>
                      <a:pt x="144" y="176"/>
                    </a:cubicBezTo>
                    <a:cubicBezTo>
                      <a:pt x="155" y="176"/>
                      <a:pt x="155" y="187"/>
                      <a:pt x="155" y="187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33" y="231"/>
                      <a:pt x="122" y="253"/>
                      <a:pt x="100" y="275"/>
                    </a:cubicBezTo>
                    <a:cubicBezTo>
                      <a:pt x="78" y="308"/>
                      <a:pt x="67" y="330"/>
                      <a:pt x="45" y="352"/>
                    </a:cubicBezTo>
                    <a:cubicBezTo>
                      <a:pt x="34" y="363"/>
                      <a:pt x="34" y="374"/>
                      <a:pt x="23" y="385"/>
                    </a:cubicBezTo>
                    <a:cubicBezTo>
                      <a:pt x="23" y="385"/>
                      <a:pt x="12" y="396"/>
                      <a:pt x="12" y="407"/>
                    </a:cubicBezTo>
                    <a:cubicBezTo>
                      <a:pt x="12" y="407"/>
                      <a:pt x="1" y="418"/>
                      <a:pt x="1" y="418"/>
                    </a:cubicBezTo>
                    <a:cubicBezTo>
                      <a:pt x="1" y="429"/>
                      <a:pt x="1" y="429"/>
                      <a:pt x="1" y="440"/>
                    </a:cubicBezTo>
                    <a:cubicBezTo>
                      <a:pt x="1" y="451"/>
                      <a:pt x="12" y="451"/>
                      <a:pt x="23" y="451"/>
                    </a:cubicBezTo>
                    <a:lnTo>
                      <a:pt x="45" y="451"/>
                    </a:lnTo>
                    <a:cubicBezTo>
                      <a:pt x="56" y="451"/>
                      <a:pt x="67" y="440"/>
                      <a:pt x="78" y="429"/>
                    </a:cubicBezTo>
                    <a:cubicBezTo>
                      <a:pt x="78" y="429"/>
                      <a:pt x="78" y="418"/>
                      <a:pt x="89" y="407"/>
                    </a:cubicBezTo>
                    <a:cubicBezTo>
                      <a:pt x="89" y="407"/>
                      <a:pt x="89" y="396"/>
                      <a:pt x="100" y="385"/>
                    </a:cubicBezTo>
                    <a:cubicBezTo>
                      <a:pt x="111" y="374"/>
                      <a:pt x="122" y="363"/>
                      <a:pt x="133" y="341"/>
                    </a:cubicBezTo>
                    <a:cubicBezTo>
                      <a:pt x="144" y="330"/>
                      <a:pt x="155" y="308"/>
                      <a:pt x="166" y="297"/>
                    </a:cubicBezTo>
                    <a:cubicBezTo>
                      <a:pt x="177" y="297"/>
                      <a:pt x="177" y="286"/>
                      <a:pt x="188" y="286"/>
                    </a:cubicBezTo>
                    <a:cubicBezTo>
                      <a:pt x="188" y="286"/>
                      <a:pt x="188" y="297"/>
                      <a:pt x="188" y="297"/>
                    </a:cubicBezTo>
                    <a:lnTo>
                      <a:pt x="199" y="308"/>
                    </a:lnTo>
                    <a:cubicBezTo>
                      <a:pt x="199" y="330"/>
                      <a:pt x="210" y="363"/>
                      <a:pt x="221" y="385"/>
                    </a:cubicBezTo>
                    <a:cubicBezTo>
                      <a:pt x="232" y="407"/>
                      <a:pt x="243" y="429"/>
                      <a:pt x="254" y="451"/>
                    </a:cubicBezTo>
                    <a:cubicBezTo>
                      <a:pt x="254" y="462"/>
                      <a:pt x="254" y="462"/>
                      <a:pt x="254" y="473"/>
                    </a:cubicBezTo>
                    <a:cubicBezTo>
                      <a:pt x="254" y="473"/>
                      <a:pt x="265" y="484"/>
                      <a:pt x="265" y="484"/>
                    </a:cubicBezTo>
                    <a:cubicBezTo>
                      <a:pt x="276" y="484"/>
                      <a:pt x="276" y="484"/>
                      <a:pt x="287" y="495"/>
                    </a:cubicBezTo>
                    <a:lnTo>
                      <a:pt x="331" y="495"/>
                    </a:lnTo>
                    <a:cubicBezTo>
                      <a:pt x="342" y="484"/>
                      <a:pt x="353" y="484"/>
                      <a:pt x="353" y="484"/>
                    </a:cubicBezTo>
                    <a:cubicBezTo>
                      <a:pt x="364" y="473"/>
                      <a:pt x="364" y="473"/>
                      <a:pt x="364" y="462"/>
                    </a:cubicBezTo>
                    <a:cubicBezTo>
                      <a:pt x="364" y="451"/>
                      <a:pt x="353" y="451"/>
                      <a:pt x="353" y="451"/>
                    </a:cubicBezTo>
                    <a:cubicBezTo>
                      <a:pt x="331" y="363"/>
                      <a:pt x="298" y="275"/>
                      <a:pt x="276" y="187"/>
                    </a:cubicBezTo>
                    <a:cubicBezTo>
                      <a:pt x="276" y="187"/>
                      <a:pt x="265" y="187"/>
                      <a:pt x="265" y="176"/>
                    </a:cubicBezTo>
                    <a:lnTo>
                      <a:pt x="265" y="165"/>
                    </a:lnTo>
                    <a:cubicBezTo>
                      <a:pt x="276" y="154"/>
                      <a:pt x="287" y="143"/>
                      <a:pt x="287" y="132"/>
                    </a:cubicBezTo>
                    <a:cubicBezTo>
                      <a:pt x="298" y="121"/>
                      <a:pt x="309" y="110"/>
                      <a:pt x="320" y="88"/>
                    </a:cubicBezTo>
                    <a:cubicBezTo>
                      <a:pt x="331" y="77"/>
                      <a:pt x="342" y="66"/>
                      <a:pt x="342" y="55"/>
                    </a:cubicBezTo>
                    <a:cubicBezTo>
                      <a:pt x="353" y="44"/>
                      <a:pt x="364" y="33"/>
                      <a:pt x="375" y="22"/>
                    </a:cubicBezTo>
                    <a:cubicBezTo>
                      <a:pt x="375" y="11"/>
                      <a:pt x="364" y="11"/>
                      <a:pt x="364" y="11"/>
                    </a:cubicBezTo>
                    <a:lnTo>
                      <a:pt x="309" y="11"/>
                    </a:lnTo>
                    <a:cubicBezTo>
                      <a:pt x="298" y="11"/>
                      <a:pt x="298" y="22"/>
                      <a:pt x="298" y="22"/>
                    </a:cubicBezTo>
                    <a:lnTo>
                      <a:pt x="276" y="44"/>
                    </a:ln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54" y="77"/>
                      <a:pt x="243" y="88"/>
                    </a:cubicBezTo>
                    <a:lnTo>
                      <a:pt x="232" y="99"/>
                    </a:lnTo>
                    <a:cubicBezTo>
                      <a:pt x="232" y="88"/>
                      <a:pt x="232" y="88"/>
                      <a:pt x="232" y="88"/>
                    </a:cubicBezTo>
                    <a:cubicBezTo>
                      <a:pt x="221" y="88"/>
                      <a:pt x="221" y="88"/>
                      <a:pt x="221" y="77"/>
                    </a:cubicBezTo>
                    <a:cubicBezTo>
                      <a:pt x="221" y="77"/>
                      <a:pt x="210" y="66"/>
                      <a:pt x="210" y="55"/>
                    </a:cubicBezTo>
                    <a:cubicBezTo>
                      <a:pt x="210" y="44"/>
                      <a:pt x="199" y="44"/>
                      <a:pt x="199" y="33"/>
                    </a:cubicBezTo>
                    <a:cubicBezTo>
                      <a:pt x="188" y="22"/>
                      <a:pt x="166" y="11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9994775" y="639300"/>
                <a:ext cx="115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2" extrusionOk="0">
                    <a:moveTo>
                      <a:pt x="325" y="0"/>
                    </a:moveTo>
                    <a:cubicBezTo>
                      <a:pt x="295" y="0"/>
                      <a:pt x="265" y="6"/>
                      <a:pt x="232" y="11"/>
                    </a:cubicBezTo>
                    <a:cubicBezTo>
                      <a:pt x="177" y="22"/>
                      <a:pt x="111" y="33"/>
                      <a:pt x="45" y="44"/>
                    </a:cubicBezTo>
                    <a:cubicBezTo>
                      <a:pt x="1" y="66"/>
                      <a:pt x="23" y="143"/>
                      <a:pt x="67" y="143"/>
                    </a:cubicBezTo>
                    <a:cubicBezTo>
                      <a:pt x="100" y="149"/>
                      <a:pt x="133" y="151"/>
                      <a:pt x="166" y="151"/>
                    </a:cubicBezTo>
                    <a:cubicBezTo>
                      <a:pt x="199" y="151"/>
                      <a:pt x="232" y="149"/>
                      <a:pt x="265" y="143"/>
                    </a:cubicBezTo>
                    <a:cubicBezTo>
                      <a:pt x="287" y="143"/>
                      <a:pt x="307" y="144"/>
                      <a:pt x="327" y="144"/>
                    </a:cubicBezTo>
                    <a:cubicBezTo>
                      <a:pt x="366" y="144"/>
                      <a:pt x="400" y="140"/>
                      <a:pt x="430" y="110"/>
                    </a:cubicBezTo>
                    <a:cubicBezTo>
                      <a:pt x="463" y="88"/>
                      <a:pt x="452" y="33"/>
                      <a:pt x="419" y="22"/>
                    </a:cubicBezTo>
                    <a:cubicBezTo>
                      <a:pt x="386" y="6"/>
                      <a:pt x="35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9995600" y="644800"/>
                <a:ext cx="113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9" extrusionOk="0">
                    <a:moveTo>
                      <a:pt x="353" y="0"/>
                    </a:moveTo>
                    <a:cubicBezTo>
                      <a:pt x="254" y="0"/>
                      <a:pt x="155" y="33"/>
                      <a:pt x="67" y="44"/>
                    </a:cubicBezTo>
                    <a:cubicBezTo>
                      <a:pt x="1" y="55"/>
                      <a:pt x="34" y="132"/>
                      <a:pt x="78" y="143"/>
                    </a:cubicBezTo>
                    <a:cubicBezTo>
                      <a:pt x="127" y="143"/>
                      <a:pt x="182" y="149"/>
                      <a:pt x="236" y="149"/>
                    </a:cubicBezTo>
                    <a:cubicBezTo>
                      <a:pt x="289" y="149"/>
                      <a:pt x="342" y="143"/>
                      <a:pt x="386" y="121"/>
                    </a:cubicBezTo>
                    <a:cubicBezTo>
                      <a:pt x="452" y="88"/>
                      <a:pt x="408" y="0"/>
                      <a:pt x="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10017050" y="628400"/>
                <a:ext cx="96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94" extrusionOk="0">
                    <a:moveTo>
                      <a:pt x="146" y="0"/>
                    </a:moveTo>
                    <a:cubicBezTo>
                      <a:pt x="118" y="0"/>
                      <a:pt x="91" y="4"/>
                      <a:pt x="66" y="7"/>
                    </a:cubicBezTo>
                    <a:cubicBezTo>
                      <a:pt x="34" y="18"/>
                      <a:pt x="23" y="51"/>
                      <a:pt x="45" y="84"/>
                    </a:cubicBezTo>
                    <a:cubicBezTo>
                      <a:pt x="56" y="106"/>
                      <a:pt x="66" y="106"/>
                      <a:pt x="88" y="117"/>
                    </a:cubicBezTo>
                    <a:cubicBezTo>
                      <a:pt x="93" y="122"/>
                      <a:pt x="99" y="125"/>
                      <a:pt x="106" y="125"/>
                    </a:cubicBezTo>
                    <a:cubicBezTo>
                      <a:pt x="116" y="125"/>
                      <a:pt x="126" y="119"/>
                      <a:pt x="132" y="106"/>
                    </a:cubicBezTo>
                    <a:cubicBezTo>
                      <a:pt x="143" y="106"/>
                      <a:pt x="154" y="106"/>
                      <a:pt x="165" y="117"/>
                    </a:cubicBezTo>
                    <a:cubicBezTo>
                      <a:pt x="164" y="116"/>
                      <a:pt x="163" y="116"/>
                      <a:pt x="162" y="116"/>
                    </a:cubicBezTo>
                    <a:cubicBezTo>
                      <a:pt x="145" y="116"/>
                      <a:pt x="98" y="163"/>
                      <a:pt x="77" y="183"/>
                    </a:cubicBezTo>
                    <a:cubicBezTo>
                      <a:pt x="45" y="216"/>
                      <a:pt x="1" y="260"/>
                      <a:pt x="12" y="315"/>
                    </a:cubicBezTo>
                    <a:cubicBezTo>
                      <a:pt x="23" y="370"/>
                      <a:pt x="77" y="381"/>
                      <a:pt x="132" y="392"/>
                    </a:cubicBezTo>
                    <a:cubicBezTo>
                      <a:pt x="151" y="392"/>
                      <a:pt x="173" y="393"/>
                      <a:pt x="196" y="393"/>
                    </a:cubicBezTo>
                    <a:cubicBezTo>
                      <a:pt x="252" y="393"/>
                      <a:pt x="316" y="388"/>
                      <a:pt x="363" y="348"/>
                    </a:cubicBezTo>
                    <a:cubicBezTo>
                      <a:pt x="385" y="326"/>
                      <a:pt x="374" y="271"/>
                      <a:pt x="330" y="260"/>
                    </a:cubicBezTo>
                    <a:cubicBezTo>
                      <a:pt x="316" y="257"/>
                      <a:pt x="304" y="255"/>
                      <a:pt x="292" y="255"/>
                    </a:cubicBezTo>
                    <a:cubicBezTo>
                      <a:pt x="269" y="255"/>
                      <a:pt x="250" y="260"/>
                      <a:pt x="220" y="260"/>
                    </a:cubicBezTo>
                    <a:lnTo>
                      <a:pt x="176" y="260"/>
                    </a:lnTo>
                    <a:cubicBezTo>
                      <a:pt x="198" y="238"/>
                      <a:pt x="231" y="216"/>
                      <a:pt x="231" y="205"/>
                    </a:cubicBezTo>
                    <a:cubicBezTo>
                      <a:pt x="264" y="172"/>
                      <a:pt x="275" y="139"/>
                      <a:pt x="275" y="84"/>
                    </a:cubicBezTo>
                    <a:cubicBezTo>
                      <a:pt x="260" y="17"/>
                      <a:pt x="204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 rot="864010">
              <a:off x="15091" y="3476903"/>
              <a:ext cx="993096" cy="1051526"/>
              <a:chOff x="6195381" y="-2621175"/>
              <a:chExt cx="935514" cy="991326"/>
            </a:xfrm>
          </p:grpSpPr>
          <p:sp>
            <p:nvSpPr>
              <p:cNvPr id="121" name="Google Shape;121;p13"/>
              <p:cNvSpPr/>
              <p:nvPr/>
            </p:nvSpPr>
            <p:spPr>
              <a:xfrm>
                <a:off x="6195381" y="-2621175"/>
                <a:ext cx="935514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7318" extrusionOk="0">
                    <a:moveTo>
                      <a:pt x="2626" y="0"/>
                    </a:moveTo>
                    <a:cubicBezTo>
                      <a:pt x="2511" y="0"/>
                      <a:pt x="2394" y="42"/>
                      <a:pt x="2299" y="126"/>
                    </a:cubicBezTo>
                    <a:lnTo>
                      <a:pt x="199" y="2039"/>
                    </a:lnTo>
                    <a:cubicBezTo>
                      <a:pt x="12" y="2215"/>
                      <a:pt x="1" y="2512"/>
                      <a:pt x="177" y="2710"/>
                    </a:cubicBezTo>
                    <a:lnTo>
                      <a:pt x="13362" y="17160"/>
                    </a:lnTo>
                    <a:cubicBezTo>
                      <a:pt x="13455" y="17265"/>
                      <a:pt x="13582" y="17318"/>
                      <a:pt x="13711" y="17318"/>
                    </a:cubicBezTo>
                    <a:cubicBezTo>
                      <a:pt x="13825" y="17318"/>
                      <a:pt x="13940" y="17276"/>
                      <a:pt x="14033" y="17193"/>
                    </a:cubicBezTo>
                    <a:lnTo>
                      <a:pt x="16134" y="15280"/>
                    </a:lnTo>
                    <a:cubicBezTo>
                      <a:pt x="16321" y="15104"/>
                      <a:pt x="16343" y="14807"/>
                      <a:pt x="16167" y="14609"/>
                    </a:cubicBezTo>
                    <a:lnTo>
                      <a:pt x="2970" y="148"/>
                    </a:lnTo>
                    <a:cubicBezTo>
                      <a:pt x="2878" y="50"/>
                      <a:pt x="2753" y="0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10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6328872" y="-2576411"/>
                <a:ext cx="54781" cy="4922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860" extrusionOk="0">
                    <a:moveTo>
                      <a:pt x="476" y="0"/>
                    </a:moveTo>
                    <a:cubicBezTo>
                      <a:pt x="373" y="0"/>
                      <a:pt x="269" y="37"/>
                      <a:pt x="187" y="114"/>
                    </a:cubicBezTo>
                    <a:cubicBezTo>
                      <a:pt x="11" y="279"/>
                      <a:pt x="0" y="542"/>
                      <a:pt x="165" y="718"/>
                    </a:cubicBezTo>
                    <a:cubicBezTo>
                      <a:pt x="247" y="812"/>
                      <a:pt x="364" y="859"/>
                      <a:pt x="481" y="859"/>
                    </a:cubicBezTo>
                    <a:cubicBezTo>
                      <a:pt x="584" y="859"/>
                      <a:pt x="688" y="823"/>
                      <a:pt x="770" y="751"/>
                    </a:cubicBezTo>
                    <a:cubicBezTo>
                      <a:pt x="946" y="586"/>
                      <a:pt x="957" y="312"/>
                      <a:pt x="792" y="136"/>
                    </a:cubicBezTo>
                    <a:cubicBezTo>
                      <a:pt x="710" y="48"/>
                      <a:pt x="593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3" name="Google Shape;123;p13"/>
              <p:cNvGrpSpPr/>
              <p:nvPr/>
            </p:nvGrpSpPr>
            <p:grpSpPr>
              <a:xfrm>
                <a:off x="6224976" y="-2534681"/>
                <a:ext cx="814619" cy="878223"/>
                <a:chOff x="10015526" y="-551931"/>
                <a:chExt cx="814619" cy="878223"/>
              </a:xfrm>
            </p:grpSpPr>
            <p:sp>
              <p:nvSpPr>
                <p:cNvPr id="124" name="Google Shape;124;p13"/>
                <p:cNvSpPr/>
                <p:nvPr/>
              </p:nvSpPr>
              <p:spPr>
                <a:xfrm>
                  <a:off x="10086679" y="-551931"/>
                  <a:ext cx="743466" cy="81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14220" extrusionOk="0">
                      <a:moveTo>
                        <a:pt x="77" y="0"/>
                      </a:moveTo>
                      <a:lnTo>
                        <a:pt x="0" y="77"/>
                      </a:lnTo>
                      <a:lnTo>
                        <a:pt x="12900" y="14220"/>
                      </a:lnTo>
                      <a:lnTo>
                        <a:pt x="12988" y="14143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10015526" y="-50848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10031267" y="-49022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39" y="77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10048898" y="-471332"/>
                  <a:ext cx="3028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5" extrusionOk="0">
                      <a:moveTo>
                        <a:pt x="462" y="0"/>
                      </a:moveTo>
                      <a:lnTo>
                        <a:pt x="0" y="418"/>
                      </a:lnTo>
                      <a:lnTo>
                        <a:pt x="66" y="495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13"/>
                <p:cNvSpPr/>
                <p:nvPr/>
              </p:nvSpPr>
              <p:spPr>
                <a:xfrm>
                  <a:off x="10065899" y="-45312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10081641" y="-45999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13"/>
                <p:cNvSpPr/>
                <p:nvPr/>
              </p:nvSpPr>
              <p:spPr>
                <a:xfrm>
                  <a:off x="10098642" y="-41660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67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13"/>
                <p:cNvSpPr/>
                <p:nvPr/>
              </p:nvSpPr>
              <p:spPr>
                <a:xfrm>
                  <a:off x="10115644" y="-39834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13"/>
                <p:cNvSpPr/>
                <p:nvPr/>
              </p:nvSpPr>
              <p:spPr>
                <a:xfrm>
                  <a:off x="10132645" y="-380087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13"/>
                <p:cNvSpPr/>
                <p:nvPr/>
              </p:nvSpPr>
              <p:spPr>
                <a:xfrm>
                  <a:off x="10149016" y="-361826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13"/>
                <p:cNvSpPr/>
                <p:nvPr/>
              </p:nvSpPr>
              <p:spPr>
                <a:xfrm>
                  <a:off x="10165960" y="-36875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7" y="1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8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3"/>
                <p:cNvSpPr/>
                <p:nvPr/>
              </p:nvSpPr>
              <p:spPr>
                <a:xfrm>
                  <a:off x="10181702" y="-32530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4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3"/>
                <p:cNvSpPr/>
                <p:nvPr/>
              </p:nvSpPr>
              <p:spPr>
                <a:xfrm>
                  <a:off x="10198703" y="-30704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13"/>
                <p:cNvSpPr/>
                <p:nvPr/>
              </p:nvSpPr>
              <p:spPr>
                <a:xfrm>
                  <a:off x="10215705" y="-288155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29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13"/>
                <p:cNvSpPr/>
                <p:nvPr/>
              </p:nvSpPr>
              <p:spPr>
                <a:xfrm>
                  <a:off x="10232706" y="-26989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3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13"/>
                <p:cNvSpPr/>
                <p:nvPr/>
              </p:nvSpPr>
              <p:spPr>
                <a:xfrm>
                  <a:off x="10249707" y="-276821"/>
                  <a:ext cx="57987" cy="5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935" extrusionOk="0">
                      <a:moveTo>
                        <a:pt x="946" y="0"/>
                      </a:moveTo>
                      <a:lnTo>
                        <a:pt x="1" y="869"/>
                      </a:lnTo>
                      <a:lnTo>
                        <a:pt x="67" y="935"/>
                      </a:lnTo>
                      <a:lnTo>
                        <a:pt x="1012" y="77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13"/>
                <p:cNvSpPr/>
                <p:nvPr/>
              </p:nvSpPr>
              <p:spPr>
                <a:xfrm>
                  <a:off x="10265449" y="-23406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13"/>
                <p:cNvSpPr/>
                <p:nvPr/>
              </p:nvSpPr>
              <p:spPr>
                <a:xfrm>
                  <a:off x="10282450" y="-215170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19"/>
                      </a:lnTo>
                      <a:lnTo>
                        <a:pt x="77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13"/>
                <p:cNvSpPr/>
                <p:nvPr/>
              </p:nvSpPr>
              <p:spPr>
                <a:xfrm>
                  <a:off x="10299451" y="-196909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13"/>
                <p:cNvSpPr/>
                <p:nvPr/>
              </p:nvSpPr>
              <p:spPr>
                <a:xfrm>
                  <a:off x="10316452" y="-1786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13"/>
                <p:cNvSpPr/>
                <p:nvPr/>
              </p:nvSpPr>
              <p:spPr>
                <a:xfrm>
                  <a:off x="10332824" y="-18557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13"/>
                <p:cNvSpPr/>
                <p:nvPr/>
              </p:nvSpPr>
              <p:spPr>
                <a:xfrm>
                  <a:off x="10349195" y="-142128"/>
                  <a:ext cx="30854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496" extrusionOk="0">
                      <a:moveTo>
                        <a:pt x="473" y="1"/>
                      </a:moveTo>
                      <a:lnTo>
                        <a:pt x="0" y="418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>
                  <a:off x="10366197" y="-123867"/>
                  <a:ext cx="3085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13"/>
                <p:cNvSpPr/>
                <p:nvPr/>
              </p:nvSpPr>
              <p:spPr>
                <a:xfrm>
                  <a:off x="10382511" y="-105607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3"/>
                <p:cNvSpPr/>
                <p:nvPr/>
              </p:nvSpPr>
              <p:spPr>
                <a:xfrm>
                  <a:off x="10399512" y="-86716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66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13"/>
                <p:cNvSpPr/>
                <p:nvPr/>
              </p:nvSpPr>
              <p:spPr>
                <a:xfrm>
                  <a:off x="10416513" y="-94272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8" y="0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13"/>
                <p:cNvSpPr/>
                <p:nvPr/>
              </p:nvSpPr>
              <p:spPr>
                <a:xfrm>
                  <a:off x="10432885" y="-50825"/>
                  <a:ext cx="30281" cy="2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13"/>
                <p:cNvSpPr/>
                <p:nvPr/>
              </p:nvSpPr>
              <p:spPr>
                <a:xfrm>
                  <a:off x="10449256" y="-31935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13"/>
                <p:cNvSpPr/>
                <p:nvPr/>
              </p:nvSpPr>
              <p:spPr>
                <a:xfrm>
                  <a:off x="10466257" y="-1373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13"/>
                <p:cNvSpPr/>
                <p:nvPr/>
              </p:nvSpPr>
              <p:spPr>
                <a:xfrm>
                  <a:off x="10483259" y="4529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13"/>
                <p:cNvSpPr/>
                <p:nvPr/>
              </p:nvSpPr>
              <p:spPr>
                <a:xfrm>
                  <a:off x="10500260" y="-2397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7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13"/>
                <p:cNvSpPr/>
                <p:nvPr/>
              </p:nvSpPr>
              <p:spPr>
                <a:xfrm>
                  <a:off x="10516631" y="41050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13"/>
                <p:cNvSpPr/>
                <p:nvPr/>
              </p:nvSpPr>
              <p:spPr>
                <a:xfrm>
                  <a:off x="10533003" y="5931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30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13"/>
                <p:cNvSpPr/>
                <p:nvPr/>
              </p:nvSpPr>
              <p:spPr>
                <a:xfrm>
                  <a:off x="10549374" y="77571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1"/>
                      </a:moveTo>
                      <a:lnTo>
                        <a:pt x="0" y="429"/>
                      </a:lnTo>
                      <a:lnTo>
                        <a:pt x="77" y="50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13"/>
                <p:cNvSpPr/>
                <p:nvPr/>
              </p:nvSpPr>
              <p:spPr>
                <a:xfrm>
                  <a:off x="10567005" y="95832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13"/>
                <p:cNvSpPr/>
                <p:nvPr/>
              </p:nvSpPr>
              <p:spPr>
                <a:xfrm>
                  <a:off x="10583377" y="8890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10599691" y="13235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13"/>
                <p:cNvSpPr/>
                <p:nvPr/>
              </p:nvSpPr>
              <p:spPr>
                <a:xfrm>
                  <a:off x="10616692" y="15061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3"/>
                <p:cNvSpPr/>
                <p:nvPr/>
              </p:nvSpPr>
              <p:spPr>
                <a:xfrm>
                  <a:off x="10633064" y="16950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>
                  <a:off x="10650065" y="18776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>
                  <a:off x="10666436" y="18083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1" y="869"/>
                      </a:lnTo>
                      <a:lnTo>
                        <a:pt x="78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3"/>
                <p:cNvSpPr/>
                <p:nvPr/>
              </p:nvSpPr>
              <p:spPr>
                <a:xfrm>
                  <a:off x="10682808" y="224228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6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3"/>
                <p:cNvSpPr/>
                <p:nvPr/>
              </p:nvSpPr>
              <p:spPr>
                <a:xfrm>
                  <a:off x="10700439" y="24248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1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3"/>
                <p:cNvSpPr/>
                <p:nvPr/>
              </p:nvSpPr>
              <p:spPr>
                <a:xfrm>
                  <a:off x="10717440" y="2607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3"/>
                <p:cNvSpPr/>
                <p:nvPr/>
              </p:nvSpPr>
              <p:spPr>
                <a:xfrm>
                  <a:off x="10733812" y="27901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3"/>
                <p:cNvSpPr/>
                <p:nvPr/>
              </p:nvSpPr>
              <p:spPr>
                <a:xfrm>
                  <a:off x="10750183" y="27208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7" y="1"/>
                      </a:moveTo>
                      <a:lnTo>
                        <a:pt x="0" y="869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0" name="Google Shape;170;p13"/>
              <p:cNvSpPr/>
              <p:nvPr/>
            </p:nvSpPr>
            <p:spPr>
              <a:xfrm>
                <a:off x="6884416" y="-1990299"/>
                <a:ext cx="210767" cy="215461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764" extrusionOk="0">
                    <a:moveTo>
                      <a:pt x="203" y="1"/>
                    </a:moveTo>
                    <a:cubicBezTo>
                      <a:pt x="94" y="1"/>
                      <a:pt x="0" y="117"/>
                      <a:pt x="94" y="234"/>
                    </a:cubicBezTo>
                    <a:cubicBezTo>
                      <a:pt x="1127" y="1455"/>
                      <a:pt x="2205" y="2642"/>
                      <a:pt x="3382" y="3720"/>
                    </a:cubicBezTo>
                    <a:cubicBezTo>
                      <a:pt x="3419" y="3751"/>
                      <a:pt x="3456" y="3763"/>
                      <a:pt x="3489" y="3763"/>
                    </a:cubicBezTo>
                    <a:cubicBezTo>
                      <a:pt x="3610" y="3763"/>
                      <a:pt x="3681" y="3588"/>
                      <a:pt x="3569" y="3467"/>
                    </a:cubicBezTo>
                    <a:cubicBezTo>
                      <a:pt x="2469" y="2356"/>
                      <a:pt x="1369" y="1246"/>
                      <a:pt x="336" y="69"/>
                    </a:cubicBezTo>
                    <a:cubicBezTo>
                      <a:pt x="297" y="21"/>
                      <a:pt x="249" y="1"/>
                      <a:pt x="20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19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6668900" y="3830600"/>
            <a:ext cx="7947600" cy="17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90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title" idx="2" hasCustomPrompt="1"/>
          </p:nvPr>
        </p:nvSpPr>
        <p:spPr>
          <a:xfrm>
            <a:off x="4390200" y="4234398"/>
            <a:ext cx="1987800" cy="1816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10600"/>
            </a:lvl9pPr>
          </a:lstStyle>
          <a:p>
            <a:r>
              <a:t>xx%</a:t>
            </a:r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1"/>
          </p:nvPr>
        </p:nvSpPr>
        <p:spPr>
          <a:xfrm>
            <a:off x="6668900" y="5442500"/>
            <a:ext cx="7947600" cy="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35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8"/>
          <p:cNvGrpSpPr/>
          <p:nvPr/>
        </p:nvGrpSpPr>
        <p:grpSpPr>
          <a:xfrm>
            <a:off x="8508644" y="8972314"/>
            <a:ext cx="1270608" cy="321376"/>
            <a:chOff x="10100350" y="671450"/>
            <a:chExt cx="77000" cy="19475"/>
          </a:xfrm>
        </p:grpSpPr>
        <p:sp>
          <p:nvSpPr>
            <p:cNvPr id="241" name="Google Shape;241;p18"/>
            <p:cNvSpPr/>
            <p:nvPr/>
          </p:nvSpPr>
          <p:spPr>
            <a:xfrm>
              <a:off x="10100350" y="671450"/>
              <a:ext cx="10475" cy="16250"/>
            </a:xfrm>
            <a:custGeom>
              <a:avLst/>
              <a:gdLst/>
              <a:ahLst/>
              <a:cxnLst/>
              <a:rect l="l" t="t" r="r" b="b"/>
              <a:pathLst>
                <a:path w="419" h="650" extrusionOk="0">
                  <a:moveTo>
                    <a:pt x="166" y="56"/>
                  </a:moveTo>
                  <a:cubicBezTo>
                    <a:pt x="232" y="67"/>
                    <a:pt x="265" y="100"/>
                    <a:pt x="287" y="166"/>
                  </a:cubicBezTo>
                  <a:cubicBezTo>
                    <a:pt x="287" y="199"/>
                    <a:pt x="287" y="243"/>
                    <a:pt x="265" y="276"/>
                  </a:cubicBezTo>
                  <a:lnTo>
                    <a:pt x="276" y="287"/>
                  </a:lnTo>
                  <a:cubicBezTo>
                    <a:pt x="265" y="298"/>
                    <a:pt x="254" y="320"/>
                    <a:pt x="243" y="331"/>
                  </a:cubicBezTo>
                  <a:cubicBezTo>
                    <a:pt x="221" y="342"/>
                    <a:pt x="210" y="353"/>
                    <a:pt x="188" y="353"/>
                  </a:cubicBezTo>
                  <a:cubicBezTo>
                    <a:pt x="177" y="353"/>
                    <a:pt x="177" y="353"/>
                    <a:pt x="177" y="364"/>
                  </a:cubicBezTo>
                  <a:lnTo>
                    <a:pt x="155" y="364"/>
                  </a:lnTo>
                  <a:cubicBezTo>
                    <a:pt x="155" y="309"/>
                    <a:pt x="155" y="254"/>
                    <a:pt x="155" y="210"/>
                  </a:cubicBezTo>
                  <a:cubicBezTo>
                    <a:pt x="166" y="155"/>
                    <a:pt x="166" y="100"/>
                    <a:pt x="155" y="56"/>
                  </a:cubicBezTo>
                  <a:close/>
                  <a:moveTo>
                    <a:pt x="188" y="1"/>
                  </a:moveTo>
                  <a:cubicBezTo>
                    <a:pt x="155" y="1"/>
                    <a:pt x="122" y="1"/>
                    <a:pt x="89" y="12"/>
                  </a:cubicBezTo>
                  <a:cubicBezTo>
                    <a:pt x="78" y="12"/>
                    <a:pt x="67" y="12"/>
                    <a:pt x="56" y="23"/>
                  </a:cubicBezTo>
                  <a:cubicBezTo>
                    <a:pt x="45" y="23"/>
                    <a:pt x="34" y="23"/>
                    <a:pt x="23" y="3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" y="45"/>
                    <a:pt x="1" y="56"/>
                    <a:pt x="1" y="56"/>
                  </a:cubicBezTo>
                  <a:cubicBezTo>
                    <a:pt x="1" y="67"/>
                    <a:pt x="1" y="78"/>
                    <a:pt x="1" y="78"/>
                  </a:cubicBezTo>
                  <a:cubicBezTo>
                    <a:pt x="12" y="89"/>
                    <a:pt x="23" y="89"/>
                    <a:pt x="23" y="89"/>
                  </a:cubicBezTo>
                  <a:lnTo>
                    <a:pt x="56" y="89"/>
                  </a:lnTo>
                  <a:lnTo>
                    <a:pt x="56" y="122"/>
                  </a:lnTo>
                  <a:lnTo>
                    <a:pt x="45" y="210"/>
                  </a:lnTo>
                  <a:cubicBezTo>
                    <a:pt x="45" y="232"/>
                    <a:pt x="45" y="265"/>
                    <a:pt x="45" y="298"/>
                  </a:cubicBezTo>
                  <a:cubicBezTo>
                    <a:pt x="45" y="342"/>
                    <a:pt x="45" y="386"/>
                    <a:pt x="45" y="430"/>
                  </a:cubicBezTo>
                  <a:cubicBezTo>
                    <a:pt x="45" y="474"/>
                    <a:pt x="45" y="518"/>
                    <a:pt x="45" y="562"/>
                  </a:cubicBezTo>
                  <a:cubicBezTo>
                    <a:pt x="45" y="573"/>
                    <a:pt x="45" y="584"/>
                    <a:pt x="45" y="595"/>
                  </a:cubicBezTo>
                  <a:cubicBezTo>
                    <a:pt x="56" y="606"/>
                    <a:pt x="56" y="617"/>
                    <a:pt x="56" y="617"/>
                  </a:cubicBezTo>
                  <a:cubicBezTo>
                    <a:pt x="56" y="628"/>
                    <a:pt x="56" y="639"/>
                    <a:pt x="67" y="650"/>
                  </a:cubicBezTo>
                  <a:lnTo>
                    <a:pt x="122" y="650"/>
                  </a:lnTo>
                  <a:cubicBezTo>
                    <a:pt x="133" y="650"/>
                    <a:pt x="133" y="639"/>
                    <a:pt x="144" y="639"/>
                  </a:cubicBezTo>
                  <a:cubicBezTo>
                    <a:pt x="144" y="639"/>
                    <a:pt x="155" y="628"/>
                    <a:pt x="155" y="628"/>
                  </a:cubicBezTo>
                  <a:lnTo>
                    <a:pt x="155" y="551"/>
                  </a:lnTo>
                  <a:lnTo>
                    <a:pt x="155" y="485"/>
                  </a:lnTo>
                  <a:lnTo>
                    <a:pt x="155" y="452"/>
                  </a:lnTo>
                  <a:cubicBezTo>
                    <a:pt x="155" y="452"/>
                    <a:pt x="155" y="441"/>
                    <a:pt x="155" y="430"/>
                  </a:cubicBezTo>
                  <a:cubicBezTo>
                    <a:pt x="155" y="419"/>
                    <a:pt x="166" y="419"/>
                    <a:pt x="166" y="419"/>
                  </a:cubicBezTo>
                  <a:lnTo>
                    <a:pt x="188" y="419"/>
                  </a:lnTo>
                  <a:cubicBezTo>
                    <a:pt x="199" y="419"/>
                    <a:pt x="221" y="408"/>
                    <a:pt x="232" y="408"/>
                  </a:cubicBezTo>
                  <a:cubicBezTo>
                    <a:pt x="254" y="408"/>
                    <a:pt x="265" y="397"/>
                    <a:pt x="287" y="397"/>
                  </a:cubicBezTo>
                  <a:cubicBezTo>
                    <a:pt x="309" y="386"/>
                    <a:pt x="331" y="375"/>
                    <a:pt x="342" y="364"/>
                  </a:cubicBezTo>
                  <a:cubicBezTo>
                    <a:pt x="364" y="342"/>
                    <a:pt x="375" y="331"/>
                    <a:pt x="386" y="309"/>
                  </a:cubicBezTo>
                  <a:cubicBezTo>
                    <a:pt x="397" y="298"/>
                    <a:pt x="408" y="276"/>
                    <a:pt x="408" y="254"/>
                  </a:cubicBezTo>
                  <a:cubicBezTo>
                    <a:pt x="408" y="232"/>
                    <a:pt x="408" y="210"/>
                    <a:pt x="408" y="188"/>
                  </a:cubicBezTo>
                  <a:lnTo>
                    <a:pt x="419" y="188"/>
                  </a:lnTo>
                  <a:cubicBezTo>
                    <a:pt x="397" y="111"/>
                    <a:pt x="353" y="56"/>
                    <a:pt x="287" y="23"/>
                  </a:cubicBezTo>
                  <a:cubicBezTo>
                    <a:pt x="254" y="12"/>
                    <a:pt x="221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10111625" y="685425"/>
              <a:ext cx="10750" cy="2975"/>
            </a:xfrm>
            <a:custGeom>
              <a:avLst/>
              <a:gdLst/>
              <a:ahLst/>
              <a:cxnLst/>
              <a:rect l="l" t="t" r="r" b="b"/>
              <a:pathLst>
                <a:path w="430" h="119" extrusionOk="0">
                  <a:moveTo>
                    <a:pt x="326" y="1"/>
                  </a:moveTo>
                  <a:cubicBezTo>
                    <a:pt x="307" y="1"/>
                    <a:pt x="286" y="3"/>
                    <a:pt x="264" y="3"/>
                  </a:cubicBezTo>
                  <a:cubicBezTo>
                    <a:pt x="198" y="3"/>
                    <a:pt x="133" y="14"/>
                    <a:pt x="67" y="14"/>
                  </a:cubicBezTo>
                  <a:cubicBezTo>
                    <a:pt x="1" y="14"/>
                    <a:pt x="34" y="102"/>
                    <a:pt x="89" y="113"/>
                  </a:cubicBezTo>
                  <a:lnTo>
                    <a:pt x="253" y="113"/>
                  </a:lnTo>
                  <a:cubicBezTo>
                    <a:pt x="281" y="113"/>
                    <a:pt x="311" y="118"/>
                    <a:pt x="340" y="118"/>
                  </a:cubicBezTo>
                  <a:cubicBezTo>
                    <a:pt x="369" y="118"/>
                    <a:pt x="396" y="113"/>
                    <a:pt x="418" y="91"/>
                  </a:cubicBezTo>
                  <a:cubicBezTo>
                    <a:pt x="429" y="80"/>
                    <a:pt x="429" y="47"/>
                    <a:pt x="407" y="25"/>
                  </a:cubicBezTo>
                  <a:cubicBezTo>
                    <a:pt x="381" y="5"/>
                    <a:pt x="355" y="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10114650" y="679375"/>
              <a:ext cx="12950" cy="2875"/>
            </a:xfrm>
            <a:custGeom>
              <a:avLst/>
              <a:gdLst/>
              <a:ahLst/>
              <a:cxnLst/>
              <a:rect l="l" t="t" r="r" b="b"/>
              <a:pathLst>
                <a:path w="518" h="115" extrusionOk="0">
                  <a:moveTo>
                    <a:pt x="376" y="0"/>
                  </a:moveTo>
                  <a:cubicBezTo>
                    <a:pt x="344" y="0"/>
                    <a:pt x="314" y="3"/>
                    <a:pt x="286" y="3"/>
                  </a:cubicBezTo>
                  <a:cubicBezTo>
                    <a:pt x="209" y="14"/>
                    <a:pt x="132" y="14"/>
                    <a:pt x="55" y="14"/>
                  </a:cubicBezTo>
                  <a:cubicBezTo>
                    <a:pt x="1" y="14"/>
                    <a:pt x="22" y="102"/>
                    <a:pt x="66" y="102"/>
                  </a:cubicBezTo>
                  <a:cubicBezTo>
                    <a:pt x="132" y="113"/>
                    <a:pt x="209" y="113"/>
                    <a:pt x="275" y="113"/>
                  </a:cubicBezTo>
                  <a:cubicBezTo>
                    <a:pt x="302" y="113"/>
                    <a:pt x="332" y="115"/>
                    <a:pt x="362" y="115"/>
                  </a:cubicBezTo>
                  <a:cubicBezTo>
                    <a:pt x="407" y="115"/>
                    <a:pt x="451" y="111"/>
                    <a:pt x="484" y="91"/>
                  </a:cubicBezTo>
                  <a:cubicBezTo>
                    <a:pt x="517" y="69"/>
                    <a:pt x="495" y="25"/>
                    <a:pt x="473" y="14"/>
                  </a:cubicBezTo>
                  <a:cubicBezTo>
                    <a:pt x="440" y="3"/>
                    <a:pt x="407" y="0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10128400" y="676400"/>
              <a:ext cx="11850" cy="11900"/>
            </a:xfrm>
            <a:custGeom>
              <a:avLst/>
              <a:gdLst/>
              <a:ahLst/>
              <a:cxnLst/>
              <a:rect l="l" t="t" r="r" b="b"/>
              <a:pathLst>
                <a:path w="474" h="476" extrusionOk="0">
                  <a:moveTo>
                    <a:pt x="220" y="1"/>
                  </a:moveTo>
                  <a:cubicBezTo>
                    <a:pt x="165" y="1"/>
                    <a:pt x="110" y="45"/>
                    <a:pt x="77" y="78"/>
                  </a:cubicBezTo>
                  <a:cubicBezTo>
                    <a:pt x="50" y="106"/>
                    <a:pt x="84" y="149"/>
                    <a:pt x="115" y="149"/>
                  </a:cubicBezTo>
                  <a:cubicBezTo>
                    <a:pt x="121" y="149"/>
                    <a:pt x="127" y="147"/>
                    <a:pt x="132" y="144"/>
                  </a:cubicBezTo>
                  <a:cubicBezTo>
                    <a:pt x="146" y="130"/>
                    <a:pt x="187" y="109"/>
                    <a:pt x="211" y="109"/>
                  </a:cubicBezTo>
                  <a:cubicBezTo>
                    <a:pt x="226" y="109"/>
                    <a:pt x="233" y="118"/>
                    <a:pt x="220" y="144"/>
                  </a:cubicBezTo>
                  <a:cubicBezTo>
                    <a:pt x="198" y="188"/>
                    <a:pt x="154" y="221"/>
                    <a:pt x="121" y="243"/>
                  </a:cubicBezTo>
                  <a:cubicBezTo>
                    <a:pt x="77" y="287"/>
                    <a:pt x="0" y="342"/>
                    <a:pt x="22" y="408"/>
                  </a:cubicBezTo>
                  <a:cubicBezTo>
                    <a:pt x="44" y="463"/>
                    <a:pt x="99" y="474"/>
                    <a:pt x="143" y="474"/>
                  </a:cubicBezTo>
                  <a:cubicBezTo>
                    <a:pt x="179" y="474"/>
                    <a:pt x="217" y="475"/>
                    <a:pt x="257" y="475"/>
                  </a:cubicBezTo>
                  <a:cubicBezTo>
                    <a:pt x="316" y="475"/>
                    <a:pt x="376" y="472"/>
                    <a:pt x="429" y="452"/>
                  </a:cubicBezTo>
                  <a:cubicBezTo>
                    <a:pt x="473" y="430"/>
                    <a:pt x="451" y="364"/>
                    <a:pt x="407" y="364"/>
                  </a:cubicBezTo>
                  <a:cubicBezTo>
                    <a:pt x="363" y="353"/>
                    <a:pt x="308" y="353"/>
                    <a:pt x="253" y="353"/>
                  </a:cubicBezTo>
                  <a:cubicBezTo>
                    <a:pt x="242" y="353"/>
                    <a:pt x="198" y="364"/>
                    <a:pt x="154" y="364"/>
                  </a:cubicBezTo>
                  <a:cubicBezTo>
                    <a:pt x="198" y="320"/>
                    <a:pt x="275" y="265"/>
                    <a:pt x="286" y="243"/>
                  </a:cubicBezTo>
                  <a:cubicBezTo>
                    <a:pt x="319" y="199"/>
                    <a:pt x="341" y="144"/>
                    <a:pt x="319" y="100"/>
                  </a:cubicBezTo>
                  <a:cubicBezTo>
                    <a:pt x="308" y="45"/>
                    <a:pt x="275" y="12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10140050" y="674275"/>
              <a:ext cx="27350" cy="16175"/>
            </a:xfrm>
            <a:custGeom>
              <a:avLst/>
              <a:gdLst/>
              <a:ahLst/>
              <a:cxnLst/>
              <a:rect l="l" t="t" r="r" b="b"/>
              <a:pathLst>
                <a:path w="1094" h="647" extrusionOk="0">
                  <a:moveTo>
                    <a:pt x="1021" y="1"/>
                  </a:moveTo>
                  <a:cubicBezTo>
                    <a:pt x="1009" y="1"/>
                    <a:pt x="997" y="6"/>
                    <a:pt x="986" y="20"/>
                  </a:cubicBezTo>
                  <a:lnTo>
                    <a:pt x="975" y="20"/>
                  </a:lnTo>
                  <a:cubicBezTo>
                    <a:pt x="931" y="75"/>
                    <a:pt x="838" y="89"/>
                    <a:pt x="740" y="89"/>
                  </a:cubicBezTo>
                  <a:cubicBezTo>
                    <a:pt x="642" y="89"/>
                    <a:pt x="541" y="75"/>
                    <a:pt x="480" y="75"/>
                  </a:cubicBezTo>
                  <a:cubicBezTo>
                    <a:pt x="326" y="75"/>
                    <a:pt x="194" y="86"/>
                    <a:pt x="51" y="130"/>
                  </a:cubicBezTo>
                  <a:cubicBezTo>
                    <a:pt x="0" y="150"/>
                    <a:pt x="34" y="208"/>
                    <a:pt x="74" y="208"/>
                  </a:cubicBezTo>
                  <a:cubicBezTo>
                    <a:pt x="78" y="208"/>
                    <a:pt x="81" y="208"/>
                    <a:pt x="84" y="207"/>
                  </a:cubicBezTo>
                  <a:cubicBezTo>
                    <a:pt x="117" y="196"/>
                    <a:pt x="150" y="196"/>
                    <a:pt x="183" y="185"/>
                  </a:cubicBezTo>
                  <a:cubicBezTo>
                    <a:pt x="183" y="196"/>
                    <a:pt x="183" y="207"/>
                    <a:pt x="183" y="207"/>
                  </a:cubicBezTo>
                  <a:cubicBezTo>
                    <a:pt x="216" y="273"/>
                    <a:pt x="249" y="339"/>
                    <a:pt x="260" y="416"/>
                  </a:cubicBezTo>
                  <a:cubicBezTo>
                    <a:pt x="260" y="471"/>
                    <a:pt x="249" y="537"/>
                    <a:pt x="271" y="603"/>
                  </a:cubicBezTo>
                  <a:cubicBezTo>
                    <a:pt x="282" y="630"/>
                    <a:pt x="312" y="647"/>
                    <a:pt x="337" y="647"/>
                  </a:cubicBezTo>
                  <a:cubicBezTo>
                    <a:pt x="362" y="647"/>
                    <a:pt x="381" y="630"/>
                    <a:pt x="370" y="592"/>
                  </a:cubicBezTo>
                  <a:cubicBezTo>
                    <a:pt x="359" y="515"/>
                    <a:pt x="359" y="438"/>
                    <a:pt x="337" y="361"/>
                  </a:cubicBezTo>
                  <a:cubicBezTo>
                    <a:pt x="326" y="295"/>
                    <a:pt x="282" y="240"/>
                    <a:pt x="238" y="185"/>
                  </a:cubicBezTo>
                  <a:cubicBezTo>
                    <a:pt x="268" y="181"/>
                    <a:pt x="298" y="180"/>
                    <a:pt x="329" y="180"/>
                  </a:cubicBezTo>
                  <a:cubicBezTo>
                    <a:pt x="392" y="180"/>
                    <a:pt x="458" y="185"/>
                    <a:pt x="524" y="185"/>
                  </a:cubicBezTo>
                  <a:cubicBezTo>
                    <a:pt x="546" y="251"/>
                    <a:pt x="568" y="306"/>
                    <a:pt x="590" y="361"/>
                  </a:cubicBezTo>
                  <a:cubicBezTo>
                    <a:pt x="612" y="427"/>
                    <a:pt x="645" y="482"/>
                    <a:pt x="645" y="548"/>
                  </a:cubicBezTo>
                  <a:cubicBezTo>
                    <a:pt x="645" y="548"/>
                    <a:pt x="645" y="559"/>
                    <a:pt x="645" y="559"/>
                  </a:cubicBezTo>
                  <a:lnTo>
                    <a:pt x="645" y="570"/>
                  </a:lnTo>
                  <a:cubicBezTo>
                    <a:pt x="645" y="592"/>
                    <a:pt x="656" y="625"/>
                    <a:pt x="678" y="636"/>
                  </a:cubicBezTo>
                  <a:lnTo>
                    <a:pt x="700" y="636"/>
                  </a:lnTo>
                  <a:cubicBezTo>
                    <a:pt x="708" y="638"/>
                    <a:pt x="716" y="640"/>
                    <a:pt x="723" y="640"/>
                  </a:cubicBezTo>
                  <a:cubicBezTo>
                    <a:pt x="747" y="640"/>
                    <a:pt x="769" y="625"/>
                    <a:pt x="777" y="592"/>
                  </a:cubicBezTo>
                  <a:cubicBezTo>
                    <a:pt x="777" y="515"/>
                    <a:pt x="744" y="449"/>
                    <a:pt x="711" y="383"/>
                  </a:cubicBezTo>
                  <a:cubicBezTo>
                    <a:pt x="678" y="317"/>
                    <a:pt x="645" y="251"/>
                    <a:pt x="612" y="185"/>
                  </a:cubicBezTo>
                  <a:lnTo>
                    <a:pt x="612" y="185"/>
                  </a:lnTo>
                  <a:cubicBezTo>
                    <a:pt x="667" y="196"/>
                    <a:pt x="722" y="196"/>
                    <a:pt x="777" y="196"/>
                  </a:cubicBezTo>
                  <a:cubicBezTo>
                    <a:pt x="791" y="196"/>
                    <a:pt x="806" y="196"/>
                    <a:pt x="824" y="196"/>
                  </a:cubicBezTo>
                  <a:cubicBezTo>
                    <a:pt x="919" y="196"/>
                    <a:pt x="1057" y="188"/>
                    <a:pt x="1085" y="86"/>
                  </a:cubicBezTo>
                  <a:cubicBezTo>
                    <a:pt x="1093" y="53"/>
                    <a:pt x="1058" y="1"/>
                    <a:pt x="1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10165475" y="680275"/>
              <a:ext cx="11875" cy="10650"/>
            </a:xfrm>
            <a:custGeom>
              <a:avLst/>
              <a:gdLst/>
              <a:ahLst/>
              <a:cxnLst/>
              <a:rect l="l" t="t" r="r" b="b"/>
              <a:pathLst>
                <a:path w="475" h="426" extrusionOk="0">
                  <a:moveTo>
                    <a:pt x="216" y="109"/>
                  </a:moveTo>
                  <a:cubicBezTo>
                    <a:pt x="241" y="109"/>
                    <a:pt x="262" y="112"/>
                    <a:pt x="266" y="121"/>
                  </a:cubicBezTo>
                  <a:lnTo>
                    <a:pt x="255" y="121"/>
                  </a:lnTo>
                  <a:cubicBezTo>
                    <a:pt x="266" y="132"/>
                    <a:pt x="200" y="176"/>
                    <a:pt x="189" y="187"/>
                  </a:cubicBezTo>
                  <a:cubicBezTo>
                    <a:pt x="167" y="198"/>
                    <a:pt x="134" y="220"/>
                    <a:pt x="112" y="231"/>
                  </a:cubicBezTo>
                  <a:lnTo>
                    <a:pt x="101" y="154"/>
                  </a:lnTo>
                  <a:cubicBezTo>
                    <a:pt x="101" y="143"/>
                    <a:pt x="101" y="143"/>
                    <a:pt x="101" y="132"/>
                  </a:cubicBezTo>
                  <a:cubicBezTo>
                    <a:pt x="121" y="118"/>
                    <a:pt x="175" y="109"/>
                    <a:pt x="216" y="109"/>
                  </a:cubicBezTo>
                  <a:close/>
                  <a:moveTo>
                    <a:pt x="174" y="0"/>
                  </a:moveTo>
                  <a:cubicBezTo>
                    <a:pt x="85" y="0"/>
                    <a:pt x="0" y="32"/>
                    <a:pt x="13" y="110"/>
                  </a:cubicBezTo>
                  <a:cubicBezTo>
                    <a:pt x="13" y="121"/>
                    <a:pt x="13" y="121"/>
                    <a:pt x="24" y="132"/>
                  </a:cubicBezTo>
                  <a:cubicBezTo>
                    <a:pt x="24" y="187"/>
                    <a:pt x="24" y="231"/>
                    <a:pt x="24" y="286"/>
                  </a:cubicBezTo>
                  <a:cubicBezTo>
                    <a:pt x="24" y="341"/>
                    <a:pt x="24" y="374"/>
                    <a:pt x="57" y="418"/>
                  </a:cubicBezTo>
                  <a:cubicBezTo>
                    <a:pt x="62" y="423"/>
                    <a:pt x="71" y="426"/>
                    <a:pt x="79" y="426"/>
                  </a:cubicBezTo>
                  <a:cubicBezTo>
                    <a:pt x="87" y="426"/>
                    <a:pt x="95" y="423"/>
                    <a:pt x="101" y="418"/>
                  </a:cubicBezTo>
                  <a:cubicBezTo>
                    <a:pt x="123" y="396"/>
                    <a:pt x="134" y="385"/>
                    <a:pt x="134" y="363"/>
                  </a:cubicBezTo>
                  <a:cubicBezTo>
                    <a:pt x="189" y="363"/>
                    <a:pt x="233" y="363"/>
                    <a:pt x="288" y="374"/>
                  </a:cubicBezTo>
                  <a:cubicBezTo>
                    <a:pt x="332" y="374"/>
                    <a:pt x="369" y="388"/>
                    <a:pt x="404" y="388"/>
                  </a:cubicBezTo>
                  <a:cubicBezTo>
                    <a:pt x="413" y="388"/>
                    <a:pt x="422" y="387"/>
                    <a:pt x="431" y="385"/>
                  </a:cubicBezTo>
                  <a:cubicBezTo>
                    <a:pt x="475" y="374"/>
                    <a:pt x="464" y="308"/>
                    <a:pt x="442" y="297"/>
                  </a:cubicBezTo>
                  <a:cubicBezTo>
                    <a:pt x="398" y="264"/>
                    <a:pt x="354" y="253"/>
                    <a:pt x="299" y="253"/>
                  </a:cubicBezTo>
                  <a:cubicBezTo>
                    <a:pt x="376" y="187"/>
                    <a:pt x="409" y="110"/>
                    <a:pt x="332" y="44"/>
                  </a:cubicBezTo>
                  <a:cubicBezTo>
                    <a:pt x="300" y="16"/>
                    <a:pt x="23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18"/>
          <p:cNvGrpSpPr/>
          <p:nvPr/>
        </p:nvGrpSpPr>
        <p:grpSpPr>
          <a:xfrm>
            <a:off x="256604" y="1631567"/>
            <a:ext cx="17460532" cy="4731110"/>
            <a:chOff x="128302" y="815783"/>
            <a:chExt cx="8730266" cy="2365555"/>
          </a:xfrm>
        </p:grpSpPr>
        <p:grpSp>
          <p:nvGrpSpPr>
            <p:cNvPr id="248" name="Google Shape;248;p18"/>
            <p:cNvGrpSpPr/>
            <p:nvPr/>
          </p:nvGrpSpPr>
          <p:grpSpPr>
            <a:xfrm rot="5400000" flipH="1">
              <a:off x="8217196" y="1123410"/>
              <a:ext cx="949000" cy="333745"/>
              <a:chOff x="10418321" y="-3066640"/>
              <a:chExt cx="949000" cy="333745"/>
            </a:xfrm>
          </p:grpSpPr>
          <p:sp>
            <p:nvSpPr>
              <p:cNvPr id="249" name="Google Shape;249;p18"/>
              <p:cNvSpPr/>
              <p:nvPr/>
            </p:nvSpPr>
            <p:spPr>
              <a:xfrm>
                <a:off x="10418321" y="-3066640"/>
                <a:ext cx="640287" cy="255442"/>
              </a:xfrm>
              <a:custGeom>
                <a:avLst/>
                <a:gdLst/>
                <a:ahLst/>
                <a:cxnLst/>
                <a:rect l="l" t="t" r="r" b="b"/>
                <a:pathLst>
                  <a:path w="10856" h="4331" extrusionOk="0">
                    <a:moveTo>
                      <a:pt x="1024" y="0"/>
                    </a:moveTo>
                    <a:cubicBezTo>
                      <a:pt x="648" y="0"/>
                      <a:pt x="307" y="266"/>
                      <a:pt x="221" y="647"/>
                    </a:cubicBezTo>
                    <a:lnTo>
                      <a:pt x="100" y="1175"/>
                    </a:lnTo>
                    <a:cubicBezTo>
                      <a:pt x="1" y="1615"/>
                      <a:pt x="287" y="2055"/>
                      <a:pt x="727" y="2153"/>
                    </a:cubicBezTo>
                    <a:lnTo>
                      <a:pt x="10382" y="4331"/>
                    </a:lnTo>
                    <a:lnTo>
                      <a:pt x="10855" y="2197"/>
                    </a:lnTo>
                    <a:lnTo>
                      <a:pt x="1200" y="31"/>
                    </a:lnTo>
                    <a:lnTo>
                      <a:pt x="1200" y="20"/>
                    </a:lnTo>
                    <a:cubicBezTo>
                      <a:pt x="1141" y="7"/>
                      <a:pt x="1082" y="0"/>
                      <a:pt x="10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11009902" y="-2950271"/>
                <a:ext cx="357419" cy="210912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3576" extrusionOk="0">
                    <a:moveTo>
                      <a:pt x="766" y="1"/>
                    </a:moveTo>
                    <a:cubicBezTo>
                      <a:pt x="642" y="1"/>
                      <a:pt x="535" y="76"/>
                      <a:pt x="506" y="202"/>
                    </a:cubicBezTo>
                    <a:lnTo>
                      <a:pt x="33" y="2325"/>
                    </a:lnTo>
                    <a:cubicBezTo>
                      <a:pt x="0" y="2457"/>
                      <a:pt x="88" y="2600"/>
                      <a:pt x="220" y="2622"/>
                    </a:cubicBezTo>
                    <a:lnTo>
                      <a:pt x="4300" y="3546"/>
                    </a:lnTo>
                    <a:cubicBezTo>
                      <a:pt x="4396" y="3566"/>
                      <a:pt x="4492" y="3576"/>
                      <a:pt x="4586" y="3576"/>
                    </a:cubicBezTo>
                    <a:cubicBezTo>
                      <a:pt x="5205" y="3576"/>
                      <a:pt x="5763" y="3154"/>
                      <a:pt x="5906" y="2534"/>
                    </a:cubicBezTo>
                    <a:cubicBezTo>
                      <a:pt x="6060" y="1808"/>
                      <a:pt x="5609" y="1093"/>
                      <a:pt x="4883" y="928"/>
                    </a:cubicBezTo>
                    <a:lnTo>
                      <a:pt x="814" y="5"/>
                    </a:lnTo>
                    <a:cubicBezTo>
                      <a:pt x="798" y="2"/>
                      <a:pt x="782" y="1"/>
                      <a:pt x="7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>
                <a:off x="10829596" y="-2820598"/>
                <a:ext cx="261399" cy="87703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1487" extrusionOk="0">
                    <a:moveTo>
                      <a:pt x="395" y="1"/>
                    </a:moveTo>
                    <a:cubicBezTo>
                      <a:pt x="234" y="1"/>
                      <a:pt x="82" y="113"/>
                      <a:pt x="44" y="274"/>
                    </a:cubicBezTo>
                    <a:cubicBezTo>
                      <a:pt x="0" y="472"/>
                      <a:pt x="121" y="670"/>
                      <a:pt x="319" y="714"/>
                    </a:cubicBezTo>
                    <a:lnTo>
                      <a:pt x="3706" y="1473"/>
                    </a:lnTo>
                    <a:cubicBezTo>
                      <a:pt x="3747" y="1482"/>
                      <a:pt x="3787" y="1486"/>
                      <a:pt x="3827" y="1486"/>
                    </a:cubicBezTo>
                    <a:cubicBezTo>
                      <a:pt x="4068" y="1486"/>
                      <a:pt x="4286" y="1322"/>
                      <a:pt x="4333" y="1077"/>
                    </a:cubicBezTo>
                    <a:lnTo>
                      <a:pt x="4377" y="890"/>
                    </a:lnTo>
                    <a:lnTo>
                      <a:pt x="4377" y="879"/>
                    </a:lnTo>
                    <a:lnTo>
                      <a:pt x="4432" y="637"/>
                    </a:lnTo>
                    <a:lnTo>
                      <a:pt x="3948" y="527"/>
                    </a:lnTo>
                    <a:lnTo>
                      <a:pt x="3893" y="769"/>
                    </a:lnTo>
                    <a:lnTo>
                      <a:pt x="473" y="10"/>
                    </a:lnTo>
                    <a:cubicBezTo>
                      <a:pt x="447" y="4"/>
                      <a:pt x="421" y="1"/>
                      <a:pt x="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8"/>
              <p:cNvSpPr/>
              <p:nvPr/>
            </p:nvSpPr>
            <p:spPr>
              <a:xfrm>
                <a:off x="11259687" y="-2883269"/>
                <a:ext cx="81687" cy="10126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717" extrusionOk="0">
                    <a:moveTo>
                      <a:pt x="188" y="1"/>
                    </a:moveTo>
                    <a:cubicBezTo>
                      <a:pt x="1" y="1"/>
                      <a:pt x="46" y="321"/>
                      <a:pt x="208" y="342"/>
                    </a:cubicBezTo>
                    <a:cubicBezTo>
                      <a:pt x="483" y="375"/>
                      <a:pt x="736" y="496"/>
                      <a:pt x="868" y="749"/>
                    </a:cubicBezTo>
                    <a:cubicBezTo>
                      <a:pt x="989" y="991"/>
                      <a:pt x="923" y="1233"/>
                      <a:pt x="835" y="1475"/>
                    </a:cubicBezTo>
                    <a:cubicBezTo>
                      <a:pt x="787" y="1596"/>
                      <a:pt x="897" y="1716"/>
                      <a:pt x="1012" y="1716"/>
                    </a:cubicBezTo>
                    <a:cubicBezTo>
                      <a:pt x="1054" y="1716"/>
                      <a:pt x="1097" y="1700"/>
                      <a:pt x="1132" y="1662"/>
                    </a:cubicBezTo>
                    <a:cubicBezTo>
                      <a:pt x="1385" y="1354"/>
                      <a:pt x="1363" y="870"/>
                      <a:pt x="1154" y="540"/>
                    </a:cubicBezTo>
                    <a:cubicBezTo>
                      <a:pt x="945" y="199"/>
                      <a:pt x="582" y="23"/>
                      <a:pt x="197" y="1"/>
                    </a:cubicBezTo>
                    <a:cubicBezTo>
                      <a:pt x="194" y="1"/>
                      <a:pt x="191" y="1"/>
                      <a:pt x="188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8"/>
              <p:cNvSpPr/>
              <p:nvPr/>
            </p:nvSpPr>
            <p:spPr>
              <a:xfrm>
                <a:off x="10522304" y="-3041868"/>
                <a:ext cx="390801" cy="111708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1894" extrusionOk="0">
                    <a:moveTo>
                      <a:pt x="161" y="1"/>
                    </a:moveTo>
                    <a:cubicBezTo>
                      <a:pt x="0" y="1"/>
                      <a:pt x="22" y="275"/>
                      <a:pt x="184" y="326"/>
                    </a:cubicBezTo>
                    <a:cubicBezTo>
                      <a:pt x="2230" y="964"/>
                      <a:pt x="4352" y="1316"/>
                      <a:pt x="6420" y="1887"/>
                    </a:cubicBezTo>
                    <a:cubicBezTo>
                      <a:pt x="6437" y="1892"/>
                      <a:pt x="6452" y="1894"/>
                      <a:pt x="6466" y="1894"/>
                    </a:cubicBezTo>
                    <a:cubicBezTo>
                      <a:pt x="6626" y="1894"/>
                      <a:pt x="6604" y="1630"/>
                      <a:pt x="6453" y="1580"/>
                    </a:cubicBezTo>
                    <a:cubicBezTo>
                      <a:pt x="4440" y="832"/>
                      <a:pt x="2263" y="601"/>
                      <a:pt x="206" y="7"/>
                    </a:cubicBezTo>
                    <a:cubicBezTo>
                      <a:pt x="190" y="3"/>
                      <a:pt x="175" y="1"/>
                      <a:pt x="161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4" name="Google Shape;254;p18"/>
            <p:cNvGrpSpPr/>
            <p:nvPr/>
          </p:nvGrpSpPr>
          <p:grpSpPr>
            <a:xfrm flipH="1">
              <a:off x="128302" y="2476243"/>
              <a:ext cx="489301" cy="705095"/>
              <a:chOff x="6163517" y="-1633036"/>
              <a:chExt cx="713996" cy="1028885"/>
            </a:xfrm>
          </p:grpSpPr>
          <p:sp>
            <p:nvSpPr>
              <p:cNvPr id="255" name="Google Shape;255;p18"/>
              <p:cNvSpPr/>
              <p:nvPr/>
            </p:nvSpPr>
            <p:spPr>
              <a:xfrm rot="5915849">
                <a:off x="6102856" y="-1229927"/>
                <a:ext cx="704211" cy="483043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3916" extrusionOk="0">
                    <a:moveTo>
                      <a:pt x="165" y="1"/>
                    </a:moveTo>
                    <a:lnTo>
                      <a:pt x="1" y="3696"/>
                    </a:lnTo>
                    <a:lnTo>
                      <a:pt x="5070" y="3916"/>
                    </a:lnTo>
                    <a:cubicBezTo>
                      <a:pt x="5191" y="3916"/>
                      <a:pt x="5290" y="3839"/>
                      <a:pt x="5334" y="3729"/>
                    </a:cubicBezTo>
                    <a:lnTo>
                      <a:pt x="5367" y="3586"/>
                    </a:lnTo>
                    <a:cubicBezTo>
                      <a:pt x="5675" y="2563"/>
                      <a:pt x="5708" y="1474"/>
                      <a:pt x="5477" y="419"/>
                    </a:cubicBezTo>
                    <a:cubicBezTo>
                      <a:pt x="5455" y="309"/>
                      <a:pt x="5356" y="232"/>
                      <a:pt x="5235" y="221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 rot="5915849">
                <a:off x="6417019" y="-1660936"/>
                <a:ext cx="238931" cy="457263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7" fill="none" extrusionOk="0">
                    <a:moveTo>
                      <a:pt x="1936" y="1"/>
                    </a:moveTo>
                    <a:lnTo>
                      <a:pt x="45" y="1188"/>
                    </a:lnTo>
                    <a:lnTo>
                      <a:pt x="1" y="2354"/>
                    </a:lnTo>
                    <a:lnTo>
                      <a:pt x="1772" y="3707"/>
                    </a:lnTo>
                    <a:close/>
                  </a:path>
                </a:pathLst>
              </a:custGeom>
              <a:noFill/>
              <a:ln w="3575" cap="rnd" cmpd="sng">
                <a:solidFill>
                  <a:srgbClr val="4863C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 rot="5915849">
                <a:off x="6548014" y="-1153641"/>
                <a:ext cx="459976" cy="13173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1068" extrusionOk="0">
                    <a:moveTo>
                      <a:pt x="596" y="1"/>
                    </a:moveTo>
                    <a:cubicBezTo>
                      <a:pt x="297" y="1"/>
                      <a:pt x="33" y="239"/>
                      <a:pt x="23" y="551"/>
                    </a:cubicBezTo>
                    <a:lnTo>
                      <a:pt x="12" y="771"/>
                    </a:lnTo>
                    <a:lnTo>
                      <a:pt x="1" y="1046"/>
                    </a:lnTo>
                    <a:lnTo>
                      <a:pt x="550" y="1068"/>
                    </a:lnTo>
                    <a:lnTo>
                      <a:pt x="561" y="793"/>
                    </a:lnTo>
                    <a:lnTo>
                      <a:pt x="3300" y="914"/>
                    </a:lnTo>
                    <a:cubicBezTo>
                      <a:pt x="3306" y="914"/>
                      <a:pt x="3313" y="914"/>
                      <a:pt x="3319" y="914"/>
                    </a:cubicBezTo>
                    <a:cubicBezTo>
                      <a:pt x="3531" y="914"/>
                      <a:pt x="3707" y="743"/>
                      <a:pt x="3718" y="540"/>
                    </a:cubicBezTo>
                    <a:cubicBezTo>
                      <a:pt x="3729" y="320"/>
                      <a:pt x="3553" y="133"/>
                      <a:pt x="3333" y="122"/>
                    </a:cubicBezTo>
                    <a:lnTo>
                      <a:pt x="616" y="1"/>
                    </a:lnTo>
                    <a:cubicBezTo>
                      <a:pt x="610" y="1"/>
                      <a:pt x="603" y="1"/>
                      <a:pt x="5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 rot="5915849">
                <a:off x="6275969" y="-1606636"/>
                <a:ext cx="491184" cy="508947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126" extrusionOk="0">
                    <a:moveTo>
                      <a:pt x="1289" y="0"/>
                    </a:moveTo>
                    <a:cubicBezTo>
                      <a:pt x="659" y="0"/>
                      <a:pt x="131" y="488"/>
                      <a:pt x="99" y="1122"/>
                    </a:cubicBezTo>
                    <a:lnTo>
                      <a:pt x="33" y="2805"/>
                    </a:lnTo>
                    <a:cubicBezTo>
                      <a:pt x="0" y="3454"/>
                      <a:pt x="506" y="4004"/>
                      <a:pt x="1155" y="4026"/>
                    </a:cubicBezTo>
                    <a:lnTo>
                      <a:pt x="3442" y="4125"/>
                    </a:lnTo>
                    <a:cubicBezTo>
                      <a:pt x="3449" y="4125"/>
                      <a:pt x="3455" y="4125"/>
                      <a:pt x="3462" y="4125"/>
                    </a:cubicBezTo>
                    <a:cubicBezTo>
                      <a:pt x="3662" y="4125"/>
                      <a:pt x="3827" y="3964"/>
                      <a:pt x="3827" y="3773"/>
                    </a:cubicBezTo>
                    <a:lnTo>
                      <a:pt x="3970" y="584"/>
                    </a:lnTo>
                    <a:cubicBezTo>
                      <a:pt x="3981" y="331"/>
                      <a:pt x="3783" y="111"/>
                      <a:pt x="3530" y="100"/>
                    </a:cubicBezTo>
                    <a:lnTo>
                      <a:pt x="1331" y="1"/>
                    </a:lnTo>
                    <a:cubicBezTo>
                      <a:pt x="1317" y="0"/>
                      <a:pt x="1303" y="0"/>
                      <a:pt x="1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 rot="5915849">
                <a:off x="6102856" y="-1229927"/>
                <a:ext cx="704211" cy="483043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3916" extrusionOk="0">
                    <a:moveTo>
                      <a:pt x="165" y="1"/>
                    </a:moveTo>
                    <a:lnTo>
                      <a:pt x="1" y="3696"/>
                    </a:lnTo>
                    <a:lnTo>
                      <a:pt x="5070" y="3916"/>
                    </a:lnTo>
                    <a:cubicBezTo>
                      <a:pt x="5191" y="3916"/>
                      <a:pt x="5290" y="3839"/>
                      <a:pt x="5334" y="3729"/>
                    </a:cubicBezTo>
                    <a:lnTo>
                      <a:pt x="5367" y="3586"/>
                    </a:lnTo>
                    <a:cubicBezTo>
                      <a:pt x="5675" y="2563"/>
                      <a:pt x="5708" y="1474"/>
                      <a:pt x="5477" y="419"/>
                    </a:cubicBezTo>
                    <a:cubicBezTo>
                      <a:pt x="5455" y="309"/>
                      <a:pt x="5356" y="232"/>
                      <a:pt x="5235" y="221"/>
                    </a:cubicBez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 rot="5915849">
                <a:off x="6275969" y="-1606636"/>
                <a:ext cx="491184" cy="508947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126" extrusionOk="0">
                    <a:moveTo>
                      <a:pt x="1289" y="0"/>
                    </a:moveTo>
                    <a:cubicBezTo>
                      <a:pt x="659" y="0"/>
                      <a:pt x="131" y="488"/>
                      <a:pt x="99" y="1122"/>
                    </a:cubicBezTo>
                    <a:lnTo>
                      <a:pt x="33" y="2805"/>
                    </a:lnTo>
                    <a:cubicBezTo>
                      <a:pt x="0" y="3454"/>
                      <a:pt x="506" y="4004"/>
                      <a:pt x="1155" y="4026"/>
                    </a:cubicBezTo>
                    <a:lnTo>
                      <a:pt x="3442" y="4125"/>
                    </a:lnTo>
                    <a:cubicBezTo>
                      <a:pt x="3449" y="4125"/>
                      <a:pt x="3455" y="4125"/>
                      <a:pt x="3462" y="4125"/>
                    </a:cubicBezTo>
                    <a:cubicBezTo>
                      <a:pt x="3662" y="4125"/>
                      <a:pt x="3827" y="3964"/>
                      <a:pt x="3827" y="3773"/>
                    </a:cubicBezTo>
                    <a:lnTo>
                      <a:pt x="3970" y="584"/>
                    </a:lnTo>
                    <a:cubicBezTo>
                      <a:pt x="3981" y="331"/>
                      <a:pt x="3783" y="111"/>
                      <a:pt x="3530" y="100"/>
                    </a:cubicBezTo>
                    <a:lnTo>
                      <a:pt x="1331" y="1"/>
                    </a:lnTo>
                    <a:cubicBezTo>
                      <a:pt x="1317" y="0"/>
                      <a:pt x="1303" y="0"/>
                      <a:pt x="1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 rot="5915849">
                <a:off x="6612500" y="-1500648"/>
                <a:ext cx="136550" cy="12742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033" extrusionOk="0">
                    <a:moveTo>
                      <a:pt x="755" y="0"/>
                    </a:moveTo>
                    <a:cubicBezTo>
                      <a:pt x="328" y="0"/>
                      <a:pt x="1" y="469"/>
                      <a:pt x="51" y="881"/>
                    </a:cubicBezTo>
                    <a:cubicBezTo>
                      <a:pt x="66" y="969"/>
                      <a:pt x="149" y="1033"/>
                      <a:pt x="228" y="1033"/>
                    </a:cubicBezTo>
                    <a:cubicBezTo>
                      <a:pt x="268" y="1033"/>
                      <a:pt x="307" y="1017"/>
                      <a:pt x="337" y="980"/>
                    </a:cubicBezTo>
                    <a:cubicBezTo>
                      <a:pt x="458" y="848"/>
                      <a:pt x="425" y="651"/>
                      <a:pt x="546" y="508"/>
                    </a:cubicBezTo>
                    <a:cubicBezTo>
                      <a:pt x="656" y="398"/>
                      <a:pt x="788" y="376"/>
                      <a:pt x="931" y="343"/>
                    </a:cubicBezTo>
                    <a:cubicBezTo>
                      <a:pt x="1107" y="299"/>
                      <a:pt x="1008" y="35"/>
                      <a:pt x="876" y="13"/>
                    </a:cubicBezTo>
                    <a:cubicBezTo>
                      <a:pt x="835" y="4"/>
                      <a:pt x="795" y="0"/>
                      <a:pt x="755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 rot="5915849">
                <a:off x="6410007" y="-886329"/>
                <a:ext cx="328237" cy="6118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96" extrusionOk="0">
                    <a:moveTo>
                      <a:pt x="187" y="0"/>
                    </a:moveTo>
                    <a:cubicBezTo>
                      <a:pt x="0" y="0"/>
                      <a:pt x="46" y="320"/>
                      <a:pt x="219" y="341"/>
                    </a:cubicBezTo>
                    <a:cubicBezTo>
                      <a:pt x="956" y="407"/>
                      <a:pt x="1692" y="484"/>
                      <a:pt x="2440" y="495"/>
                    </a:cubicBezTo>
                    <a:cubicBezTo>
                      <a:pt x="2660" y="495"/>
                      <a:pt x="2583" y="133"/>
                      <a:pt x="2396" y="122"/>
                    </a:cubicBezTo>
                    <a:cubicBezTo>
                      <a:pt x="1670" y="34"/>
                      <a:pt x="923" y="23"/>
                      <a:pt x="197" y="1"/>
                    </a:cubicBezTo>
                    <a:cubicBezTo>
                      <a:pt x="194" y="0"/>
                      <a:pt x="190" y="0"/>
                      <a:pt x="187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 rot="5915849">
                <a:off x="6548014" y="-1153641"/>
                <a:ext cx="459976" cy="13173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1068" extrusionOk="0">
                    <a:moveTo>
                      <a:pt x="596" y="1"/>
                    </a:moveTo>
                    <a:cubicBezTo>
                      <a:pt x="297" y="1"/>
                      <a:pt x="33" y="239"/>
                      <a:pt x="23" y="551"/>
                    </a:cubicBezTo>
                    <a:lnTo>
                      <a:pt x="12" y="771"/>
                    </a:lnTo>
                    <a:lnTo>
                      <a:pt x="1" y="1046"/>
                    </a:lnTo>
                    <a:lnTo>
                      <a:pt x="550" y="1068"/>
                    </a:lnTo>
                    <a:lnTo>
                      <a:pt x="561" y="793"/>
                    </a:lnTo>
                    <a:lnTo>
                      <a:pt x="3300" y="914"/>
                    </a:lnTo>
                    <a:cubicBezTo>
                      <a:pt x="3306" y="914"/>
                      <a:pt x="3313" y="914"/>
                      <a:pt x="3319" y="914"/>
                    </a:cubicBezTo>
                    <a:cubicBezTo>
                      <a:pt x="3531" y="914"/>
                      <a:pt x="3707" y="743"/>
                      <a:pt x="3718" y="540"/>
                    </a:cubicBezTo>
                    <a:cubicBezTo>
                      <a:pt x="3729" y="320"/>
                      <a:pt x="3553" y="133"/>
                      <a:pt x="3333" y="122"/>
                    </a:cubicBezTo>
                    <a:lnTo>
                      <a:pt x="616" y="1"/>
                    </a:lnTo>
                    <a:cubicBezTo>
                      <a:pt x="610" y="1"/>
                      <a:pt x="603" y="1"/>
                      <a:pt x="5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3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5845200" y="2982350"/>
            <a:ext cx="65976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2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2pPr>
            <a:lvl3pPr lvl="2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3pPr>
            <a:lvl4pPr lvl="3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4pPr>
            <a:lvl5pPr lvl="4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5pPr>
            <a:lvl6pPr lvl="5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6pPr>
            <a:lvl7pPr lvl="6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7pPr>
            <a:lvl8pPr lvl="7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8pPr>
            <a:lvl9pPr lvl="8" rtl="0">
              <a:spcBef>
                <a:spcPts val="0"/>
              </a:spcBef>
              <a:spcAft>
                <a:spcPts val="0"/>
              </a:spcAft>
              <a:buSzPts val="9200"/>
              <a:buNone/>
              <a:defRPr sz="18400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subTitle" idx="1"/>
          </p:nvPr>
        </p:nvSpPr>
        <p:spPr>
          <a:xfrm>
            <a:off x="5845200" y="5126550"/>
            <a:ext cx="6597600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66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4194976" y="3476850"/>
            <a:ext cx="9898200" cy="4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☐"/>
              <a:defRPr/>
            </a:lvl1pPr>
            <a:lvl2pPr marL="1828800" lvl="1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2743200" lvl="2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3657600" lvl="3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4572000" lvl="4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5486400" lvl="5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6400800" lvl="6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7315200" lvl="7" indent="-635000" rtl="0"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8229600" lvl="8" indent="-635000" rtl="0">
              <a:spcBef>
                <a:spcPts val="3200"/>
              </a:spcBef>
              <a:spcAft>
                <a:spcPts val="32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20"/>
          <p:cNvGrpSpPr/>
          <p:nvPr/>
        </p:nvGrpSpPr>
        <p:grpSpPr>
          <a:xfrm>
            <a:off x="349892" y="6574127"/>
            <a:ext cx="1968648" cy="2202922"/>
            <a:chOff x="781859" y="782462"/>
            <a:chExt cx="651309" cy="728721"/>
          </a:xfrm>
        </p:grpSpPr>
        <p:sp>
          <p:nvSpPr>
            <p:cNvPr id="273" name="Google Shape;273;p20"/>
            <p:cNvSpPr/>
            <p:nvPr/>
          </p:nvSpPr>
          <p:spPr>
            <a:xfrm>
              <a:off x="781859" y="782462"/>
              <a:ext cx="651309" cy="728721"/>
            </a:xfrm>
            <a:custGeom>
              <a:avLst/>
              <a:gdLst/>
              <a:ahLst/>
              <a:cxnLst/>
              <a:rect l="l" t="t" r="r" b="b"/>
              <a:pathLst>
                <a:path w="14320" h="16022" extrusionOk="0">
                  <a:moveTo>
                    <a:pt x="9010" y="0"/>
                  </a:moveTo>
                  <a:cubicBezTo>
                    <a:pt x="8831" y="0"/>
                    <a:pt x="8648" y="28"/>
                    <a:pt x="8469" y="88"/>
                  </a:cubicBezTo>
                  <a:lnTo>
                    <a:pt x="1386" y="2441"/>
                  </a:lnTo>
                  <a:cubicBezTo>
                    <a:pt x="485" y="2738"/>
                    <a:pt x="1" y="3706"/>
                    <a:pt x="298" y="4596"/>
                  </a:cubicBezTo>
                  <a:lnTo>
                    <a:pt x="3685" y="14846"/>
                  </a:lnTo>
                  <a:cubicBezTo>
                    <a:pt x="3923" y="15568"/>
                    <a:pt x="4590" y="16022"/>
                    <a:pt x="5310" y="16022"/>
                  </a:cubicBezTo>
                  <a:cubicBezTo>
                    <a:pt x="5489" y="16022"/>
                    <a:pt x="5672" y="15994"/>
                    <a:pt x="5851" y="15934"/>
                  </a:cubicBezTo>
                  <a:lnTo>
                    <a:pt x="12945" y="13581"/>
                  </a:lnTo>
                  <a:cubicBezTo>
                    <a:pt x="13835" y="13284"/>
                    <a:pt x="14319" y="12316"/>
                    <a:pt x="14022" y="11415"/>
                  </a:cubicBezTo>
                  <a:lnTo>
                    <a:pt x="10635" y="1176"/>
                  </a:lnTo>
                  <a:cubicBezTo>
                    <a:pt x="10397" y="454"/>
                    <a:pt x="9730" y="0"/>
                    <a:pt x="9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300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874416" y="873427"/>
              <a:ext cx="371683" cy="228686"/>
            </a:xfrm>
            <a:custGeom>
              <a:avLst/>
              <a:gdLst/>
              <a:ahLst/>
              <a:cxnLst/>
              <a:rect l="l" t="t" r="r" b="b"/>
              <a:pathLst>
                <a:path w="8172" h="5028" extrusionOk="0">
                  <a:moveTo>
                    <a:pt x="6699" y="0"/>
                  </a:moveTo>
                  <a:cubicBezTo>
                    <a:pt x="6604" y="0"/>
                    <a:pt x="6507" y="15"/>
                    <a:pt x="6412" y="45"/>
                  </a:cubicBezTo>
                  <a:lnTo>
                    <a:pt x="748" y="1926"/>
                  </a:lnTo>
                  <a:cubicBezTo>
                    <a:pt x="264" y="2091"/>
                    <a:pt x="0" y="2607"/>
                    <a:pt x="165" y="3091"/>
                  </a:cubicBezTo>
                  <a:lnTo>
                    <a:pt x="594" y="4400"/>
                  </a:lnTo>
                  <a:cubicBezTo>
                    <a:pt x="727" y="4788"/>
                    <a:pt x="1085" y="5028"/>
                    <a:pt x="1472" y="5028"/>
                  </a:cubicBezTo>
                  <a:cubicBezTo>
                    <a:pt x="1567" y="5028"/>
                    <a:pt x="1664" y="5013"/>
                    <a:pt x="1760" y="4983"/>
                  </a:cubicBezTo>
                  <a:lnTo>
                    <a:pt x="7423" y="3102"/>
                  </a:lnTo>
                  <a:cubicBezTo>
                    <a:pt x="7907" y="2937"/>
                    <a:pt x="8171" y="2420"/>
                    <a:pt x="8006" y="1937"/>
                  </a:cubicBezTo>
                  <a:lnTo>
                    <a:pt x="7577" y="628"/>
                  </a:lnTo>
                  <a:cubicBezTo>
                    <a:pt x="7445" y="240"/>
                    <a:pt x="7086" y="0"/>
                    <a:pt x="6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874416" y="873700"/>
              <a:ext cx="345167" cy="147864"/>
            </a:xfrm>
            <a:custGeom>
              <a:avLst/>
              <a:gdLst/>
              <a:ahLst/>
              <a:cxnLst/>
              <a:rect l="l" t="t" r="r" b="b"/>
              <a:pathLst>
                <a:path w="7589" h="3251" extrusionOk="0">
                  <a:moveTo>
                    <a:pt x="6706" y="1"/>
                  </a:moveTo>
                  <a:cubicBezTo>
                    <a:pt x="6609" y="1"/>
                    <a:pt x="6510" y="17"/>
                    <a:pt x="6412" y="50"/>
                  </a:cubicBezTo>
                  <a:lnTo>
                    <a:pt x="748" y="1931"/>
                  </a:lnTo>
                  <a:cubicBezTo>
                    <a:pt x="264" y="2085"/>
                    <a:pt x="0" y="2601"/>
                    <a:pt x="165" y="3085"/>
                  </a:cubicBezTo>
                  <a:lnTo>
                    <a:pt x="220" y="3250"/>
                  </a:lnTo>
                  <a:cubicBezTo>
                    <a:pt x="231" y="2876"/>
                    <a:pt x="462" y="2524"/>
                    <a:pt x="847" y="2403"/>
                  </a:cubicBezTo>
                  <a:lnTo>
                    <a:pt x="6665" y="479"/>
                  </a:lnTo>
                  <a:cubicBezTo>
                    <a:pt x="6764" y="444"/>
                    <a:pt x="6865" y="427"/>
                    <a:pt x="6963" y="427"/>
                  </a:cubicBezTo>
                  <a:cubicBezTo>
                    <a:pt x="7201" y="427"/>
                    <a:pt x="7425" y="524"/>
                    <a:pt x="7588" y="688"/>
                  </a:cubicBezTo>
                  <a:lnTo>
                    <a:pt x="7577" y="633"/>
                  </a:lnTo>
                  <a:cubicBezTo>
                    <a:pt x="7446" y="247"/>
                    <a:pt x="7090" y="1"/>
                    <a:pt x="6706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929450" y="1139682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20"/>
                  </a:cubicBezTo>
                  <a:lnTo>
                    <a:pt x="308" y="305"/>
                  </a:lnTo>
                  <a:cubicBezTo>
                    <a:pt x="110" y="371"/>
                    <a:pt x="0" y="580"/>
                    <a:pt x="66" y="789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4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3"/>
                    <a:pt x="1433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012956" y="1113666"/>
              <a:ext cx="89100" cy="82824"/>
            </a:xfrm>
            <a:custGeom>
              <a:avLst/>
              <a:gdLst/>
              <a:ahLst/>
              <a:cxnLst/>
              <a:rect l="l" t="t" r="r" b="b"/>
              <a:pathLst>
                <a:path w="1959" h="1821" extrusionOk="0">
                  <a:moveTo>
                    <a:pt x="1274" y="0"/>
                  </a:moveTo>
                  <a:cubicBezTo>
                    <a:pt x="1234" y="0"/>
                    <a:pt x="1194" y="7"/>
                    <a:pt x="1155" y="20"/>
                  </a:cubicBezTo>
                  <a:lnTo>
                    <a:pt x="308" y="295"/>
                  </a:lnTo>
                  <a:cubicBezTo>
                    <a:pt x="111" y="361"/>
                    <a:pt x="1" y="581"/>
                    <a:pt x="67" y="778"/>
                  </a:cubicBezTo>
                  <a:lnTo>
                    <a:pt x="319" y="1559"/>
                  </a:lnTo>
                  <a:cubicBezTo>
                    <a:pt x="372" y="1718"/>
                    <a:pt x="525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31"/>
                  </a:cubicBezTo>
                  <a:lnTo>
                    <a:pt x="1639" y="262"/>
                  </a:lnTo>
                  <a:cubicBezTo>
                    <a:pt x="1586" y="103"/>
                    <a:pt x="1434" y="0"/>
                    <a:pt x="1274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1106514" y="1085603"/>
              <a:ext cx="89055" cy="82414"/>
            </a:xfrm>
            <a:custGeom>
              <a:avLst/>
              <a:gdLst/>
              <a:ahLst/>
              <a:cxnLst/>
              <a:rect l="l" t="t" r="r" b="b"/>
              <a:pathLst>
                <a:path w="1958" h="1812" extrusionOk="0">
                  <a:moveTo>
                    <a:pt x="1279" y="1"/>
                  </a:moveTo>
                  <a:cubicBezTo>
                    <a:pt x="1238" y="1"/>
                    <a:pt x="1196" y="7"/>
                    <a:pt x="1155" y="21"/>
                  </a:cubicBezTo>
                  <a:lnTo>
                    <a:pt x="308" y="296"/>
                  </a:lnTo>
                  <a:cubicBezTo>
                    <a:pt x="110" y="362"/>
                    <a:pt x="0" y="582"/>
                    <a:pt x="66" y="780"/>
                  </a:cubicBezTo>
                  <a:lnTo>
                    <a:pt x="330" y="1549"/>
                  </a:lnTo>
                  <a:cubicBezTo>
                    <a:pt x="382" y="1715"/>
                    <a:pt x="524" y="1812"/>
                    <a:pt x="685" y="1812"/>
                  </a:cubicBezTo>
                  <a:cubicBezTo>
                    <a:pt x="727" y="1812"/>
                    <a:pt x="771" y="1805"/>
                    <a:pt x="814" y="1791"/>
                  </a:cubicBezTo>
                  <a:lnTo>
                    <a:pt x="1650" y="1516"/>
                  </a:lnTo>
                  <a:cubicBezTo>
                    <a:pt x="1859" y="1450"/>
                    <a:pt x="1958" y="1231"/>
                    <a:pt x="1892" y="1033"/>
                  </a:cubicBezTo>
                  <a:lnTo>
                    <a:pt x="1639" y="263"/>
                  </a:lnTo>
                  <a:cubicBezTo>
                    <a:pt x="1586" y="97"/>
                    <a:pt x="1437" y="1"/>
                    <a:pt x="1279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201026" y="1054129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4" y="1"/>
                  </a:moveTo>
                  <a:cubicBezTo>
                    <a:pt x="1234" y="1"/>
                    <a:pt x="1194" y="7"/>
                    <a:pt x="1155" y="20"/>
                  </a:cubicBezTo>
                  <a:lnTo>
                    <a:pt x="308" y="306"/>
                  </a:lnTo>
                  <a:cubicBezTo>
                    <a:pt x="110" y="372"/>
                    <a:pt x="0" y="581"/>
                    <a:pt x="66" y="790"/>
                  </a:cubicBezTo>
                  <a:lnTo>
                    <a:pt x="319" y="1560"/>
                  </a:lnTo>
                  <a:cubicBezTo>
                    <a:pt x="372" y="1719"/>
                    <a:pt x="525" y="1821"/>
                    <a:pt x="685" y="1821"/>
                  </a:cubicBezTo>
                  <a:cubicBezTo>
                    <a:pt x="724" y="1821"/>
                    <a:pt x="764" y="1815"/>
                    <a:pt x="803" y="1802"/>
                  </a:cubicBezTo>
                  <a:lnTo>
                    <a:pt x="1650" y="1516"/>
                  </a:lnTo>
                  <a:cubicBezTo>
                    <a:pt x="1848" y="1450"/>
                    <a:pt x="1958" y="1241"/>
                    <a:pt x="1892" y="1043"/>
                  </a:cubicBezTo>
                  <a:lnTo>
                    <a:pt x="1639" y="262"/>
                  </a:lnTo>
                  <a:cubicBezTo>
                    <a:pt x="1586" y="103"/>
                    <a:pt x="1434" y="1"/>
                    <a:pt x="1274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958923" y="1252706"/>
              <a:ext cx="89100" cy="82824"/>
            </a:xfrm>
            <a:custGeom>
              <a:avLst/>
              <a:gdLst/>
              <a:ahLst/>
              <a:cxnLst/>
              <a:rect l="l" t="t" r="r" b="b"/>
              <a:pathLst>
                <a:path w="1959" h="1821" extrusionOk="0">
                  <a:moveTo>
                    <a:pt x="1277" y="1"/>
                  </a:moveTo>
                  <a:cubicBezTo>
                    <a:pt x="1237" y="1"/>
                    <a:pt x="1196" y="7"/>
                    <a:pt x="1156" y="20"/>
                  </a:cubicBezTo>
                  <a:lnTo>
                    <a:pt x="309" y="306"/>
                  </a:lnTo>
                  <a:cubicBezTo>
                    <a:pt x="111" y="372"/>
                    <a:pt x="1" y="592"/>
                    <a:pt x="67" y="790"/>
                  </a:cubicBezTo>
                  <a:lnTo>
                    <a:pt x="331" y="1559"/>
                  </a:lnTo>
                  <a:cubicBezTo>
                    <a:pt x="384" y="1718"/>
                    <a:pt x="529" y="1821"/>
                    <a:pt x="692" y="1821"/>
                  </a:cubicBezTo>
                  <a:cubicBezTo>
                    <a:pt x="732" y="1821"/>
                    <a:pt x="773" y="1814"/>
                    <a:pt x="815" y="1801"/>
                  </a:cubicBezTo>
                  <a:lnTo>
                    <a:pt x="1650" y="1526"/>
                  </a:lnTo>
                  <a:cubicBezTo>
                    <a:pt x="1859" y="1460"/>
                    <a:pt x="1958" y="1241"/>
                    <a:pt x="1892" y="1043"/>
                  </a:cubicBezTo>
                  <a:lnTo>
                    <a:pt x="1639" y="273"/>
                  </a:lnTo>
                  <a:cubicBezTo>
                    <a:pt x="1586" y="105"/>
                    <a:pt x="1441" y="1"/>
                    <a:pt x="1277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049478" y="1224188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8" y="1"/>
                  </a:moveTo>
                  <a:cubicBezTo>
                    <a:pt x="1237" y="1"/>
                    <a:pt x="1196" y="7"/>
                    <a:pt x="1155" y="20"/>
                  </a:cubicBezTo>
                  <a:lnTo>
                    <a:pt x="308" y="306"/>
                  </a:lnTo>
                  <a:cubicBezTo>
                    <a:pt x="110" y="372"/>
                    <a:pt x="0" y="581"/>
                    <a:pt x="66" y="779"/>
                  </a:cubicBezTo>
                  <a:lnTo>
                    <a:pt x="330" y="1560"/>
                  </a:lnTo>
                  <a:cubicBezTo>
                    <a:pt x="383" y="1719"/>
                    <a:pt x="528" y="1821"/>
                    <a:pt x="692" y="1821"/>
                  </a:cubicBezTo>
                  <a:cubicBezTo>
                    <a:pt x="732" y="1821"/>
                    <a:pt x="773" y="1815"/>
                    <a:pt x="814" y="1802"/>
                  </a:cubicBezTo>
                  <a:lnTo>
                    <a:pt x="1650" y="1516"/>
                  </a:lnTo>
                  <a:cubicBezTo>
                    <a:pt x="1859" y="1450"/>
                    <a:pt x="1958" y="1241"/>
                    <a:pt x="1892" y="1032"/>
                  </a:cubicBezTo>
                  <a:lnTo>
                    <a:pt x="1639" y="262"/>
                  </a:lnTo>
                  <a:cubicBezTo>
                    <a:pt x="1586" y="103"/>
                    <a:pt x="1441" y="1"/>
                    <a:pt x="1278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1143491" y="1196126"/>
              <a:ext cx="89100" cy="82369"/>
            </a:xfrm>
            <a:custGeom>
              <a:avLst/>
              <a:gdLst/>
              <a:ahLst/>
              <a:cxnLst/>
              <a:rect l="l" t="t" r="r" b="b"/>
              <a:pathLst>
                <a:path w="1959" h="1811" extrusionOk="0">
                  <a:moveTo>
                    <a:pt x="1273" y="1"/>
                  </a:moveTo>
                  <a:cubicBezTo>
                    <a:pt x="1231" y="1"/>
                    <a:pt x="1188" y="8"/>
                    <a:pt x="1145" y="21"/>
                  </a:cubicBezTo>
                  <a:lnTo>
                    <a:pt x="309" y="296"/>
                  </a:lnTo>
                  <a:cubicBezTo>
                    <a:pt x="100" y="362"/>
                    <a:pt x="1" y="582"/>
                    <a:pt x="67" y="780"/>
                  </a:cubicBezTo>
                  <a:lnTo>
                    <a:pt x="320" y="1550"/>
                  </a:lnTo>
                  <a:cubicBezTo>
                    <a:pt x="373" y="1709"/>
                    <a:pt x="525" y="1811"/>
                    <a:pt x="685" y="1811"/>
                  </a:cubicBezTo>
                  <a:cubicBezTo>
                    <a:pt x="725" y="1811"/>
                    <a:pt x="765" y="1805"/>
                    <a:pt x="804" y="1792"/>
                  </a:cubicBezTo>
                  <a:lnTo>
                    <a:pt x="1650" y="1517"/>
                  </a:lnTo>
                  <a:cubicBezTo>
                    <a:pt x="1848" y="1451"/>
                    <a:pt x="1958" y="1231"/>
                    <a:pt x="1892" y="1033"/>
                  </a:cubicBezTo>
                  <a:lnTo>
                    <a:pt x="1628" y="263"/>
                  </a:lnTo>
                  <a:cubicBezTo>
                    <a:pt x="1576" y="97"/>
                    <a:pt x="1434" y="1"/>
                    <a:pt x="1273" y="1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1237549" y="1164697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8" y="305"/>
                  </a:lnTo>
                  <a:cubicBezTo>
                    <a:pt x="110" y="371"/>
                    <a:pt x="0" y="580"/>
                    <a:pt x="66" y="789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992944" y="1354769"/>
              <a:ext cx="89100" cy="82778"/>
            </a:xfrm>
            <a:custGeom>
              <a:avLst/>
              <a:gdLst/>
              <a:ahLst/>
              <a:cxnLst/>
              <a:rect l="l" t="t" r="r" b="b"/>
              <a:pathLst>
                <a:path w="1959" h="1820" extrusionOk="0">
                  <a:moveTo>
                    <a:pt x="1274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9" y="305"/>
                  </a:lnTo>
                  <a:cubicBezTo>
                    <a:pt x="111" y="371"/>
                    <a:pt x="1" y="580"/>
                    <a:pt x="67" y="789"/>
                  </a:cubicBezTo>
                  <a:lnTo>
                    <a:pt x="320" y="1559"/>
                  </a:lnTo>
                  <a:cubicBezTo>
                    <a:pt x="373" y="1718"/>
                    <a:pt x="525" y="1820"/>
                    <a:pt x="685" y="1820"/>
                  </a:cubicBezTo>
                  <a:cubicBezTo>
                    <a:pt x="725" y="1820"/>
                    <a:pt x="764" y="1814"/>
                    <a:pt x="803" y="1801"/>
                  </a:cubicBezTo>
                  <a:lnTo>
                    <a:pt x="1650" y="1526"/>
                  </a:lnTo>
                  <a:cubicBezTo>
                    <a:pt x="1848" y="1460"/>
                    <a:pt x="1958" y="1240"/>
                    <a:pt x="1892" y="1042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4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1083499" y="1326251"/>
              <a:ext cx="89055" cy="82824"/>
            </a:xfrm>
            <a:custGeom>
              <a:avLst/>
              <a:gdLst/>
              <a:ahLst/>
              <a:cxnLst/>
              <a:rect l="l" t="t" r="r" b="b"/>
              <a:pathLst>
                <a:path w="1958" h="1821" extrusionOk="0">
                  <a:moveTo>
                    <a:pt x="1273" y="0"/>
                  </a:moveTo>
                  <a:cubicBezTo>
                    <a:pt x="1234" y="0"/>
                    <a:pt x="1194" y="6"/>
                    <a:pt x="1155" y="19"/>
                  </a:cubicBezTo>
                  <a:lnTo>
                    <a:pt x="308" y="294"/>
                  </a:lnTo>
                  <a:cubicBezTo>
                    <a:pt x="110" y="371"/>
                    <a:pt x="0" y="580"/>
                    <a:pt x="66" y="778"/>
                  </a:cubicBezTo>
                  <a:lnTo>
                    <a:pt x="319" y="1559"/>
                  </a:lnTo>
                  <a:cubicBezTo>
                    <a:pt x="372" y="1718"/>
                    <a:pt x="524" y="1820"/>
                    <a:pt x="685" y="1820"/>
                  </a:cubicBezTo>
                  <a:cubicBezTo>
                    <a:pt x="724" y="1820"/>
                    <a:pt x="764" y="1814"/>
                    <a:pt x="803" y="1801"/>
                  </a:cubicBezTo>
                  <a:lnTo>
                    <a:pt x="1650" y="1515"/>
                  </a:lnTo>
                  <a:cubicBezTo>
                    <a:pt x="1848" y="1449"/>
                    <a:pt x="1958" y="1240"/>
                    <a:pt x="1892" y="1031"/>
                  </a:cubicBezTo>
                  <a:lnTo>
                    <a:pt x="1639" y="261"/>
                  </a:lnTo>
                  <a:cubicBezTo>
                    <a:pt x="1586" y="102"/>
                    <a:pt x="1434" y="0"/>
                    <a:pt x="1273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177011" y="1267169"/>
              <a:ext cx="182612" cy="113433"/>
            </a:xfrm>
            <a:custGeom>
              <a:avLst/>
              <a:gdLst/>
              <a:ahLst/>
              <a:cxnLst/>
              <a:rect l="l" t="t" r="r" b="b"/>
              <a:pathLst>
                <a:path w="4015" h="2494" extrusionOk="0">
                  <a:moveTo>
                    <a:pt x="3336" y="0"/>
                  </a:moveTo>
                  <a:cubicBezTo>
                    <a:pt x="3295" y="0"/>
                    <a:pt x="3253" y="7"/>
                    <a:pt x="3212" y="21"/>
                  </a:cubicBezTo>
                  <a:lnTo>
                    <a:pt x="309" y="978"/>
                  </a:lnTo>
                  <a:cubicBezTo>
                    <a:pt x="111" y="1044"/>
                    <a:pt x="1" y="1252"/>
                    <a:pt x="67" y="1450"/>
                  </a:cubicBezTo>
                  <a:lnTo>
                    <a:pt x="331" y="2242"/>
                  </a:lnTo>
                  <a:cubicBezTo>
                    <a:pt x="383" y="2399"/>
                    <a:pt x="524" y="2493"/>
                    <a:pt x="679" y="2493"/>
                  </a:cubicBezTo>
                  <a:cubicBezTo>
                    <a:pt x="720" y="2493"/>
                    <a:pt x="762" y="2487"/>
                    <a:pt x="803" y="2473"/>
                  </a:cubicBezTo>
                  <a:lnTo>
                    <a:pt x="3707" y="1516"/>
                  </a:lnTo>
                  <a:cubicBezTo>
                    <a:pt x="3905" y="1450"/>
                    <a:pt x="4015" y="1241"/>
                    <a:pt x="3949" y="1044"/>
                  </a:cubicBezTo>
                  <a:lnTo>
                    <a:pt x="3685" y="252"/>
                  </a:lnTo>
                  <a:cubicBezTo>
                    <a:pt x="3632" y="95"/>
                    <a:pt x="3491" y="0"/>
                    <a:pt x="3336" y="0"/>
                  </a:cubicBezTo>
                  <a:close/>
                </a:path>
              </a:pathLst>
            </a:custGeom>
            <a:solidFill>
              <a:srgbClr val="000000">
                <a:alpha val="26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930951" y="1137681"/>
              <a:ext cx="86053" cy="81823"/>
            </a:xfrm>
            <a:custGeom>
              <a:avLst/>
              <a:gdLst/>
              <a:ahLst/>
              <a:cxnLst/>
              <a:rect l="l" t="t" r="r" b="b"/>
              <a:pathLst>
                <a:path w="1892" h="1799" extrusionOk="0">
                  <a:moveTo>
                    <a:pt x="1200" y="0"/>
                  </a:moveTo>
                  <a:cubicBezTo>
                    <a:pt x="1160" y="0"/>
                    <a:pt x="1119" y="7"/>
                    <a:pt x="1078" y="20"/>
                  </a:cubicBezTo>
                  <a:lnTo>
                    <a:pt x="308" y="272"/>
                  </a:lnTo>
                  <a:cubicBezTo>
                    <a:pt x="110" y="349"/>
                    <a:pt x="0" y="558"/>
                    <a:pt x="66" y="756"/>
                  </a:cubicBezTo>
                  <a:lnTo>
                    <a:pt x="319" y="1537"/>
                  </a:lnTo>
                  <a:cubicBezTo>
                    <a:pt x="372" y="1696"/>
                    <a:pt x="524" y="1798"/>
                    <a:pt x="684" y="1798"/>
                  </a:cubicBezTo>
                  <a:cubicBezTo>
                    <a:pt x="724" y="1798"/>
                    <a:pt x="764" y="1792"/>
                    <a:pt x="803" y="1779"/>
                  </a:cubicBezTo>
                  <a:lnTo>
                    <a:pt x="1573" y="1515"/>
                  </a:lnTo>
                  <a:cubicBezTo>
                    <a:pt x="1782" y="1449"/>
                    <a:pt x="1892" y="1240"/>
                    <a:pt x="1815" y="1042"/>
                  </a:cubicBezTo>
                  <a:lnTo>
                    <a:pt x="1562" y="261"/>
                  </a:lnTo>
                  <a:cubicBezTo>
                    <a:pt x="1509" y="103"/>
                    <a:pt x="1364" y="0"/>
                    <a:pt x="1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1020961" y="1108117"/>
              <a:ext cx="85598" cy="81368"/>
            </a:xfrm>
            <a:custGeom>
              <a:avLst/>
              <a:gdLst/>
              <a:ahLst/>
              <a:cxnLst/>
              <a:rect l="l" t="t" r="r" b="b"/>
              <a:pathLst>
                <a:path w="1882" h="1789" extrusionOk="0">
                  <a:moveTo>
                    <a:pt x="1203" y="0"/>
                  </a:moveTo>
                  <a:cubicBezTo>
                    <a:pt x="1161" y="0"/>
                    <a:pt x="1119" y="7"/>
                    <a:pt x="1078" y="21"/>
                  </a:cubicBezTo>
                  <a:lnTo>
                    <a:pt x="308" y="274"/>
                  </a:lnTo>
                  <a:cubicBezTo>
                    <a:pt x="99" y="340"/>
                    <a:pt x="0" y="560"/>
                    <a:pt x="66" y="757"/>
                  </a:cubicBezTo>
                  <a:lnTo>
                    <a:pt x="319" y="1527"/>
                  </a:lnTo>
                  <a:cubicBezTo>
                    <a:pt x="372" y="1686"/>
                    <a:pt x="525" y="1788"/>
                    <a:pt x="685" y="1788"/>
                  </a:cubicBezTo>
                  <a:cubicBezTo>
                    <a:pt x="724" y="1788"/>
                    <a:pt x="764" y="1782"/>
                    <a:pt x="803" y="1769"/>
                  </a:cubicBezTo>
                  <a:lnTo>
                    <a:pt x="1573" y="1516"/>
                  </a:lnTo>
                  <a:cubicBezTo>
                    <a:pt x="1771" y="1450"/>
                    <a:pt x="1881" y="1230"/>
                    <a:pt x="1815" y="1032"/>
                  </a:cubicBezTo>
                  <a:lnTo>
                    <a:pt x="1562" y="263"/>
                  </a:lnTo>
                  <a:cubicBezTo>
                    <a:pt x="1510" y="97"/>
                    <a:pt x="136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1110470" y="1078144"/>
              <a:ext cx="86098" cy="81823"/>
            </a:xfrm>
            <a:custGeom>
              <a:avLst/>
              <a:gdLst/>
              <a:ahLst/>
              <a:cxnLst/>
              <a:rect l="l" t="t" r="r" b="b"/>
              <a:pathLst>
                <a:path w="1893" h="1799" extrusionOk="0">
                  <a:moveTo>
                    <a:pt x="1207" y="1"/>
                  </a:moveTo>
                  <a:cubicBezTo>
                    <a:pt x="1168" y="1"/>
                    <a:pt x="1129" y="7"/>
                    <a:pt x="1090" y="20"/>
                  </a:cubicBezTo>
                  <a:lnTo>
                    <a:pt x="309" y="273"/>
                  </a:lnTo>
                  <a:cubicBezTo>
                    <a:pt x="111" y="350"/>
                    <a:pt x="1" y="559"/>
                    <a:pt x="67" y="757"/>
                  </a:cubicBezTo>
                  <a:lnTo>
                    <a:pt x="331" y="1537"/>
                  </a:lnTo>
                  <a:cubicBezTo>
                    <a:pt x="384" y="1696"/>
                    <a:pt x="529" y="1799"/>
                    <a:pt x="692" y="1799"/>
                  </a:cubicBezTo>
                  <a:cubicBezTo>
                    <a:pt x="732" y="1799"/>
                    <a:pt x="774" y="1792"/>
                    <a:pt x="815" y="1779"/>
                  </a:cubicBezTo>
                  <a:lnTo>
                    <a:pt x="1585" y="1515"/>
                  </a:lnTo>
                  <a:cubicBezTo>
                    <a:pt x="1783" y="1449"/>
                    <a:pt x="1892" y="1241"/>
                    <a:pt x="1827" y="1043"/>
                  </a:cubicBezTo>
                  <a:lnTo>
                    <a:pt x="1574" y="262"/>
                  </a:lnTo>
                  <a:cubicBezTo>
                    <a:pt x="1512" y="103"/>
                    <a:pt x="1365" y="1"/>
                    <a:pt x="1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1200526" y="1048626"/>
              <a:ext cx="86053" cy="81323"/>
            </a:xfrm>
            <a:custGeom>
              <a:avLst/>
              <a:gdLst/>
              <a:ahLst/>
              <a:cxnLst/>
              <a:rect l="l" t="t" r="r" b="b"/>
              <a:pathLst>
                <a:path w="1892" h="1788" extrusionOk="0">
                  <a:moveTo>
                    <a:pt x="1201" y="1"/>
                  </a:moveTo>
                  <a:cubicBezTo>
                    <a:pt x="1161" y="1"/>
                    <a:pt x="1119" y="7"/>
                    <a:pt x="1078" y="20"/>
                  </a:cubicBezTo>
                  <a:lnTo>
                    <a:pt x="308" y="273"/>
                  </a:lnTo>
                  <a:cubicBezTo>
                    <a:pt x="110" y="339"/>
                    <a:pt x="0" y="559"/>
                    <a:pt x="66" y="757"/>
                  </a:cubicBezTo>
                  <a:lnTo>
                    <a:pt x="319" y="1527"/>
                  </a:lnTo>
                  <a:cubicBezTo>
                    <a:pt x="372" y="1686"/>
                    <a:pt x="525" y="1788"/>
                    <a:pt x="685" y="1788"/>
                  </a:cubicBezTo>
                  <a:cubicBezTo>
                    <a:pt x="724" y="1788"/>
                    <a:pt x="764" y="1782"/>
                    <a:pt x="803" y="1769"/>
                  </a:cubicBezTo>
                  <a:lnTo>
                    <a:pt x="1573" y="1516"/>
                  </a:lnTo>
                  <a:cubicBezTo>
                    <a:pt x="1782" y="1450"/>
                    <a:pt x="1892" y="1230"/>
                    <a:pt x="1815" y="1032"/>
                  </a:cubicBezTo>
                  <a:lnTo>
                    <a:pt x="1562" y="262"/>
                  </a:lnTo>
                  <a:cubicBezTo>
                    <a:pt x="1509" y="103"/>
                    <a:pt x="1364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967428" y="1248203"/>
              <a:ext cx="86098" cy="81823"/>
            </a:xfrm>
            <a:custGeom>
              <a:avLst/>
              <a:gdLst/>
              <a:ahLst/>
              <a:cxnLst/>
              <a:rect l="l" t="t" r="r" b="b"/>
              <a:pathLst>
                <a:path w="1893" h="1799" extrusionOk="0">
                  <a:moveTo>
                    <a:pt x="1201" y="1"/>
                  </a:moveTo>
                  <a:cubicBezTo>
                    <a:pt x="1161" y="1"/>
                    <a:pt x="1120" y="7"/>
                    <a:pt x="1079" y="20"/>
                  </a:cubicBezTo>
                  <a:lnTo>
                    <a:pt x="309" y="284"/>
                  </a:lnTo>
                  <a:cubicBezTo>
                    <a:pt x="111" y="350"/>
                    <a:pt x="1" y="559"/>
                    <a:pt x="67" y="768"/>
                  </a:cubicBezTo>
                  <a:lnTo>
                    <a:pt x="320" y="1537"/>
                  </a:lnTo>
                  <a:cubicBezTo>
                    <a:pt x="382" y="1696"/>
                    <a:pt x="528" y="1799"/>
                    <a:pt x="686" y="1799"/>
                  </a:cubicBezTo>
                  <a:cubicBezTo>
                    <a:pt x="725" y="1799"/>
                    <a:pt x="765" y="1792"/>
                    <a:pt x="804" y="1779"/>
                  </a:cubicBezTo>
                  <a:lnTo>
                    <a:pt x="1584" y="1526"/>
                  </a:lnTo>
                  <a:cubicBezTo>
                    <a:pt x="1782" y="1450"/>
                    <a:pt x="1892" y="1241"/>
                    <a:pt x="1826" y="1043"/>
                  </a:cubicBezTo>
                  <a:lnTo>
                    <a:pt x="1562" y="262"/>
                  </a:lnTo>
                  <a:cubicBezTo>
                    <a:pt x="1509" y="103"/>
                    <a:pt x="1364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1057483" y="1218685"/>
              <a:ext cx="85553" cy="81368"/>
            </a:xfrm>
            <a:custGeom>
              <a:avLst/>
              <a:gdLst/>
              <a:ahLst/>
              <a:cxnLst/>
              <a:rect l="l" t="t" r="r" b="b"/>
              <a:pathLst>
                <a:path w="1881" h="1789" extrusionOk="0">
                  <a:moveTo>
                    <a:pt x="1196" y="1"/>
                  </a:moveTo>
                  <a:cubicBezTo>
                    <a:pt x="1157" y="1"/>
                    <a:pt x="1117" y="7"/>
                    <a:pt x="1078" y="20"/>
                  </a:cubicBezTo>
                  <a:lnTo>
                    <a:pt x="308" y="273"/>
                  </a:lnTo>
                  <a:cubicBezTo>
                    <a:pt x="110" y="339"/>
                    <a:pt x="0" y="559"/>
                    <a:pt x="66" y="757"/>
                  </a:cubicBezTo>
                  <a:lnTo>
                    <a:pt x="319" y="1527"/>
                  </a:lnTo>
                  <a:cubicBezTo>
                    <a:pt x="372" y="1692"/>
                    <a:pt x="521" y="1789"/>
                    <a:pt x="679" y="1789"/>
                  </a:cubicBezTo>
                  <a:cubicBezTo>
                    <a:pt x="720" y="1789"/>
                    <a:pt x="762" y="1782"/>
                    <a:pt x="803" y="1769"/>
                  </a:cubicBezTo>
                  <a:lnTo>
                    <a:pt x="1573" y="1516"/>
                  </a:lnTo>
                  <a:cubicBezTo>
                    <a:pt x="1782" y="1450"/>
                    <a:pt x="1881" y="1230"/>
                    <a:pt x="1815" y="1032"/>
                  </a:cubicBezTo>
                  <a:lnTo>
                    <a:pt x="1562" y="262"/>
                  </a:lnTo>
                  <a:cubicBezTo>
                    <a:pt x="1509" y="103"/>
                    <a:pt x="1357" y="1"/>
                    <a:pt x="1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147493" y="1188712"/>
              <a:ext cx="85598" cy="81778"/>
            </a:xfrm>
            <a:custGeom>
              <a:avLst/>
              <a:gdLst/>
              <a:ahLst/>
              <a:cxnLst/>
              <a:rect l="l" t="t" r="r" b="b"/>
              <a:pathLst>
                <a:path w="1882" h="1798" extrusionOk="0">
                  <a:moveTo>
                    <a:pt x="1197" y="0"/>
                  </a:moveTo>
                  <a:cubicBezTo>
                    <a:pt x="1157" y="0"/>
                    <a:pt x="1118" y="6"/>
                    <a:pt x="1078" y="19"/>
                  </a:cubicBezTo>
                  <a:lnTo>
                    <a:pt x="309" y="283"/>
                  </a:lnTo>
                  <a:cubicBezTo>
                    <a:pt x="100" y="349"/>
                    <a:pt x="1" y="558"/>
                    <a:pt x="67" y="767"/>
                  </a:cubicBezTo>
                  <a:lnTo>
                    <a:pt x="320" y="1537"/>
                  </a:lnTo>
                  <a:cubicBezTo>
                    <a:pt x="373" y="1696"/>
                    <a:pt x="525" y="1798"/>
                    <a:pt x="685" y="1798"/>
                  </a:cubicBezTo>
                  <a:cubicBezTo>
                    <a:pt x="725" y="1798"/>
                    <a:pt x="765" y="1792"/>
                    <a:pt x="804" y="1779"/>
                  </a:cubicBezTo>
                  <a:lnTo>
                    <a:pt x="1573" y="1526"/>
                  </a:lnTo>
                  <a:cubicBezTo>
                    <a:pt x="1771" y="1460"/>
                    <a:pt x="1881" y="1240"/>
                    <a:pt x="1815" y="1042"/>
                  </a:cubicBezTo>
                  <a:lnTo>
                    <a:pt x="1562" y="261"/>
                  </a:lnTo>
                  <a:cubicBezTo>
                    <a:pt x="1509" y="102"/>
                    <a:pt x="1357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237048" y="1159194"/>
              <a:ext cx="86053" cy="81368"/>
            </a:xfrm>
            <a:custGeom>
              <a:avLst/>
              <a:gdLst/>
              <a:ahLst/>
              <a:cxnLst/>
              <a:rect l="l" t="t" r="r" b="b"/>
              <a:pathLst>
                <a:path w="1892" h="1789" extrusionOk="0">
                  <a:moveTo>
                    <a:pt x="1206" y="0"/>
                  </a:moveTo>
                  <a:cubicBezTo>
                    <a:pt x="1167" y="0"/>
                    <a:pt x="1128" y="6"/>
                    <a:pt x="1089" y="19"/>
                  </a:cubicBezTo>
                  <a:lnTo>
                    <a:pt x="308" y="272"/>
                  </a:lnTo>
                  <a:cubicBezTo>
                    <a:pt x="110" y="338"/>
                    <a:pt x="0" y="558"/>
                    <a:pt x="66" y="756"/>
                  </a:cubicBezTo>
                  <a:lnTo>
                    <a:pt x="319" y="1526"/>
                  </a:lnTo>
                  <a:cubicBezTo>
                    <a:pt x="380" y="1692"/>
                    <a:pt x="524" y="1788"/>
                    <a:pt x="680" y="1788"/>
                  </a:cubicBezTo>
                  <a:cubicBezTo>
                    <a:pt x="721" y="1788"/>
                    <a:pt x="762" y="1782"/>
                    <a:pt x="803" y="1768"/>
                  </a:cubicBezTo>
                  <a:lnTo>
                    <a:pt x="1584" y="1515"/>
                  </a:lnTo>
                  <a:cubicBezTo>
                    <a:pt x="1782" y="1449"/>
                    <a:pt x="1892" y="1229"/>
                    <a:pt x="1826" y="1031"/>
                  </a:cubicBezTo>
                  <a:lnTo>
                    <a:pt x="1562" y="261"/>
                  </a:lnTo>
                  <a:cubicBezTo>
                    <a:pt x="1509" y="102"/>
                    <a:pt x="1364" y="0"/>
                    <a:pt x="1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1001449" y="1350266"/>
              <a:ext cx="85598" cy="81823"/>
            </a:xfrm>
            <a:custGeom>
              <a:avLst/>
              <a:gdLst/>
              <a:ahLst/>
              <a:cxnLst/>
              <a:rect l="l" t="t" r="r" b="b"/>
              <a:pathLst>
                <a:path w="1882" h="1799" extrusionOk="0">
                  <a:moveTo>
                    <a:pt x="1197" y="0"/>
                  </a:moveTo>
                  <a:cubicBezTo>
                    <a:pt x="1157" y="0"/>
                    <a:pt x="1117" y="6"/>
                    <a:pt x="1078" y="19"/>
                  </a:cubicBezTo>
                  <a:lnTo>
                    <a:pt x="309" y="283"/>
                  </a:lnTo>
                  <a:cubicBezTo>
                    <a:pt x="111" y="349"/>
                    <a:pt x="1" y="558"/>
                    <a:pt x="67" y="756"/>
                  </a:cubicBezTo>
                  <a:lnTo>
                    <a:pt x="320" y="1537"/>
                  </a:lnTo>
                  <a:cubicBezTo>
                    <a:pt x="372" y="1696"/>
                    <a:pt x="525" y="1798"/>
                    <a:pt x="685" y="1798"/>
                  </a:cubicBezTo>
                  <a:cubicBezTo>
                    <a:pt x="724" y="1798"/>
                    <a:pt x="764" y="1792"/>
                    <a:pt x="803" y="1779"/>
                  </a:cubicBezTo>
                  <a:lnTo>
                    <a:pt x="1573" y="1515"/>
                  </a:lnTo>
                  <a:cubicBezTo>
                    <a:pt x="1771" y="1449"/>
                    <a:pt x="1881" y="1240"/>
                    <a:pt x="1815" y="1042"/>
                  </a:cubicBezTo>
                  <a:lnTo>
                    <a:pt x="1562" y="261"/>
                  </a:lnTo>
                  <a:cubicBezTo>
                    <a:pt x="1509" y="102"/>
                    <a:pt x="1357" y="0"/>
                    <a:pt x="1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1091004" y="1320702"/>
              <a:ext cx="86053" cy="81368"/>
            </a:xfrm>
            <a:custGeom>
              <a:avLst/>
              <a:gdLst/>
              <a:ahLst/>
              <a:cxnLst/>
              <a:rect l="l" t="t" r="r" b="b"/>
              <a:pathLst>
                <a:path w="1892" h="1789" extrusionOk="0">
                  <a:moveTo>
                    <a:pt x="1213" y="0"/>
                  </a:moveTo>
                  <a:cubicBezTo>
                    <a:pt x="1172" y="0"/>
                    <a:pt x="1130" y="7"/>
                    <a:pt x="1089" y="20"/>
                  </a:cubicBezTo>
                  <a:lnTo>
                    <a:pt x="319" y="273"/>
                  </a:lnTo>
                  <a:cubicBezTo>
                    <a:pt x="110" y="339"/>
                    <a:pt x="0" y="559"/>
                    <a:pt x="77" y="757"/>
                  </a:cubicBezTo>
                  <a:lnTo>
                    <a:pt x="330" y="1527"/>
                  </a:lnTo>
                  <a:cubicBezTo>
                    <a:pt x="383" y="1686"/>
                    <a:pt x="528" y="1788"/>
                    <a:pt x="691" y="1788"/>
                  </a:cubicBezTo>
                  <a:cubicBezTo>
                    <a:pt x="731" y="1788"/>
                    <a:pt x="773" y="1782"/>
                    <a:pt x="814" y="1769"/>
                  </a:cubicBezTo>
                  <a:lnTo>
                    <a:pt x="1584" y="1516"/>
                  </a:lnTo>
                  <a:cubicBezTo>
                    <a:pt x="1782" y="1450"/>
                    <a:pt x="1892" y="1230"/>
                    <a:pt x="1826" y="1032"/>
                  </a:cubicBezTo>
                  <a:lnTo>
                    <a:pt x="1573" y="262"/>
                  </a:lnTo>
                  <a:cubicBezTo>
                    <a:pt x="1520" y="97"/>
                    <a:pt x="1371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1181014" y="1261211"/>
              <a:ext cx="175108" cy="111341"/>
            </a:xfrm>
            <a:custGeom>
              <a:avLst/>
              <a:gdLst/>
              <a:ahLst/>
              <a:cxnLst/>
              <a:rect l="l" t="t" r="r" b="b"/>
              <a:pathLst>
                <a:path w="3850" h="2448" extrusionOk="0">
                  <a:moveTo>
                    <a:pt x="3164" y="1"/>
                  </a:moveTo>
                  <a:cubicBezTo>
                    <a:pt x="3125" y="1"/>
                    <a:pt x="3086" y="7"/>
                    <a:pt x="3047" y="20"/>
                  </a:cubicBezTo>
                  <a:lnTo>
                    <a:pt x="298" y="933"/>
                  </a:lnTo>
                  <a:cubicBezTo>
                    <a:pt x="111" y="999"/>
                    <a:pt x="1" y="1207"/>
                    <a:pt x="67" y="1405"/>
                  </a:cubicBezTo>
                  <a:lnTo>
                    <a:pt x="330" y="2186"/>
                  </a:lnTo>
                  <a:cubicBezTo>
                    <a:pt x="383" y="2345"/>
                    <a:pt x="529" y="2447"/>
                    <a:pt x="686" y="2447"/>
                  </a:cubicBezTo>
                  <a:cubicBezTo>
                    <a:pt x="725" y="2447"/>
                    <a:pt x="764" y="2441"/>
                    <a:pt x="803" y="2428"/>
                  </a:cubicBezTo>
                  <a:lnTo>
                    <a:pt x="3542" y="1515"/>
                  </a:lnTo>
                  <a:cubicBezTo>
                    <a:pt x="3740" y="1449"/>
                    <a:pt x="3850" y="1240"/>
                    <a:pt x="3784" y="1043"/>
                  </a:cubicBezTo>
                  <a:lnTo>
                    <a:pt x="3520" y="262"/>
                  </a:lnTo>
                  <a:cubicBezTo>
                    <a:pt x="3467" y="103"/>
                    <a:pt x="3322" y="1"/>
                    <a:pt x="3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969202" y="969168"/>
              <a:ext cx="55807" cy="96559"/>
            </a:xfrm>
            <a:custGeom>
              <a:avLst/>
              <a:gdLst/>
              <a:ahLst/>
              <a:cxnLst/>
              <a:rect l="l" t="t" r="r" b="b"/>
              <a:pathLst>
                <a:path w="1227" h="2123" extrusionOk="0">
                  <a:moveTo>
                    <a:pt x="976" y="0"/>
                  </a:moveTo>
                  <a:cubicBezTo>
                    <a:pt x="918" y="0"/>
                    <a:pt x="868" y="34"/>
                    <a:pt x="853" y="117"/>
                  </a:cubicBezTo>
                  <a:cubicBezTo>
                    <a:pt x="732" y="744"/>
                    <a:pt x="479" y="1283"/>
                    <a:pt x="105" y="1800"/>
                  </a:cubicBezTo>
                  <a:cubicBezTo>
                    <a:pt x="1" y="1952"/>
                    <a:pt x="159" y="2122"/>
                    <a:pt x="313" y="2122"/>
                  </a:cubicBezTo>
                  <a:cubicBezTo>
                    <a:pt x="370" y="2122"/>
                    <a:pt x="426" y="2099"/>
                    <a:pt x="468" y="2042"/>
                  </a:cubicBezTo>
                  <a:cubicBezTo>
                    <a:pt x="864" y="1536"/>
                    <a:pt x="1106" y="898"/>
                    <a:pt x="1204" y="260"/>
                  </a:cubicBezTo>
                  <a:cubicBezTo>
                    <a:pt x="1226" y="123"/>
                    <a:pt x="1087" y="0"/>
                    <a:pt x="976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059166" y="930599"/>
              <a:ext cx="51031" cy="112751"/>
            </a:xfrm>
            <a:custGeom>
              <a:avLst/>
              <a:gdLst/>
              <a:ahLst/>
              <a:cxnLst/>
              <a:rect l="l" t="t" r="r" b="b"/>
              <a:pathLst>
                <a:path w="1122" h="2479" extrusionOk="0">
                  <a:moveTo>
                    <a:pt x="909" y="0"/>
                  </a:moveTo>
                  <a:cubicBezTo>
                    <a:pt x="859" y="0"/>
                    <a:pt x="814" y="28"/>
                    <a:pt x="799" y="97"/>
                  </a:cubicBezTo>
                  <a:cubicBezTo>
                    <a:pt x="711" y="460"/>
                    <a:pt x="601" y="834"/>
                    <a:pt x="469" y="1185"/>
                  </a:cubicBezTo>
                  <a:cubicBezTo>
                    <a:pt x="337" y="1537"/>
                    <a:pt x="139" y="1867"/>
                    <a:pt x="40" y="2230"/>
                  </a:cubicBezTo>
                  <a:cubicBezTo>
                    <a:pt x="1" y="2357"/>
                    <a:pt x="110" y="2478"/>
                    <a:pt x="223" y="2478"/>
                  </a:cubicBezTo>
                  <a:cubicBezTo>
                    <a:pt x="267" y="2478"/>
                    <a:pt x="311" y="2460"/>
                    <a:pt x="348" y="2417"/>
                  </a:cubicBezTo>
                  <a:cubicBezTo>
                    <a:pt x="821" y="1845"/>
                    <a:pt x="1008" y="921"/>
                    <a:pt x="1107" y="207"/>
                  </a:cubicBezTo>
                  <a:cubicBezTo>
                    <a:pt x="1121" y="99"/>
                    <a:pt x="1004" y="0"/>
                    <a:pt x="90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187109" y="800746"/>
              <a:ext cx="73227" cy="60947"/>
            </a:xfrm>
            <a:custGeom>
              <a:avLst/>
              <a:gdLst/>
              <a:ahLst/>
              <a:cxnLst/>
              <a:rect l="l" t="t" r="r" b="b"/>
              <a:pathLst>
                <a:path w="1610" h="1340" extrusionOk="0">
                  <a:moveTo>
                    <a:pt x="190" y="1"/>
                  </a:moveTo>
                  <a:cubicBezTo>
                    <a:pt x="1" y="1"/>
                    <a:pt x="21" y="304"/>
                    <a:pt x="207" y="345"/>
                  </a:cubicBezTo>
                  <a:cubicBezTo>
                    <a:pt x="735" y="466"/>
                    <a:pt x="1043" y="818"/>
                    <a:pt x="1296" y="1269"/>
                  </a:cubicBezTo>
                  <a:cubicBezTo>
                    <a:pt x="1329" y="1318"/>
                    <a:pt x="1382" y="1339"/>
                    <a:pt x="1434" y="1339"/>
                  </a:cubicBezTo>
                  <a:cubicBezTo>
                    <a:pt x="1523" y="1339"/>
                    <a:pt x="1610" y="1275"/>
                    <a:pt x="1582" y="1170"/>
                  </a:cubicBezTo>
                  <a:cubicBezTo>
                    <a:pt x="1406" y="565"/>
                    <a:pt x="823" y="136"/>
                    <a:pt x="229" y="4"/>
                  </a:cubicBezTo>
                  <a:cubicBezTo>
                    <a:pt x="216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248555" y="1060633"/>
              <a:ext cx="25379" cy="41707"/>
            </a:xfrm>
            <a:custGeom>
              <a:avLst/>
              <a:gdLst/>
              <a:ahLst/>
              <a:cxnLst/>
              <a:rect l="l" t="t" r="r" b="b"/>
              <a:pathLst>
                <a:path w="558" h="917" extrusionOk="0">
                  <a:moveTo>
                    <a:pt x="150" y="1"/>
                  </a:moveTo>
                  <a:cubicBezTo>
                    <a:pt x="72" y="1"/>
                    <a:pt x="0" y="53"/>
                    <a:pt x="11" y="163"/>
                  </a:cubicBezTo>
                  <a:cubicBezTo>
                    <a:pt x="22" y="416"/>
                    <a:pt x="99" y="691"/>
                    <a:pt x="275" y="867"/>
                  </a:cubicBezTo>
                  <a:cubicBezTo>
                    <a:pt x="310" y="902"/>
                    <a:pt x="348" y="917"/>
                    <a:pt x="383" y="917"/>
                  </a:cubicBezTo>
                  <a:cubicBezTo>
                    <a:pt x="479" y="917"/>
                    <a:pt x="557" y="804"/>
                    <a:pt x="517" y="691"/>
                  </a:cubicBezTo>
                  <a:lnTo>
                    <a:pt x="517" y="691"/>
                  </a:lnTo>
                  <a:lnTo>
                    <a:pt x="517" y="702"/>
                  </a:lnTo>
                  <a:cubicBezTo>
                    <a:pt x="484" y="603"/>
                    <a:pt x="429" y="526"/>
                    <a:pt x="396" y="427"/>
                  </a:cubicBezTo>
                  <a:cubicBezTo>
                    <a:pt x="363" y="339"/>
                    <a:pt x="341" y="251"/>
                    <a:pt x="330" y="152"/>
                  </a:cubicBezTo>
                  <a:cubicBezTo>
                    <a:pt x="314" y="53"/>
                    <a:pt x="228" y="1"/>
                    <a:pt x="150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1283986" y="1171065"/>
              <a:ext cx="24606" cy="41571"/>
            </a:xfrm>
            <a:custGeom>
              <a:avLst/>
              <a:gdLst/>
              <a:ahLst/>
              <a:cxnLst/>
              <a:rect l="l" t="t" r="r" b="b"/>
              <a:pathLst>
                <a:path w="541" h="914" extrusionOk="0">
                  <a:moveTo>
                    <a:pt x="169" y="0"/>
                  </a:moveTo>
                  <a:cubicBezTo>
                    <a:pt x="79" y="0"/>
                    <a:pt x="0" y="74"/>
                    <a:pt x="46" y="198"/>
                  </a:cubicBezTo>
                  <a:cubicBezTo>
                    <a:pt x="90" y="297"/>
                    <a:pt x="123" y="396"/>
                    <a:pt x="156" y="495"/>
                  </a:cubicBezTo>
                  <a:cubicBezTo>
                    <a:pt x="178" y="594"/>
                    <a:pt x="200" y="704"/>
                    <a:pt x="244" y="803"/>
                  </a:cubicBezTo>
                  <a:cubicBezTo>
                    <a:pt x="273" y="868"/>
                    <a:pt x="353" y="914"/>
                    <a:pt x="421" y="914"/>
                  </a:cubicBezTo>
                  <a:cubicBezTo>
                    <a:pt x="480" y="914"/>
                    <a:pt x="530" y="879"/>
                    <a:pt x="530" y="792"/>
                  </a:cubicBezTo>
                  <a:cubicBezTo>
                    <a:pt x="541" y="561"/>
                    <a:pt x="420" y="308"/>
                    <a:pt x="321" y="110"/>
                  </a:cubicBezTo>
                  <a:lnTo>
                    <a:pt x="332" y="110"/>
                  </a:lnTo>
                  <a:cubicBezTo>
                    <a:pt x="296" y="35"/>
                    <a:pt x="230" y="0"/>
                    <a:pt x="16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319554" y="1280086"/>
              <a:ext cx="18057" cy="28563"/>
            </a:xfrm>
            <a:custGeom>
              <a:avLst/>
              <a:gdLst/>
              <a:ahLst/>
              <a:cxnLst/>
              <a:rect l="l" t="t" r="r" b="b"/>
              <a:pathLst>
                <a:path w="397" h="628" extrusionOk="0">
                  <a:moveTo>
                    <a:pt x="155" y="1"/>
                  </a:moveTo>
                  <a:cubicBezTo>
                    <a:pt x="67" y="1"/>
                    <a:pt x="1" y="89"/>
                    <a:pt x="23" y="166"/>
                  </a:cubicBezTo>
                  <a:cubicBezTo>
                    <a:pt x="45" y="287"/>
                    <a:pt x="56" y="397"/>
                    <a:pt x="78" y="518"/>
                  </a:cubicBezTo>
                  <a:cubicBezTo>
                    <a:pt x="100" y="573"/>
                    <a:pt x="177" y="628"/>
                    <a:pt x="243" y="628"/>
                  </a:cubicBezTo>
                  <a:cubicBezTo>
                    <a:pt x="320" y="628"/>
                    <a:pt x="353" y="573"/>
                    <a:pt x="375" y="507"/>
                  </a:cubicBezTo>
                  <a:cubicBezTo>
                    <a:pt x="397" y="397"/>
                    <a:pt x="364" y="265"/>
                    <a:pt x="331" y="155"/>
                  </a:cubicBezTo>
                  <a:cubicBezTo>
                    <a:pt x="309" y="78"/>
                    <a:pt x="243" y="1"/>
                    <a:pt x="155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140489" y="1337212"/>
              <a:ext cx="20558" cy="30974"/>
            </a:xfrm>
            <a:custGeom>
              <a:avLst/>
              <a:gdLst/>
              <a:ahLst/>
              <a:cxnLst/>
              <a:rect l="l" t="t" r="r" b="b"/>
              <a:pathLst>
                <a:path w="452" h="681" extrusionOk="0">
                  <a:moveTo>
                    <a:pt x="158" y="1"/>
                  </a:moveTo>
                  <a:cubicBezTo>
                    <a:pt x="143" y="1"/>
                    <a:pt x="127" y="3"/>
                    <a:pt x="111" y="9"/>
                  </a:cubicBezTo>
                  <a:cubicBezTo>
                    <a:pt x="23" y="42"/>
                    <a:pt x="1" y="141"/>
                    <a:pt x="34" y="218"/>
                  </a:cubicBezTo>
                  <a:cubicBezTo>
                    <a:pt x="56" y="273"/>
                    <a:pt x="78" y="328"/>
                    <a:pt x="100" y="383"/>
                  </a:cubicBezTo>
                  <a:cubicBezTo>
                    <a:pt x="111" y="438"/>
                    <a:pt x="122" y="504"/>
                    <a:pt x="144" y="559"/>
                  </a:cubicBezTo>
                  <a:cubicBezTo>
                    <a:pt x="177" y="625"/>
                    <a:pt x="232" y="680"/>
                    <a:pt x="309" y="680"/>
                  </a:cubicBezTo>
                  <a:cubicBezTo>
                    <a:pt x="375" y="680"/>
                    <a:pt x="430" y="625"/>
                    <a:pt x="441" y="559"/>
                  </a:cubicBezTo>
                  <a:cubicBezTo>
                    <a:pt x="452" y="416"/>
                    <a:pt x="386" y="251"/>
                    <a:pt x="320" y="119"/>
                  </a:cubicBezTo>
                  <a:cubicBezTo>
                    <a:pt x="293" y="56"/>
                    <a:pt x="229" y="1"/>
                    <a:pt x="158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92521" y="1203812"/>
              <a:ext cx="25061" cy="33020"/>
            </a:xfrm>
            <a:custGeom>
              <a:avLst/>
              <a:gdLst/>
              <a:ahLst/>
              <a:cxnLst/>
              <a:rect l="l" t="t" r="r" b="b"/>
              <a:pathLst>
                <a:path w="551" h="726" extrusionOk="0">
                  <a:moveTo>
                    <a:pt x="164" y="0"/>
                  </a:moveTo>
                  <a:cubicBezTo>
                    <a:pt x="134" y="0"/>
                    <a:pt x="105" y="9"/>
                    <a:pt x="77" y="28"/>
                  </a:cubicBezTo>
                  <a:cubicBezTo>
                    <a:pt x="1" y="83"/>
                    <a:pt x="12" y="193"/>
                    <a:pt x="67" y="259"/>
                  </a:cubicBezTo>
                  <a:cubicBezTo>
                    <a:pt x="132" y="369"/>
                    <a:pt x="99" y="490"/>
                    <a:pt x="143" y="611"/>
                  </a:cubicBezTo>
                  <a:cubicBezTo>
                    <a:pt x="171" y="679"/>
                    <a:pt x="244" y="726"/>
                    <a:pt x="314" y="726"/>
                  </a:cubicBezTo>
                  <a:cubicBezTo>
                    <a:pt x="358" y="726"/>
                    <a:pt x="400" y="708"/>
                    <a:pt x="429" y="666"/>
                  </a:cubicBezTo>
                  <a:cubicBezTo>
                    <a:pt x="550" y="501"/>
                    <a:pt x="429" y="215"/>
                    <a:pt x="308" y="72"/>
                  </a:cubicBezTo>
                  <a:cubicBezTo>
                    <a:pt x="273" y="29"/>
                    <a:pt x="219" y="0"/>
                    <a:pt x="164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155680" y="1085285"/>
              <a:ext cx="30428" cy="37750"/>
            </a:xfrm>
            <a:custGeom>
              <a:avLst/>
              <a:gdLst/>
              <a:ahLst/>
              <a:cxnLst/>
              <a:rect l="l" t="t" r="r" b="b"/>
              <a:pathLst>
                <a:path w="669" h="830" extrusionOk="0">
                  <a:moveTo>
                    <a:pt x="155" y="1"/>
                  </a:moveTo>
                  <a:cubicBezTo>
                    <a:pt x="50" y="1"/>
                    <a:pt x="0" y="117"/>
                    <a:pt x="30" y="215"/>
                  </a:cubicBezTo>
                  <a:cubicBezTo>
                    <a:pt x="96" y="424"/>
                    <a:pt x="228" y="688"/>
                    <a:pt x="426" y="809"/>
                  </a:cubicBezTo>
                  <a:cubicBezTo>
                    <a:pt x="450" y="823"/>
                    <a:pt x="474" y="829"/>
                    <a:pt x="497" y="829"/>
                  </a:cubicBezTo>
                  <a:cubicBezTo>
                    <a:pt x="597" y="829"/>
                    <a:pt x="668" y="709"/>
                    <a:pt x="624" y="611"/>
                  </a:cubicBezTo>
                  <a:cubicBezTo>
                    <a:pt x="591" y="523"/>
                    <a:pt x="514" y="457"/>
                    <a:pt x="470" y="380"/>
                  </a:cubicBezTo>
                  <a:cubicBezTo>
                    <a:pt x="426" y="325"/>
                    <a:pt x="393" y="270"/>
                    <a:pt x="360" y="204"/>
                  </a:cubicBezTo>
                  <a:cubicBezTo>
                    <a:pt x="327" y="127"/>
                    <a:pt x="294" y="28"/>
                    <a:pt x="195" y="6"/>
                  </a:cubicBezTo>
                  <a:cubicBezTo>
                    <a:pt x="181" y="2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075676" y="1119624"/>
              <a:ext cx="28381" cy="39979"/>
            </a:xfrm>
            <a:custGeom>
              <a:avLst/>
              <a:gdLst/>
              <a:ahLst/>
              <a:cxnLst/>
              <a:rect l="l" t="t" r="r" b="b"/>
              <a:pathLst>
                <a:path w="624" h="879" extrusionOk="0">
                  <a:moveTo>
                    <a:pt x="183" y="1"/>
                  </a:moveTo>
                  <a:cubicBezTo>
                    <a:pt x="89" y="1"/>
                    <a:pt x="0" y="86"/>
                    <a:pt x="40" y="219"/>
                  </a:cubicBezTo>
                  <a:lnTo>
                    <a:pt x="172" y="592"/>
                  </a:lnTo>
                  <a:cubicBezTo>
                    <a:pt x="204" y="699"/>
                    <a:pt x="267" y="879"/>
                    <a:pt x="402" y="879"/>
                  </a:cubicBezTo>
                  <a:cubicBezTo>
                    <a:pt x="406" y="879"/>
                    <a:pt x="410" y="879"/>
                    <a:pt x="414" y="878"/>
                  </a:cubicBezTo>
                  <a:cubicBezTo>
                    <a:pt x="623" y="867"/>
                    <a:pt x="535" y="603"/>
                    <a:pt x="491" y="494"/>
                  </a:cubicBezTo>
                  <a:cubicBezTo>
                    <a:pt x="436" y="373"/>
                    <a:pt x="392" y="241"/>
                    <a:pt x="337" y="120"/>
                  </a:cubicBezTo>
                  <a:cubicBezTo>
                    <a:pt x="307" y="37"/>
                    <a:pt x="244" y="1"/>
                    <a:pt x="183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980709" y="1150598"/>
              <a:ext cx="23787" cy="37250"/>
            </a:xfrm>
            <a:custGeom>
              <a:avLst/>
              <a:gdLst/>
              <a:ahLst/>
              <a:cxnLst/>
              <a:rect l="l" t="t" r="r" b="b"/>
              <a:pathLst>
                <a:path w="523" h="819" extrusionOk="0">
                  <a:moveTo>
                    <a:pt x="126" y="0"/>
                  </a:moveTo>
                  <a:cubicBezTo>
                    <a:pt x="58" y="0"/>
                    <a:pt x="1" y="39"/>
                    <a:pt x="6" y="131"/>
                  </a:cubicBezTo>
                  <a:cubicBezTo>
                    <a:pt x="6" y="263"/>
                    <a:pt x="28" y="384"/>
                    <a:pt x="72" y="505"/>
                  </a:cubicBezTo>
                  <a:cubicBezTo>
                    <a:pt x="127" y="637"/>
                    <a:pt x="204" y="780"/>
                    <a:pt x="347" y="813"/>
                  </a:cubicBezTo>
                  <a:cubicBezTo>
                    <a:pt x="360" y="817"/>
                    <a:pt x="373" y="818"/>
                    <a:pt x="386" y="818"/>
                  </a:cubicBezTo>
                  <a:cubicBezTo>
                    <a:pt x="456" y="818"/>
                    <a:pt x="512" y="769"/>
                    <a:pt x="512" y="703"/>
                  </a:cubicBezTo>
                  <a:cubicBezTo>
                    <a:pt x="523" y="582"/>
                    <a:pt x="457" y="516"/>
                    <a:pt x="413" y="428"/>
                  </a:cubicBezTo>
                  <a:cubicBezTo>
                    <a:pt x="369" y="340"/>
                    <a:pt x="336" y="252"/>
                    <a:pt x="325" y="153"/>
                  </a:cubicBezTo>
                  <a:cubicBezTo>
                    <a:pt x="312" y="61"/>
                    <a:pt x="211" y="0"/>
                    <a:pt x="126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016458" y="1264077"/>
              <a:ext cx="29018" cy="41844"/>
            </a:xfrm>
            <a:custGeom>
              <a:avLst/>
              <a:gdLst/>
              <a:ahLst/>
              <a:cxnLst/>
              <a:rect l="l" t="t" r="r" b="b"/>
              <a:pathLst>
                <a:path w="638" h="920" extrusionOk="0">
                  <a:moveTo>
                    <a:pt x="176" y="1"/>
                  </a:moveTo>
                  <a:cubicBezTo>
                    <a:pt x="78" y="12"/>
                    <a:pt x="1" y="133"/>
                    <a:pt x="56" y="221"/>
                  </a:cubicBezTo>
                  <a:cubicBezTo>
                    <a:pt x="78" y="254"/>
                    <a:pt x="88" y="331"/>
                    <a:pt x="99" y="375"/>
                  </a:cubicBezTo>
                  <a:cubicBezTo>
                    <a:pt x="121" y="430"/>
                    <a:pt x="143" y="485"/>
                    <a:pt x="165" y="540"/>
                  </a:cubicBezTo>
                  <a:cubicBezTo>
                    <a:pt x="209" y="661"/>
                    <a:pt x="275" y="782"/>
                    <a:pt x="374" y="870"/>
                  </a:cubicBezTo>
                  <a:cubicBezTo>
                    <a:pt x="407" y="905"/>
                    <a:pt x="441" y="920"/>
                    <a:pt x="474" y="920"/>
                  </a:cubicBezTo>
                  <a:cubicBezTo>
                    <a:pt x="563" y="920"/>
                    <a:pt x="638" y="807"/>
                    <a:pt x="605" y="694"/>
                  </a:cubicBezTo>
                  <a:lnTo>
                    <a:pt x="605" y="694"/>
                  </a:lnTo>
                  <a:lnTo>
                    <a:pt x="605" y="705"/>
                  </a:lnTo>
                  <a:cubicBezTo>
                    <a:pt x="539" y="518"/>
                    <a:pt x="429" y="364"/>
                    <a:pt x="363" y="177"/>
                  </a:cubicBezTo>
                  <a:cubicBezTo>
                    <a:pt x="330" y="89"/>
                    <a:pt x="275" y="1"/>
                    <a:pt x="176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048978" y="1366731"/>
              <a:ext cx="28199" cy="41162"/>
            </a:xfrm>
            <a:custGeom>
              <a:avLst/>
              <a:gdLst/>
              <a:ahLst/>
              <a:cxnLst/>
              <a:rect l="l" t="t" r="r" b="b"/>
              <a:pathLst>
                <a:path w="620" h="905" extrusionOk="0">
                  <a:moveTo>
                    <a:pt x="169" y="0"/>
                  </a:moveTo>
                  <a:cubicBezTo>
                    <a:pt x="153" y="0"/>
                    <a:pt x="137" y="3"/>
                    <a:pt x="121" y="9"/>
                  </a:cubicBezTo>
                  <a:cubicBezTo>
                    <a:pt x="33" y="42"/>
                    <a:pt x="0" y="152"/>
                    <a:pt x="44" y="229"/>
                  </a:cubicBezTo>
                  <a:cubicBezTo>
                    <a:pt x="88" y="328"/>
                    <a:pt x="143" y="427"/>
                    <a:pt x="187" y="526"/>
                  </a:cubicBezTo>
                  <a:cubicBezTo>
                    <a:pt x="231" y="636"/>
                    <a:pt x="264" y="735"/>
                    <a:pt x="330" y="834"/>
                  </a:cubicBezTo>
                  <a:cubicBezTo>
                    <a:pt x="367" y="882"/>
                    <a:pt x="416" y="904"/>
                    <a:pt x="463" y="904"/>
                  </a:cubicBezTo>
                  <a:cubicBezTo>
                    <a:pt x="545" y="904"/>
                    <a:pt x="619" y="839"/>
                    <a:pt x="605" y="735"/>
                  </a:cubicBezTo>
                  <a:cubicBezTo>
                    <a:pt x="594" y="526"/>
                    <a:pt x="440" y="295"/>
                    <a:pt x="341" y="119"/>
                  </a:cubicBezTo>
                  <a:cubicBezTo>
                    <a:pt x="305" y="56"/>
                    <a:pt x="240" y="0"/>
                    <a:pt x="169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319235" y="1091652"/>
              <a:ext cx="61083" cy="150001"/>
            </a:xfrm>
            <a:custGeom>
              <a:avLst/>
              <a:gdLst/>
              <a:ahLst/>
              <a:cxnLst/>
              <a:rect l="l" t="t" r="r" b="b"/>
              <a:pathLst>
                <a:path w="1343" h="3298" extrusionOk="0">
                  <a:moveTo>
                    <a:pt x="173" y="1"/>
                  </a:moveTo>
                  <a:cubicBezTo>
                    <a:pt x="85" y="1"/>
                    <a:pt x="1" y="76"/>
                    <a:pt x="41" y="196"/>
                  </a:cubicBezTo>
                  <a:cubicBezTo>
                    <a:pt x="360" y="1196"/>
                    <a:pt x="657" y="2208"/>
                    <a:pt x="1042" y="3187"/>
                  </a:cubicBezTo>
                  <a:cubicBezTo>
                    <a:pt x="1073" y="3264"/>
                    <a:pt x="1132" y="3298"/>
                    <a:pt x="1188" y="3298"/>
                  </a:cubicBezTo>
                  <a:cubicBezTo>
                    <a:pt x="1269" y="3298"/>
                    <a:pt x="1342" y="3227"/>
                    <a:pt x="1316" y="3110"/>
                  </a:cubicBezTo>
                  <a:cubicBezTo>
                    <a:pt x="1031" y="2098"/>
                    <a:pt x="668" y="1109"/>
                    <a:pt x="316" y="108"/>
                  </a:cubicBezTo>
                  <a:cubicBezTo>
                    <a:pt x="290" y="34"/>
                    <a:pt x="230" y="1"/>
                    <a:pt x="173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861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14" name="Google Shape;314;p21"/>
          <p:cNvSpPr txBox="1">
            <a:spLocks noGrp="1"/>
          </p:cNvSpPr>
          <p:nvPr>
            <p:ph type="title"/>
          </p:nvPr>
        </p:nvSpPr>
        <p:spPr>
          <a:xfrm>
            <a:off x="2188450" y="2819000"/>
            <a:ext cx="9726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1"/>
          <p:cNvSpPr txBox="1">
            <a:spLocks noGrp="1"/>
          </p:cNvSpPr>
          <p:nvPr>
            <p:ph type="subTitle" idx="1"/>
          </p:nvPr>
        </p:nvSpPr>
        <p:spPr>
          <a:xfrm>
            <a:off x="2188450" y="4344650"/>
            <a:ext cx="9726600" cy="3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☐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894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2097750" y="2746950"/>
            <a:ext cx="5260200" cy="22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2097750" y="5148976"/>
            <a:ext cx="5260200" cy="2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995496" y="1099227"/>
            <a:ext cx="16066772" cy="7959430"/>
            <a:chOff x="497748" y="549613"/>
            <a:chExt cx="8033386" cy="3979715"/>
          </a:xfrm>
        </p:grpSpPr>
        <p:grpSp>
          <p:nvGrpSpPr>
            <p:cNvPr id="321" name="Google Shape;321;p22"/>
            <p:cNvGrpSpPr/>
            <p:nvPr/>
          </p:nvGrpSpPr>
          <p:grpSpPr>
            <a:xfrm>
              <a:off x="8159134" y="4324421"/>
              <a:ext cx="372000" cy="204906"/>
              <a:chOff x="9982400" y="628400"/>
              <a:chExt cx="44300" cy="24400"/>
            </a:xfrm>
          </p:grpSpPr>
          <p:sp>
            <p:nvSpPr>
              <p:cNvPr id="322" name="Google Shape;322;p22"/>
              <p:cNvSpPr/>
              <p:nvPr/>
            </p:nvSpPr>
            <p:spPr>
              <a:xfrm>
                <a:off x="9982400" y="637100"/>
                <a:ext cx="104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8" extrusionOk="0">
                    <a:moveTo>
                      <a:pt x="56" y="0"/>
                    </a:moveTo>
                    <a:cubicBezTo>
                      <a:pt x="34" y="0"/>
                      <a:pt x="23" y="11"/>
                      <a:pt x="12" y="33"/>
                    </a:cubicBezTo>
                    <a:cubicBezTo>
                      <a:pt x="12" y="55"/>
                      <a:pt x="1" y="66"/>
                      <a:pt x="12" y="88"/>
                    </a:cubicBezTo>
                    <a:cubicBezTo>
                      <a:pt x="12" y="110"/>
                      <a:pt x="12" y="132"/>
                      <a:pt x="23" y="154"/>
                    </a:cubicBezTo>
                    <a:cubicBezTo>
                      <a:pt x="34" y="165"/>
                      <a:pt x="45" y="187"/>
                      <a:pt x="56" y="198"/>
                    </a:cubicBezTo>
                    <a:cubicBezTo>
                      <a:pt x="67" y="220"/>
                      <a:pt x="78" y="231"/>
                      <a:pt x="100" y="231"/>
                    </a:cubicBezTo>
                    <a:cubicBezTo>
                      <a:pt x="111" y="242"/>
                      <a:pt x="122" y="253"/>
                      <a:pt x="144" y="253"/>
                    </a:cubicBezTo>
                    <a:cubicBezTo>
                      <a:pt x="177" y="253"/>
                      <a:pt x="221" y="253"/>
                      <a:pt x="254" y="231"/>
                    </a:cubicBezTo>
                    <a:cubicBezTo>
                      <a:pt x="265" y="231"/>
                      <a:pt x="276" y="231"/>
                      <a:pt x="287" y="220"/>
                    </a:cubicBezTo>
                    <a:cubicBezTo>
                      <a:pt x="287" y="231"/>
                      <a:pt x="287" y="242"/>
                      <a:pt x="287" y="253"/>
                    </a:cubicBezTo>
                    <a:cubicBezTo>
                      <a:pt x="287" y="253"/>
                      <a:pt x="287" y="264"/>
                      <a:pt x="287" y="275"/>
                    </a:cubicBezTo>
                    <a:cubicBezTo>
                      <a:pt x="276" y="297"/>
                      <a:pt x="276" y="330"/>
                      <a:pt x="276" y="352"/>
                    </a:cubicBezTo>
                    <a:cubicBezTo>
                      <a:pt x="265" y="374"/>
                      <a:pt x="265" y="407"/>
                      <a:pt x="265" y="429"/>
                    </a:cubicBezTo>
                    <a:cubicBezTo>
                      <a:pt x="254" y="473"/>
                      <a:pt x="232" y="506"/>
                      <a:pt x="188" y="539"/>
                    </a:cubicBezTo>
                    <a:cubicBezTo>
                      <a:pt x="166" y="539"/>
                      <a:pt x="144" y="550"/>
                      <a:pt x="133" y="561"/>
                    </a:cubicBezTo>
                    <a:cubicBezTo>
                      <a:pt x="111" y="561"/>
                      <a:pt x="100" y="572"/>
                      <a:pt x="78" y="572"/>
                    </a:cubicBezTo>
                    <a:cubicBezTo>
                      <a:pt x="78" y="572"/>
                      <a:pt x="67" y="583"/>
                      <a:pt x="67" y="583"/>
                    </a:cubicBezTo>
                    <a:cubicBezTo>
                      <a:pt x="56" y="583"/>
                      <a:pt x="56" y="594"/>
                      <a:pt x="56" y="594"/>
                    </a:cubicBezTo>
                    <a:cubicBezTo>
                      <a:pt x="45" y="605"/>
                      <a:pt x="56" y="605"/>
                      <a:pt x="56" y="605"/>
                    </a:cubicBezTo>
                    <a:cubicBezTo>
                      <a:pt x="67" y="616"/>
                      <a:pt x="67" y="616"/>
                      <a:pt x="78" y="616"/>
                    </a:cubicBezTo>
                    <a:cubicBezTo>
                      <a:pt x="100" y="627"/>
                      <a:pt x="111" y="627"/>
                      <a:pt x="133" y="627"/>
                    </a:cubicBezTo>
                    <a:cubicBezTo>
                      <a:pt x="144" y="627"/>
                      <a:pt x="166" y="627"/>
                      <a:pt x="177" y="616"/>
                    </a:cubicBezTo>
                    <a:cubicBezTo>
                      <a:pt x="199" y="616"/>
                      <a:pt x="210" y="605"/>
                      <a:pt x="232" y="605"/>
                    </a:cubicBezTo>
                    <a:cubicBezTo>
                      <a:pt x="243" y="594"/>
                      <a:pt x="265" y="594"/>
                      <a:pt x="276" y="583"/>
                    </a:cubicBezTo>
                    <a:cubicBezTo>
                      <a:pt x="287" y="583"/>
                      <a:pt x="287" y="583"/>
                      <a:pt x="298" y="572"/>
                    </a:cubicBezTo>
                    <a:cubicBezTo>
                      <a:pt x="309" y="572"/>
                      <a:pt x="320" y="561"/>
                      <a:pt x="320" y="561"/>
                    </a:cubicBezTo>
                    <a:cubicBezTo>
                      <a:pt x="342" y="550"/>
                      <a:pt x="353" y="539"/>
                      <a:pt x="375" y="517"/>
                    </a:cubicBezTo>
                    <a:cubicBezTo>
                      <a:pt x="386" y="506"/>
                      <a:pt x="386" y="484"/>
                      <a:pt x="397" y="462"/>
                    </a:cubicBezTo>
                    <a:cubicBezTo>
                      <a:pt x="397" y="451"/>
                      <a:pt x="397" y="440"/>
                      <a:pt x="397" y="440"/>
                    </a:cubicBezTo>
                    <a:cubicBezTo>
                      <a:pt x="397" y="429"/>
                      <a:pt x="397" y="418"/>
                      <a:pt x="397" y="407"/>
                    </a:cubicBezTo>
                    <a:lnTo>
                      <a:pt x="408" y="330"/>
                    </a:lnTo>
                    <a:cubicBezTo>
                      <a:pt x="408" y="308"/>
                      <a:pt x="408" y="275"/>
                      <a:pt x="419" y="253"/>
                    </a:cubicBezTo>
                    <a:cubicBezTo>
                      <a:pt x="419" y="220"/>
                      <a:pt x="419" y="187"/>
                      <a:pt x="419" y="154"/>
                    </a:cubicBezTo>
                    <a:cubicBezTo>
                      <a:pt x="419" y="121"/>
                      <a:pt x="419" y="88"/>
                      <a:pt x="419" y="66"/>
                    </a:cubicBezTo>
                    <a:cubicBezTo>
                      <a:pt x="419" y="44"/>
                      <a:pt x="408" y="33"/>
                      <a:pt x="408" y="22"/>
                    </a:cubicBezTo>
                    <a:cubicBezTo>
                      <a:pt x="397" y="11"/>
                      <a:pt x="375" y="11"/>
                      <a:pt x="353" y="0"/>
                    </a:cubicBezTo>
                    <a:lnTo>
                      <a:pt x="320" y="0"/>
                    </a:lnTo>
                    <a:cubicBezTo>
                      <a:pt x="298" y="0"/>
                      <a:pt x="276" y="22"/>
                      <a:pt x="276" y="44"/>
                    </a:cubicBez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43" y="88"/>
                      <a:pt x="243" y="99"/>
                    </a:cubicBezTo>
                    <a:cubicBezTo>
                      <a:pt x="232" y="110"/>
                      <a:pt x="221" y="121"/>
                      <a:pt x="210" y="132"/>
                    </a:cubicBezTo>
                    <a:cubicBezTo>
                      <a:pt x="210" y="143"/>
                      <a:pt x="199" y="154"/>
                      <a:pt x="188" y="165"/>
                    </a:cubicBezTo>
                    <a:cubicBezTo>
                      <a:pt x="188" y="176"/>
                      <a:pt x="188" y="176"/>
                      <a:pt x="188" y="176"/>
                    </a:cubicBezTo>
                    <a:lnTo>
                      <a:pt x="166" y="187"/>
                    </a:lnTo>
                    <a:cubicBezTo>
                      <a:pt x="133" y="143"/>
                      <a:pt x="111" y="88"/>
                      <a:pt x="133" y="33"/>
                    </a:cubicBezTo>
                    <a:cubicBezTo>
                      <a:pt x="133" y="22"/>
                      <a:pt x="133" y="11"/>
                      <a:pt x="133" y="11"/>
                    </a:cubicBezTo>
                    <a:cubicBezTo>
                      <a:pt x="122" y="11"/>
                      <a:pt x="122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10006600" y="637100"/>
                <a:ext cx="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96" extrusionOk="0">
                    <a:moveTo>
                      <a:pt x="155" y="0"/>
                    </a:moveTo>
                    <a:cubicBezTo>
                      <a:pt x="133" y="0"/>
                      <a:pt x="111" y="0"/>
                      <a:pt x="100" y="11"/>
                    </a:cubicBezTo>
                    <a:cubicBezTo>
                      <a:pt x="89" y="22"/>
                      <a:pt x="89" y="22"/>
                      <a:pt x="89" y="33"/>
                    </a:cubicBezTo>
                    <a:cubicBezTo>
                      <a:pt x="89" y="44"/>
                      <a:pt x="100" y="55"/>
                      <a:pt x="100" y="55"/>
                    </a:cubicBezTo>
                    <a:cubicBezTo>
                      <a:pt x="100" y="66"/>
                      <a:pt x="100" y="66"/>
                      <a:pt x="111" y="77"/>
                    </a:cubicBezTo>
                    <a:lnTo>
                      <a:pt x="122" y="121"/>
                    </a:lnTo>
                    <a:cubicBezTo>
                      <a:pt x="133" y="143"/>
                      <a:pt x="144" y="154"/>
                      <a:pt x="144" y="176"/>
                    </a:cubicBezTo>
                    <a:cubicBezTo>
                      <a:pt x="155" y="176"/>
                      <a:pt x="155" y="187"/>
                      <a:pt x="155" y="187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33" y="231"/>
                      <a:pt x="122" y="253"/>
                      <a:pt x="100" y="275"/>
                    </a:cubicBezTo>
                    <a:cubicBezTo>
                      <a:pt x="78" y="308"/>
                      <a:pt x="67" y="330"/>
                      <a:pt x="45" y="352"/>
                    </a:cubicBezTo>
                    <a:cubicBezTo>
                      <a:pt x="34" y="363"/>
                      <a:pt x="34" y="374"/>
                      <a:pt x="23" y="385"/>
                    </a:cubicBezTo>
                    <a:cubicBezTo>
                      <a:pt x="23" y="385"/>
                      <a:pt x="12" y="396"/>
                      <a:pt x="12" y="407"/>
                    </a:cubicBezTo>
                    <a:cubicBezTo>
                      <a:pt x="12" y="407"/>
                      <a:pt x="1" y="418"/>
                      <a:pt x="1" y="418"/>
                    </a:cubicBezTo>
                    <a:cubicBezTo>
                      <a:pt x="1" y="429"/>
                      <a:pt x="1" y="429"/>
                      <a:pt x="1" y="440"/>
                    </a:cubicBezTo>
                    <a:cubicBezTo>
                      <a:pt x="1" y="451"/>
                      <a:pt x="12" y="451"/>
                      <a:pt x="23" y="451"/>
                    </a:cubicBezTo>
                    <a:lnTo>
                      <a:pt x="45" y="451"/>
                    </a:lnTo>
                    <a:cubicBezTo>
                      <a:pt x="56" y="451"/>
                      <a:pt x="67" y="440"/>
                      <a:pt x="78" y="429"/>
                    </a:cubicBezTo>
                    <a:cubicBezTo>
                      <a:pt x="78" y="429"/>
                      <a:pt x="78" y="418"/>
                      <a:pt x="89" y="407"/>
                    </a:cubicBezTo>
                    <a:cubicBezTo>
                      <a:pt x="89" y="407"/>
                      <a:pt x="89" y="396"/>
                      <a:pt x="100" y="385"/>
                    </a:cubicBezTo>
                    <a:cubicBezTo>
                      <a:pt x="111" y="374"/>
                      <a:pt x="122" y="363"/>
                      <a:pt x="133" y="341"/>
                    </a:cubicBezTo>
                    <a:cubicBezTo>
                      <a:pt x="144" y="330"/>
                      <a:pt x="155" y="308"/>
                      <a:pt x="166" y="297"/>
                    </a:cubicBezTo>
                    <a:cubicBezTo>
                      <a:pt x="177" y="297"/>
                      <a:pt x="177" y="286"/>
                      <a:pt x="188" y="286"/>
                    </a:cubicBezTo>
                    <a:cubicBezTo>
                      <a:pt x="188" y="286"/>
                      <a:pt x="188" y="297"/>
                      <a:pt x="188" y="297"/>
                    </a:cubicBezTo>
                    <a:lnTo>
                      <a:pt x="199" y="308"/>
                    </a:lnTo>
                    <a:cubicBezTo>
                      <a:pt x="199" y="330"/>
                      <a:pt x="210" y="363"/>
                      <a:pt x="221" y="385"/>
                    </a:cubicBezTo>
                    <a:cubicBezTo>
                      <a:pt x="232" y="407"/>
                      <a:pt x="243" y="429"/>
                      <a:pt x="254" y="451"/>
                    </a:cubicBezTo>
                    <a:cubicBezTo>
                      <a:pt x="254" y="462"/>
                      <a:pt x="254" y="462"/>
                      <a:pt x="254" y="473"/>
                    </a:cubicBezTo>
                    <a:cubicBezTo>
                      <a:pt x="254" y="473"/>
                      <a:pt x="265" y="484"/>
                      <a:pt x="265" y="484"/>
                    </a:cubicBezTo>
                    <a:cubicBezTo>
                      <a:pt x="276" y="484"/>
                      <a:pt x="276" y="484"/>
                      <a:pt x="287" y="495"/>
                    </a:cubicBezTo>
                    <a:lnTo>
                      <a:pt x="331" y="495"/>
                    </a:lnTo>
                    <a:cubicBezTo>
                      <a:pt x="342" y="484"/>
                      <a:pt x="353" y="484"/>
                      <a:pt x="353" y="484"/>
                    </a:cubicBezTo>
                    <a:cubicBezTo>
                      <a:pt x="364" y="473"/>
                      <a:pt x="364" y="473"/>
                      <a:pt x="364" y="462"/>
                    </a:cubicBezTo>
                    <a:cubicBezTo>
                      <a:pt x="364" y="451"/>
                      <a:pt x="353" y="451"/>
                      <a:pt x="353" y="451"/>
                    </a:cubicBezTo>
                    <a:cubicBezTo>
                      <a:pt x="331" y="363"/>
                      <a:pt x="298" y="275"/>
                      <a:pt x="276" y="187"/>
                    </a:cubicBezTo>
                    <a:cubicBezTo>
                      <a:pt x="276" y="187"/>
                      <a:pt x="265" y="187"/>
                      <a:pt x="265" y="176"/>
                    </a:cubicBezTo>
                    <a:lnTo>
                      <a:pt x="265" y="165"/>
                    </a:lnTo>
                    <a:cubicBezTo>
                      <a:pt x="276" y="154"/>
                      <a:pt x="287" y="143"/>
                      <a:pt x="287" y="132"/>
                    </a:cubicBezTo>
                    <a:cubicBezTo>
                      <a:pt x="298" y="121"/>
                      <a:pt x="309" y="110"/>
                      <a:pt x="320" y="88"/>
                    </a:cubicBezTo>
                    <a:cubicBezTo>
                      <a:pt x="331" y="77"/>
                      <a:pt x="342" y="66"/>
                      <a:pt x="342" y="55"/>
                    </a:cubicBezTo>
                    <a:cubicBezTo>
                      <a:pt x="353" y="44"/>
                      <a:pt x="364" y="33"/>
                      <a:pt x="375" y="22"/>
                    </a:cubicBezTo>
                    <a:cubicBezTo>
                      <a:pt x="375" y="11"/>
                      <a:pt x="364" y="11"/>
                      <a:pt x="364" y="11"/>
                    </a:cubicBezTo>
                    <a:lnTo>
                      <a:pt x="309" y="11"/>
                    </a:lnTo>
                    <a:cubicBezTo>
                      <a:pt x="298" y="11"/>
                      <a:pt x="298" y="22"/>
                      <a:pt x="298" y="22"/>
                    </a:cubicBezTo>
                    <a:lnTo>
                      <a:pt x="276" y="44"/>
                    </a:ln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54" y="77"/>
                      <a:pt x="243" y="88"/>
                    </a:cubicBezTo>
                    <a:lnTo>
                      <a:pt x="232" y="99"/>
                    </a:lnTo>
                    <a:cubicBezTo>
                      <a:pt x="232" y="88"/>
                      <a:pt x="232" y="88"/>
                      <a:pt x="232" y="88"/>
                    </a:cubicBezTo>
                    <a:cubicBezTo>
                      <a:pt x="221" y="88"/>
                      <a:pt x="221" y="88"/>
                      <a:pt x="221" y="77"/>
                    </a:cubicBezTo>
                    <a:cubicBezTo>
                      <a:pt x="221" y="77"/>
                      <a:pt x="210" y="66"/>
                      <a:pt x="210" y="55"/>
                    </a:cubicBezTo>
                    <a:cubicBezTo>
                      <a:pt x="210" y="44"/>
                      <a:pt x="199" y="44"/>
                      <a:pt x="199" y="33"/>
                    </a:cubicBezTo>
                    <a:cubicBezTo>
                      <a:pt x="188" y="22"/>
                      <a:pt x="166" y="11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9994775" y="639300"/>
                <a:ext cx="115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2" extrusionOk="0">
                    <a:moveTo>
                      <a:pt x="325" y="0"/>
                    </a:moveTo>
                    <a:cubicBezTo>
                      <a:pt x="295" y="0"/>
                      <a:pt x="265" y="6"/>
                      <a:pt x="232" y="11"/>
                    </a:cubicBezTo>
                    <a:cubicBezTo>
                      <a:pt x="177" y="22"/>
                      <a:pt x="111" y="33"/>
                      <a:pt x="45" y="44"/>
                    </a:cubicBezTo>
                    <a:cubicBezTo>
                      <a:pt x="1" y="66"/>
                      <a:pt x="23" y="143"/>
                      <a:pt x="67" y="143"/>
                    </a:cubicBezTo>
                    <a:cubicBezTo>
                      <a:pt x="100" y="149"/>
                      <a:pt x="133" y="151"/>
                      <a:pt x="166" y="151"/>
                    </a:cubicBezTo>
                    <a:cubicBezTo>
                      <a:pt x="199" y="151"/>
                      <a:pt x="232" y="149"/>
                      <a:pt x="265" y="143"/>
                    </a:cubicBezTo>
                    <a:cubicBezTo>
                      <a:pt x="287" y="143"/>
                      <a:pt x="307" y="144"/>
                      <a:pt x="327" y="144"/>
                    </a:cubicBezTo>
                    <a:cubicBezTo>
                      <a:pt x="366" y="144"/>
                      <a:pt x="400" y="140"/>
                      <a:pt x="430" y="110"/>
                    </a:cubicBezTo>
                    <a:cubicBezTo>
                      <a:pt x="463" y="88"/>
                      <a:pt x="452" y="33"/>
                      <a:pt x="419" y="22"/>
                    </a:cubicBezTo>
                    <a:cubicBezTo>
                      <a:pt x="386" y="6"/>
                      <a:pt x="35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9995600" y="644800"/>
                <a:ext cx="113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9" extrusionOk="0">
                    <a:moveTo>
                      <a:pt x="353" y="0"/>
                    </a:moveTo>
                    <a:cubicBezTo>
                      <a:pt x="254" y="0"/>
                      <a:pt x="155" y="33"/>
                      <a:pt x="67" y="44"/>
                    </a:cubicBezTo>
                    <a:cubicBezTo>
                      <a:pt x="1" y="55"/>
                      <a:pt x="34" y="132"/>
                      <a:pt x="78" y="143"/>
                    </a:cubicBezTo>
                    <a:cubicBezTo>
                      <a:pt x="127" y="143"/>
                      <a:pt x="182" y="149"/>
                      <a:pt x="236" y="149"/>
                    </a:cubicBezTo>
                    <a:cubicBezTo>
                      <a:pt x="289" y="149"/>
                      <a:pt x="342" y="143"/>
                      <a:pt x="386" y="121"/>
                    </a:cubicBezTo>
                    <a:cubicBezTo>
                      <a:pt x="452" y="88"/>
                      <a:pt x="408" y="0"/>
                      <a:pt x="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10017050" y="628400"/>
                <a:ext cx="96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94" extrusionOk="0">
                    <a:moveTo>
                      <a:pt x="146" y="0"/>
                    </a:moveTo>
                    <a:cubicBezTo>
                      <a:pt x="118" y="0"/>
                      <a:pt x="91" y="4"/>
                      <a:pt x="66" y="7"/>
                    </a:cubicBezTo>
                    <a:cubicBezTo>
                      <a:pt x="34" y="18"/>
                      <a:pt x="23" y="51"/>
                      <a:pt x="45" y="84"/>
                    </a:cubicBezTo>
                    <a:cubicBezTo>
                      <a:pt x="56" y="106"/>
                      <a:pt x="66" y="106"/>
                      <a:pt x="88" y="117"/>
                    </a:cubicBezTo>
                    <a:cubicBezTo>
                      <a:pt x="93" y="122"/>
                      <a:pt x="99" y="125"/>
                      <a:pt x="106" y="125"/>
                    </a:cubicBezTo>
                    <a:cubicBezTo>
                      <a:pt x="116" y="125"/>
                      <a:pt x="126" y="119"/>
                      <a:pt x="132" y="106"/>
                    </a:cubicBezTo>
                    <a:cubicBezTo>
                      <a:pt x="143" y="106"/>
                      <a:pt x="154" y="106"/>
                      <a:pt x="165" y="117"/>
                    </a:cubicBezTo>
                    <a:cubicBezTo>
                      <a:pt x="164" y="116"/>
                      <a:pt x="163" y="116"/>
                      <a:pt x="162" y="116"/>
                    </a:cubicBezTo>
                    <a:cubicBezTo>
                      <a:pt x="145" y="116"/>
                      <a:pt x="98" y="163"/>
                      <a:pt x="77" y="183"/>
                    </a:cubicBezTo>
                    <a:cubicBezTo>
                      <a:pt x="45" y="216"/>
                      <a:pt x="1" y="260"/>
                      <a:pt x="12" y="315"/>
                    </a:cubicBezTo>
                    <a:cubicBezTo>
                      <a:pt x="23" y="370"/>
                      <a:pt x="77" y="381"/>
                      <a:pt x="132" y="392"/>
                    </a:cubicBezTo>
                    <a:cubicBezTo>
                      <a:pt x="151" y="392"/>
                      <a:pt x="173" y="393"/>
                      <a:pt x="196" y="393"/>
                    </a:cubicBezTo>
                    <a:cubicBezTo>
                      <a:pt x="252" y="393"/>
                      <a:pt x="316" y="388"/>
                      <a:pt x="363" y="348"/>
                    </a:cubicBezTo>
                    <a:cubicBezTo>
                      <a:pt x="385" y="326"/>
                      <a:pt x="374" y="271"/>
                      <a:pt x="330" y="260"/>
                    </a:cubicBezTo>
                    <a:cubicBezTo>
                      <a:pt x="316" y="257"/>
                      <a:pt x="304" y="255"/>
                      <a:pt x="292" y="255"/>
                    </a:cubicBezTo>
                    <a:cubicBezTo>
                      <a:pt x="269" y="255"/>
                      <a:pt x="250" y="260"/>
                      <a:pt x="220" y="260"/>
                    </a:cubicBezTo>
                    <a:lnTo>
                      <a:pt x="176" y="260"/>
                    </a:lnTo>
                    <a:cubicBezTo>
                      <a:pt x="198" y="238"/>
                      <a:pt x="231" y="216"/>
                      <a:pt x="231" y="205"/>
                    </a:cubicBezTo>
                    <a:cubicBezTo>
                      <a:pt x="264" y="172"/>
                      <a:pt x="275" y="139"/>
                      <a:pt x="275" y="84"/>
                    </a:cubicBezTo>
                    <a:cubicBezTo>
                      <a:pt x="260" y="17"/>
                      <a:pt x="204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oogle Shape;327;p22"/>
            <p:cNvGrpSpPr/>
            <p:nvPr/>
          </p:nvGrpSpPr>
          <p:grpSpPr>
            <a:xfrm rot="314253" flipH="1">
              <a:off x="515690" y="583338"/>
              <a:ext cx="758467" cy="427794"/>
              <a:chOff x="10133400" y="-284687"/>
              <a:chExt cx="562901" cy="317490"/>
            </a:xfrm>
          </p:grpSpPr>
          <p:sp>
            <p:nvSpPr>
              <p:cNvPr id="328" name="Google Shape;328;p22"/>
              <p:cNvSpPr/>
              <p:nvPr/>
            </p:nvSpPr>
            <p:spPr>
              <a:xfrm>
                <a:off x="10133400" y="-284687"/>
                <a:ext cx="503197" cy="31749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3366" fill="none" extrusionOk="0">
                    <a:moveTo>
                      <a:pt x="1" y="2947"/>
                    </a:moveTo>
                    <a:lnTo>
                      <a:pt x="5180" y="3365"/>
                    </a:lnTo>
                    <a:lnTo>
                      <a:pt x="533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10221590" y="-72086"/>
                <a:ext cx="46783" cy="95077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008" extrusionOk="0">
                    <a:moveTo>
                      <a:pt x="44" y="1"/>
                    </a:moveTo>
                    <a:cubicBezTo>
                      <a:pt x="0" y="1"/>
                      <a:pt x="11" y="78"/>
                      <a:pt x="55" y="89"/>
                    </a:cubicBezTo>
                    <a:cubicBezTo>
                      <a:pt x="462" y="144"/>
                      <a:pt x="308" y="693"/>
                      <a:pt x="242" y="946"/>
                    </a:cubicBezTo>
                    <a:cubicBezTo>
                      <a:pt x="233" y="973"/>
                      <a:pt x="261" y="1007"/>
                      <a:pt x="295" y="1007"/>
                    </a:cubicBezTo>
                    <a:cubicBezTo>
                      <a:pt x="303" y="1007"/>
                      <a:pt x="311" y="1005"/>
                      <a:pt x="319" y="1001"/>
                    </a:cubicBezTo>
                    <a:cubicBezTo>
                      <a:pt x="495" y="880"/>
                      <a:pt x="484" y="561"/>
                      <a:pt x="440" y="364"/>
                    </a:cubicBezTo>
                    <a:cubicBezTo>
                      <a:pt x="396" y="166"/>
                      <a:pt x="264" y="12"/>
                      <a:pt x="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330" name="Google Shape;330;p22"/>
              <p:cNvGrpSpPr/>
              <p:nvPr/>
            </p:nvGrpSpPr>
            <p:grpSpPr>
              <a:xfrm>
                <a:off x="10307231" y="-214286"/>
                <a:ext cx="389070" cy="135070"/>
                <a:chOff x="9850175" y="941400"/>
                <a:chExt cx="103125" cy="35800"/>
              </a:xfrm>
            </p:grpSpPr>
            <p:sp>
              <p:nvSpPr>
                <p:cNvPr id="331" name="Google Shape;331;p22"/>
                <p:cNvSpPr/>
                <p:nvPr/>
              </p:nvSpPr>
              <p:spPr>
                <a:xfrm flipH="1">
                  <a:off x="9942550" y="959300"/>
                  <a:ext cx="10750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716" extrusionOk="0">
                      <a:moveTo>
                        <a:pt x="198" y="419"/>
                      </a:moveTo>
                      <a:cubicBezTo>
                        <a:pt x="209" y="419"/>
                        <a:pt x="231" y="430"/>
                        <a:pt x="242" y="441"/>
                      </a:cubicBezTo>
                      <a:cubicBezTo>
                        <a:pt x="242" y="452"/>
                        <a:pt x="253" y="463"/>
                        <a:pt x="264" y="474"/>
                      </a:cubicBezTo>
                      <a:cubicBezTo>
                        <a:pt x="264" y="485"/>
                        <a:pt x="275" y="496"/>
                        <a:pt x="275" y="507"/>
                      </a:cubicBezTo>
                      <a:cubicBezTo>
                        <a:pt x="286" y="518"/>
                        <a:pt x="286" y="529"/>
                        <a:pt x="286" y="551"/>
                      </a:cubicBezTo>
                      <a:cubicBezTo>
                        <a:pt x="286" y="562"/>
                        <a:pt x="275" y="584"/>
                        <a:pt x="275" y="595"/>
                      </a:cubicBezTo>
                      <a:cubicBezTo>
                        <a:pt x="264" y="606"/>
                        <a:pt x="253" y="628"/>
                        <a:pt x="242" y="628"/>
                      </a:cubicBezTo>
                      <a:cubicBezTo>
                        <a:pt x="242" y="639"/>
                        <a:pt x="231" y="639"/>
                        <a:pt x="220" y="639"/>
                      </a:cubicBezTo>
                      <a:cubicBezTo>
                        <a:pt x="209" y="639"/>
                        <a:pt x="209" y="639"/>
                        <a:pt x="198" y="628"/>
                      </a:cubicBezTo>
                      <a:cubicBezTo>
                        <a:pt x="187" y="617"/>
                        <a:pt x="187" y="617"/>
                        <a:pt x="176" y="617"/>
                      </a:cubicBezTo>
                      <a:cubicBezTo>
                        <a:pt x="165" y="606"/>
                        <a:pt x="154" y="606"/>
                        <a:pt x="143" y="606"/>
                      </a:cubicBezTo>
                      <a:lnTo>
                        <a:pt x="121" y="606"/>
                      </a:lnTo>
                      <a:cubicBezTo>
                        <a:pt x="121" y="584"/>
                        <a:pt x="121" y="551"/>
                        <a:pt x="121" y="529"/>
                      </a:cubicBezTo>
                      <a:cubicBezTo>
                        <a:pt x="132" y="496"/>
                        <a:pt x="132" y="474"/>
                        <a:pt x="132" y="441"/>
                      </a:cubicBezTo>
                      <a:cubicBezTo>
                        <a:pt x="132" y="441"/>
                        <a:pt x="143" y="441"/>
                        <a:pt x="143" y="430"/>
                      </a:cubicBezTo>
                      <a:lnTo>
                        <a:pt x="154" y="430"/>
                      </a:lnTo>
                      <a:cubicBezTo>
                        <a:pt x="176" y="419"/>
                        <a:pt x="187" y="419"/>
                        <a:pt x="198" y="419"/>
                      </a:cubicBezTo>
                      <a:close/>
                      <a:moveTo>
                        <a:pt x="77" y="1"/>
                      </a:moveTo>
                      <a:cubicBezTo>
                        <a:pt x="55" y="12"/>
                        <a:pt x="44" y="12"/>
                        <a:pt x="44" y="34"/>
                      </a:cubicBezTo>
                      <a:cubicBezTo>
                        <a:pt x="44" y="34"/>
                        <a:pt x="44" y="45"/>
                        <a:pt x="33" y="56"/>
                      </a:cubicBezTo>
                      <a:cubicBezTo>
                        <a:pt x="33" y="67"/>
                        <a:pt x="33" y="78"/>
                        <a:pt x="33" y="78"/>
                      </a:cubicBezTo>
                      <a:cubicBezTo>
                        <a:pt x="22" y="122"/>
                        <a:pt x="22" y="155"/>
                        <a:pt x="22" y="199"/>
                      </a:cubicBezTo>
                      <a:cubicBezTo>
                        <a:pt x="11" y="232"/>
                        <a:pt x="11" y="276"/>
                        <a:pt x="11" y="309"/>
                      </a:cubicBezTo>
                      <a:cubicBezTo>
                        <a:pt x="11" y="375"/>
                        <a:pt x="0" y="430"/>
                        <a:pt x="11" y="496"/>
                      </a:cubicBezTo>
                      <a:cubicBezTo>
                        <a:pt x="11" y="551"/>
                        <a:pt x="11" y="617"/>
                        <a:pt x="11" y="672"/>
                      </a:cubicBezTo>
                      <a:lnTo>
                        <a:pt x="11" y="694"/>
                      </a:lnTo>
                      <a:cubicBezTo>
                        <a:pt x="11" y="705"/>
                        <a:pt x="22" y="716"/>
                        <a:pt x="33" y="716"/>
                      </a:cubicBezTo>
                      <a:lnTo>
                        <a:pt x="99" y="716"/>
                      </a:lnTo>
                      <a:cubicBezTo>
                        <a:pt x="110" y="705"/>
                        <a:pt x="110" y="694"/>
                        <a:pt x="121" y="683"/>
                      </a:cubicBezTo>
                      <a:lnTo>
                        <a:pt x="143" y="683"/>
                      </a:lnTo>
                      <a:cubicBezTo>
                        <a:pt x="143" y="683"/>
                        <a:pt x="154" y="694"/>
                        <a:pt x="165" y="694"/>
                      </a:cubicBezTo>
                      <a:cubicBezTo>
                        <a:pt x="190" y="702"/>
                        <a:pt x="214" y="706"/>
                        <a:pt x="237" y="706"/>
                      </a:cubicBezTo>
                      <a:cubicBezTo>
                        <a:pt x="275" y="706"/>
                        <a:pt x="311" y="696"/>
                        <a:pt x="352" y="683"/>
                      </a:cubicBezTo>
                      <a:cubicBezTo>
                        <a:pt x="374" y="672"/>
                        <a:pt x="396" y="650"/>
                        <a:pt x="407" y="628"/>
                      </a:cubicBezTo>
                      <a:cubicBezTo>
                        <a:pt x="418" y="606"/>
                        <a:pt x="429" y="573"/>
                        <a:pt x="429" y="551"/>
                      </a:cubicBezTo>
                      <a:lnTo>
                        <a:pt x="418" y="551"/>
                      </a:lnTo>
                      <a:cubicBezTo>
                        <a:pt x="418" y="507"/>
                        <a:pt x="407" y="474"/>
                        <a:pt x="385" y="452"/>
                      </a:cubicBezTo>
                      <a:cubicBezTo>
                        <a:pt x="374" y="419"/>
                        <a:pt x="341" y="397"/>
                        <a:pt x="308" y="386"/>
                      </a:cubicBezTo>
                      <a:cubicBezTo>
                        <a:pt x="253" y="364"/>
                        <a:pt x="209" y="364"/>
                        <a:pt x="154" y="364"/>
                      </a:cubicBezTo>
                      <a:lnTo>
                        <a:pt x="132" y="364"/>
                      </a:lnTo>
                      <a:lnTo>
                        <a:pt x="132" y="353"/>
                      </a:lnTo>
                      <a:lnTo>
                        <a:pt x="132" y="342"/>
                      </a:lnTo>
                      <a:cubicBezTo>
                        <a:pt x="132" y="287"/>
                        <a:pt x="132" y="243"/>
                        <a:pt x="132" y="188"/>
                      </a:cubicBezTo>
                      <a:cubicBezTo>
                        <a:pt x="132" y="133"/>
                        <a:pt x="143" y="78"/>
                        <a:pt x="143" y="34"/>
                      </a:cubicBezTo>
                      <a:cubicBezTo>
                        <a:pt x="143" y="12"/>
                        <a:pt x="143" y="12"/>
                        <a:pt x="1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2"/>
                <p:cNvSpPr/>
                <p:nvPr/>
              </p:nvSpPr>
              <p:spPr>
                <a:xfrm flipH="1">
                  <a:off x="9850175" y="941400"/>
                  <a:ext cx="15150" cy="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65" extrusionOk="0">
                      <a:moveTo>
                        <a:pt x="457" y="1"/>
                      </a:moveTo>
                      <a:cubicBezTo>
                        <a:pt x="327" y="1"/>
                        <a:pt x="227" y="75"/>
                        <a:pt x="165" y="178"/>
                      </a:cubicBezTo>
                      <a:cubicBezTo>
                        <a:pt x="110" y="266"/>
                        <a:pt x="0" y="453"/>
                        <a:pt x="99" y="541"/>
                      </a:cubicBezTo>
                      <a:cubicBezTo>
                        <a:pt x="121" y="558"/>
                        <a:pt x="147" y="564"/>
                        <a:pt x="173" y="564"/>
                      </a:cubicBezTo>
                      <a:cubicBezTo>
                        <a:pt x="250" y="564"/>
                        <a:pt x="336" y="505"/>
                        <a:pt x="385" y="464"/>
                      </a:cubicBezTo>
                      <a:cubicBezTo>
                        <a:pt x="418" y="431"/>
                        <a:pt x="451" y="398"/>
                        <a:pt x="473" y="354"/>
                      </a:cubicBezTo>
                      <a:lnTo>
                        <a:pt x="473" y="354"/>
                      </a:lnTo>
                      <a:cubicBezTo>
                        <a:pt x="473" y="387"/>
                        <a:pt x="473" y="409"/>
                        <a:pt x="462" y="442"/>
                      </a:cubicBezTo>
                      <a:cubicBezTo>
                        <a:pt x="462" y="480"/>
                        <a:pt x="496" y="504"/>
                        <a:pt x="526" y="504"/>
                      </a:cubicBezTo>
                      <a:cubicBezTo>
                        <a:pt x="547" y="504"/>
                        <a:pt x="567" y="492"/>
                        <a:pt x="572" y="464"/>
                      </a:cubicBezTo>
                      <a:cubicBezTo>
                        <a:pt x="583" y="343"/>
                        <a:pt x="594" y="222"/>
                        <a:pt x="605" y="101"/>
                      </a:cubicBezTo>
                      <a:cubicBezTo>
                        <a:pt x="605" y="72"/>
                        <a:pt x="576" y="47"/>
                        <a:pt x="550" y="47"/>
                      </a:cubicBezTo>
                      <a:cubicBezTo>
                        <a:pt x="537" y="47"/>
                        <a:pt x="524" y="53"/>
                        <a:pt x="517" y="68"/>
                      </a:cubicBezTo>
                      <a:cubicBezTo>
                        <a:pt x="462" y="200"/>
                        <a:pt x="363" y="420"/>
                        <a:pt x="220" y="453"/>
                      </a:cubicBezTo>
                      <a:cubicBezTo>
                        <a:pt x="208" y="456"/>
                        <a:pt x="199" y="458"/>
                        <a:pt x="191" y="458"/>
                      </a:cubicBezTo>
                      <a:cubicBezTo>
                        <a:pt x="150" y="458"/>
                        <a:pt x="167" y="411"/>
                        <a:pt x="176" y="365"/>
                      </a:cubicBezTo>
                      <a:cubicBezTo>
                        <a:pt x="187" y="321"/>
                        <a:pt x="209" y="277"/>
                        <a:pt x="231" y="244"/>
                      </a:cubicBezTo>
                      <a:cubicBezTo>
                        <a:pt x="286" y="156"/>
                        <a:pt x="374" y="79"/>
                        <a:pt x="484" y="79"/>
                      </a:cubicBezTo>
                      <a:cubicBezTo>
                        <a:pt x="528" y="79"/>
                        <a:pt x="517" y="2"/>
                        <a:pt x="484" y="2"/>
                      </a:cubicBezTo>
                      <a:cubicBezTo>
                        <a:pt x="475" y="1"/>
                        <a:pt x="466" y="1"/>
                        <a:pt x="4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6616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97" name="Google Shape;397;p25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1"/>
          </p:nvPr>
        </p:nvSpPr>
        <p:spPr>
          <a:xfrm>
            <a:off x="2324726" y="3887250"/>
            <a:ext cx="64008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9562474" y="3887250"/>
            <a:ext cx="6400800" cy="37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25"/>
          <p:cNvGrpSpPr/>
          <p:nvPr/>
        </p:nvGrpSpPr>
        <p:grpSpPr>
          <a:xfrm>
            <a:off x="1201064" y="8703792"/>
            <a:ext cx="744000" cy="409812"/>
            <a:chOff x="9982400" y="628400"/>
            <a:chExt cx="44300" cy="24400"/>
          </a:xfrm>
        </p:grpSpPr>
        <p:sp>
          <p:nvSpPr>
            <p:cNvPr id="401" name="Google Shape;401;p25"/>
            <p:cNvSpPr/>
            <p:nvPr/>
          </p:nvSpPr>
          <p:spPr>
            <a:xfrm>
              <a:off x="9982400" y="637100"/>
              <a:ext cx="10475" cy="15700"/>
            </a:xfrm>
            <a:custGeom>
              <a:avLst/>
              <a:gdLst/>
              <a:ahLst/>
              <a:cxnLst/>
              <a:rect l="l" t="t" r="r" b="b"/>
              <a:pathLst>
                <a:path w="419" h="628" extrusionOk="0">
                  <a:moveTo>
                    <a:pt x="56" y="0"/>
                  </a:moveTo>
                  <a:cubicBezTo>
                    <a:pt x="34" y="0"/>
                    <a:pt x="23" y="11"/>
                    <a:pt x="12" y="33"/>
                  </a:cubicBezTo>
                  <a:cubicBezTo>
                    <a:pt x="12" y="55"/>
                    <a:pt x="1" y="66"/>
                    <a:pt x="12" y="88"/>
                  </a:cubicBezTo>
                  <a:cubicBezTo>
                    <a:pt x="12" y="110"/>
                    <a:pt x="12" y="132"/>
                    <a:pt x="23" y="154"/>
                  </a:cubicBezTo>
                  <a:cubicBezTo>
                    <a:pt x="34" y="165"/>
                    <a:pt x="45" y="187"/>
                    <a:pt x="56" y="198"/>
                  </a:cubicBezTo>
                  <a:cubicBezTo>
                    <a:pt x="67" y="220"/>
                    <a:pt x="78" y="231"/>
                    <a:pt x="100" y="231"/>
                  </a:cubicBezTo>
                  <a:cubicBezTo>
                    <a:pt x="111" y="242"/>
                    <a:pt x="122" y="253"/>
                    <a:pt x="144" y="253"/>
                  </a:cubicBezTo>
                  <a:cubicBezTo>
                    <a:pt x="177" y="253"/>
                    <a:pt x="221" y="253"/>
                    <a:pt x="254" y="231"/>
                  </a:cubicBezTo>
                  <a:cubicBezTo>
                    <a:pt x="265" y="231"/>
                    <a:pt x="276" y="231"/>
                    <a:pt x="287" y="220"/>
                  </a:cubicBezTo>
                  <a:cubicBezTo>
                    <a:pt x="287" y="231"/>
                    <a:pt x="287" y="242"/>
                    <a:pt x="287" y="253"/>
                  </a:cubicBezTo>
                  <a:cubicBezTo>
                    <a:pt x="287" y="253"/>
                    <a:pt x="287" y="264"/>
                    <a:pt x="287" y="275"/>
                  </a:cubicBezTo>
                  <a:cubicBezTo>
                    <a:pt x="276" y="297"/>
                    <a:pt x="276" y="330"/>
                    <a:pt x="276" y="352"/>
                  </a:cubicBezTo>
                  <a:cubicBezTo>
                    <a:pt x="265" y="374"/>
                    <a:pt x="265" y="407"/>
                    <a:pt x="265" y="429"/>
                  </a:cubicBezTo>
                  <a:cubicBezTo>
                    <a:pt x="254" y="473"/>
                    <a:pt x="232" y="506"/>
                    <a:pt x="188" y="539"/>
                  </a:cubicBezTo>
                  <a:cubicBezTo>
                    <a:pt x="166" y="539"/>
                    <a:pt x="144" y="550"/>
                    <a:pt x="133" y="561"/>
                  </a:cubicBezTo>
                  <a:cubicBezTo>
                    <a:pt x="111" y="561"/>
                    <a:pt x="100" y="572"/>
                    <a:pt x="78" y="572"/>
                  </a:cubicBezTo>
                  <a:cubicBezTo>
                    <a:pt x="78" y="572"/>
                    <a:pt x="67" y="583"/>
                    <a:pt x="67" y="583"/>
                  </a:cubicBezTo>
                  <a:cubicBezTo>
                    <a:pt x="56" y="583"/>
                    <a:pt x="56" y="594"/>
                    <a:pt x="56" y="594"/>
                  </a:cubicBezTo>
                  <a:cubicBezTo>
                    <a:pt x="45" y="605"/>
                    <a:pt x="56" y="605"/>
                    <a:pt x="56" y="605"/>
                  </a:cubicBezTo>
                  <a:cubicBezTo>
                    <a:pt x="67" y="616"/>
                    <a:pt x="67" y="616"/>
                    <a:pt x="78" y="616"/>
                  </a:cubicBezTo>
                  <a:cubicBezTo>
                    <a:pt x="100" y="627"/>
                    <a:pt x="111" y="627"/>
                    <a:pt x="133" y="627"/>
                  </a:cubicBezTo>
                  <a:cubicBezTo>
                    <a:pt x="144" y="627"/>
                    <a:pt x="166" y="627"/>
                    <a:pt x="177" y="616"/>
                  </a:cubicBezTo>
                  <a:cubicBezTo>
                    <a:pt x="199" y="616"/>
                    <a:pt x="210" y="605"/>
                    <a:pt x="232" y="605"/>
                  </a:cubicBezTo>
                  <a:cubicBezTo>
                    <a:pt x="243" y="594"/>
                    <a:pt x="265" y="594"/>
                    <a:pt x="276" y="583"/>
                  </a:cubicBezTo>
                  <a:cubicBezTo>
                    <a:pt x="287" y="583"/>
                    <a:pt x="287" y="583"/>
                    <a:pt x="298" y="572"/>
                  </a:cubicBezTo>
                  <a:cubicBezTo>
                    <a:pt x="309" y="572"/>
                    <a:pt x="320" y="561"/>
                    <a:pt x="320" y="561"/>
                  </a:cubicBezTo>
                  <a:cubicBezTo>
                    <a:pt x="342" y="550"/>
                    <a:pt x="353" y="539"/>
                    <a:pt x="375" y="517"/>
                  </a:cubicBezTo>
                  <a:cubicBezTo>
                    <a:pt x="386" y="506"/>
                    <a:pt x="386" y="484"/>
                    <a:pt x="397" y="462"/>
                  </a:cubicBezTo>
                  <a:cubicBezTo>
                    <a:pt x="397" y="451"/>
                    <a:pt x="397" y="440"/>
                    <a:pt x="397" y="440"/>
                  </a:cubicBezTo>
                  <a:cubicBezTo>
                    <a:pt x="397" y="429"/>
                    <a:pt x="397" y="418"/>
                    <a:pt x="397" y="407"/>
                  </a:cubicBezTo>
                  <a:lnTo>
                    <a:pt x="408" y="330"/>
                  </a:lnTo>
                  <a:cubicBezTo>
                    <a:pt x="408" y="308"/>
                    <a:pt x="408" y="275"/>
                    <a:pt x="419" y="253"/>
                  </a:cubicBezTo>
                  <a:cubicBezTo>
                    <a:pt x="419" y="220"/>
                    <a:pt x="419" y="187"/>
                    <a:pt x="419" y="154"/>
                  </a:cubicBezTo>
                  <a:cubicBezTo>
                    <a:pt x="419" y="121"/>
                    <a:pt x="419" y="88"/>
                    <a:pt x="419" y="66"/>
                  </a:cubicBezTo>
                  <a:cubicBezTo>
                    <a:pt x="419" y="44"/>
                    <a:pt x="408" y="33"/>
                    <a:pt x="408" y="22"/>
                  </a:cubicBezTo>
                  <a:cubicBezTo>
                    <a:pt x="397" y="11"/>
                    <a:pt x="375" y="11"/>
                    <a:pt x="353" y="0"/>
                  </a:cubicBezTo>
                  <a:lnTo>
                    <a:pt x="320" y="0"/>
                  </a:lnTo>
                  <a:cubicBezTo>
                    <a:pt x="298" y="0"/>
                    <a:pt x="276" y="22"/>
                    <a:pt x="276" y="44"/>
                  </a:cubicBezTo>
                  <a:cubicBezTo>
                    <a:pt x="265" y="55"/>
                    <a:pt x="265" y="66"/>
                    <a:pt x="254" y="77"/>
                  </a:cubicBezTo>
                  <a:cubicBezTo>
                    <a:pt x="254" y="77"/>
                    <a:pt x="243" y="88"/>
                    <a:pt x="243" y="99"/>
                  </a:cubicBezTo>
                  <a:cubicBezTo>
                    <a:pt x="232" y="110"/>
                    <a:pt x="221" y="121"/>
                    <a:pt x="210" y="132"/>
                  </a:cubicBezTo>
                  <a:cubicBezTo>
                    <a:pt x="210" y="143"/>
                    <a:pt x="199" y="154"/>
                    <a:pt x="188" y="165"/>
                  </a:cubicBezTo>
                  <a:cubicBezTo>
                    <a:pt x="188" y="176"/>
                    <a:pt x="188" y="176"/>
                    <a:pt x="188" y="176"/>
                  </a:cubicBezTo>
                  <a:lnTo>
                    <a:pt x="166" y="187"/>
                  </a:lnTo>
                  <a:cubicBezTo>
                    <a:pt x="133" y="143"/>
                    <a:pt x="111" y="88"/>
                    <a:pt x="133" y="33"/>
                  </a:cubicBezTo>
                  <a:cubicBezTo>
                    <a:pt x="133" y="22"/>
                    <a:pt x="133" y="11"/>
                    <a:pt x="133" y="11"/>
                  </a:cubicBezTo>
                  <a:cubicBezTo>
                    <a:pt x="122" y="11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10006600" y="637100"/>
              <a:ext cx="9375" cy="12400"/>
            </a:xfrm>
            <a:custGeom>
              <a:avLst/>
              <a:gdLst/>
              <a:ahLst/>
              <a:cxnLst/>
              <a:rect l="l" t="t" r="r" b="b"/>
              <a:pathLst>
                <a:path w="375" h="496" extrusionOk="0">
                  <a:moveTo>
                    <a:pt x="155" y="0"/>
                  </a:moveTo>
                  <a:cubicBezTo>
                    <a:pt x="133" y="0"/>
                    <a:pt x="111" y="0"/>
                    <a:pt x="100" y="11"/>
                  </a:cubicBezTo>
                  <a:cubicBezTo>
                    <a:pt x="89" y="22"/>
                    <a:pt x="89" y="22"/>
                    <a:pt x="89" y="33"/>
                  </a:cubicBezTo>
                  <a:cubicBezTo>
                    <a:pt x="89" y="44"/>
                    <a:pt x="100" y="55"/>
                    <a:pt x="100" y="55"/>
                  </a:cubicBezTo>
                  <a:cubicBezTo>
                    <a:pt x="100" y="66"/>
                    <a:pt x="100" y="66"/>
                    <a:pt x="111" y="77"/>
                  </a:cubicBezTo>
                  <a:lnTo>
                    <a:pt x="122" y="121"/>
                  </a:lnTo>
                  <a:cubicBezTo>
                    <a:pt x="133" y="143"/>
                    <a:pt x="144" y="154"/>
                    <a:pt x="144" y="176"/>
                  </a:cubicBezTo>
                  <a:cubicBezTo>
                    <a:pt x="155" y="176"/>
                    <a:pt x="155" y="187"/>
                    <a:pt x="155" y="187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33" y="231"/>
                    <a:pt x="122" y="253"/>
                    <a:pt x="100" y="275"/>
                  </a:cubicBezTo>
                  <a:cubicBezTo>
                    <a:pt x="78" y="308"/>
                    <a:pt x="67" y="330"/>
                    <a:pt x="45" y="352"/>
                  </a:cubicBezTo>
                  <a:cubicBezTo>
                    <a:pt x="34" y="363"/>
                    <a:pt x="34" y="374"/>
                    <a:pt x="23" y="385"/>
                  </a:cubicBezTo>
                  <a:cubicBezTo>
                    <a:pt x="23" y="385"/>
                    <a:pt x="12" y="396"/>
                    <a:pt x="12" y="407"/>
                  </a:cubicBezTo>
                  <a:cubicBezTo>
                    <a:pt x="12" y="407"/>
                    <a:pt x="1" y="418"/>
                    <a:pt x="1" y="418"/>
                  </a:cubicBezTo>
                  <a:cubicBezTo>
                    <a:pt x="1" y="429"/>
                    <a:pt x="1" y="429"/>
                    <a:pt x="1" y="440"/>
                  </a:cubicBezTo>
                  <a:cubicBezTo>
                    <a:pt x="1" y="451"/>
                    <a:pt x="12" y="451"/>
                    <a:pt x="23" y="451"/>
                  </a:cubicBezTo>
                  <a:lnTo>
                    <a:pt x="45" y="451"/>
                  </a:lnTo>
                  <a:cubicBezTo>
                    <a:pt x="56" y="451"/>
                    <a:pt x="67" y="440"/>
                    <a:pt x="78" y="429"/>
                  </a:cubicBezTo>
                  <a:cubicBezTo>
                    <a:pt x="78" y="429"/>
                    <a:pt x="78" y="418"/>
                    <a:pt x="89" y="407"/>
                  </a:cubicBezTo>
                  <a:cubicBezTo>
                    <a:pt x="89" y="407"/>
                    <a:pt x="89" y="396"/>
                    <a:pt x="100" y="385"/>
                  </a:cubicBezTo>
                  <a:cubicBezTo>
                    <a:pt x="111" y="374"/>
                    <a:pt x="122" y="363"/>
                    <a:pt x="133" y="341"/>
                  </a:cubicBezTo>
                  <a:cubicBezTo>
                    <a:pt x="144" y="330"/>
                    <a:pt x="155" y="308"/>
                    <a:pt x="166" y="297"/>
                  </a:cubicBezTo>
                  <a:cubicBezTo>
                    <a:pt x="177" y="297"/>
                    <a:pt x="177" y="286"/>
                    <a:pt x="188" y="286"/>
                  </a:cubicBezTo>
                  <a:cubicBezTo>
                    <a:pt x="188" y="286"/>
                    <a:pt x="188" y="297"/>
                    <a:pt x="188" y="297"/>
                  </a:cubicBezTo>
                  <a:lnTo>
                    <a:pt x="199" y="308"/>
                  </a:lnTo>
                  <a:cubicBezTo>
                    <a:pt x="199" y="330"/>
                    <a:pt x="210" y="363"/>
                    <a:pt x="221" y="385"/>
                  </a:cubicBezTo>
                  <a:cubicBezTo>
                    <a:pt x="232" y="407"/>
                    <a:pt x="243" y="429"/>
                    <a:pt x="254" y="451"/>
                  </a:cubicBezTo>
                  <a:cubicBezTo>
                    <a:pt x="254" y="462"/>
                    <a:pt x="254" y="462"/>
                    <a:pt x="254" y="473"/>
                  </a:cubicBezTo>
                  <a:cubicBezTo>
                    <a:pt x="254" y="473"/>
                    <a:pt x="265" y="484"/>
                    <a:pt x="265" y="484"/>
                  </a:cubicBezTo>
                  <a:cubicBezTo>
                    <a:pt x="276" y="484"/>
                    <a:pt x="276" y="484"/>
                    <a:pt x="287" y="495"/>
                  </a:cubicBezTo>
                  <a:lnTo>
                    <a:pt x="331" y="495"/>
                  </a:lnTo>
                  <a:cubicBezTo>
                    <a:pt x="342" y="484"/>
                    <a:pt x="353" y="484"/>
                    <a:pt x="353" y="484"/>
                  </a:cubicBezTo>
                  <a:cubicBezTo>
                    <a:pt x="364" y="473"/>
                    <a:pt x="364" y="473"/>
                    <a:pt x="364" y="462"/>
                  </a:cubicBezTo>
                  <a:cubicBezTo>
                    <a:pt x="364" y="451"/>
                    <a:pt x="353" y="451"/>
                    <a:pt x="353" y="451"/>
                  </a:cubicBezTo>
                  <a:cubicBezTo>
                    <a:pt x="331" y="363"/>
                    <a:pt x="298" y="275"/>
                    <a:pt x="276" y="187"/>
                  </a:cubicBezTo>
                  <a:cubicBezTo>
                    <a:pt x="276" y="187"/>
                    <a:pt x="265" y="187"/>
                    <a:pt x="265" y="176"/>
                  </a:cubicBezTo>
                  <a:lnTo>
                    <a:pt x="265" y="165"/>
                  </a:lnTo>
                  <a:cubicBezTo>
                    <a:pt x="276" y="154"/>
                    <a:pt x="287" y="143"/>
                    <a:pt x="287" y="132"/>
                  </a:cubicBezTo>
                  <a:cubicBezTo>
                    <a:pt x="298" y="121"/>
                    <a:pt x="309" y="110"/>
                    <a:pt x="320" y="88"/>
                  </a:cubicBezTo>
                  <a:cubicBezTo>
                    <a:pt x="331" y="77"/>
                    <a:pt x="342" y="66"/>
                    <a:pt x="342" y="55"/>
                  </a:cubicBezTo>
                  <a:cubicBezTo>
                    <a:pt x="353" y="44"/>
                    <a:pt x="364" y="33"/>
                    <a:pt x="375" y="22"/>
                  </a:cubicBezTo>
                  <a:cubicBezTo>
                    <a:pt x="375" y="11"/>
                    <a:pt x="364" y="11"/>
                    <a:pt x="364" y="11"/>
                  </a:cubicBezTo>
                  <a:lnTo>
                    <a:pt x="309" y="11"/>
                  </a:lnTo>
                  <a:cubicBezTo>
                    <a:pt x="298" y="11"/>
                    <a:pt x="298" y="22"/>
                    <a:pt x="298" y="22"/>
                  </a:cubicBezTo>
                  <a:lnTo>
                    <a:pt x="276" y="44"/>
                  </a:lnTo>
                  <a:cubicBezTo>
                    <a:pt x="265" y="55"/>
                    <a:pt x="265" y="66"/>
                    <a:pt x="254" y="77"/>
                  </a:cubicBezTo>
                  <a:cubicBezTo>
                    <a:pt x="254" y="77"/>
                    <a:pt x="254" y="77"/>
                    <a:pt x="243" y="88"/>
                  </a:cubicBezTo>
                  <a:lnTo>
                    <a:pt x="232" y="99"/>
                  </a:lnTo>
                  <a:cubicBezTo>
                    <a:pt x="232" y="88"/>
                    <a:pt x="232" y="88"/>
                    <a:pt x="232" y="88"/>
                  </a:cubicBezTo>
                  <a:cubicBezTo>
                    <a:pt x="221" y="88"/>
                    <a:pt x="221" y="88"/>
                    <a:pt x="221" y="77"/>
                  </a:cubicBezTo>
                  <a:cubicBezTo>
                    <a:pt x="221" y="77"/>
                    <a:pt x="210" y="66"/>
                    <a:pt x="210" y="55"/>
                  </a:cubicBezTo>
                  <a:cubicBezTo>
                    <a:pt x="210" y="44"/>
                    <a:pt x="199" y="44"/>
                    <a:pt x="199" y="33"/>
                  </a:cubicBezTo>
                  <a:cubicBezTo>
                    <a:pt x="188" y="22"/>
                    <a:pt x="166" y="11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9994775" y="639300"/>
              <a:ext cx="11575" cy="3800"/>
            </a:xfrm>
            <a:custGeom>
              <a:avLst/>
              <a:gdLst/>
              <a:ahLst/>
              <a:cxnLst/>
              <a:rect l="l" t="t" r="r" b="b"/>
              <a:pathLst>
                <a:path w="463" h="152" extrusionOk="0">
                  <a:moveTo>
                    <a:pt x="325" y="0"/>
                  </a:moveTo>
                  <a:cubicBezTo>
                    <a:pt x="295" y="0"/>
                    <a:pt x="265" y="6"/>
                    <a:pt x="232" y="11"/>
                  </a:cubicBezTo>
                  <a:cubicBezTo>
                    <a:pt x="177" y="22"/>
                    <a:pt x="111" y="33"/>
                    <a:pt x="45" y="44"/>
                  </a:cubicBezTo>
                  <a:cubicBezTo>
                    <a:pt x="1" y="66"/>
                    <a:pt x="23" y="143"/>
                    <a:pt x="67" y="143"/>
                  </a:cubicBezTo>
                  <a:cubicBezTo>
                    <a:pt x="100" y="149"/>
                    <a:pt x="133" y="151"/>
                    <a:pt x="166" y="151"/>
                  </a:cubicBezTo>
                  <a:cubicBezTo>
                    <a:pt x="199" y="151"/>
                    <a:pt x="232" y="149"/>
                    <a:pt x="265" y="143"/>
                  </a:cubicBezTo>
                  <a:cubicBezTo>
                    <a:pt x="287" y="143"/>
                    <a:pt x="307" y="144"/>
                    <a:pt x="327" y="144"/>
                  </a:cubicBezTo>
                  <a:cubicBezTo>
                    <a:pt x="366" y="144"/>
                    <a:pt x="400" y="140"/>
                    <a:pt x="430" y="110"/>
                  </a:cubicBezTo>
                  <a:cubicBezTo>
                    <a:pt x="463" y="88"/>
                    <a:pt x="452" y="33"/>
                    <a:pt x="419" y="22"/>
                  </a:cubicBezTo>
                  <a:cubicBezTo>
                    <a:pt x="386" y="6"/>
                    <a:pt x="355" y="0"/>
                    <a:pt x="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9995600" y="644800"/>
              <a:ext cx="11300" cy="3725"/>
            </a:xfrm>
            <a:custGeom>
              <a:avLst/>
              <a:gdLst/>
              <a:ahLst/>
              <a:cxnLst/>
              <a:rect l="l" t="t" r="r" b="b"/>
              <a:pathLst>
                <a:path w="452" h="149" extrusionOk="0">
                  <a:moveTo>
                    <a:pt x="353" y="0"/>
                  </a:moveTo>
                  <a:cubicBezTo>
                    <a:pt x="254" y="0"/>
                    <a:pt x="155" y="33"/>
                    <a:pt x="67" y="44"/>
                  </a:cubicBezTo>
                  <a:cubicBezTo>
                    <a:pt x="1" y="55"/>
                    <a:pt x="34" y="132"/>
                    <a:pt x="78" y="143"/>
                  </a:cubicBezTo>
                  <a:cubicBezTo>
                    <a:pt x="127" y="143"/>
                    <a:pt x="182" y="149"/>
                    <a:pt x="236" y="149"/>
                  </a:cubicBezTo>
                  <a:cubicBezTo>
                    <a:pt x="289" y="149"/>
                    <a:pt x="342" y="143"/>
                    <a:pt x="386" y="121"/>
                  </a:cubicBezTo>
                  <a:cubicBezTo>
                    <a:pt x="452" y="88"/>
                    <a:pt x="408" y="0"/>
                    <a:pt x="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10017050" y="628400"/>
              <a:ext cx="9650" cy="9850"/>
            </a:xfrm>
            <a:custGeom>
              <a:avLst/>
              <a:gdLst/>
              <a:ahLst/>
              <a:cxnLst/>
              <a:rect l="l" t="t" r="r" b="b"/>
              <a:pathLst>
                <a:path w="386" h="394" extrusionOk="0">
                  <a:moveTo>
                    <a:pt x="146" y="0"/>
                  </a:moveTo>
                  <a:cubicBezTo>
                    <a:pt x="118" y="0"/>
                    <a:pt x="91" y="4"/>
                    <a:pt x="66" y="7"/>
                  </a:cubicBezTo>
                  <a:cubicBezTo>
                    <a:pt x="34" y="18"/>
                    <a:pt x="23" y="51"/>
                    <a:pt x="45" y="84"/>
                  </a:cubicBezTo>
                  <a:cubicBezTo>
                    <a:pt x="56" y="106"/>
                    <a:pt x="66" y="106"/>
                    <a:pt x="88" y="117"/>
                  </a:cubicBezTo>
                  <a:cubicBezTo>
                    <a:pt x="93" y="122"/>
                    <a:pt x="99" y="125"/>
                    <a:pt x="106" y="125"/>
                  </a:cubicBezTo>
                  <a:cubicBezTo>
                    <a:pt x="116" y="125"/>
                    <a:pt x="126" y="119"/>
                    <a:pt x="132" y="106"/>
                  </a:cubicBezTo>
                  <a:cubicBezTo>
                    <a:pt x="143" y="106"/>
                    <a:pt x="154" y="106"/>
                    <a:pt x="165" y="117"/>
                  </a:cubicBezTo>
                  <a:cubicBezTo>
                    <a:pt x="164" y="116"/>
                    <a:pt x="163" y="116"/>
                    <a:pt x="162" y="116"/>
                  </a:cubicBezTo>
                  <a:cubicBezTo>
                    <a:pt x="145" y="116"/>
                    <a:pt x="98" y="163"/>
                    <a:pt x="77" y="183"/>
                  </a:cubicBezTo>
                  <a:cubicBezTo>
                    <a:pt x="45" y="216"/>
                    <a:pt x="1" y="260"/>
                    <a:pt x="12" y="315"/>
                  </a:cubicBezTo>
                  <a:cubicBezTo>
                    <a:pt x="23" y="370"/>
                    <a:pt x="77" y="381"/>
                    <a:pt x="132" y="392"/>
                  </a:cubicBezTo>
                  <a:cubicBezTo>
                    <a:pt x="151" y="392"/>
                    <a:pt x="173" y="393"/>
                    <a:pt x="196" y="393"/>
                  </a:cubicBezTo>
                  <a:cubicBezTo>
                    <a:pt x="252" y="393"/>
                    <a:pt x="316" y="388"/>
                    <a:pt x="363" y="348"/>
                  </a:cubicBezTo>
                  <a:cubicBezTo>
                    <a:pt x="385" y="326"/>
                    <a:pt x="374" y="271"/>
                    <a:pt x="330" y="260"/>
                  </a:cubicBezTo>
                  <a:cubicBezTo>
                    <a:pt x="316" y="257"/>
                    <a:pt x="304" y="255"/>
                    <a:pt x="292" y="255"/>
                  </a:cubicBezTo>
                  <a:cubicBezTo>
                    <a:pt x="269" y="255"/>
                    <a:pt x="250" y="260"/>
                    <a:pt x="220" y="260"/>
                  </a:cubicBezTo>
                  <a:lnTo>
                    <a:pt x="176" y="260"/>
                  </a:lnTo>
                  <a:cubicBezTo>
                    <a:pt x="198" y="238"/>
                    <a:pt x="231" y="216"/>
                    <a:pt x="231" y="205"/>
                  </a:cubicBezTo>
                  <a:cubicBezTo>
                    <a:pt x="264" y="172"/>
                    <a:pt x="275" y="139"/>
                    <a:pt x="275" y="84"/>
                  </a:cubicBezTo>
                  <a:cubicBezTo>
                    <a:pt x="260" y="17"/>
                    <a:pt x="204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25"/>
          <p:cNvGrpSpPr/>
          <p:nvPr/>
        </p:nvGrpSpPr>
        <p:grpSpPr>
          <a:xfrm flipH="1">
            <a:off x="-145040" y="505775"/>
            <a:ext cx="18224412" cy="9059370"/>
            <a:chOff x="-72520" y="252887"/>
            <a:chExt cx="9112206" cy="4529685"/>
          </a:xfrm>
        </p:grpSpPr>
        <p:grpSp>
          <p:nvGrpSpPr>
            <p:cNvPr id="407" name="Google Shape;407;p25"/>
            <p:cNvGrpSpPr/>
            <p:nvPr/>
          </p:nvGrpSpPr>
          <p:grpSpPr>
            <a:xfrm rot="4476917" flipH="1">
              <a:off x="7957371" y="341028"/>
              <a:ext cx="946802" cy="1002565"/>
              <a:chOff x="6195381" y="-2621175"/>
              <a:chExt cx="935514" cy="991326"/>
            </a:xfrm>
          </p:grpSpPr>
          <p:sp>
            <p:nvSpPr>
              <p:cNvPr id="408" name="Google Shape;408;p25"/>
              <p:cNvSpPr/>
              <p:nvPr/>
            </p:nvSpPr>
            <p:spPr>
              <a:xfrm>
                <a:off x="6195381" y="-2621175"/>
                <a:ext cx="935514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7318" extrusionOk="0">
                    <a:moveTo>
                      <a:pt x="2626" y="0"/>
                    </a:moveTo>
                    <a:cubicBezTo>
                      <a:pt x="2511" y="0"/>
                      <a:pt x="2394" y="42"/>
                      <a:pt x="2299" y="126"/>
                    </a:cubicBezTo>
                    <a:lnTo>
                      <a:pt x="199" y="2039"/>
                    </a:lnTo>
                    <a:cubicBezTo>
                      <a:pt x="12" y="2215"/>
                      <a:pt x="1" y="2512"/>
                      <a:pt x="177" y="2710"/>
                    </a:cubicBezTo>
                    <a:lnTo>
                      <a:pt x="13362" y="17160"/>
                    </a:lnTo>
                    <a:cubicBezTo>
                      <a:pt x="13455" y="17265"/>
                      <a:pt x="13582" y="17318"/>
                      <a:pt x="13711" y="17318"/>
                    </a:cubicBezTo>
                    <a:cubicBezTo>
                      <a:pt x="13825" y="17318"/>
                      <a:pt x="13940" y="17276"/>
                      <a:pt x="14033" y="17193"/>
                    </a:cubicBezTo>
                    <a:lnTo>
                      <a:pt x="16134" y="15280"/>
                    </a:lnTo>
                    <a:cubicBezTo>
                      <a:pt x="16321" y="15104"/>
                      <a:pt x="16343" y="14807"/>
                      <a:pt x="16167" y="14609"/>
                    </a:cubicBezTo>
                    <a:lnTo>
                      <a:pt x="2970" y="148"/>
                    </a:lnTo>
                    <a:cubicBezTo>
                      <a:pt x="2878" y="50"/>
                      <a:pt x="2753" y="0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10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6328872" y="-2576411"/>
                <a:ext cx="54781" cy="4922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860" extrusionOk="0">
                    <a:moveTo>
                      <a:pt x="476" y="0"/>
                    </a:moveTo>
                    <a:cubicBezTo>
                      <a:pt x="373" y="0"/>
                      <a:pt x="269" y="37"/>
                      <a:pt x="187" y="114"/>
                    </a:cubicBezTo>
                    <a:cubicBezTo>
                      <a:pt x="11" y="279"/>
                      <a:pt x="0" y="542"/>
                      <a:pt x="165" y="718"/>
                    </a:cubicBezTo>
                    <a:cubicBezTo>
                      <a:pt x="247" y="812"/>
                      <a:pt x="364" y="859"/>
                      <a:pt x="481" y="859"/>
                    </a:cubicBezTo>
                    <a:cubicBezTo>
                      <a:pt x="584" y="859"/>
                      <a:pt x="688" y="823"/>
                      <a:pt x="770" y="751"/>
                    </a:cubicBezTo>
                    <a:cubicBezTo>
                      <a:pt x="946" y="586"/>
                      <a:pt x="957" y="312"/>
                      <a:pt x="792" y="136"/>
                    </a:cubicBezTo>
                    <a:cubicBezTo>
                      <a:pt x="710" y="48"/>
                      <a:pt x="593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410" name="Google Shape;410;p25"/>
              <p:cNvGrpSpPr/>
              <p:nvPr/>
            </p:nvGrpSpPr>
            <p:grpSpPr>
              <a:xfrm>
                <a:off x="6224976" y="-2534681"/>
                <a:ext cx="814619" cy="878223"/>
                <a:chOff x="10015526" y="-551931"/>
                <a:chExt cx="814619" cy="878223"/>
              </a:xfrm>
            </p:grpSpPr>
            <p:sp>
              <p:nvSpPr>
                <p:cNvPr id="411" name="Google Shape;411;p25"/>
                <p:cNvSpPr/>
                <p:nvPr/>
              </p:nvSpPr>
              <p:spPr>
                <a:xfrm>
                  <a:off x="10086679" y="-551931"/>
                  <a:ext cx="743466" cy="81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14220" extrusionOk="0">
                      <a:moveTo>
                        <a:pt x="77" y="0"/>
                      </a:moveTo>
                      <a:lnTo>
                        <a:pt x="0" y="77"/>
                      </a:lnTo>
                      <a:lnTo>
                        <a:pt x="12900" y="14220"/>
                      </a:lnTo>
                      <a:lnTo>
                        <a:pt x="12988" y="14143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p25"/>
                <p:cNvSpPr/>
                <p:nvPr/>
              </p:nvSpPr>
              <p:spPr>
                <a:xfrm>
                  <a:off x="10015526" y="-50848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413;p25"/>
                <p:cNvSpPr/>
                <p:nvPr/>
              </p:nvSpPr>
              <p:spPr>
                <a:xfrm>
                  <a:off x="10031267" y="-49022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39" y="77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25"/>
                <p:cNvSpPr/>
                <p:nvPr/>
              </p:nvSpPr>
              <p:spPr>
                <a:xfrm>
                  <a:off x="10048898" y="-471332"/>
                  <a:ext cx="3028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5" extrusionOk="0">
                      <a:moveTo>
                        <a:pt x="462" y="0"/>
                      </a:moveTo>
                      <a:lnTo>
                        <a:pt x="0" y="418"/>
                      </a:lnTo>
                      <a:lnTo>
                        <a:pt x="66" y="495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415;p25"/>
                <p:cNvSpPr/>
                <p:nvPr/>
              </p:nvSpPr>
              <p:spPr>
                <a:xfrm>
                  <a:off x="10065899" y="-45312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5"/>
                <p:cNvSpPr/>
                <p:nvPr/>
              </p:nvSpPr>
              <p:spPr>
                <a:xfrm>
                  <a:off x="10081641" y="-45999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5"/>
                <p:cNvSpPr/>
                <p:nvPr/>
              </p:nvSpPr>
              <p:spPr>
                <a:xfrm>
                  <a:off x="10098642" y="-41660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67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5"/>
                <p:cNvSpPr/>
                <p:nvPr/>
              </p:nvSpPr>
              <p:spPr>
                <a:xfrm>
                  <a:off x="10115644" y="-39834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5"/>
                <p:cNvSpPr/>
                <p:nvPr/>
              </p:nvSpPr>
              <p:spPr>
                <a:xfrm>
                  <a:off x="10132645" y="-380087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5"/>
                <p:cNvSpPr/>
                <p:nvPr/>
              </p:nvSpPr>
              <p:spPr>
                <a:xfrm>
                  <a:off x="10149016" y="-361826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5"/>
                <p:cNvSpPr/>
                <p:nvPr/>
              </p:nvSpPr>
              <p:spPr>
                <a:xfrm>
                  <a:off x="10165960" y="-36875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7" y="1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8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25"/>
                <p:cNvSpPr/>
                <p:nvPr/>
              </p:nvSpPr>
              <p:spPr>
                <a:xfrm>
                  <a:off x="10181702" y="-32530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4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25"/>
                <p:cNvSpPr/>
                <p:nvPr/>
              </p:nvSpPr>
              <p:spPr>
                <a:xfrm>
                  <a:off x="10198703" y="-30704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25"/>
                <p:cNvSpPr/>
                <p:nvPr/>
              </p:nvSpPr>
              <p:spPr>
                <a:xfrm>
                  <a:off x="10215705" y="-288155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29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5"/>
                <p:cNvSpPr/>
                <p:nvPr/>
              </p:nvSpPr>
              <p:spPr>
                <a:xfrm>
                  <a:off x="10232706" y="-26989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3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5"/>
                <p:cNvSpPr/>
                <p:nvPr/>
              </p:nvSpPr>
              <p:spPr>
                <a:xfrm>
                  <a:off x="10249707" y="-276821"/>
                  <a:ext cx="57987" cy="5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935" extrusionOk="0">
                      <a:moveTo>
                        <a:pt x="946" y="0"/>
                      </a:moveTo>
                      <a:lnTo>
                        <a:pt x="1" y="869"/>
                      </a:lnTo>
                      <a:lnTo>
                        <a:pt x="67" y="935"/>
                      </a:lnTo>
                      <a:lnTo>
                        <a:pt x="1012" y="77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25"/>
                <p:cNvSpPr/>
                <p:nvPr/>
              </p:nvSpPr>
              <p:spPr>
                <a:xfrm>
                  <a:off x="10265449" y="-23406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25"/>
                <p:cNvSpPr/>
                <p:nvPr/>
              </p:nvSpPr>
              <p:spPr>
                <a:xfrm>
                  <a:off x="10282450" y="-215170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19"/>
                      </a:lnTo>
                      <a:lnTo>
                        <a:pt x="77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25"/>
                <p:cNvSpPr/>
                <p:nvPr/>
              </p:nvSpPr>
              <p:spPr>
                <a:xfrm>
                  <a:off x="10299451" y="-196909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5"/>
                <p:cNvSpPr/>
                <p:nvPr/>
              </p:nvSpPr>
              <p:spPr>
                <a:xfrm>
                  <a:off x="10316452" y="-1786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5"/>
                <p:cNvSpPr/>
                <p:nvPr/>
              </p:nvSpPr>
              <p:spPr>
                <a:xfrm>
                  <a:off x="10332824" y="-18557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5"/>
                <p:cNvSpPr/>
                <p:nvPr/>
              </p:nvSpPr>
              <p:spPr>
                <a:xfrm>
                  <a:off x="10349195" y="-142128"/>
                  <a:ext cx="30854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496" extrusionOk="0">
                      <a:moveTo>
                        <a:pt x="473" y="1"/>
                      </a:moveTo>
                      <a:lnTo>
                        <a:pt x="0" y="418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5"/>
                <p:cNvSpPr/>
                <p:nvPr/>
              </p:nvSpPr>
              <p:spPr>
                <a:xfrm>
                  <a:off x="10366197" y="-123867"/>
                  <a:ext cx="3085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5"/>
                <p:cNvSpPr/>
                <p:nvPr/>
              </p:nvSpPr>
              <p:spPr>
                <a:xfrm>
                  <a:off x="10382511" y="-105607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5"/>
                <p:cNvSpPr/>
                <p:nvPr/>
              </p:nvSpPr>
              <p:spPr>
                <a:xfrm>
                  <a:off x="10399512" y="-86716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66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5"/>
                <p:cNvSpPr/>
                <p:nvPr/>
              </p:nvSpPr>
              <p:spPr>
                <a:xfrm>
                  <a:off x="10416513" y="-94272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8" y="0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5"/>
                <p:cNvSpPr/>
                <p:nvPr/>
              </p:nvSpPr>
              <p:spPr>
                <a:xfrm>
                  <a:off x="10432885" y="-50825"/>
                  <a:ext cx="30281" cy="2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5"/>
                <p:cNvSpPr/>
                <p:nvPr/>
              </p:nvSpPr>
              <p:spPr>
                <a:xfrm>
                  <a:off x="10449256" y="-31935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5"/>
                <p:cNvSpPr/>
                <p:nvPr/>
              </p:nvSpPr>
              <p:spPr>
                <a:xfrm>
                  <a:off x="10466257" y="-1373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5"/>
                <p:cNvSpPr/>
                <p:nvPr/>
              </p:nvSpPr>
              <p:spPr>
                <a:xfrm>
                  <a:off x="10483259" y="4529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5"/>
                <p:cNvSpPr/>
                <p:nvPr/>
              </p:nvSpPr>
              <p:spPr>
                <a:xfrm>
                  <a:off x="10500260" y="-2397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7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25"/>
                <p:cNvSpPr/>
                <p:nvPr/>
              </p:nvSpPr>
              <p:spPr>
                <a:xfrm>
                  <a:off x="10516631" y="41050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25"/>
                <p:cNvSpPr/>
                <p:nvPr/>
              </p:nvSpPr>
              <p:spPr>
                <a:xfrm>
                  <a:off x="10533003" y="5931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30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5"/>
                <p:cNvSpPr/>
                <p:nvPr/>
              </p:nvSpPr>
              <p:spPr>
                <a:xfrm>
                  <a:off x="10549374" y="77571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1"/>
                      </a:moveTo>
                      <a:lnTo>
                        <a:pt x="0" y="429"/>
                      </a:lnTo>
                      <a:lnTo>
                        <a:pt x="77" y="50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5"/>
                <p:cNvSpPr/>
                <p:nvPr/>
              </p:nvSpPr>
              <p:spPr>
                <a:xfrm>
                  <a:off x="10567005" y="95832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25"/>
                <p:cNvSpPr/>
                <p:nvPr/>
              </p:nvSpPr>
              <p:spPr>
                <a:xfrm>
                  <a:off x="10583377" y="8890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25"/>
                <p:cNvSpPr/>
                <p:nvPr/>
              </p:nvSpPr>
              <p:spPr>
                <a:xfrm>
                  <a:off x="10599691" y="13235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25"/>
                <p:cNvSpPr/>
                <p:nvPr/>
              </p:nvSpPr>
              <p:spPr>
                <a:xfrm>
                  <a:off x="10616692" y="15061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25"/>
                <p:cNvSpPr/>
                <p:nvPr/>
              </p:nvSpPr>
              <p:spPr>
                <a:xfrm>
                  <a:off x="10633064" y="16950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25"/>
                <p:cNvSpPr/>
                <p:nvPr/>
              </p:nvSpPr>
              <p:spPr>
                <a:xfrm>
                  <a:off x="10650065" y="18776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25"/>
                <p:cNvSpPr/>
                <p:nvPr/>
              </p:nvSpPr>
              <p:spPr>
                <a:xfrm>
                  <a:off x="10666436" y="18083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1" y="869"/>
                      </a:lnTo>
                      <a:lnTo>
                        <a:pt x="78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25"/>
                <p:cNvSpPr/>
                <p:nvPr/>
              </p:nvSpPr>
              <p:spPr>
                <a:xfrm>
                  <a:off x="10682808" y="224228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6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25"/>
                <p:cNvSpPr/>
                <p:nvPr/>
              </p:nvSpPr>
              <p:spPr>
                <a:xfrm>
                  <a:off x="10700439" y="24248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1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25"/>
                <p:cNvSpPr/>
                <p:nvPr/>
              </p:nvSpPr>
              <p:spPr>
                <a:xfrm>
                  <a:off x="10717440" y="2607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25"/>
                <p:cNvSpPr/>
                <p:nvPr/>
              </p:nvSpPr>
              <p:spPr>
                <a:xfrm>
                  <a:off x="10733812" y="27901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25"/>
                <p:cNvSpPr/>
                <p:nvPr/>
              </p:nvSpPr>
              <p:spPr>
                <a:xfrm>
                  <a:off x="10750183" y="27208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7" y="1"/>
                      </a:moveTo>
                      <a:lnTo>
                        <a:pt x="0" y="869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7" name="Google Shape;457;p25"/>
              <p:cNvSpPr/>
              <p:nvPr/>
            </p:nvSpPr>
            <p:spPr>
              <a:xfrm>
                <a:off x="6884416" y="-1990299"/>
                <a:ext cx="210767" cy="215461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764" extrusionOk="0">
                    <a:moveTo>
                      <a:pt x="203" y="1"/>
                    </a:moveTo>
                    <a:cubicBezTo>
                      <a:pt x="94" y="1"/>
                      <a:pt x="0" y="117"/>
                      <a:pt x="94" y="234"/>
                    </a:cubicBezTo>
                    <a:cubicBezTo>
                      <a:pt x="1127" y="1455"/>
                      <a:pt x="2205" y="2642"/>
                      <a:pt x="3382" y="3720"/>
                    </a:cubicBezTo>
                    <a:cubicBezTo>
                      <a:pt x="3419" y="3751"/>
                      <a:pt x="3456" y="3763"/>
                      <a:pt x="3489" y="3763"/>
                    </a:cubicBezTo>
                    <a:cubicBezTo>
                      <a:pt x="3610" y="3763"/>
                      <a:pt x="3681" y="3588"/>
                      <a:pt x="3569" y="3467"/>
                    </a:cubicBezTo>
                    <a:cubicBezTo>
                      <a:pt x="2469" y="2356"/>
                      <a:pt x="1369" y="1246"/>
                      <a:pt x="336" y="69"/>
                    </a:cubicBezTo>
                    <a:cubicBezTo>
                      <a:pt x="297" y="21"/>
                      <a:pt x="249" y="1"/>
                      <a:pt x="20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8" name="Google Shape;458;p25"/>
            <p:cNvGrpSpPr/>
            <p:nvPr/>
          </p:nvGrpSpPr>
          <p:grpSpPr>
            <a:xfrm rot="-6966032">
              <a:off x="156170" y="3819585"/>
              <a:ext cx="664004" cy="923425"/>
              <a:chOff x="10478963" y="-3477862"/>
              <a:chExt cx="489325" cy="680500"/>
            </a:xfrm>
          </p:grpSpPr>
          <p:sp>
            <p:nvSpPr>
              <p:cNvPr id="459" name="Google Shape;459;p25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5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5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5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5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5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5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5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5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5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446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6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478" name="Google Shape;478;p26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6"/>
          <p:cNvSpPr txBox="1">
            <a:spLocks noGrp="1"/>
          </p:cNvSpPr>
          <p:nvPr>
            <p:ph type="subTitle" idx="1"/>
          </p:nvPr>
        </p:nvSpPr>
        <p:spPr>
          <a:xfrm>
            <a:off x="142645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6"/>
          <p:cNvSpPr txBox="1">
            <a:spLocks noGrp="1"/>
          </p:cNvSpPr>
          <p:nvPr>
            <p:ph type="subTitle" idx="2"/>
          </p:nvPr>
        </p:nvSpPr>
        <p:spPr>
          <a:xfrm>
            <a:off x="142645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81" name="Google Shape;481;p26"/>
          <p:cNvSpPr txBox="1">
            <a:spLocks noGrp="1"/>
          </p:cNvSpPr>
          <p:nvPr>
            <p:ph type="subTitle" idx="3"/>
          </p:nvPr>
        </p:nvSpPr>
        <p:spPr>
          <a:xfrm>
            <a:off x="1206080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6"/>
          <p:cNvSpPr txBox="1">
            <a:spLocks noGrp="1"/>
          </p:cNvSpPr>
          <p:nvPr>
            <p:ph type="subTitle" idx="4"/>
          </p:nvPr>
        </p:nvSpPr>
        <p:spPr>
          <a:xfrm>
            <a:off x="1206080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83" name="Google Shape;483;p26"/>
          <p:cNvSpPr txBox="1">
            <a:spLocks noGrp="1"/>
          </p:cNvSpPr>
          <p:nvPr>
            <p:ph type="subTitle" idx="5"/>
          </p:nvPr>
        </p:nvSpPr>
        <p:spPr>
          <a:xfrm>
            <a:off x="6743700" y="65387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6"/>
          <p:cNvSpPr txBox="1">
            <a:spLocks noGrp="1"/>
          </p:cNvSpPr>
          <p:nvPr>
            <p:ph type="subTitle" idx="6"/>
          </p:nvPr>
        </p:nvSpPr>
        <p:spPr>
          <a:xfrm>
            <a:off x="6743700" y="55931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485" name="Google Shape;485;p26"/>
          <p:cNvGrpSpPr/>
          <p:nvPr/>
        </p:nvGrpSpPr>
        <p:grpSpPr>
          <a:xfrm rot="-7188616">
            <a:off x="464204" y="110984"/>
            <a:ext cx="1318964" cy="1834456"/>
            <a:chOff x="10478963" y="-3477862"/>
            <a:chExt cx="489325" cy="680500"/>
          </a:xfrm>
        </p:grpSpPr>
        <p:sp>
          <p:nvSpPr>
            <p:cNvPr id="486" name="Google Shape;486;p26"/>
            <p:cNvSpPr/>
            <p:nvPr/>
          </p:nvSpPr>
          <p:spPr>
            <a:xfrm>
              <a:off x="10478963" y="-3477862"/>
              <a:ext cx="489325" cy="680500"/>
            </a:xfrm>
            <a:custGeom>
              <a:avLst/>
              <a:gdLst/>
              <a:ahLst/>
              <a:cxnLst/>
              <a:rect l="l" t="t" r="r" b="b"/>
              <a:pathLst>
                <a:path w="19573" h="27220" extrusionOk="0">
                  <a:moveTo>
                    <a:pt x="9542" y="8584"/>
                  </a:moveTo>
                  <a:cubicBezTo>
                    <a:pt x="9563" y="8584"/>
                    <a:pt x="9606" y="8584"/>
                    <a:pt x="9627" y="8605"/>
                  </a:cubicBezTo>
                  <a:cubicBezTo>
                    <a:pt x="12736" y="9563"/>
                    <a:pt x="14462" y="12865"/>
                    <a:pt x="13503" y="15953"/>
                  </a:cubicBezTo>
                  <a:cubicBezTo>
                    <a:pt x="12724" y="18481"/>
                    <a:pt x="10397" y="20093"/>
                    <a:pt x="7894" y="20093"/>
                  </a:cubicBezTo>
                  <a:cubicBezTo>
                    <a:pt x="7318" y="20093"/>
                    <a:pt x="6733" y="20008"/>
                    <a:pt x="6155" y="19829"/>
                  </a:cubicBezTo>
                  <a:cubicBezTo>
                    <a:pt x="6113" y="19829"/>
                    <a:pt x="6092" y="19808"/>
                    <a:pt x="6070" y="19808"/>
                  </a:cubicBezTo>
                  <a:lnTo>
                    <a:pt x="9542" y="8584"/>
                  </a:lnTo>
                  <a:close/>
                  <a:moveTo>
                    <a:pt x="8481" y="0"/>
                  </a:moveTo>
                  <a:cubicBezTo>
                    <a:pt x="8223" y="0"/>
                    <a:pt x="7990" y="159"/>
                    <a:pt x="7902" y="405"/>
                  </a:cubicBezTo>
                  <a:lnTo>
                    <a:pt x="107" y="25622"/>
                  </a:lnTo>
                  <a:cubicBezTo>
                    <a:pt x="0" y="25941"/>
                    <a:pt x="171" y="26261"/>
                    <a:pt x="490" y="26367"/>
                  </a:cubicBezTo>
                  <a:lnTo>
                    <a:pt x="3174" y="27198"/>
                  </a:lnTo>
                  <a:cubicBezTo>
                    <a:pt x="3229" y="27213"/>
                    <a:pt x="3285" y="27220"/>
                    <a:pt x="3340" y="27220"/>
                  </a:cubicBezTo>
                  <a:cubicBezTo>
                    <a:pt x="3598" y="27220"/>
                    <a:pt x="3831" y="27061"/>
                    <a:pt x="3919" y="26814"/>
                  </a:cubicBezTo>
                  <a:lnTo>
                    <a:pt x="3898" y="26793"/>
                  </a:lnTo>
                  <a:lnTo>
                    <a:pt x="4728" y="24174"/>
                  </a:lnTo>
                  <a:cubicBezTo>
                    <a:pt x="4750" y="24174"/>
                    <a:pt x="4771" y="24195"/>
                    <a:pt x="4792" y="24195"/>
                  </a:cubicBezTo>
                  <a:cubicBezTo>
                    <a:pt x="5824" y="24514"/>
                    <a:pt x="6868" y="24665"/>
                    <a:pt x="7895" y="24665"/>
                  </a:cubicBezTo>
                  <a:cubicBezTo>
                    <a:pt x="12355" y="24665"/>
                    <a:pt x="16484" y="21800"/>
                    <a:pt x="17869" y="17316"/>
                  </a:cubicBezTo>
                  <a:cubicBezTo>
                    <a:pt x="19573" y="11800"/>
                    <a:pt x="16485" y="5943"/>
                    <a:pt x="10990" y="4239"/>
                  </a:cubicBezTo>
                  <a:cubicBezTo>
                    <a:pt x="10947" y="4239"/>
                    <a:pt x="10926" y="4218"/>
                    <a:pt x="10905" y="4218"/>
                  </a:cubicBezTo>
                  <a:lnTo>
                    <a:pt x="11714" y="1598"/>
                  </a:lnTo>
                  <a:cubicBezTo>
                    <a:pt x="11821" y="1279"/>
                    <a:pt x="11650" y="959"/>
                    <a:pt x="11331" y="853"/>
                  </a:cubicBezTo>
                  <a:lnTo>
                    <a:pt x="8647" y="22"/>
                  </a:lnTo>
                  <a:cubicBezTo>
                    <a:pt x="8592" y="7"/>
                    <a:pt x="8536" y="0"/>
                    <a:pt x="8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10667988" y="-34475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10653613" y="-34011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0640288" y="-33580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0625913" y="-33117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0612613" y="-32686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0598238" y="-32222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0584913" y="-31791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10570538" y="-31328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10557238" y="-30897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10542863" y="-304338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10529538" y="-30002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10515163" y="-2953937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10501863" y="-29108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0487488" y="-2865012"/>
              <a:ext cx="26100" cy="14925"/>
            </a:xfrm>
            <a:custGeom>
              <a:avLst/>
              <a:gdLst/>
              <a:ahLst/>
              <a:cxnLst/>
              <a:rect l="l" t="t" r="r" b="b"/>
              <a:pathLst>
                <a:path w="1044" h="597" extrusionOk="0">
                  <a:moveTo>
                    <a:pt x="85" y="0"/>
                  </a:moveTo>
                  <a:lnTo>
                    <a:pt x="0" y="298"/>
                  </a:lnTo>
                  <a:lnTo>
                    <a:pt x="959" y="597"/>
                  </a:lnTo>
                  <a:lnTo>
                    <a:pt x="1044" y="32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0626988" y="-3075337"/>
              <a:ext cx="201800" cy="114150"/>
            </a:xfrm>
            <a:custGeom>
              <a:avLst/>
              <a:gdLst/>
              <a:ahLst/>
              <a:cxnLst/>
              <a:rect l="l" t="t" r="r" b="b"/>
              <a:pathLst>
                <a:path w="8072" h="4566" extrusionOk="0">
                  <a:moveTo>
                    <a:pt x="8072" y="1"/>
                  </a:moveTo>
                  <a:cubicBezTo>
                    <a:pt x="8056" y="55"/>
                    <a:pt x="8039" y="108"/>
                    <a:pt x="8023" y="161"/>
                  </a:cubicBezTo>
                  <a:lnTo>
                    <a:pt x="8023" y="161"/>
                  </a:lnTo>
                  <a:cubicBezTo>
                    <a:pt x="8057" y="59"/>
                    <a:pt x="8072" y="1"/>
                    <a:pt x="8072" y="1"/>
                  </a:cubicBezTo>
                  <a:close/>
                  <a:moveTo>
                    <a:pt x="8023" y="161"/>
                  </a:moveTo>
                  <a:cubicBezTo>
                    <a:pt x="7758" y="951"/>
                    <a:pt x="6354" y="4402"/>
                    <a:pt x="2028" y="4402"/>
                  </a:cubicBezTo>
                  <a:cubicBezTo>
                    <a:pt x="1413" y="4402"/>
                    <a:pt x="739" y="4332"/>
                    <a:pt x="0" y="4175"/>
                  </a:cubicBezTo>
                  <a:lnTo>
                    <a:pt x="0" y="4175"/>
                  </a:lnTo>
                  <a:cubicBezTo>
                    <a:pt x="0" y="4175"/>
                    <a:pt x="1051" y="4566"/>
                    <a:pt x="2420" y="4566"/>
                  </a:cubicBezTo>
                  <a:cubicBezTo>
                    <a:pt x="4331" y="4566"/>
                    <a:pt x="6863" y="3805"/>
                    <a:pt x="8023" y="16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0727613" y="-3454437"/>
              <a:ext cx="32500" cy="63925"/>
            </a:xfrm>
            <a:custGeom>
              <a:avLst/>
              <a:gdLst/>
              <a:ahLst/>
              <a:cxnLst/>
              <a:rect l="l" t="t" r="r" b="b"/>
              <a:pathLst>
                <a:path w="1300" h="2557" extrusionOk="0">
                  <a:moveTo>
                    <a:pt x="0" y="1"/>
                  </a:moveTo>
                  <a:lnTo>
                    <a:pt x="703" y="384"/>
                  </a:lnTo>
                  <a:cubicBezTo>
                    <a:pt x="895" y="469"/>
                    <a:pt x="1001" y="682"/>
                    <a:pt x="959" y="874"/>
                  </a:cubicBezTo>
                  <a:lnTo>
                    <a:pt x="661" y="2557"/>
                  </a:lnTo>
                  <a:lnTo>
                    <a:pt x="661" y="2557"/>
                  </a:lnTo>
                  <a:lnTo>
                    <a:pt x="1257" y="661"/>
                  </a:lnTo>
                  <a:cubicBezTo>
                    <a:pt x="1300" y="533"/>
                    <a:pt x="1214" y="384"/>
                    <a:pt x="1087" y="3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85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05" name="Google Shape;505;p27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27"/>
          <p:cNvSpPr txBox="1">
            <a:spLocks noGrp="1"/>
          </p:cNvSpPr>
          <p:nvPr>
            <p:ph type="subTitle" idx="1"/>
          </p:nvPr>
        </p:nvSpPr>
        <p:spPr>
          <a:xfrm>
            <a:off x="1731250" y="7094952"/>
            <a:ext cx="4525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27"/>
          <p:cNvSpPr txBox="1">
            <a:spLocks noGrp="1"/>
          </p:cNvSpPr>
          <p:nvPr>
            <p:ph type="subTitle" idx="2"/>
          </p:nvPr>
        </p:nvSpPr>
        <p:spPr>
          <a:xfrm>
            <a:off x="1731250" y="6149350"/>
            <a:ext cx="4525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08" name="Google Shape;508;p27"/>
          <p:cNvSpPr txBox="1">
            <a:spLocks noGrp="1"/>
          </p:cNvSpPr>
          <p:nvPr>
            <p:ph type="subTitle" idx="3"/>
          </p:nvPr>
        </p:nvSpPr>
        <p:spPr>
          <a:xfrm>
            <a:off x="12031550" y="7094952"/>
            <a:ext cx="4525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27"/>
          <p:cNvSpPr txBox="1">
            <a:spLocks noGrp="1"/>
          </p:cNvSpPr>
          <p:nvPr>
            <p:ph type="subTitle" idx="4"/>
          </p:nvPr>
        </p:nvSpPr>
        <p:spPr>
          <a:xfrm>
            <a:off x="12031550" y="6149350"/>
            <a:ext cx="4525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subTitle" idx="5"/>
          </p:nvPr>
        </p:nvSpPr>
        <p:spPr>
          <a:xfrm>
            <a:off x="6881400" y="7094952"/>
            <a:ext cx="45252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7"/>
          <p:cNvSpPr txBox="1">
            <a:spLocks noGrp="1"/>
          </p:cNvSpPr>
          <p:nvPr>
            <p:ph type="subTitle" idx="6"/>
          </p:nvPr>
        </p:nvSpPr>
        <p:spPr>
          <a:xfrm>
            <a:off x="6881400" y="6149350"/>
            <a:ext cx="45252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512" name="Google Shape;512;p27"/>
          <p:cNvGrpSpPr/>
          <p:nvPr/>
        </p:nvGrpSpPr>
        <p:grpSpPr>
          <a:xfrm>
            <a:off x="-18565" y="1889842"/>
            <a:ext cx="18288486" cy="7516812"/>
            <a:chOff x="-9283" y="944921"/>
            <a:chExt cx="9144243" cy="3758406"/>
          </a:xfrm>
        </p:grpSpPr>
        <p:grpSp>
          <p:nvGrpSpPr>
            <p:cNvPr id="513" name="Google Shape;513;p27"/>
            <p:cNvGrpSpPr/>
            <p:nvPr/>
          </p:nvGrpSpPr>
          <p:grpSpPr>
            <a:xfrm rot="-863933" flipH="1">
              <a:off x="8166854" y="3691323"/>
              <a:ext cx="867530" cy="918564"/>
              <a:chOff x="6195381" y="-2621175"/>
              <a:chExt cx="935514" cy="991326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6195381" y="-2621175"/>
                <a:ext cx="935514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7318" extrusionOk="0">
                    <a:moveTo>
                      <a:pt x="2626" y="0"/>
                    </a:moveTo>
                    <a:cubicBezTo>
                      <a:pt x="2511" y="0"/>
                      <a:pt x="2394" y="42"/>
                      <a:pt x="2299" y="126"/>
                    </a:cubicBezTo>
                    <a:lnTo>
                      <a:pt x="199" y="2039"/>
                    </a:lnTo>
                    <a:cubicBezTo>
                      <a:pt x="12" y="2215"/>
                      <a:pt x="1" y="2512"/>
                      <a:pt x="177" y="2710"/>
                    </a:cubicBezTo>
                    <a:lnTo>
                      <a:pt x="13362" y="17160"/>
                    </a:lnTo>
                    <a:cubicBezTo>
                      <a:pt x="13455" y="17265"/>
                      <a:pt x="13582" y="17318"/>
                      <a:pt x="13711" y="17318"/>
                    </a:cubicBezTo>
                    <a:cubicBezTo>
                      <a:pt x="13825" y="17318"/>
                      <a:pt x="13940" y="17276"/>
                      <a:pt x="14033" y="17193"/>
                    </a:cubicBezTo>
                    <a:lnTo>
                      <a:pt x="16134" y="15280"/>
                    </a:lnTo>
                    <a:cubicBezTo>
                      <a:pt x="16321" y="15104"/>
                      <a:pt x="16343" y="14807"/>
                      <a:pt x="16167" y="14609"/>
                    </a:cubicBezTo>
                    <a:lnTo>
                      <a:pt x="2970" y="148"/>
                    </a:lnTo>
                    <a:cubicBezTo>
                      <a:pt x="2878" y="50"/>
                      <a:pt x="2753" y="0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10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6328872" y="-2576411"/>
                <a:ext cx="54781" cy="4922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860" extrusionOk="0">
                    <a:moveTo>
                      <a:pt x="476" y="0"/>
                    </a:moveTo>
                    <a:cubicBezTo>
                      <a:pt x="373" y="0"/>
                      <a:pt x="269" y="37"/>
                      <a:pt x="187" y="114"/>
                    </a:cubicBezTo>
                    <a:cubicBezTo>
                      <a:pt x="11" y="279"/>
                      <a:pt x="0" y="542"/>
                      <a:pt x="165" y="718"/>
                    </a:cubicBezTo>
                    <a:cubicBezTo>
                      <a:pt x="247" y="812"/>
                      <a:pt x="364" y="859"/>
                      <a:pt x="481" y="859"/>
                    </a:cubicBezTo>
                    <a:cubicBezTo>
                      <a:pt x="584" y="859"/>
                      <a:pt x="688" y="823"/>
                      <a:pt x="770" y="751"/>
                    </a:cubicBezTo>
                    <a:cubicBezTo>
                      <a:pt x="946" y="586"/>
                      <a:pt x="957" y="312"/>
                      <a:pt x="792" y="136"/>
                    </a:cubicBezTo>
                    <a:cubicBezTo>
                      <a:pt x="710" y="48"/>
                      <a:pt x="593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516" name="Google Shape;516;p27"/>
              <p:cNvGrpSpPr/>
              <p:nvPr/>
            </p:nvGrpSpPr>
            <p:grpSpPr>
              <a:xfrm>
                <a:off x="6224976" y="-2534681"/>
                <a:ext cx="814619" cy="878223"/>
                <a:chOff x="10015526" y="-551931"/>
                <a:chExt cx="814619" cy="878223"/>
              </a:xfrm>
            </p:grpSpPr>
            <p:sp>
              <p:nvSpPr>
                <p:cNvPr id="517" name="Google Shape;517;p27"/>
                <p:cNvSpPr/>
                <p:nvPr/>
              </p:nvSpPr>
              <p:spPr>
                <a:xfrm>
                  <a:off x="10086679" y="-551931"/>
                  <a:ext cx="743466" cy="81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14220" extrusionOk="0">
                      <a:moveTo>
                        <a:pt x="77" y="0"/>
                      </a:moveTo>
                      <a:lnTo>
                        <a:pt x="0" y="77"/>
                      </a:lnTo>
                      <a:lnTo>
                        <a:pt x="12900" y="14220"/>
                      </a:lnTo>
                      <a:lnTo>
                        <a:pt x="12988" y="14143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27"/>
                <p:cNvSpPr/>
                <p:nvPr/>
              </p:nvSpPr>
              <p:spPr>
                <a:xfrm>
                  <a:off x="10015526" y="-50848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7"/>
                <p:cNvSpPr/>
                <p:nvPr/>
              </p:nvSpPr>
              <p:spPr>
                <a:xfrm>
                  <a:off x="10031267" y="-49022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39" y="77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27"/>
                <p:cNvSpPr/>
                <p:nvPr/>
              </p:nvSpPr>
              <p:spPr>
                <a:xfrm>
                  <a:off x="10048898" y="-471332"/>
                  <a:ext cx="3028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5" extrusionOk="0">
                      <a:moveTo>
                        <a:pt x="462" y="0"/>
                      </a:moveTo>
                      <a:lnTo>
                        <a:pt x="0" y="418"/>
                      </a:lnTo>
                      <a:lnTo>
                        <a:pt x="66" y="495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27"/>
                <p:cNvSpPr/>
                <p:nvPr/>
              </p:nvSpPr>
              <p:spPr>
                <a:xfrm>
                  <a:off x="10065899" y="-45312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27"/>
                <p:cNvSpPr/>
                <p:nvPr/>
              </p:nvSpPr>
              <p:spPr>
                <a:xfrm>
                  <a:off x="10081641" y="-45999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27"/>
                <p:cNvSpPr/>
                <p:nvPr/>
              </p:nvSpPr>
              <p:spPr>
                <a:xfrm>
                  <a:off x="10098642" y="-41660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67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27"/>
                <p:cNvSpPr/>
                <p:nvPr/>
              </p:nvSpPr>
              <p:spPr>
                <a:xfrm>
                  <a:off x="10115644" y="-39834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27"/>
                <p:cNvSpPr/>
                <p:nvPr/>
              </p:nvSpPr>
              <p:spPr>
                <a:xfrm>
                  <a:off x="10132645" y="-380087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27"/>
                <p:cNvSpPr/>
                <p:nvPr/>
              </p:nvSpPr>
              <p:spPr>
                <a:xfrm>
                  <a:off x="10149016" y="-361826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27"/>
                <p:cNvSpPr/>
                <p:nvPr/>
              </p:nvSpPr>
              <p:spPr>
                <a:xfrm>
                  <a:off x="10165960" y="-36875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7" y="1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8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7"/>
                <p:cNvSpPr/>
                <p:nvPr/>
              </p:nvSpPr>
              <p:spPr>
                <a:xfrm>
                  <a:off x="10181702" y="-32530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4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27"/>
                <p:cNvSpPr/>
                <p:nvPr/>
              </p:nvSpPr>
              <p:spPr>
                <a:xfrm>
                  <a:off x="10198703" y="-30704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27"/>
                <p:cNvSpPr/>
                <p:nvPr/>
              </p:nvSpPr>
              <p:spPr>
                <a:xfrm>
                  <a:off x="10215705" y="-288155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29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27"/>
                <p:cNvSpPr/>
                <p:nvPr/>
              </p:nvSpPr>
              <p:spPr>
                <a:xfrm>
                  <a:off x="10232706" y="-26989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3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27"/>
                <p:cNvSpPr/>
                <p:nvPr/>
              </p:nvSpPr>
              <p:spPr>
                <a:xfrm>
                  <a:off x="10249707" y="-276821"/>
                  <a:ext cx="57987" cy="5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935" extrusionOk="0">
                      <a:moveTo>
                        <a:pt x="946" y="0"/>
                      </a:moveTo>
                      <a:lnTo>
                        <a:pt x="1" y="869"/>
                      </a:lnTo>
                      <a:lnTo>
                        <a:pt x="67" y="935"/>
                      </a:lnTo>
                      <a:lnTo>
                        <a:pt x="1012" y="77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27"/>
                <p:cNvSpPr/>
                <p:nvPr/>
              </p:nvSpPr>
              <p:spPr>
                <a:xfrm>
                  <a:off x="10265449" y="-23406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27"/>
                <p:cNvSpPr/>
                <p:nvPr/>
              </p:nvSpPr>
              <p:spPr>
                <a:xfrm>
                  <a:off x="10282450" y="-215170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19"/>
                      </a:lnTo>
                      <a:lnTo>
                        <a:pt x="77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27"/>
                <p:cNvSpPr/>
                <p:nvPr/>
              </p:nvSpPr>
              <p:spPr>
                <a:xfrm>
                  <a:off x="10299451" y="-196909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27"/>
                <p:cNvSpPr/>
                <p:nvPr/>
              </p:nvSpPr>
              <p:spPr>
                <a:xfrm>
                  <a:off x="10316452" y="-1786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27"/>
                <p:cNvSpPr/>
                <p:nvPr/>
              </p:nvSpPr>
              <p:spPr>
                <a:xfrm>
                  <a:off x="10332824" y="-18557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27"/>
                <p:cNvSpPr/>
                <p:nvPr/>
              </p:nvSpPr>
              <p:spPr>
                <a:xfrm>
                  <a:off x="10349195" y="-142128"/>
                  <a:ext cx="30854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496" extrusionOk="0">
                      <a:moveTo>
                        <a:pt x="473" y="1"/>
                      </a:moveTo>
                      <a:lnTo>
                        <a:pt x="0" y="418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27"/>
                <p:cNvSpPr/>
                <p:nvPr/>
              </p:nvSpPr>
              <p:spPr>
                <a:xfrm>
                  <a:off x="10366197" y="-123867"/>
                  <a:ext cx="3085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27"/>
                <p:cNvSpPr/>
                <p:nvPr/>
              </p:nvSpPr>
              <p:spPr>
                <a:xfrm>
                  <a:off x="10382511" y="-105607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27"/>
                <p:cNvSpPr/>
                <p:nvPr/>
              </p:nvSpPr>
              <p:spPr>
                <a:xfrm>
                  <a:off x="10399512" y="-86716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66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27"/>
                <p:cNvSpPr/>
                <p:nvPr/>
              </p:nvSpPr>
              <p:spPr>
                <a:xfrm>
                  <a:off x="10416513" y="-94272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8" y="0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27"/>
                <p:cNvSpPr/>
                <p:nvPr/>
              </p:nvSpPr>
              <p:spPr>
                <a:xfrm>
                  <a:off x="10432885" y="-50825"/>
                  <a:ext cx="30281" cy="2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27"/>
                <p:cNvSpPr/>
                <p:nvPr/>
              </p:nvSpPr>
              <p:spPr>
                <a:xfrm>
                  <a:off x="10449256" y="-31935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7"/>
                <p:cNvSpPr/>
                <p:nvPr/>
              </p:nvSpPr>
              <p:spPr>
                <a:xfrm>
                  <a:off x="10466257" y="-1373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7"/>
                <p:cNvSpPr/>
                <p:nvPr/>
              </p:nvSpPr>
              <p:spPr>
                <a:xfrm>
                  <a:off x="10483259" y="4529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7"/>
                <p:cNvSpPr/>
                <p:nvPr/>
              </p:nvSpPr>
              <p:spPr>
                <a:xfrm>
                  <a:off x="10500260" y="-2397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7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7"/>
                <p:cNvSpPr/>
                <p:nvPr/>
              </p:nvSpPr>
              <p:spPr>
                <a:xfrm>
                  <a:off x="10516631" y="41050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7"/>
                <p:cNvSpPr/>
                <p:nvPr/>
              </p:nvSpPr>
              <p:spPr>
                <a:xfrm>
                  <a:off x="10533003" y="5931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30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7"/>
                <p:cNvSpPr/>
                <p:nvPr/>
              </p:nvSpPr>
              <p:spPr>
                <a:xfrm>
                  <a:off x="10549374" y="77571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1"/>
                      </a:moveTo>
                      <a:lnTo>
                        <a:pt x="0" y="429"/>
                      </a:lnTo>
                      <a:lnTo>
                        <a:pt x="77" y="50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27"/>
                <p:cNvSpPr/>
                <p:nvPr/>
              </p:nvSpPr>
              <p:spPr>
                <a:xfrm>
                  <a:off x="10567005" y="95832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27"/>
                <p:cNvSpPr/>
                <p:nvPr/>
              </p:nvSpPr>
              <p:spPr>
                <a:xfrm>
                  <a:off x="10583377" y="8890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7"/>
                <p:cNvSpPr/>
                <p:nvPr/>
              </p:nvSpPr>
              <p:spPr>
                <a:xfrm>
                  <a:off x="10599691" y="13235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7"/>
                <p:cNvSpPr/>
                <p:nvPr/>
              </p:nvSpPr>
              <p:spPr>
                <a:xfrm>
                  <a:off x="10616692" y="15061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7"/>
                <p:cNvSpPr/>
                <p:nvPr/>
              </p:nvSpPr>
              <p:spPr>
                <a:xfrm>
                  <a:off x="10633064" y="16950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7"/>
                <p:cNvSpPr/>
                <p:nvPr/>
              </p:nvSpPr>
              <p:spPr>
                <a:xfrm>
                  <a:off x="10650065" y="18776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27"/>
                <p:cNvSpPr/>
                <p:nvPr/>
              </p:nvSpPr>
              <p:spPr>
                <a:xfrm>
                  <a:off x="10666436" y="18083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1" y="869"/>
                      </a:lnTo>
                      <a:lnTo>
                        <a:pt x="78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27"/>
                <p:cNvSpPr/>
                <p:nvPr/>
              </p:nvSpPr>
              <p:spPr>
                <a:xfrm>
                  <a:off x="10682808" y="224228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6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27"/>
                <p:cNvSpPr/>
                <p:nvPr/>
              </p:nvSpPr>
              <p:spPr>
                <a:xfrm>
                  <a:off x="10700439" y="24248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1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27"/>
                <p:cNvSpPr/>
                <p:nvPr/>
              </p:nvSpPr>
              <p:spPr>
                <a:xfrm>
                  <a:off x="10717440" y="2607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27"/>
                <p:cNvSpPr/>
                <p:nvPr/>
              </p:nvSpPr>
              <p:spPr>
                <a:xfrm>
                  <a:off x="10733812" y="27901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27"/>
                <p:cNvSpPr/>
                <p:nvPr/>
              </p:nvSpPr>
              <p:spPr>
                <a:xfrm>
                  <a:off x="10750183" y="27208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7" y="1"/>
                      </a:moveTo>
                      <a:lnTo>
                        <a:pt x="0" y="869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3" name="Google Shape;563;p27"/>
              <p:cNvSpPr/>
              <p:nvPr/>
            </p:nvSpPr>
            <p:spPr>
              <a:xfrm>
                <a:off x="6884416" y="-1990299"/>
                <a:ext cx="210767" cy="215461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764" extrusionOk="0">
                    <a:moveTo>
                      <a:pt x="203" y="1"/>
                    </a:moveTo>
                    <a:cubicBezTo>
                      <a:pt x="94" y="1"/>
                      <a:pt x="0" y="117"/>
                      <a:pt x="94" y="234"/>
                    </a:cubicBezTo>
                    <a:cubicBezTo>
                      <a:pt x="1127" y="1455"/>
                      <a:pt x="2205" y="2642"/>
                      <a:pt x="3382" y="3720"/>
                    </a:cubicBezTo>
                    <a:cubicBezTo>
                      <a:pt x="3419" y="3751"/>
                      <a:pt x="3456" y="3763"/>
                      <a:pt x="3489" y="3763"/>
                    </a:cubicBezTo>
                    <a:cubicBezTo>
                      <a:pt x="3610" y="3763"/>
                      <a:pt x="3681" y="3588"/>
                      <a:pt x="3569" y="3467"/>
                    </a:cubicBezTo>
                    <a:cubicBezTo>
                      <a:pt x="2469" y="2356"/>
                      <a:pt x="1369" y="1246"/>
                      <a:pt x="336" y="69"/>
                    </a:cubicBezTo>
                    <a:cubicBezTo>
                      <a:pt x="297" y="21"/>
                      <a:pt x="249" y="1"/>
                      <a:pt x="20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7"/>
            <p:cNvGrpSpPr/>
            <p:nvPr/>
          </p:nvGrpSpPr>
          <p:grpSpPr>
            <a:xfrm rot="-7891684">
              <a:off x="195883" y="1026495"/>
              <a:ext cx="582773" cy="810458"/>
              <a:chOff x="10478963" y="-3477862"/>
              <a:chExt cx="489325" cy="680500"/>
            </a:xfrm>
          </p:grpSpPr>
          <p:sp>
            <p:nvSpPr>
              <p:cNvPr id="565" name="Google Shape;565;p27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95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subTitle" idx="1"/>
          </p:nvPr>
        </p:nvSpPr>
        <p:spPr>
          <a:xfrm>
            <a:off x="4038300" y="3692604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subTitle" idx="2"/>
          </p:nvPr>
        </p:nvSpPr>
        <p:spPr>
          <a:xfrm>
            <a:off x="4038300" y="2823050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subTitle" idx="3"/>
          </p:nvPr>
        </p:nvSpPr>
        <p:spPr>
          <a:xfrm>
            <a:off x="4038300" y="6886452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8"/>
          <p:cNvSpPr txBox="1">
            <a:spLocks noGrp="1"/>
          </p:cNvSpPr>
          <p:nvPr>
            <p:ph type="subTitle" idx="4"/>
          </p:nvPr>
        </p:nvSpPr>
        <p:spPr>
          <a:xfrm>
            <a:off x="4038300" y="6016898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89" name="Google Shape;589;p28"/>
          <p:cNvSpPr txBox="1">
            <a:spLocks noGrp="1"/>
          </p:cNvSpPr>
          <p:nvPr>
            <p:ph type="subTitle" idx="5"/>
          </p:nvPr>
        </p:nvSpPr>
        <p:spPr>
          <a:xfrm>
            <a:off x="12278374" y="3692604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8"/>
          <p:cNvSpPr txBox="1">
            <a:spLocks noGrp="1"/>
          </p:cNvSpPr>
          <p:nvPr>
            <p:ph type="subTitle" idx="6"/>
          </p:nvPr>
        </p:nvSpPr>
        <p:spPr>
          <a:xfrm>
            <a:off x="12278374" y="2823050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91" name="Google Shape;591;p28"/>
          <p:cNvSpPr txBox="1">
            <a:spLocks noGrp="1"/>
          </p:cNvSpPr>
          <p:nvPr>
            <p:ph type="subTitle" idx="7"/>
          </p:nvPr>
        </p:nvSpPr>
        <p:spPr>
          <a:xfrm>
            <a:off x="12278374" y="6886452"/>
            <a:ext cx="46704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8"/>
          <p:cNvSpPr txBox="1">
            <a:spLocks noGrp="1"/>
          </p:cNvSpPr>
          <p:nvPr>
            <p:ph type="subTitle" idx="8"/>
          </p:nvPr>
        </p:nvSpPr>
        <p:spPr>
          <a:xfrm>
            <a:off x="12278374" y="6016898"/>
            <a:ext cx="4670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593" name="Google Shape;593;p28"/>
          <p:cNvGrpSpPr/>
          <p:nvPr/>
        </p:nvGrpSpPr>
        <p:grpSpPr>
          <a:xfrm>
            <a:off x="1030516" y="957154"/>
            <a:ext cx="1447400" cy="293248"/>
            <a:chOff x="9930175" y="1022450"/>
            <a:chExt cx="120450" cy="24400"/>
          </a:xfrm>
        </p:grpSpPr>
        <p:sp>
          <p:nvSpPr>
            <p:cNvPr id="594" name="Google Shape;594;p28"/>
            <p:cNvSpPr/>
            <p:nvPr/>
          </p:nvSpPr>
          <p:spPr>
            <a:xfrm>
              <a:off x="9930175" y="1032275"/>
              <a:ext cx="13750" cy="12575"/>
            </a:xfrm>
            <a:custGeom>
              <a:avLst/>
              <a:gdLst/>
              <a:ahLst/>
              <a:cxnLst/>
              <a:rect l="l" t="t" r="r" b="b"/>
              <a:pathLst>
                <a:path w="550" h="503" extrusionOk="0">
                  <a:moveTo>
                    <a:pt x="308" y="84"/>
                  </a:moveTo>
                  <a:cubicBezTo>
                    <a:pt x="338" y="84"/>
                    <a:pt x="368" y="88"/>
                    <a:pt x="396" y="95"/>
                  </a:cubicBezTo>
                  <a:cubicBezTo>
                    <a:pt x="363" y="139"/>
                    <a:pt x="319" y="183"/>
                    <a:pt x="264" y="205"/>
                  </a:cubicBezTo>
                  <a:cubicBezTo>
                    <a:pt x="242" y="216"/>
                    <a:pt x="209" y="227"/>
                    <a:pt x="165" y="227"/>
                  </a:cubicBezTo>
                  <a:cubicBezTo>
                    <a:pt x="121" y="227"/>
                    <a:pt x="77" y="183"/>
                    <a:pt x="132" y="139"/>
                  </a:cubicBezTo>
                  <a:cubicBezTo>
                    <a:pt x="177" y="101"/>
                    <a:pt x="243" y="84"/>
                    <a:pt x="308" y="84"/>
                  </a:cubicBezTo>
                  <a:close/>
                  <a:moveTo>
                    <a:pt x="274" y="0"/>
                  </a:moveTo>
                  <a:cubicBezTo>
                    <a:pt x="252" y="0"/>
                    <a:pt x="231" y="2"/>
                    <a:pt x="209" y="7"/>
                  </a:cubicBezTo>
                  <a:cubicBezTo>
                    <a:pt x="121" y="29"/>
                    <a:pt x="0" y="95"/>
                    <a:pt x="11" y="194"/>
                  </a:cubicBezTo>
                  <a:cubicBezTo>
                    <a:pt x="11" y="281"/>
                    <a:pt x="105" y="317"/>
                    <a:pt x="180" y="317"/>
                  </a:cubicBezTo>
                  <a:cubicBezTo>
                    <a:pt x="190" y="317"/>
                    <a:pt x="200" y="316"/>
                    <a:pt x="209" y="315"/>
                  </a:cubicBezTo>
                  <a:cubicBezTo>
                    <a:pt x="286" y="304"/>
                    <a:pt x="363" y="271"/>
                    <a:pt x="418" y="227"/>
                  </a:cubicBezTo>
                  <a:cubicBezTo>
                    <a:pt x="418" y="293"/>
                    <a:pt x="418" y="359"/>
                    <a:pt x="418" y="436"/>
                  </a:cubicBezTo>
                  <a:cubicBezTo>
                    <a:pt x="418" y="471"/>
                    <a:pt x="459" y="502"/>
                    <a:pt x="491" y="502"/>
                  </a:cubicBezTo>
                  <a:cubicBezTo>
                    <a:pt x="509" y="502"/>
                    <a:pt x="524" y="493"/>
                    <a:pt x="528" y="469"/>
                  </a:cubicBezTo>
                  <a:cubicBezTo>
                    <a:pt x="550" y="351"/>
                    <a:pt x="529" y="233"/>
                    <a:pt x="498" y="125"/>
                  </a:cubicBezTo>
                  <a:lnTo>
                    <a:pt x="498" y="125"/>
                  </a:lnTo>
                  <a:cubicBezTo>
                    <a:pt x="508" y="112"/>
                    <a:pt x="516" y="83"/>
                    <a:pt x="495" y="73"/>
                  </a:cubicBezTo>
                  <a:cubicBezTo>
                    <a:pt x="435" y="30"/>
                    <a:pt x="354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9946125" y="1022950"/>
              <a:ext cx="16250" cy="9000"/>
            </a:xfrm>
            <a:custGeom>
              <a:avLst/>
              <a:gdLst/>
              <a:ahLst/>
              <a:cxnLst/>
              <a:rect l="l" t="t" r="r" b="b"/>
              <a:pathLst>
                <a:path w="650" h="360" extrusionOk="0">
                  <a:moveTo>
                    <a:pt x="72" y="1"/>
                  </a:moveTo>
                  <a:cubicBezTo>
                    <a:pt x="60" y="1"/>
                    <a:pt x="46" y="2"/>
                    <a:pt x="33" y="6"/>
                  </a:cubicBezTo>
                  <a:cubicBezTo>
                    <a:pt x="0" y="17"/>
                    <a:pt x="22" y="83"/>
                    <a:pt x="55" y="83"/>
                  </a:cubicBezTo>
                  <a:cubicBezTo>
                    <a:pt x="58" y="83"/>
                    <a:pt x="61" y="82"/>
                    <a:pt x="64" y="82"/>
                  </a:cubicBezTo>
                  <a:cubicBezTo>
                    <a:pt x="104" y="82"/>
                    <a:pt x="55" y="161"/>
                    <a:pt x="44" y="171"/>
                  </a:cubicBezTo>
                  <a:cubicBezTo>
                    <a:pt x="44" y="182"/>
                    <a:pt x="44" y="204"/>
                    <a:pt x="44" y="226"/>
                  </a:cubicBezTo>
                  <a:cubicBezTo>
                    <a:pt x="55" y="270"/>
                    <a:pt x="99" y="314"/>
                    <a:pt x="143" y="325"/>
                  </a:cubicBezTo>
                  <a:cubicBezTo>
                    <a:pt x="220" y="358"/>
                    <a:pt x="297" y="347"/>
                    <a:pt x="374" y="358"/>
                  </a:cubicBezTo>
                  <a:cubicBezTo>
                    <a:pt x="405" y="358"/>
                    <a:pt x="436" y="360"/>
                    <a:pt x="467" y="360"/>
                  </a:cubicBezTo>
                  <a:cubicBezTo>
                    <a:pt x="513" y="360"/>
                    <a:pt x="559" y="356"/>
                    <a:pt x="605" y="336"/>
                  </a:cubicBezTo>
                  <a:cubicBezTo>
                    <a:pt x="649" y="325"/>
                    <a:pt x="627" y="259"/>
                    <a:pt x="594" y="248"/>
                  </a:cubicBezTo>
                  <a:cubicBezTo>
                    <a:pt x="541" y="228"/>
                    <a:pt x="481" y="224"/>
                    <a:pt x="419" y="224"/>
                  </a:cubicBezTo>
                  <a:cubicBezTo>
                    <a:pt x="378" y="224"/>
                    <a:pt x="337" y="226"/>
                    <a:pt x="297" y="226"/>
                  </a:cubicBezTo>
                  <a:cubicBezTo>
                    <a:pt x="289" y="226"/>
                    <a:pt x="277" y="227"/>
                    <a:pt x="264" y="227"/>
                  </a:cubicBezTo>
                  <a:cubicBezTo>
                    <a:pt x="225" y="227"/>
                    <a:pt x="173" y="221"/>
                    <a:pt x="165" y="171"/>
                  </a:cubicBezTo>
                  <a:cubicBezTo>
                    <a:pt x="165" y="160"/>
                    <a:pt x="187" y="127"/>
                    <a:pt x="187" y="116"/>
                  </a:cubicBezTo>
                  <a:cubicBezTo>
                    <a:pt x="187" y="43"/>
                    <a:pt x="134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9956575" y="1035275"/>
              <a:ext cx="13500" cy="8775"/>
            </a:xfrm>
            <a:custGeom>
              <a:avLst/>
              <a:gdLst/>
              <a:ahLst/>
              <a:cxnLst/>
              <a:rect l="l" t="t" r="r" b="b"/>
              <a:pathLst>
                <a:path w="540" h="351" extrusionOk="0">
                  <a:moveTo>
                    <a:pt x="170" y="1"/>
                  </a:moveTo>
                  <a:cubicBezTo>
                    <a:pt x="148" y="1"/>
                    <a:pt x="124" y="26"/>
                    <a:pt x="132" y="52"/>
                  </a:cubicBezTo>
                  <a:cubicBezTo>
                    <a:pt x="143" y="74"/>
                    <a:pt x="154" y="85"/>
                    <a:pt x="165" y="107"/>
                  </a:cubicBezTo>
                  <a:cubicBezTo>
                    <a:pt x="132" y="118"/>
                    <a:pt x="99" y="118"/>
                    <a:pt x="66" y="129"/>
                  </a:cubicBezTo>
                  <a:cubicBezTo>
                    <a:pt x="0" y="129"/>
                    <a:pt x="22" y="228"/>
                    <a:pt x="88" y="228"/>
                  </a:cubicBezTo>
                  <a:cubicBezTo>
                    <a:pt x="121" y="228"/>
                    <a:pt x="154" y="217"/>
                    <a:pt x="187" y="217"/>
                  </a:cubicBezTo>
                  <a:cubicBezTo>
                    <a:pt x="187" y="250"/>
                    <a:pt x="198" y="272"/>
                    <a:pt x="198" y="305"/>
                  </a:cubicBezTo>
                  <a:cubicBezTo>
                    <a:pt x="204" y="334"/>
                    <a:pt x="231" y="350"/>
                    <a:pt x="256" y="350"/>
                  </a:cubicBezTo>
                  <a:cubicBezTo>
                    <a:pt x="280" y="350"/>
                    <a:pt x="303" y="336"/>
                    <a:pt x="308" y="305"/>
                  </a:cubicBezTo>
                  <a:cubicBezTo>
                    <a:pt x="308" y="272"/>
                    <a:pt x="308" y="239"/>
                    <a:pt x="297" y="206"/>
                  </a:cubicBezTo>
                  <a:lnTo>
                    <a:pt x="319" y="206"/>
                  </a:lnTo>
                  <a:cubicBezTo>
                    <a:pt x="385" y="195"/>
                    <a:pt x="451" y="206"/>
                    <a:pt x="506" y="162"/>
                  </a:cubicBezTo>
                  <a:cubicBezTo>
                    <a:pt x="539" y="140"/>
                    <a:pt x="506" y="96"/>
                    <a:pt x="484" y="96"/>
                  </a:cubicBezTo>
                  <a:cubicBezTo>
                    <a:pt x="456" y="87"/>
                    <a:pt x="430" y="83"/>
                    <a:pt x="405" y="83"/>
                  </a:cubicBezTo>
                  <a:cubicBezTo>
                    <a:pt x="370" y="83"/>
                    <a:pt x="335" y="90"/>
                    <a:pt x="297" y="96"/>
                  </a:cubicBezTo>
                  <a:lnTo>
                    <a:pt x="253" y="96"/>
                  </a:lnTo>
                  <a:cubicBezTo>
                    <a:pt x="231" y="74"/>
                    <a:pt x="209" y="41"/>
                    <a:pt x="187" y="8"/>
                  </a:cubicBezTo>
                  <a:cubicBezTo>
                    <a:pt x="182" y="3"/>
                    <a:pt x="17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9972775" y="1026975"/>
              <a:ext cx="16900" cy="18450"/>
            </a:xfrm>
            <a:custGeom>
              <a:avLst/>
              <a:gdLst/>
              <a:ahLst/>
              <a:cxnLst/>
              <a:rect l="l" t="t" r="r" b="b"/>
              <a:pathLst>
                <a:path w="676" h="738" extrusionOk="0">
                  <a:moveTo>
                    <a:pt x="353" y="450"/>
                  </a:moveTo>
                  <a:cubicBezTo>
                    <a:pt x="463" y="494"/>
                    <a:pt x="474" y="527"/>
                    <a:pt x="397" y="549"/>
                  </a:cubicBezTo>
                  <a:cubicBezTo>
                    <a:pt x="353" y="582"/>
                    <a:pt x="287" y="593"/>
                    <a:pt x="221" y="604"/>
                  </a:cubicBezTo>
                  <a:cubicBezTo>
                    <a:pt x="243" y="560"/>
                    <a:pt x="265" y="516"/>
                    <a:pt x="298" y="483"/>
                  </a:cubicBezTo>
                  <a:cubicBezTo>
                    <a:pt x="320" y="472"/>
                    <a:pt x="342" y="461"/>
                    <a:pt x="353" y="450"/>
                  </a:cubicBezTo>
                  <a:close/>
                  <a:moveTo>
                    <a:pt x="59" y="0"/>
                  </a:moveTo>
                  <a:cubicBezTo>
                    <a:pt x="38" y="0"/>
                    <a:pt x="22" y="14"/>
                    <a:pt x="34" y="43"/>
                  </a:cubicBezTo>
                  <a:cubicBezTo>
                    <a:pt x="78" y="219"/>
                    <a:pt x="100" y="395"/>
                    <a:pt x="89" y="582"/>
                  </a:cubicBezTo>
                  <a:cubicBezTo>
                    <a:pt x="89" y="593"/>
                    <a:pt x="89" y="604"/>
                    <a:pt x="100" y="615"/>
                  </a:cubicBezTo>
                  <a:lnTo>
                    <a:pt x="78" y="615"/>
                  </a:lnTo>
                  <a:cubicBezTo>
                    <a:pt x="1" y="626"/>
                    <a:pt x="23" y="725"/>
                    <a:pt x="89" y="736"/>
                  </a:cubicBezTo>
                  <a:cubicBezTo>
                    <a:pt x="101" y="737"/>
                    <a:pt x="114" y="737"/>
                    <a:pt x="129" y="737"/>
                  </a:cubicBezTo>
                  <a:cubicBezTo>
                    <a:pt x="308" y="737"/>
                    <a:pt x="675" y="672"/>
                    <a:pt x="584" y="439"/>
                  </a:cubicBezTo>
                  <a:cubicBezTo>
                    <a:pt x="546" y="364"/>
                    <a:pt x="469" y="313"/>
                    <a:pt x="386" y="313"/>
                  </a:cubicBezTo>
                  <a:cubicBezTo>
                    <a:pt x="371" y="313"/>
                    <a:pt x="357" y="315"/>
                    <a:pt x="342" y="318"/>
                  </a:cubicBezTo>
                  <a:cubicBezTo>
                    <a:pt x="287" y="329"/>
                    <a:pt x="232" y="362"/>
                    <a:pt x="199" y="406"/>
                  </a:cubicBezTo>
                  <a:cubicBezTo>
                    <a:pt x="177" y="285"/>
                    <a:pt x="155" y="153"/>
                    <a:pt x="111" y="32"/>
                  </a:cubicBezTo>
                  <a:cubicBezTo>
                    <a:pt x="101" y="11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9984050" y="1022450"/>
              <a:ext cx="9100" cy="9250"/>
            </a:xfrm>
            <a:custGeom>
              <a:avLst/>
              <a:gdLst/>
              <a:ahLst/>
              <a:cxnLst/>
              <a:rect l="l" t="t" r="r" b="b"/>
              <a:pathLst>
                <a:path w="364" h="370" extrusionOk="0">
                  <a:moveTo>
                    <a:pt x="158" y="0"/>
                  </a:moveTo>
                  <a:cubicBezTo>
                    <a:pt x="114" y="0"/>
                    <a:pt x="65" y="28"/>
                    <a:pt x="34" y="59"/>
                  </a:cubicBezTo>
                  <a:cubicBezTo>
                    <a:pt x="8" y="85"/>
                    <a:pt x="29" y="124"/>
                    <a:pt x="56" y="124"/>
                  </a:cubicBezTo>
                  <a:cubicBezTo>
                    <a:pt x="63" y="124"/>
                    <a:pt x="71" y="121"/>
                    <a:pt x="78" y="114"/>
                  </a:cubicBezTo>
                  <a:cubicBezTo>
                    <a:pt x="87" y="114"/>
                    <a:pt x="129" y="90"/>
                    <a:pt x="148" y="90"/>
                  </a:cubicBezTo>
                  <a:cubicBezTo>
                    <a:pt x="151" y="90"/>
                    <a:pt x="153" y="91"/>
                    <a:pt x="155" y="92"/>
                  </a:cubicBezTo>
                  <a:cubicBezTo>
                    <a:pt x="155" y="103"/>
                    <a:pt x="111" y="147"/>
                    <a:pt x="111" y="147"/>
                  </a:cubicBezTo>
                  <a:cubicBezTo>
                    <a:pt x="78" y="191"/>
                    <a:pt x="56" y="235"/>
                    <a:pt x="23" y="268"/>
                  </a:cubicBezTo>
                  <a:cubicBezTo>
                    <a:pt x="1" y="301"/>
                    <a:pt x="34" y="356"/>
                    <a:pt x="67" y="356"/>
                  </a:cubicBezTo>
                  <a:cubicBezTo>
                    <a:pt x="111" y="362"/>
                    <a:pt x="160" y="370"/>
                    <a:pt x="208" y="370"/>
                  </a:cubicBezTo>
                  <a:cubicBezTo>
                    <a:pt x="257" y="370"/>
                    <a:pt x="303" y="362"/>
                    <a:pt x="342" y="334"/>
                  </a:cubicBezTo>
                  <a:cubicBezTo>
                    <a:pt x="364" y="312"/>
                    <a:pt x="353" y="268"/>
                    <a:pt x="320" y="268"/>
                  </a:cubicBezTo>
                  <a:cubicBezTo>
                    <a:pt x="276" y="257"/>
                    <a:pt x="221" y="257"/>
                    <a:pt x="177" y="257"/>
                  </a:cubicBezTo>
                  <a:cubicBezTo>
                    <a:pt x="188" y="224"/>
                    <a:pt x="210" y="202"/>
                    <a:pt x="221" y="180"/>
                  </a:cubicBezTo>
                  <a:cubicBezTo>
                    <a:pt x="243" y="147"/>
                    <a:pt x="265" y="103"/>
                    <a:pt x="243" y="59"/>
                  </a:cubicBezTo>
                  <a:cubicBezTo>
                    <a:pt x="224" y="16"/>
                    <a:pt x="192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9998625" y="1035475"/>
              <a:ext cx="15700" cy="3600"/>
            </a:xfrm>
            <a:custGeom>
              <a:avLst/>
              <a:gdLst/>
              <a:ahLst/>
              <a:cxnLst/>
              <a:rect l="l" t="t" r="r" b="b"/>
              <a:pathLst>
                <a:path w="628" h="144" extrusionOk="0">
                  <a:moveTo>
                    <a:pt x="468" y="0"/>
                  </a:moveTo>
                  <a:cubicBezTo>
                    <a:pt x="430" y="0"/>
                    <a:pt x="391" y="6"/>
                    <a:pt x="353" y="11"/>
                  </a:cubicBezTo>
                  <a:cubicBezTo>
                    <a:pt x="254" y="22"/>
                    <a:pt x="166" y="33"/>
                    <a:pt x="67" y="44"/>
                  </a:cubicBezTo>
                  <a:cubicBezTo>
                    <a:pt x="1" y="44"/>
                    <a:pt x="34" y="143"/>
                    <a:pt x="89" y="143"/>
                  </a:cubicBezTo>
                  <a:lnTo>
                    <a:pt x="353" y="132"/>
                  </a:lnTo>
                  <a:cubicBezTo>
                    <a:pt x="382" y="132"/>
                    <a:pt x="411" y="133"/>
                    <a:pt x="440" y="133"/>
                  </a:cubicBezTo>
                  <a:cubicBezTo>
                    <a:pt x="497" y="133"/>
                    <a:pt x="551" y="128"/>
                    <a:pt x="595" y="99"/>
                  </a:cubicBezTo>
                  <a:cubicBezTo>
                    <a:pt x="628" y="77"/>
                    <a:pt x="606" y="33"/>
                    <a:pt x="584" y="22"/>
                  </a:cubicBezTo>
                  <a:cubicBezTo>
                    <a:pt x="545" y="6"/>
                    <a:pt x="507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10000550" y="1039425"/>
              <a:ext cx="16250" cy="3250"/>
            </a:xfrm>
            <a:custGeom>
              <a:avLst/>
              <a:gdLst/>
              <a:ahLst/>
              <a:cxnLst/>
              <a:rect l="l" t="t" r="r" b="b"/>
              <a:pathLst>
                <a:path w="650" h="130" extrusionOk="0">
                  <a:moveTo>
                    <a:pt x="511" y="1"/>
                  </a:moveTo>
                  <a:cubicBezTo>
                    <a:pt x="461" y="1"/>
                    <a:pt x="410" y="11"/>
                    <a:pt x="364" y="18"/>
                  </a:cubicBezTo>
                  <a:lnTo>
                    <a:pt x="56" y="18"/>
                  </a:lnTo>
                  <a:cubicBezTo>
                    <a:pt x="1" y="18"/>
                    <a:pt x="12" y="117"/>
                    <a:pt x="67" y="117"/>
                  </a:cubicBezTo>
                  <a:cubicBezTo>
                    <a:pt x="166" y="128"/>
                    <a:pt x="265" y="128"/>
                    <a:pt x="364" y="128"/>
                  </a:cubicBezTo>
                  <a:cubicBezTo>
                    <a:pt x="393" y="128"/>
                    <a:pt x="423" y="129"/>
                    <a:pt x="454" y="129"/>
                  </a:cubicBezTo>
                  <a:cubicBezTo>
                    <a:pt x="515" y="129"/>
                    <a:pt x="576" y="124"/>
                    <a:pt x="628" y="95"/>
                  </a:cubicBezTo>
                  <a:cubicBezTo>
                    <a:pt x="650" y="73"/>
                    <a:pt x="639" y="29"/>
                    <a:pt x="606" y="18"/>
                  </a:cubicBezTo>
                  <a:cubicBezTo>
                    <a:pt x="575" y="5"/>
                    <a:pt x="54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10021075" y="1034600"/>
              <a:ext cx="13600" cy="12250"/>
            </a:xfrm>
            <a:custGeom>
              <a:avLst/>
              <a:gdLst/>
              <a:ahLst/>
              <a:cxnLst/>
              <a:rect l="l" t="t" r="r" b="b"/>
              <a:pathLst>
                <a:path w="544" h="490" extrusionOk="0">
                  <a:moveTo>
                    <a:pt x="337" y="1"/>
                  </a:moveTo>
                  <a:cubicBezTo>
                    <a:pt x="176" y="1"/>
                    <a:pt x="0" y="124"/>
                    <a:pt x="37" y="310"/>
                  </a:cubicBezTo>
                  <a:cubicBezTo>
                    <a:pt x="59" y="398"/>
                    <a:pt x="147" y="464"/>
                    <a:pt x="235" y="486"/>
                  </a:cubicBezTo>
                  <a:cubicBezTo>
                    <a:pt x="254" y="488"/>
                    <a:pt x="275" y="490"/>
                    <a:pt x="297" y="490"/>
                  </a:cubicBezTo>
                  <a:cubicBezTo>
                    <a:pt x="383" y="490"/>
                    <a:pt x="489" y="470"/>
                    <a:pt x="532" y="409"/>
                  </a:cubicBezTo>
                  <a:cubicBezTo>
                    <a:pt x="543" y="387"/>
                    <a:pt x="543" y="365"/>
                    <a:pt x="532" y="343"/>
                  </a:cubicBezTo>
                  <a:cubicBezTo>
                    <a:pt x="516" y="321"/>
                    <a:pt x="499" y="313"/>
                    <a:pt x="480" y="313"/>
                  </a:cubicBezTo>
                  <a:cubicBezTo>
                    <a:pt x="461" y="313"/>
                    <a:pt x="439" y="321"/>
                    <a:pt x="411" y="332"/>
                  </a:cubicBezTo>
                  <a:cubicBezTo>
                    <a:pt x="373" y="340"/>
                    <a:pt x="325" y="352"/>
                    <a:pt x="277" y="352"/>
                  </a:cubicBezTo>
                  <a:cubicBezTo>
                    <a:pt x="255" y="352"/>
                    <a:pt x="234" y="350"/>
                    <a:pt x="213" y="343"/>
                  </a:cubicBezTo>
                  <a:cubicBezTo>
                    <a:pt x="114" y="310"/>
                    <a:pt x="169" y="200"/>
                    <a:pt x="224" y="156"/>
                  </a:cubicBezTo>
                  <a:cubicBezTo>
                    <a:pt x="270" y="110"/>
                    <a:pt x="324" y="87"/>
                    <a:pt x="385" y="87"/>
                  </a:cubicBezTo>
                  <a:cubicBezTo>
                    <a:pt x="397" y="87"/>
                    <a:pt x="410" y="88"/>
                    <a:pt x="422" y="90"/>
                  </a:cubicBezTo>
                  <a:cubicBezTo>
                    <a:pt x="426" y="91"/>
                    <a:pt x="429" y="91"/>
                    <a:pt x="432" y="91"/>
                  </a:cubicBezTo>
                  <a:cubicBezTo>
                    <a:pt x="476" y="91"/>
                    <a:pt x="463" y="23"/>
                    <a:pt x="422" y="13"/>
                  </a:cubicBezTo>
                  <a:cubicBezTo>
                    <a:pt x="395" y="5"/>
                    <a:pt x="367" y="1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10034925" y="1023800"/>
              <a:ext cx="15700" cy="11025"/>
            </a:xfrm>
            <a:custGeom>
              <a:avLst/>
              <a:gdLst/>
              <a:ahLst/>
              <a:cxnLst/>
              <a:rect l="l" t="t" r="r" b="b"/>
              <a:pathLst>
                <a:path w="628" h="441" extrusionOk="0">
                  <a:moveTo>
                    <a:pt x="103" y="0"/>
                  </a:moveTo>
                  <a:cubicBezTo>
                    <a:pt x="87" y="0"/>
                    <a:pt x="71" y="2"/>
                    <a:pt x="55" y="5"/>
                  </a:cubicBezTo>
                  <a:cubicBezTo>
                    <a:pt x="0" y="16"/>
                    <a:pt x="33" y="93"/>
                    <a:pt x="77" y="93"/>
                  </a:cubicBezTo>
                  <a:cubicBezTo>
                    <a:pt x="84" y="92"/>
                    <a:pt x="92" y="91"/>
                    <a:pt x="101" y="91"/>
                  </a:cubicBezTo>
                  <a:cubicBezTo>
                    <a:pt x="159" y="91"/>
                    <a:pt x="244" y="125"/>
                    <a:pt x="176" y="192"/>
                  </a:cubicBezTo>
                  <a:cubicBezTo>
                    <a:pt x="165" y="214"/>
                    <a:pt x="132" y="225"/>
                    <a:pt x="121" y="247"/>
                  </a:cubicBezTo>
                  <a:cubicBezTo>
                    <a:pt x="88" y="291"/>
                    <a:pt x="99" y="346"/>
                    <a:pt x="143" y="379"/>
                  </a:cubicBezTo>
                  <a:cubicBezTo>
                    <a:pt x="186" y="422"/>
                    <a:pt x="267" y="441"/>
                    <a:pt x="349" y="441"/>
                  </a:cubicBezTo>
                  <a:cubicBezTo>
                    <a:pt x="437" y="441"/>
                    <a:pt x="527" y="419"/>
                    <a:pt x="572" y="379"/>
                  </a:cubicBezTo>
                  <a:cubicBezTo>
                    <a:pt x="627" y="335"/>
                    <a:pt x="572" y="269"/>
                    <a:pt x="517" y="269"/>
                  </a:cubicBezTo>
                  <a:cubicBezTo>
                    <a:pt x="484" y="269"/>
                    <a:pt x="440" y="280"/>
                    <a:pt x="407" y="291"/>
                  </a:cubicBezTo>
                  <a:lnTo>
                    <a:pt x="242" y="291"/>
                  </a:lnTo>
                  <a:cubicBezTo>
                    <a:pt x="253" y="280"/>
                    <a:pt x="275" y="258"/>
                    <a:pt x="275" y="258"/>
                  </a:cubicBezTo>
                  <a:cubicBezTo>
                    <a:pt x="297" y="236"/>
                    <a:pt x="308" y="203"/>
                    <a:pt x="308" y="181"/>
                  </a:cubicBezTo>
                  <a:cubicBezTo>
                    <a:pt x="308" y="58"/>
                    <a:pt x="203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8"/>
          <p:cNvGrpSpPr/>
          <p:nvPr/>
        </p:nvGrpSpPr>
        <p:grpSpPr>
          <a:xfrm>
            <a:off x="-19" y="2191646"/>
            <a:ext cx="17970366" cy="7174372"/>
            <a:chOff x="-10" y="1095823"/>
            <a:chExt cx="8985183" cy="3587186"/>
          </a:xfrm>
        </p:grpSpPr>
        <p:grpSp>
          <p:nvGrpSpPr>
            <p:cNvPr id="604" name="Google Shape;604;p28"/>
            <p:cNvGrpSpPr/>
            <p:nvPr/>
          </p:nvGrpSpPr>
          <p:grpSpPr>
            <a:xfrm rot="1169873" flipH="1">
              <a:off x="88196" y="3956634"/>
              <a:ext cx="638054" cy="638191"/>
              <a:chOff x="8790864" y="-1437011"/>
              <a:chExt cx="835482" cy="831392"/>
            </a:xfrm>
          </p:grpSpPr>
          <p:sp>
            <p:nvSpPr>
              <p:cNvPr id="605" name="Google Shape;605;p28"/>
              <p:cNvSpPr/>
              <p:nvPr/>
            </p:nvSpPr>
            <p:spPr>
              <a:xfrm>
                <a:off x="8790864" y="-1437011"/>
                <a:ext cx="835482" cy="831392"/>
              </a:xfrm>
              <a:custGeom>
                <a:avLst/>
                <a:gdLst/>
                <a:ahLst/>
                <a:cxnLst/>
                <a:rect l="l" t="t" r="r" b="b"/>
                <a:pathLst>
                  <a:path w="7457" h="7420" extrusionOk="0">
                    <a:moveTo>
                      <a:pt x="3138" y="0"/>
                    </a:moveTo>
                    <a:cubicBezTo>
                      <a:pt x="3087" y="0"/>
                      <a:pt x="3037" y="24"/>
                      <a:pt x="3003" y="64"/>
                    </a:cubicBezTo>
                    <a:lnTo>
                      <a:pt x="1936" y="1571"/>
                    </a:lnTo>
                    <a:cubicBezTo>
                      <a:pt x="1881" y="1648"/>
                      <a:pt x="1903" y="1747"/>
                      <a:pt x="1969" y="1791"/>
                    </a:cubicBezTo>
                    <a:lnTo>
                      <a:pt x="1991" y="1813"/>
                    </a:lnTo>
                    <a:cubicBezTo>
                      <a:pt x="2233" y="1978"/>
                      <a:pt x="2288" y="2319"/>
                      <a:pt x="2123" y="2561"/>
                    </a:cubicBezTo>
                    <a:lnTo>
                      <a:pt x="2024" y="2692"/>
                    </a:lnTo>
                    <a:cubicBezTo>
                      <a:pt x="1918" y="2839"/>
                      <a:pt x="1756" y="2917"/>
                      <a:pt x="1590" y="2917"/>
                    </a:cubicBezTo>
                    <a:cubicBezTo>
                      <a:pt x="1482" y="2917"/>
                      <a:pt x="1372" y="2883"/>
                      <a:pt x="1277" y="2813"/>
                    </a:cubicBezTo>
                    <a:lnTo>
                      <a:pt x="1255" y="2802"/>
                    </a:lnTo>
                    <a:cubicBezTo>
                      <a:pt x="1229" y="2781"/>
                      <a:pt x="1198" y="2771"/>
                      <a:pt x="1167" y="2771"/>
                    </a:cubicBezTo>
                    <a:cubicBezTo>
                      <a:pt x="1118" y="2771"/>
                      <a:pt x="1068" y="2795"/>
                      <a:pt x="1035" y="2835"/>
                    </a:cubicBezTo>
                    <a:lnTo>
                      <a:pt x="56" y="4210"/>
                    </a:lnTo>
                    <a:cubicBezTo>
                      <a:pt x="1" y="4287"/>
                      <a:pt x="23" y="4386"/>
                      <a:pt x="89" y="4441"/>
                    </a:cubicBezTo>
                    <a:lnTo>
                      <a:pt x="4235" y="7388"/>
                    </a:lnTo>
                    <a:cubicBezTo>
                      <a:pt x="4260" y="7410"/>
                      <a:pt x="4293" y="7419"/>
                      <a:pt x="4325" y="7419"/>
                    </a:cubicBezTo>
                    <a:cubicBezTo>
                      <a:pt x="4376" y="7419"/>
                      <a:pt x="4428" y="7396"/>
                      <a:pt x="4455" y="7355"/>
                    </a:cubicBezTo>
                    <a:lnTo>
                      <a:pt x="5433" y="5981"/>
                    </a:lnTo>
                    <a:cubicBezTo>
                      <a:pt x="5488" y="5904"/>
                      <a:pt x="5466" y="5805"/>
                      <a:pt x="5400" y="5761"/>
                    </a:cubicBezTo>
                    <a:cubicBezTo>
                      <a:pt x="5159" y="5585"/>
                      <a:pt x="5104" y="5244"/>
                      <a:pt x="5268" y="5002"/>
                    </a:cubicBezTo>
                    <a:lnTo>
                      <a:pt x="5367" y="4870"/>
                    </a:lnTo>
                    <a:cubicBezTo>
                      <a:pt x="5474" y="4724"/>
                      <a:pt x="5636" y="4646"/>
                      <a:pt x="5802" y="4646"/>
                    </a:cubicBezTo>
                    <a:cubicBezTo>
                      <a:pt x="5910" y="4646"/>
                      <a:pt x="6019" y="4679"/>
                      <a:pt x="6115" y="4749"/>
                    </a:cubicBezTo>
                    <a:cubicBezTo>
                      <a:pt x="6145" y="4770"/>
                      <a:pt x="6179" y="4780"/>
                      <a:pt x="6211" y="4780"/>
                    </a:cubicBezTo>
                    <a:cubicBezTo>
                      <a:pt x="6261" y="4780"/>
                      <a:pt x="6308" y="4756"/>
                      <a:pt x="6335" y="4716"/>
                    </a:cubicBezTo>
                    <a:lnTo>
                      <a:pt x="7413" y="3209"/>
                    </a:lnTo>
                    <a:cubicBezTo>
                      <a:pt x="7457" y="3132"/>
                      <a:pt x="7446" y="3033"/>
                      <a:pt x="7369" y="2989"/>
                    </a:cubicBezTo>
                    <a:lnTo>
                      <a:pt x="3234" y="31"/>
                    </a:lnTo>
                    <a:cubicBezTo>
                      <a:pt x="3204" y="10"/>
                      <a:pt x="3171" y="0"/>
                      <a:pt x="3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8936290" y="-1234544"/>
                <a:ext cx="467095" cy="519452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636" extrusionOk="0">
                    <a:moveTo>
                      <a:pt x="2561" y="0"/>
                    </a:moveTo>
                    <a:cubicBezTo>
                      <a:pt x="2472" y="0"/>
                      <a:pt x="2382" y="41"/>
                      <a:pt x="2321" y="116"/>
                    </a:cubicBezTo>
                    <a:lnTo>
                      <a:pt x="1" y="3393"/>
                    </a:lnTo>
                    <a:lnTo>
                      <a:pt x="1749" y="4636"/>
                    </a:lnTo>
                    <a:lnTo>
                      <a:pt x="4069" y="1369"/>
                    </a:lnTo>
                    <a:cubicBezTo>
                      <a:pt x="4168" y="1237"/>
                      <a:pt x="4135" y="1061"/>
                      <a:pt x="4003" y="973"/>
                    </a:cubicBezTo>
                    <a:lnTo>
                      <a:pt x="2717" y="50"/>
                    </a:lnTo>
                    <a:cubicBezTo>
                      <a:pt x="2670" y="16"/>
                      <a:pt x="2616" y="0"/>
                      <a:pt x="2561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8951079" y="-1203843"/>
                <a:ext cx="437516" cy="488751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362" extrusionOk="0">
                    <a:moveTo>
                      <a:pt x="2443" y="1"/>
                    </a:moveTo>
                    <a:cubicBezTo>
                      <a:pt x="2353" y="1"/>
                      <a:pt x="2265" y="42"/>
                      <a:pt x="2211" y="117"/>
                    </a:cubicBezTo>
                    <a:lnTo>
                      <a:pt x="0" y="3207"/>
                    </a:lnTo>
                    <a:lnTo>
                      <a:pt x="1617" y="4362"/>
                    </a:lnTo>
                    <a:lnTo>
                      <a:pt x="3816" y="1271"/>
                    </a:lnTo>
                    <a:cubicBezTo>
                      <a:pt x="3904" y="1139"/>
                      <a:pt x="3882" y="963"/>
                      <a:pt x="3750" y="875"/>
                    </a:cubicBezTo>
                    <a:lnTo>
                      <a:pt x="2607" y="51"/>
                    </a:lnTo>
                    <a:cubicBezTo>
                      <a:pt x="2556" y="17"/>
                      <a:pt x="2499" y="1"/>
                      <a:pt x="2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9203613" y="-1117567"/>
                <a:ext cx="96242" cy="84932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58" extrusionOk="0">
                    <a:moveTo>
                      <a:pt x="424" y="0"/>
                    </a:moveTo>
                    <a:cubicBezTo>
                      <a:pt x="307" y="0"/>
                      <a:pt x="195" y="55"/>
                      <a:pt x="122" y="160"/>
                    </a:cubicBezTo>
                    <a:cubicBezTo>
                      <a:pt x="1" y="325"/>
                      <a:pt x="34" y="567"/>
                      <a:pt x="210" y="688"/>
                    </a:cubicBezTo>
                    <a:cubicBezTo>
                      <a:pt x="274" y="735"/>
                      <a:pt x="349" y="757"/>
                      <a:pt x="424" y="757"/>
                    </a:cubicBezTo>
                    <a:cubicBezTo>
                      <a:pt x="544" y="757"/>
                      <a:pt x="663" y="701"/>
                      <a:pt x="738" y="600"/>
                    </a:cubicBezTo>
                    <a:cubicBezTo>
                      <a:pt x="859" y="424"/>
                      <a:pt x="815" y="193"/>
                      <a:pt x="650" y="72"/>
                    </a:cubicBezTo>
                    <a:cubicBezTo>
                      <a:pt x="580" y="24"/>
                      <a:pt x="501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28"/>
            <p:cNvGrpSpPr/>
            <p:nvPr/>
          </p:nvGrpSpPr>
          <p:grpSpPr>
            <a:xfrm rot="5400000" flipH="1">
              <a:off x="8347507" y="1129949"/>
              <a:ext cx="671793" cy="603540"/>
              <a:chOff x="7624325" y="-1510778"/>
              <a:chExt cx="1080227" cy="970321"/>
            </a:xfrm>
          </p:grpSpPr>
          <p:sp>
            <p:nvSpPr>
              <p:cNvPr id="610" name="Google Shape;610;p28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8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8"/>
              <p:cNvSpPr/>
              <p:nvPr/>
            </p:nvSpPr>
            <p:spPr>
              <a:xfrm>
                <a:off x="7657722" y="-1510778"/>
                <a:ext cx="1046830" cy="948614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6249" extrusionOk="0">
                    <a:moveTo>
                      <a:pt x="4496" y="0"/>
                    </a:moveTo>
                    <a:cubicBezTo>
                      <a:pt x="4150" y="0"/>
                      <a:pt x="3801" y="104"/>
                      <a:pt x="3498" y="321"/>
                    </a:cubicBezTo>
                    <a:lnTo>
                      <a:pt x="1" y="2828"/>
                    </a:lnTo>
                    <a:lnTo>
                      <a:pt x="2453" y="6249"/>
                    </a:lnTo>
                    <a:lnTo>
                      <a:pt x="5950" y="3730"/>
                    </a:lnTo>
                    <a:cubicBezTo>
                      <a:pt x="6720" y="3180"/>
                      <a:pt x="6896" y="2114"/>
                      <a:pt x="6346" y="1344"/>
                    </a:cubicBezTo>
                    <a:lnTo>
                      <a:pt x="5884" y="706"/>
                    </a:lnTo>
                    <a:cubicBezTo>
                      <a:pt x="5551" y="246"/>
                      <a:pt x="5028" y="0"/>
                      <a:pt x="4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8"/>
              <p:cNvSpPr/>
              <p:nvPr/>
            </p:nvSpPr>
            <p:spPr>
              <a:xfrm>
                <a:off x="7624325" y="-1437002"/>
                <a:ext cx="881669" cy="89654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5906" extrusionOk="0">
                    <a:moveTo>
                      <a:pt x="3245" y="0"/>
                    </a:moveTo>
                    <a:lnTo>
                      <a:pt x="1" y="2331"/>
                    </a:lnTo>
                    <a:lnTo>
                      <a:pt x="2574" y="5906"/>
                    </a:lnTo>
                    <a:lnTo>
                      <a:pt x="5807" y="3574"/>
                    </a:lnTo>
                    <a:lnTo>
                      <a:pt x="32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7737114" y="-1280494"/>
                <a:ext cx="348842" cy="240303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583" extrusionOk="0">
                    <a:moveTo>
                      <a:pt x="2055" y="0"/>
                    </a:moveTo>
                    <a:cubicBezTo>
                      <a:pt x="2035" y="0"/>
                      <a:pt x="2015" y="4"/>
                      <a:pt x="1996" y="14"/>
                    </a:cubicBezTo>
                    <a:cubicBezTo>
                      <a:pt x="1336" y="344"/>
                      <a:pt x="742" y="861"/>
                      <a:pt x="137" y="1278"/>
                    </a:cubicBezTo>
                    <a:cubicBezTo>
                      <a:pt x="0" y="1370"/>
                      <a:pt x="121" y="1583"/>
                      <a:pt x="261" y="1583"/>
                    </a:cubicBezTo>
                    <a:cubicBezTo>
                      <a:pt x="289" y="1583"/>
                      <a:pt x="318" y="1574"/>
                      <a:pt x="346" y="1553"/>
                    </a:cubicBezTo>
                    <a:cubicBezTo>
                      <a:pt x="951" y="1136"/>
                      <a:pt x="1655" y="751"/>
                      <a:pt x="2194" y="245"/>
                    </a:cubicBezTo>
                    <a:cubicBezTo>
                      <a:pt x="2297" y="151"/>
                      <a:pt x="2175" y="0"/>
                      <a:pt x="2055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8"/>
              <p:cNvSpPr/>
              <p:nvPr/>
            </p:nvSpPr>
            <p:spPr>
              <a:xfrm>
                <a:off x="8202084" y="-1460835"/>
                <a:ext cx="289487" cy="94118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620" extrusionOk="0">
                    <a:moveTo>
                      <a:pt x="957" y="0"/>
                    </a:moveTo>
                    <a:cubicBezTo>
                      <a:pt x="629" y="0"/>
                      <a:pt x="299" y="116"/>
                      <a:pt x="88" y="344"/>
                    </a:cubicBezTo>
                    <a:cubicBezTo>
                      <a:pt x="1" y="431"/>
                      <a:pt x="117" y="620"/>
                      <a:pt x="236" y="620"/>
                    </a:cubicBezTo>
                    <a:cubicBezTo>
                      <a:pt x="253" y="620"/>
                      <a:pt x="269" y="616"/>
                      <a:pt x="286" y="608"/>
                    </a:cubicBezTo>
                    <a:cubicBezTo>
                      <a:pt x="472" y="509"/>
                      <a:pt x="648" y="410"/>
                      <a:pt x="857" y="388"/>
                    </a:cubicBezTo>
                    <a:cubicBezTo>
                      <a:pt x="894" y="384"/>
                      <a:pt x="929" y="382"/>
                      <a:pt x="963" y="382"/>
                    </a:cubicBezTo>
                    <a:cubicBezTo>
                      <a:pt x="1206" y="382"/>
                      <a:pt x="1396" y="480"/>
                      <a:pt x="1627" y="586"/>
                    </a:cubicBezTo>
                    <a:cubicBezTo>
                      <a:pt x="1649" y="595"/>
                      <a:pt x="1671" y="600"/>
                      <a:pt x="1692" y="600"/>
                    </a:cubicBezTo>
                    <a:cubicBezTo>
                      <a:pt x="1817" y="600"/>
                      <a:pt x="1907" y="446"/>
                      <a:pt x="1803" y="333"/>
                    </a:cubicBezTo>
                    <a:cubicBezTo>
                      <a:pt x="1597" y="110"/>
                      <a:pt x="1278" y="0"/>
                      <a:pt x="957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151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9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18" name="Google Shape;618;p29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9"/>
          <p:cNvSpPr txBox="1">
            <a:spLocks noGrp="1"/>
          </p:cNvSpPr>
          <p:nvPr>
            <p:ph type="subTitle" idx="1"/>
          </p:nvPr>
        </p:nvSpPr>
        <p:spPr>
          <a:xfrm>
            <a:off x="1426500" y="68864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9"/>
          <p:cNvSpPr txBox="1">
            <a:spLocks noGrp="1"/>
          </p:cNvSpPr>
          <p:nvPr>
            <p:ph type="subTitle" idx="2"/>
          </p:nvPr>
        </p:nvSpPr>
        <p:spPr>
          <a:xfrm>
            <a:off x="1426500" y="6016898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1" name="Google Shape;621;p29"/>
          <p:cNvSpPr txBox="1">
            <a:spLocks noGrp="1"/>
          </p:cNvSpPr>
          <p:nvPr>
            <p:ph type="subTitle" idx="3"/>
          </p:nvPr>
        </p:nvSpPr>
        <p:spPr>
          <a:xfrm>
            <a:off x="12060900" y="68864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9"/>
          <p:cNvSpPr txBox="1">
            <a:spLocks noGrp="1"/>
          </p:cNvSpPr>
          <p:nvPr>
            <p:ph type="subTitle" idx="4"/>
          </p:nvPr>
        </p:nvSpPr>
        <p:spPr>
          <a:xfrm>
            <a:off x="12060900" y="6016898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3" name="Google Shape;623;p29"/>
          <p:cNvSpPr txBox="1">
            <a:spLocks noGrp="1"/>
          </p:cNvSpPr>
          <p:nvPr>
            <p:ph type="subTitle" idx="5"/>
          </p:nvPr>
        </p:nvSpPr>
        <p:spPr>
          <a:xfrm>
            <a:off x="6743700" y="6886452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9"/>
          <p:cNvSpPr txBox="1">
            <a:spLocks noGrp="1"/>
          </p:cNvSpPr>
          <p:nvPr>
            <p:ph type="subTitle" idx="6"/>
          </p:nvPr>
        </p:nvSpPr>
        <p:spPr>
          <a:xfrm>
            <a:off x="6743700" y="6016898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5" name="Google Shape;625;p29"/>
          <p:cNvSpPr txBox="1">
            <a:spLocks noGrp="1"/>
          </p:cNvSpPr>
          <p:nvPr>
            <p:ph type="subTitle" idx="7"/>
          </p:nvPr>
        </p:nvSpPr>
        <p:spPr>
          <a:xfrm>
            <a:off x="4085062" y="3692604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8"/>
          </p:nvPr>
        </p:nvSpPr>
        <p:spPr>
          <a:xfrm>
            <a:off x="4085062" y="28230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ubTitle" idx="9"/>
          </p:nvPr>
        </p:nvSpPr>
        <p:spPr>
          <a:xfrm>
            <a:off x="9402338" y="3692604"/>
            <a:ext cx="48006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9"/>
          <p:cNvSpPr txBox="1">
            <a:spLocks noGrp="1"/>
          </p:cNvSpPr>
          <p:nvPr>
            <p:ph type="subTitle" idx="13"/>
          </p:nvPr>
        </p:nvSpPr>
        <p:spPr>
          <a:xfrm>
            <a:off x="9402338" y="2823050"/>
            <a:ext cx="48006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8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0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31" name="Google Shape;631;p30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1"/>
          </p:nvPr>
        </p:nvSpPr>
        <p:spPr>
          <a:xfrm>
            <a:off x="3517500" y="325270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2"/>
          </p:nvPr>
        </p:nvSpPr>
        <p:spPr>
          <a:xfrm>
            <a:off x="3517500" y="243130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3"/>
          </p:nvPr>
        </p:nvSpPr>
        <p:spPr>
          <a:xfrm>
            <a:off x="3517500" y="776660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4"/>
          </p:nvPr>
        </p:nvSpPr>
        <p:spPr>
          <a:xfrm>
            <a:off x="3517500" y="694520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5"/>
          </p:nvPr>
        </p:nvSpPr>
        <p:spPr>
          <a:xfrm>
            <a:off x="3517500" y="550965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subTitle" idx="6"/>
          </p:nvPr>
        </p:nvSpPr>
        <p:spPr>
          <a:xfrm>
            <a:off x="3517500" y="468825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38" name="Google Shape;638;p30"/>
          <p:cNvSpPr txBox="1">
            <a:spLocks noGrp="1"/>
          </p:cNvSpPr>
          <p:nvPr>
            <p:ph type="subTitle" idx="7"/>
          </p:nvPr>
        </p:nvSpPr>
        <p:spPr>
          <a:xfrm>
            <a:off x="11614532" y="325270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0"/>
          <p:cNvSpPr txBox="1">
            <a:spLocks noGrp="1"/>
          </p:cNvSpPr>
          <p:nvPr>
            <p:ph type="subTitle" idx="8"/>
          </p:nvPr>
        </p:nvSpPr>
        <p:spPr>
          <a:xfrm>
            <a:off x="11614532" y="243130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40" name="Google Shape;640;p30"/>
          <p:cNvSpPr txBox="1">
            <a:spLocks noGrp="1"/>
          </p:cNvSpPr>
          <p:nvPr>
            <p:ph type="subTitle" idx="9"/>
          </p:nvPr>
        </p:nvSpPr>
        <p:spPr>
          <a:xfrm>
            <a:off x="11614532" y="776660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0"/>
          <p:cNvSpPr txBox="1">
            <a:spLocks noGrp="1"/>
          </p:cNvSpPr>
          <p:nvPr>
            <p:ph type="subTitle" idx="13"/>
          </p:nvPr>
        </p:nvSpPr>
        <p:spPr>
          <a:xfrm>
            <a:off x="11614532" y="694520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42" name="Google Shape;642;p30"/>
          <p:cNvSpPr txBox="1">
            <a:spLocks noGrp="1"/>
          </p:cNvSpPr>
          <p:nvPr>
            <p:ph type="subTitle" idx="14"/>
          </p:nvPr>
        </p:nvSpPr>
        <p:spPr>
          <a:xfrm>
            <a:off x="11614532" y="5509650"/>
            <a:ext cx="5027400" cy="12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30"/>
          <p:cNvSpPr txBox="1">
            <a:spLocks noGrp="1"/>
          </p:cNvSpPr>
          <p:nvPr>
            <p:ph type="subTitle" idx="15"/>
          </p:nvPr>
        </p:nvSpPr>
        <p:spPr>
          <a:xfrm>
            <a:off x="11614532" y="4688250"/>
            <a:ext cx="5027400" cy="10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4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48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grpSp>
        <p:nvGrpSpPr>
          <p:cNvPr id="644" name="Google Shape;644;p30"/>
          <p:cNvGrpSpPr/>
          <p:nvPr/>
        </p:nvGrpSpPr>
        <p:grpSpPr>
          <a:xfrm>
            <a:off x="15989756" y="-5"/>
            <a:ext cx="2247384" cy="9329506"/>
            <a:chOff x="7994878" y="-3"/>
            <a:chExt cx="1123692" cy="4664753"/>
          </a:xfrm>
        </p:grpSpPr>
        <p:grpSp>
          <p:nvGrpSpPr>
            <p:cNvPr id="645" name="Google Shape;645;p30"/>
            <p:cNvGrpSpPr/>
            <p:nvPr/>
          </p:nvGrpSpPr>
          <p:grpSpPr>
            <a:xfrm rot="7188616" flipH="1">
              <a:off x="8226983" y="55492"/>
              <a:ext cx="659482" cy="917228"/>
              <a:chOff x="10478963" y="-3477862"/>
              <a:chExt cx="489325" cy="680500"/>
            </a:xfrm>
          </p:grpSpPr>
          <p:sp>
            <p:nvSpPr>
              <p:cNvPr id="646" name="Google Shape;646;p30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0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0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0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0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0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0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0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0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30"/>
            <p:cNvGrpSpPr/>
            <p:nvPr/>
          </p:nvGrpSpPr>
          <p:grpSpPr>
            <a:xfrm>
              <a:off x="8022859" y="4531299"/>
              <a:ext cx="658645" cy="133451"/>
              <a:chOff x="9930175" y="1022450"/>
              <a:chExt cx="120450" cy="24400"/>
            </a:xfrm>
          </p:grpSpPr>
          <p:sp>
            <p:nvSpPr>
              <p:cNvPr id="664" name="Google Shape;664;p30"/>
              <p:cNvSpPr/>
              <p:nvPr/>
            </p:nvSpPr>
            <p:spPr>
              <a:xfrm>
                <a:off x="9930175" y="1032275"/>
                <a:ext cx="137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03" extrusionOk="0">
                    <a:moveTo>
                      <a:pt x="308" y="84"/>
                    </a:moveTo>
                    <a:cubicBezTo>
                      <a:pt x="338" y="84"/>
                      <a:pt x="368" y="88"/>
                      <a:pt x="396" y="95"/>
                    </a:cubicBezTo>
                    <a:cubicBezTo>
                      <a:pt x="363" y="139"/>
                      <a:pt x="319" y="183"/>
                      <a:pt x="264" y="205"/>
                    </a:cubicBezTo>
                    <a:cubicBezTo>
                      <a:pt x="242" y="216"/>
                      <a:pt x="209" y="227"/>
                      <a:pt x="165" y="227"/>
                    </a:cubicBezTo>
                    <a:cubicBezTo>
                      <a:pt x="121" y="227"/>
                      <a:pt x="77" y="183"/>
                      <a:pt x="132" y="139"/>
                    </a:cubicBezTo>
                    <a:cubicBezTo>
                      <a:pt x="177" y="101"/>
                      <a:pt x="243" y="84"/>
                      <a:pt x="308" y="84"/>
                    </a:cubicBezTo>
                    <a:close/>
                    <a:moveTo>
                      <a:pt x="274" y="0"/>
                    </a:moveTo>
                    <a:cubicBezTo>
                      <a:pt x="252" y="0"/>
                      <a:pt x="231" y="2"/>
                      <a:pt x="209" y="7"/>
                    </a:cubicBezTo>
                    <a:cubicBezTo>
                      <a:pt x="121" y="29"/>
                      <a:pt x="0" y="95"/>
                      <a:pt x="11" y="194"/>
                    </a:cubicBezTo>
                    <a:cubicBezTo>
                      <a:pt x="11" y="281"/>
                      <a:pt x="105" y="317"/>
                      <a:pt x="180" y="317"/>
                    </a:cubicBezTo>
                    <a:cubicBezTo>
                      <a:pt x="190" y="317"/>
                      <a:pt x="200" y="316"/>
                      <a:pt x="209" y="315"/>
                    </a:cubicBezTo>
                    <a:cubicBezTo>
                      <a:pt x="286" y="304"/>
                      <a:pt x="363" y="271"/>
                      <a:pt x="418" y="227"/>
                    </a:cubicBezTo>
                    <a:cubicBezTo>
                      <a:pt x="418" y="293"/>
                      <a:pt x="418" y="359"/>
                      <a:pt x="418" y="436"/>
                    </a:cubicBezTo>
                    <a:cubicBezTo>
                      <a:pt x="418" y="471"/>
                      <a:pt x="459" y="502"/>
                      <a:pt x="491" y="502"/>
                    </a:cubicBezTo>
                    <a:cubicBezTo>
                      <a:pt x="509" y="502"/>
                      <a:pt x="524" y="493"/>
                      <a:pt x="528" y="469"/>
                    </a:cubicBezTo>
                    <a:cubicBezTo>
                      <a:pt x="550" y="351"/>
                      <a:pt x="529" y="233"/>
                      <a:pt x="498" y="125"/>
                    </a:cubicBezTo>
                    <a:lnTo>
                      <a:pt x="498" y="125"/>
                    </a:lnTo>
                    <a:cubicBezTo>
                      <a:pt x="508" y="112"/>
                      <a:pt x="516" y="83"/>
                      <a:pt x="495" y="73"/>
                    </a:cubicBezTo>
                    <a:cubicBezTo>
                      <a:pt x="435" y="30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>
                <a:off x="9946125" y="1022950"/>
                <a:ext cx="162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60" extrusionOk="0">
                    <a:moveTo>
                      <a:pt x="72" y="1"/>
                    </a:moveTo>
                    <a:cubicBezTo>
                      <a:pt x="60" y="1"/>
                      <a:pt x="46" y="2"/>
                      <a:pt x="33" y="6"/>
                    </a:cubicBezTo>
                    <a:cubicBezTo>
                      <a:pt x="0" y="17"/>
                      <a:pt x="22" y="83"/>
                      <a:pt x="55" y="83"/>
                    </a:cubicBezTo>
                    <a:cubicBezTo>
                      <a:pt x="58" y="83"/>
                      <a:pt x="61" y="82"/>
                      <a:pt x="64" y="82"/>
                    </a:cubicBezTo>
                    <a:cubicBezTo>
                      <a:pt x="104" y="82"/>
                      <a:pt x="55" y="161"/>
                      <a:pt x="44" y="171"/>
                    </a:cubicBezTo>
                    <a:cubicBezTo>
                      <a:pt x="44" y="182"/>
                      <a:pt x="44" y="204"/>
                      <a:pt x="44" y="226"/>
                    </a:cubicBezTo>
                    <a:cubicBezTo>
                      <a:pt x="55" y="270"/>
                      <a:pt x="99" y="314"/>
                      <a:pt x="143" y="325"/>
                    </a:cubicBezTo>
                    <a:cubicBezTo>
                      <a:pt x="220" y="358"/>
                      <a:pt x="297" y="347"/>
                      <a:pt x="374" y="358"/>
                    </a:cubicBezTo>
                    <a:cubicBezTo>
                      <a:pt x="405" y="358"/>
                      <a:pt x="436" y="360"/>
                      <a:pt x="467" y="360"/>
                    </a:cubicBezTo>
                    <a:cubicBezTo>
                      <a:pt x="513" y="360"/>
                      <a:pt x="559" y="356"/>
                      <a:pt x="605" y="336"/>
                    </a:cubicBezTo>
                    <a:cubicBezTo>
                      <a:pt x="649" y="325"/>
                      <a:pt x="627" y="259"/>
                      <a:pt x="594" y="248"/>
                    </a:cubicBezTo>
                    <a:cubicBezTo>
                      <a:pt x="541" y="228"/>
                      <a:pt x="481" y="224"/>
                      <a:pt x="419" y="224"/>
                    </a:cubicBezTo>
                    <a:cubicBezTo>
                      <a:pt x="378" y="224"/>
                      <a:pt x="337" y="226"/>
                      <a:pt x="297" y="226"/>
                    </a:cubicBezTo>
                    <a:cubicBezTo>
                      <a:pt x="289" y="226"/>
                      <a:pt x="277" y="227"/>
                      <a:pt x="264" y="227"/>
                    </a:cubicBezTo>
                    <a:cubicBezTo>
                      <a:pt x="225" y="227"/>
                      <a:pt x="173" y="221"/>
                      <a:pt x="165" y="171"/>
                    </a:cubicBezTo>
                    <a:cubicBezTo>
                      <a:pt x="165" y="160"/>
                      <a:pt x="187" y="127"/>
                      <a:pt x="187" y="116"/>
                    </a:cubicBezTo>
                    <a:cubicBezTo>
                      <a:pt x="187" y="43"/>
                      <a:pt x="134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9956575" y="1035275"/>
                <a:ext cx="135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51" extrusionOk="0">
                    <a:moveTo>
                      <a:pt x="170" y="1"/>
                    </a:moveTo>
                    <a:cubicBezTo>
                      <a:pt x="148" y="1"/>
                      <a:pt x="124" y="26"/>
                      <a:pt x="132" y="52"/>
                    </a:cubicBezTo>
                    <a:cubicBezTo>
                      <a:pt x="143" y="74"/>
                      <a:pt x="154" y="85"/>
                      <a:pt x="165" y="107"/>
                    </a:cubicBezTo>
                    <a:cubicBezTo>
                      <a:pt x="132" y="118"/>
                      <a:pt x="99" y="118"/>
                      <a:pt x="66" y="129"/>
                    </a:cubicBezTo>
                    <a:cubicBezTo>
                      <a:pt x="0" y="129"/>
                      <a:pt x="22" y="228"/>
                      <a:pt x="88" y="228"/>
                    </a:cubicBezTo>
                    <a:cubicBezTo>
                      <a:pt x="121" y="228"/>
                      <a:pt x="154" y="217"/>
                      <a:pt x="187" y="217"/>
                    </a:cubicBezTo>
                    <a:cubicBezTo>
                      <a:pt x="187" y="250"/>
                      <a:pt x="198" y="272"/>
                      <a:pt x="198" y="305"/>
                    </a:cubicBezTo>
                    <a:cubicBezTo>
                      <a:pt x="204" y="334"/>
                      <a:pt x="231" y="350"/>
                      <a:pt x="256" y="350"/>
                    </a:cubicBezTo>
                    <a:cubicBezTo>
                      <a:pt x="280" y="350"/>
                      <a:pt x="303" y="336"/>
                      <a:pt x="308" y="305"/>
                    </a:cubicBezTo>
                    <a:cubicBezTo>
                      <a:pt x="308" y="272"/>
                      <a:pt x="308" y="239"/>
                      <a:pt x="297" y="206"/>
                    </a:cubicBezTo>
                    <a:lnTo>
                      <a:pt x="319" y="206"/>
                    </a:lnTo>
                    <a:cubicBezTo>
                      <a:pt x="385" y="195"/>
                      <a:pt x="451" y="206"/>
                      <a:pt x="506" y="162"/>
                    </a:cubicBezTo>
                    <a:cubicBezTo>
                      <a:pt x="539" y="140"/>
                      <a:pt x="506" y="96"/>
                      <a:pt x="484" y="96"/>
                    </a:cubicBezTo>
                    <a:cubicBezTo>
                      <a:pt x="456" y="87"/>
                      <a:pt x="430" y="83"/>
                      <a:pt x="405" y="83"/>
                    </a:cubicBezTo>
                    <a:cubicBezTo>
                      <a:pt x="370" y="83"/>
                      <a:pt x="335" y="90"/>
                      <a:pt x="297" y="96"/>
                    </a:cubicBezTo>
                    <a:lnTo>
                      <a:pt x="253" y="96"/>
                    </a:lnTo>
                    <a:cubicBezTo>
                      <a:pt x="231" y="74"/>
                      <a:pt x="209" y="41"/>
                      <a:pt x="187" y="8"/>
                    </a:cubicBezTo>
                    <a:cubicBezTo>
                      <a:pt x="182" y="3"/>
                      <a:pt x="176" y="1"/>
                      <a:pt x="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0"/>
              <p:cNvSpPr/>
              <p:nvPr/>
            </p:nvSpPr>
            <p:spPr>
              <a:xfrm>
                <a:off x="9972775" y="1026975"/>
                <a:ext cx="16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38" extrusionOk="0">
                    <a:moveTo>
                      <a:pt x="353" y="450"/>
                    </a:moveTo>
                    <a:cubicBezTo>
                      <a:pt x="463" y="494"/>
                      <a:pt x="474" y="527"/>
                      <a:pt x="397" y="549"/>
                    </a:cubicBezTo>
                    <a:cubicBezTo>
                      <a:pt x="353" y="582"/>
                      <a:pt x="287" y="593"/>
                      <a:pt x="221" y="604"/>
                    </a:cubicBezTo>
                    <a:cubicBezTo>
                      <a:pt x="243" y="560"/>
                      <a:pt x="265" y="516"/>
                      <a:pt x="298" y="483"/>
                    </a:cubicBezTo>
                    <a:cubicBezTo>
                      <a:pt x="320" y="472"/>
                      <a:pt x="342" y="461"/>
                      <a:pt x="353" y="450"/>
                    </a:cubicBezTo>
                    <a:close/>
                    <a:moveTo>
                      <a:pt x="59" y="0"/>
                    </a:moveTo>
                    <a:cubicBezTo>
                      <a:pt x="38" y="0"/>
                      <a:pt x="22" y="14"/>
                      <a:pt x="34" y="43"/>
                    </a:cubicBezTo>
                    <a:cubicBezTo>
                      <a:pt x="78" y="219"/>
                      <a:pt x="100" y="395"/>
                      <a:pt x="89" y="582"/>
                    </a:cubicBezTo>
                    <a:cubicBezTo>
                      <a:pt x="89" y="593"/>
                      <a:pt x="89" y="604"/>
                      <a:pt x="100" y="615"/>
                    </a:cubicBezTo>
                    <a:lnTo>
                      <a:pt x="78" y="615"/>
                    </a:lnTo>
                    <a:cubicBezTo>
                      <a:pt x="1" y="626"/>
                      <a:pt x="23" y="725"/>
                      <a:pt x="89" y="736"/>
                    </a:cubicBezTo>
                    <a:cubicBezTo>
                      <a:pt x="101" y="737"/>
                      <a:pt x="114" y="737"/>
                      <a:pt x="129" y="737"/>
                    </a:cubicBezTo>
                    <a:cubicBezTo>
                      <a:pt x="308" y="737"/>
                      <a:pt x="675" y="672"/>
                      <a:pt x="584" y="439"/>
                    </a:cubicBezTo>
                    <a:cubicBezTo>
                      <a:pt x="546" y="364"/>
                      <a:pt x="469" y="313"/>
                      <a:pt x="386" y="313"/>
                    </a:cubicBezTo>
                    <a:cubicBezTo>
                      <a:pt x="371" y="313"/>
                      <a:pt x="357" y="315"/>
                      <a:pt x="342" y="318"/>
                    </a:cubicBezTo>
                    <a:cubicBezTo>
                      <a:pt x="287" y="329"/>
                      <a:pt x="232" y="362"/>
                      <a:pt x="199" y="406"/>
                    </a:cubicBezTo>
                    <a:cubicBezTo>
                      <a:pt x="177" y="285"/>
                      <a:pt x="155" y="153"/>
                      <a:pt x="111" y="32"/>
                    </a:cubicBezTo>
                    <a:cubicBezTo>
                      <a:pt x="101" y="11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9984050" y="1022450"/>
                <a:ext cx="91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70" extrusionOk="0">
                    <a:moveTo>
                      <a:pt x="158" y="0"/>
                    </a:moveTo>
                    <a:cubicBezTo>
                      <a:pt x="114" y="0"/>
                      <a:pt x="65" y="28"/>
                      <a:pt x="34" y="59"/>
                    </a:cubicBezTo>
                    <a:cubicBezTo>
                      <a:pt x="8" y="85"/>
                      <a:pt x="29" y="124"/>
                      <a:pt x="56" y="124"/>
                    </a:cubicBezTo>
                    <a:cubicBezTo>
                      <a:pt x="63" y="124"/>
                      <a:pt x="71" y="121"/>
                      <a:pt x="78" y="114"/>
                    </a:cubicBezTo>
                    <a:cubicBezTo>
                      <a:pt x="87" y="114"/>
                      <a:pt x="129" y="90"/>
                      <a:pt x="148" y="90"/>
                    </a:cubicBezTo>
                    <a:cubicBezTo>
                      <a:pt x="151" y="90"/>
                      <a:pt x="153" y="91"/>
                      <a:pt x="155" y="92"/>
                    </a:cubicBezTo>
                    <a:cubicBezTo>
                      <a:pt x="155" y="103"/>
                      <a:pt x="111" y="147"/>
                      <a:pt x="111" y="147"/>
                    </a:cubicBezTo>
                    <a:cubicBezTo>
                      <a:pt x="78" y="191"/>
                      <a:pt x="56" y="235"/>
                      <a:pt x="23" y="268"/>
                    </a:cubicBezTo>
                    <a:cubicBezTo>
                      <a:pt x="1" y="301"/>
                      <a:pt x="34" y="356"/>
                      <a:pt x="67" y="356"/>
                    </a:cubicBezTo>
                    <a:cubicBezTo>
                      <a:pt x="111" y="362"/>
                      <a:pt x="160" y="370"/>
                      <a:pt x="208" y="370"/>
                    </a:cubicBezTo>
                    <a:cubicBezTo>
                      <a:pt x="257" y="370"/>
                      <a:pt x="303" y="362"/>
                      <a:pt x="342" y="334"/>
                    </a:cubicBezTo>
                    <a:cubicBezTo>
                      <a:pt x="364" y="312"/>
                      <a:pt x="353" y="268"/>
                      <a:pt x="320" y="268"/>
                    </a:cubicBezTo>
                    <a:cubicBezTo>
                      <a:pt x="276" y="257"/>
                      <a:pt x="221" y="257"/>
                      <a:pt x="177" y="257"/>
                    </a:cubicBezTo>
                    <a:cubicBezTo>
                      <a:pt x="188" y="224"/>
                      <a:pt x="210" y="202"/>
                      <a:pt x="221" y="180"/>
                    </a:cubicBezTo>
                    <a:cubicBezTo>
                      <a:pt x="243" y="147"/>
                      <a:pt x="265" y="103"/>
                      <a:pt x="243" y="59"/>
                    </a:cubicBezTo>
                    <a:cubicBezTo>
                      <a:pt x="224" y="16"/>
                      <a:pt x="192" y="0"/>
                      <a:pt x="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9998625" y="1035475"/>
                <a:ext cx="157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4" extrusionOk="0">
                    <a:moveTo>
                      <a:pt x="468" y="0"/>
                    </a:moveTo>
                    <a:cubicBezTo>
                      <a:pt x="430" y="0"/>
                      <a:pt x="391" y="6"/>
                      <a:pt x="353" y="11"/>
                    </a:cubicBezTo>
                    <a:cubicBezTo>
                      <a:pt x="254" y="22"/>
                      <a:pt x="166" y="33"/>
                      <a:pt x="67" y="44"/>
                    </a:cubicBezTo>
                    <a:cubicBezTo>
                      <a:pt x="1" y="44"/>
                      <a:pt x="34" y="143"/>
                      <a:pt x="89" y="143"/>
                    </a:cubicBezTo>
                    <a:lnTo>
                      <a:pt x="353" y="132"/>
                    </a:lnTo>
                    <a:cubicBezTo>
                      <a:pt x="382" y="132"/>
                      <a:pt x="411" y="133"/>
                      <a:pt x="440" y="133"/>
                    </a:cubicBezTo>
                    <a:cubicBezTo>
                      <a:pt x="497" y="133"/>
                      <a:pt x="551" y="128"/>
                      <a:pt x="595" y="99"/>
                    </a:cubicBezTo>
                    <a:cubicBezTo>
                      <a:pt x="628" y="77"/>
                      <a:pt x="606" y="33"/>
                      <a:pt x="584" y="22"/>
                    </a:cubicBezTo>
                    <a:cubicBezTo>
                      <a:pt x="545" y="6"/>
                      <a:pt x="507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10000550" y="1039425"/>
                <a:ext cx="1625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30" extrusionOk="0">
                    <a:moveTo>
                      <a:pt x="511" y="1"/>
                    </a:moveTo>
                    <a:cubicBezTo>
                      <a:pt x="461" y="1"/>
                      <a:pt x="410" y="11"/>
                      <a:pt x="364" y="18"/>
                    </a:cubicBezTo>
                    <a:lnTo>
                      <a:pt x="56" y="18"/>
                    </a:lnTo>
                    <a:cubicBezTo>
                      <a:pt x="1" y="18"/>
                      <a:pt x="12" y="117"/>
                      <a:pt x="67" y="117"/>
                    </a:cubicBezTo>
                    <a:cubicBezTo>
                      <a:pt x="166" y="128"/>
                      <a:pt x="265" y="128"/>
                      <a:pt x="364" y="128"/>
                    </a:cubicBezTo>
                    <a:cubicBezTo>
                      <a:pt x="393" y="128"/>
                      <a:pt x="423" y="129"/>
                      <a:pt x="454" y="129"/>
                    </a:cubicBezTo>
                    <a:cubicBezTo>
                      <a:pt x="515" y="129"/>
                      <a:pt x="576" y="124"/>
                      <a:pt x="628" y="95"/>
                    </a:cubicBezTo>
                    <a:cubicBezTo>
                      <a:pt x="650" y="73"/>
                      <a:pt x="639" y="29"/>
                      <a:pt x="606" y="18"/>
                    </a:cubicBezTo>
                    <a:cubicBezTo>
                      <a:pt x="575" y="5"/>
                      <a:pt x="543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10021075" y="1034600"/>
                <a:ext cx="13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90" extrusionOk="0">
                    <a:moveTo>
                      <a:pt x="337" y="1"/>
                    </a:moveTo>
                    <a:cubicBezTo>
                      <a:pt x="176" y="1"/>
                      <a:pt x="0" y="124"/>
                      <a:pt x="37" y="310"/>
                    </a:cubicBezTo>
                    <a:cubicBezTo>
                      <a:pt x="59" y="398"/>
                      <a:pt x="147" y="464"/>
                      <a:pt x="235" y="486"/>
                    </a:cubicBezTo>
                    <a:cubicBezTo>
                      <a:pt x="254" y="488"/>
                      <a:pt x="275" y="490"/>
                      <a:pt x="297" y="490"/>
                    </a:cubicBezTo>
                    <a:cubicBezTo>
                      <a:pt x="383" y="490"/>
                      <a:pt x="489" y="470"/>
                      <a:pt x="532" y="409"/>
                    </a:cubicBezTo>
                    <a:cubicBezTo>
                      <a:pt x="543" y="387"/>
                      <a:pt x="543" y="365"/>
                      <a:pt x="532" y="343"/>
                    </a:cubicBezTo>
                    <a:cubicBezTo>
                      <a:pt x="516" y="321"/>
                      <a:pt x="499" y="313"/>
                      <a:pt x="480" y="313"/>
                    </a:cubicBezTo>
                    <a:cubicBezTo>
                      <a:pt x="461" y="313"/>
                      <a:pt x="439" y="321"/>
                      <a:pt x="411" y="332"/>
                    </a:cubicBezTo>
                    <a:cubicBezTo>
                      <a:pt x="373" y="340"/>
                      <a:pt x="325" y="352"/>
                      <a:pt x="277" y="352"/>
                    </a:cubicBezTo>
                    <a:cubicBezTo>
                      <a:pt x="255" y="352"/>
                      <a:pt x="234" y="350"/>
                      <a:pt x="213" y="343"/>
                    </a:cubicBezTo>
                    <a:cubicBezTo>
                      <a:pt x="114" y="310"/>
                      <a:pt x="169" y="200"/>
                      <a:pt x="224" y="156"/>
                    </a:cubicBezTo>
                    <a:cubicBezTo>
                      <a:pt x="270" y="110"/>
                      <a:pt x="324" y="87"/>
                      <a:pt x="385" y="87"/>
                    </a:cubicBezTo>
                    <a:cubicBezTo>
                      <a:pt x="397" y="87"/>
                      <a:pt x="410" y="88"/>
                      <a:pt x="422" y="90"/>
                    </a:cubicBezTo>
                    <a:cubicBezTo>
                      <a:pt x="426" y="91"/>
                      <a:pt x="429" y="91"/>
                      <a:pt x="432" y="91"/>
                    </a:cubicBezTo>
                    <a:cubicBezTo>
                      <a:pt x="476" y="91"/>
                      <a:pt x="463" y="23"/>
                      <a:pt x="422" y="13"/>
                    </a:cubicBezTo>
                    <a:cubicBezTo>
                      <a:pt x="395" y="5"/>
                      <a:pt x="367" y="1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10034925" y="1023800"/>
                <a:ext cx="157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441" extrusionOk="0">
                    <a:moveTo>
                      <a:pt x="103" y="0"/>
                    </a:moveTo>
                    <a:cubicBezTo>
                      <a:pt x="87" y="0"/>
                      <a:pt x="71" y="2"/>
                      <a:pt x="55" y="5"/>
                    </a:cubicBezTo>
                    <a:cubicBezTo>
                      <a:pt x="0" y="16"/>
                      <a:pt x="33" y="93"/>
                      <a:pt x="77" y="93"/>
                    </a:cubicBezTo>
                    <a:cubicBezTo>
                      <a:pt x="84" y="92"/>
                      <a:pt x="92" y="91"/>
                      <a:pt x="101" y="91"/>
                    </a:cubicBezTo>
                    <a:cubicBezTo>
                      <a:pt x="159" y="91"/>
                      <a:pt x="244" y="125"/>
                      <a:pt x="176" y="192"/>
                    </a:cubicBezTo>
                    <a:cubicBezTo>
                      <a:pt x="165" y="214"/>
                      <a:pt x="132" y="225"/>
                      <a:pt x="121" y="247"/>
                    </a:cubicBezTo>
                    <a:cubicBezTo>
                      <a:pt x="88" y="291"/>
                      <a:pt x="99" y="346"/>
                      <a:pt x="143" y="379"/>
                    </a:cubicBezTo>
                    <a:cubicBezTo>
                      <a:pt x="186" y="422"/>
                      <a:pt x="267" y="441"/>
                      <a:pt x="349" y="441"/>
                    </a:cubicBezTo>
                    <a:cubicBezTo>
                      <a:pt x="437" y="441"/>
                      <a:pt x="527" y="419"/>
                      <a:pt x="572" y="379"/>
                    </a:cubicBezTo>
                    <a:cubicBezTo>
                      <a:pt x="627" y="335"/>
                      <a:pt x="572" y="269"/>
                      <a:pt x="517" y="269"/>
                    </a:cubicBezTo>
                    <a:cubicBezTo>
                      <a:pt x="484" y="269"/>
                      <a:pt x="440" y="280"/>
                      <a:pt x="407" y="291"/>
                    </a:cubicBezTo>
                    <a:lnTo>
                      <a:pt x="242" y="291"/>
                    </a:lnTo>
                    <a:cubicBezTo>
                      <a:pt x="253" y="280"/>
                      <a:pt x="275" y="258"/>
                      <a:pt x="275" y="258"/>
                    </a:cubicBezTo>
                    <a:cubicBezTo>
                      <a:pt x="297" y="236"/>
                      <a:pt x="308" y="203"/>
                      <a:pt x="308" y="181"/>
                    </a:cubicBezTo>
                    <a:cubicBezTo>
                      <a:pt x="308" y="58"/>
                      <a:pt x="203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64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2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681" name="Google Shape;681;p32"/>
          <p:cNvGrpSpPr/>
          <p:nvPr/>
        </p:nvGrpSpPr>
        <p:grpSpPr>
          <a:xfrm>
            <a:off x="995496" y="1099227"/>
            <a:ext cx="16066772" cy="7959430"/>
            <a:chOff x="497748" y="549613"/>
            <a:chExt cx="8033386" cy="3979715"/>
          </a:xfrm>
        </p:grpSpPr>
        <p:grpSp>
          <p:nvGrpSpPr>
            <p:cNvPr id="682" name="Google Shape;682;p32"/>
            <p:cNvGrpSpPr/>
            <p:nvPr/>
          </p:nvGrpSpPr>
          <p:grpSpPr>
            <a:xfrm>
              <a:off x="8159134" y="4324421"/>
              <a:ext cx="372000" cy="204906"/>
              <a:chOff x="9982400" y="628400"/>
              <a:chExt cx="44300" cy="24400"/>
            </a:xfrm>
          </p:grpSpPr>
          <p:sp>
            <p:nvSpPr>
              <p:cNvPr id="683" name="Google Shape;683;p32"/>
              <p:cNvSpPr/>
              <p:nvPr/>
            </p:nvSpPr>
            <p:spPr>
              <a:xfrm>
                <a:off x="9982400" y="637100"/>
                <a:ext cx="104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628" extrusionOk="0">
                    <a:moveTo>
                      <a:pt x="56" y="0"/>
                    </a:moveTo>
                    <a:cubicBezTo>
                      <a:pt x="34" y="0"/>
                      <a:pt x="23" y="11"/>
                      <a:pt x="12" y="33"/>
                    </a:cubicBezTo>
                    <a:cubicBezTo>
                      <a:pt x="12" y="55"/>
                      <a:pt x="1" y="66"/>
                      <a:pt x="12" y="88"/>
                    </a:cubicBezTo>
                    <a:cubicBezTo>
                      <a:pt x="12" y="110"/>
                      <a:pt x="12" y="132"/>
                      <a:pt x="23" y="154"/>
                    </a:cubicBezTo>
                    <a:cubicBezTo>
                      <a:pt x="34" y="165"/>
                      <a:pt x="45" y="187"/>
                      <a:pt x="56" y="198"/>
                    </a:cubicBezTo>
                    <a:cubicBezTo>
                      <a:pt x="67" y="220"/>
                      <a:pt x="78" y="231"/>
                      <a:pt x="100" y="231"/>
                    </a:cubicBezTo>
                    <a:cubicBezTo>
                      <a:pt x="111" y="242"/>
                      <a:pt x="122" y="253"/>
                      <a:pt x="144" y="253"/>
                    </a:cubicBezTo>
                    <a:cubicBezTo>
                      <a:pt x="177" y="253"/>
                      <a:pt x="221" y="253"/>
                      <a:pt x="254" y="231"/>
                    </a:cubicBezTo>
                    <a:cubicBezTo>
                      <a:pt x="265" y="231"/>
                      <a:pt x="276" y="231"/>
                      <a:pt x="287" y="220"/>
                    </a:cubicBezTo>
                    <a:cubicBezTo>
                      <a:pt x="287" y="231"/>
                      <a:pt x="287" y="242"/>
                      <a:pt x="287" y="253"/>
                    </a:cubicBezTo>
                    <a:cubicBezTo>
                      <a:pt x="287" y="253"/>
                      <a:pt x="287" y="264"/>
                      <a:pt x="287" y="275"/>
                    </a:cubicBezTo>
                    <a:cubicBezTo>
                      <a:pt x="276" y="297"/>
                      <a:pt x="276" y="330"/>
                      <a:pt x="276" y="352"/>
                    </a:cubicBezTo>
                    <a:cubicBezTo>
                      <a:pt x="265" y="374"/>
                      <a:pt x="265" y="407"/>
                      <a:pt x="265" y="429"/>
                    </a:cubicBezTo>
                    <a:cubicBezTo>
                      <a:pt x="254" y="473"/>
                      <a:pt x="232" y="506"/>
                      <a:pt x="188" y="539"/>
                    </a:cubicBezTo>
                    <a:cubicBezTo>
                      <a:pt x="166" y="539"/>
                      <a:pt x="144" y="550"/>
                      <a:pt x="133" y="561"/>
                    </a:cubicBezTo>
                    <a:cubicBezTo>
                      <a:pt x="111" y="561"/>
                      <a:pt x="100" y="572"/>
                      <a:pt x="78" y="572"/>
                    </a:cubicBezTo>
                    <a:cubicBezTo>
                      <a:pt x="78" y="572"/>
                      <a:pt x="67" y="583"/>
                      <a:pt x="67" y="583"/>
                    </a:cubicBezTo>
                    <a:cubicBezTo>
                      <a:pt x="56" y="583"/>
                      <a:pt x="56" y="594"/>
                      <a:pt x="56" y="594"/>
                    </a:cubicBezTo>
                    <a:cubicBezTo>
                      <a:pt x="45" y="605"/>
                      <a:pt x="56" y="605"/>
                      <a:pt x="56" y="605"/>
                    </a:cubicBezTo>
                    <a:cubicBezTo>
                      <a:pt x="67" y="616"/>
                      <a:pt x="67" y="616"/>
                      <a:pt x="78" y="616"/>
                    </a:cubicBezTo>
                    <a:cubicBezTo>
                      <a:pt x="100" y="627"/>
                      <a:pt x="111" y="627"/>
                      <a:pt x="133" y="627"/>
                    </a:cubicBezTo>
                    <a:cubicBezTo>
                      <a:pt x="144" y="627"/>
                      <a:pt x="166" y="627"/>
                      <a:pt x="177" y="616"/>
                    </a:cubicBezTo>
                    <a:cubicBezTo>
                      <a:pt x="199" y="616"/>
                      <a:pt x="210" y="605"/>
                      <a:pt x="232" y="605"/>
                    </a:cubicBezTo>
                    <a:cubicBezTo>
                      <a:pt x="243" y="594"/>
                      <a:pt x="265" y="594"/>
                      <a:pt x="276" y="583"/>
                    </a:cubicBezTo>
                    <a:cubicBezTo>
                      <a:pt x="287" y="583"/>
                      <a:pt x="287" y="583"/>
                      <a:pt x="298" y="572"/>
                    </a:cubicBezTo>
                    <a:cubicBezTo>
                      <a:pt x="309" y="572"/>
                      <a:pt x="320" y="561"/>
                      <a:pt x="320" y="561"/>
                    </a:cubicBezTo>
                    <a:cubicBezTo>
                      <a:pt x="342" y="550"/>
                      <a:pt x="353" y="539"/>
                      <a:pt x="375" y="517"/>
                    </a:cubicBezTo>
                    <a:cubicBezTo>
                      <a:pt x="386" y="506"/>
                      <a:pt x="386" y="484"/>
                      <a:pt x="397" y="462"/>
                    </a:cubicBezTo>
                    <a:cubicBezTo>
                      <a:pt x="397" y="451"/>
                      <a:pt x="397" y="440"/>
                      <a:pt x="397" y="440"/>
                    </a:cubicBezTo>
                    <a:cubicBezTo>
                      <a:pt x="397" y="429"/>
                      <a:pt x="397" y="418"/>
                      <a:pt x="397" y="407"/>
                    </a:cubicBezTo>
                    <a:lnTo>
                      <a:pt x="408" y="330"/>
                    </a:lnTo>
                    <a:cubicBezTo>
                      <a:pt x="408" y="308"/>
                      <a:pt x="408" y="275"/>
                      <a:pt x="419" y="253"/>
                    </a:cubicBezTo>
                    <a:cubicBezTo>
                      <a:pt x="419" y="220"/>
                      <a:pt x="419" y="187"/>
                      <a:pt x="419" y="154"/>
                    </a:cubicBezTo>
                    <a:cubicBezTo>
                      <a:pt x="419" y="121"/>
                      <a:pt x="419" y="88"/>
                      <a:pt x="419" y="66"/>
                    </a:cubicBezTo>
                    <a:cubicBezTo>
                      <a:pt x="419" y="44"/>
                      <a:pt x="408" y="33"/>
                      <a:pt x="408" y="22"/>
                    </a:cubicBezTo>
                    <a:cubicBezTo>
                      <a:pt x="397" y="11"/>
                      <a:pt x="375" y="11"/>
                      <a:pt x="353" y="0"/>
                    </a:cubicBezTo>
                    <a:lnTo>
                      <a:pt x="320" y="0"/>
                    </a:lnTo>
                    <a:cubicBezTo>
                      <a:pt x="298" y="0"/>
                      <a:pt x="276" y="22"/>
                      <a:pt x="276" y="44"/>
                    </a:cubicBez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43" y="88"/>
                      <a:pt x="243" y="99"/>
                    </a:cubicBezTo>
                    <a:cubicBezTo>
                      <a:pt x="232" y="110"/>
                      <a:pt x="221" y="121"/>
                      <a:pt x="210" y="132"/>
                    </a:cubicBezTo>
                    <a:cubicBezTo>
                      <a:pt x="210" y="143"/>
                      <a:pt x="199" y="154"/>
                      <a:pt x="188" y="165"/>
                    </a:cubicBezTo>
                    <a:cubicBezTo>
                      <a:pt x="188" y="176"/>
                      <a:pt x="188" y="176"/>
                      <a:pt x="188" y="176"/>
                    </a:cubicBezTo>
                    <a:lnTo>
                      <a:pt x="166" y="187"/>
                    </a:lnTo>
                    <a:cubicBezTo>
                      <a:pt x="133" y="143"/>
                      <a:pt x="111" y="88"/>
                      <a:pt x="133" y="33"/>
                    </a:cubicBezTo>
                    <a:cubicBezTo>
                      <a:pt x="133" y="22"/>
                      <a:pt x="133" y="11"/>
                      <a:pt x="133" y="11"/>
                    </a:cubicBezTo>
                    <a:cubicBezTo>
                      <a:pt x="122" y="11"/>
                      <a:pt x="122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2"/>
              <p:cNvSpPr/>
              <p:nvPr/>
            </p:nvSpPr>
            <p:spPr>
              <a:xfrm>
                <a:off x="10006600" y="637100"/>
                <a:ext cx="93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96" extrusionOk="0">
                    <a:moveTo>
                      <a:pt x="155" y="0"/>
                    </a:moveTo>
                    <a:cubicBezTo>
                      <a:pt x="133" y="0"/>
                      <a:pt x="111" y="0"/>
                      <a:pt x="100" y="11"/>
                    </a:cubicBezTo>
                    <a:cubicBezTo>
                      <a:pt x="89" y="22"/>
                      <a:pt x="89" y="22"/>
                      <a:pt x="89" y="33"/>
                    </a:cubicBezTo>
                    <a:cubicBezTo>
                      <a:pt x="89" y="44"/>
                      <a:pt x="100" y="55"/>
                      <a:pt x="100" y="55"/>
                    </a:cubicBezTo>
                    <a:cubicBezTo>
                      <a:pt x="100" y="66"/>
                      <a:pt x="100" y="66"/>
                      <a:pt x="111" y="77"/>
                    </a:cubicBezTo>
                    <a:lnTo>
                      <a:pt x="122" y="121"/>
                    </a:lnTo>
                    <a:cubicBezTo>
                      <a:pt x="133" y="143"/>
                      <a:pt x="144" y="154"/>
                      <a:pt x="144" y="176"/>
                    </a:cubicBezTo>
                    <a:cubicBezTo>
                      <a:pt x="155" y="176"/>
                      <a:pt x="155" y="187"/>
                      <a:pt x="155" y="187"/>
                    </a:cubicBezTo>
                    <a:cubicBezTo>
                      <a:pt x="155" y="198"/>
                      <a:pt x="155" y="198"/>
                      <a:pt x="155" y="198"/>
                    </a:cubicBezTo>
                    <a:cubicBezTo>
                      <a:pt x="133" y="231"/>
                      <a:pt x="122" y="253"/>
                      <a:pt x="100" y="275"/>
                    </a:cubicBezTo>
                    <a:cubicBezTo>
                      <a:pt x="78" y="308"/>
                      <a:pt x="67" y="330"/>
                      <a:pt x="45" y="352"/>
                    </a:cubicBezTo>
                    <a:cubicBezTo>
                      <a:pt x="34" y="363"/>
                      <a:pt x="34" y="374"/>
                      <a:pt x="23" y="385"/>
                    </a:cubicBezTo>
                    <a:cubicBezTo>
                      <a:pt x="23" y="385"/>
                      <a:pt x="12" y="396"/>
                      <a:pt x="12" y="407"/>
                    </a:cubicBezTo>
                    <a:cubicBezTo>
                      <a:pt x="12" y="407"/>
                      <a:pt x="1" y="418"/>
                      <a:pt x="1" y="418"/>
                    </a:cubicBezTo>
                    <a:cubicBezTo>
                      <a:pt x="1" y="429"/>
                      <a:pt x="1" y="429"/>
                      <a:pt x="1" y="440"/>
                    </a:cubicBezTo>
                    <a:cubicBezTo>
                      <a:pt x="1" y="451"/>
                      <a:pt x="12" y="451"/>
                      <a:pt x="23" y="451"/>
                    </a:cubicBezTo>
                    <a:lnTo>
                      <a:pt x="45" y="451"/>
                    </a:lnTo>
                    <a:cubicBezTo>
                      <a:pt x="56" y="451"/>
                      <a:pt x="67" y="440"/>
                      <a:pt x="78" y="429"/>
                    </a:cubicBezTo>
                    <a:cubicBezTo>
                      <a:pt x="78" y="429"/>
                      <a:pt x="78" y="418"/>
                      <a:pt x="89" y="407"/>
                    </a:cubicBezTo>
                    <a:cubicBezTo>
                      <a:pt x="89" y="407"/>
                      <a:pt x="89" y="396"/>
                      <a:pt x="100" y="385"/>
                    </a:cubicBezTo>
                    <a:cubicBezTo>
                      <a:pt x="111" y="374"/>
                      <a:pt x="122" y="363"/>
                      <a:pt x="133" y="341"/>
                    </a:cubicBezTo>
                    <a:cubicBezTo>
                      <a:pt x="144" y="330"/>
                      <a:pt x="155" y="308"/>
                      <a:pt x="166" y="297"/>
                    </a:cubicBezTo>
                    <a:cubicBezTo>
                      <a:pt x="177" y="297"/>
                      <a:pt x="177" y="286"/>
                      <a:pt x="188" y="286"/>
                    </a:cubicBezTo>
                    <a:cubicBezTo>
                      <a:pt x="188" y="286"/>
                      <a:pt x="188" y="297"/>
                      <a:pt x="188" y="297"/>
                    </a:cubicBezTo>
                    <a:lnTo>
                      <a:pt x="199" y="308"/>
                    </a:lnTo>
                    <a:cubicBezTo>
                      <a:pt x="199" y="330"/>
                      <a:pt x="210" y="363"/>
                      <a:pt x="221" y="385"/>
                    </a:cubicBezTo>
                    <a:cubicBezTo>
                      <a:pt x="232" y="407"/>
                      <a:pt x="243" y="429"/>
                      <a:pt x="254" y="451"/>
                    </a:cubicBezTo>
                    <a:cubicBezTo>
                      <a:pt x="254" y="462"/>
                      <a:pt x="254" y="462"/>
                      <a:pt x="254" y="473"/>
                    </a:cubicBezTo>
                    <a:cubicBezTo>
                      <a:pt x="254" y="473"/>
                      <a:pt x="265" y="484"/>
                      <a:pt x="265" y="484"/>
                    </a:cubicBezTo>
                    <a:cubicBezTo>
                      <a:pt x="276" y="484"/>
                      <a:pt x="276" y="484"/>
                      <a:pt x="287" y="495"/>
                    </a:cubicBezTo>
                    <a:lnTo>
                      <a:pt x="331" y="495"/>
                    </a:lnTo>
                    <a:cubicBezTo>
                      <a:pt x="342" y="484"/>
                      <a:pt x="353" y="484"/>
                      <a:pt x="353" y="484"/>
                    </a:cubicBezTo>
                    <a:cubicBezTo>
                      <a:pt x="364" y="473"/>
                      <a:pt x="364" y="473"/>
                      <a:pt x="364" y="462"/>
                    </a:cubicBezTo>
                    <a:cubicBezTo>
                      <a:pt x="364" y="451"/>
                      <a:pt x="353" y="451"/>
                      <a:pt x="353" y="451"/>
                    </a:cubicBezTo>
                    <a:cubicBezTo>
                      <a:pt x="331" y="363"/>
                      <a:pt x="298" y="275"/>
                      <a:pt x="276" y="187"/>
                    </a:cubicBezTo>
                    <a:cubicBezTo>
                      <a:pt x="276" y="187"/>
                      <a:pt x="265" y="187"/>
                      <a:pt x="265" y="176"/>
                    </a:cubicBezTo>
                    <a:lnTo>
                      <a:pt x="265" y="165"/>
                    </a:lnTo>
                    <a:cubicBezTo>
                      <a:pt x="276" y="154"/>
                      <a:pt x="287" y="143"/>
                      <a:pt x="287" y="132"/>
                    </a:cubicBezTo>
                    <a:cubicBezTo>
                      <a:pt x="298" y="121"/>
                      <a:pt x="309" y="110"/>
                      <a:pt x="320" y="88"/>
                    </a:cubicBezTo>
                    <a:cubicBezTo>
                      <a:pt x="331" y="77"/>
                      <a:pt x="342" y="66"/>
                      <a:pt x="342" y="55"/>
                    </a:cubicBezTo>
                    <a:cubicBezTo>
                      <a:pt x="353" y="44"/>
                      <a:pt x="364" y="33"/>
                      <a:pt x="375" y="22"/>
                    </a:cubicBezTo>
                    <a:cubicBezTo>
                      <a:pt x="375" y="11"/>
                      <a:pt x="364" y="11"/>
                      <a:pt x="364" y="11"/>
                    </a:cubicBezTo>
                    <a:lnTo>
                      <a:pt x="309" y="11"/>
                    </a:lnTo>
                    <a:cubicBezTo>
                      <a:pt x="298" y="11"/>
                      <a:pt x="298" y="22"/>
                      <a:pt x="298" y="22"/>
                    </a:cubicBezTo>
                    <a:lnTo>
                      <a:pt x="276" y="44"/>
                    </a:lnTo>
                    <a:cubicBezTo>
                      <a:pt x="265" y="55"/>
                      <a:pt x="265" y="66"/>
                      <a:pt x="254" y="77"/>
                    </a:cubicBezTo>
                    <a:cubicBezTo>
                      <a:pt x="254" y="77"/>
                      <a:pt x="254" y="77"/>
                      <a:pt x="243" y="88"/>
                    </a:cubicBezTo>
                    <a:lnTo>
                      <a:pt x="232" y="99"/>
                    </a:lnTo>
                    <a:cubicBezTo>
                      <a:pt x="232" y="88"/>
                      <a:pt x="232" y="88"/>
                      <a:pt x="232" y="88"/>
                    </a:cubicBezTo>
                    <a:cubicBezTo>
                      <a:pt x="221" y="88"/>
                      <a:pt x="221" y="88"/>
                      <a:pt x="221" y="77"/>
                    </a:cubicBezTo>
                    <a:cubicBezTo>
                      <a:pt x="221" y="77"/>
                      <a:pt x="210" y="66"/>
                      <a:pt x="210" y="55"/>
                    </a:cubicBezTo>
                    <a:cubicBezTo>
                      <a:pt x="210" y="44"/>
                      <a:pt x="199" y="44"/>
                      <a:pt x="199" y="33"/>
                    </a:cubicBezTo>
                    <a:cubicBezTo>
                      <a:pt x="188" y="22"/>
                      <a:pt x="166" y="11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2"/>
              <p:cNvSpPr/>
              <p:nvPr/>
            </p:nvSpPr>
            <p:spPr>
              <a:xfrm>
                <a:off x="9994775" y="639300"/>
                <a:ext cx="11575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2" extrusionOk="0">
                    <a:moveTo>
                      <a:pt x="325" y="0"/>
                    </a:moveTo>
                    <a:cubicBezTo>
                      <a:pt x="295" y="0"/>
                      <a:pt x="265" y="6"/>
                      <a:pt x="232" y="11"/>
                    </a:cubicBezTo>
                    <a:cubicBezTo>
                      <a:pt x="177" y="22"/>
                      <a:pt x="111" y="33"/>
                      <a:pt x="45" y="44"/>
                    </a:cubicBezTo>
                    <a:cubicBezTo>
                      <a:pt x="1" y="66"/>
                      <a:pt x="23" y="143"/>
                      <a:pt x="67" y="143"/>
                    </a:cubicBezTo>
                    <a:cubicBezTo>
                      <a:pt x="100" y="149"/>
                      <a:pt x="133" y="151"/>
                      <a:pt x="166" y="151"/>
                    </a:cubicBezTo>
                    <a:cubicBezTo>
                      <a:pt x="199" y="151"/>
                      <a:pt x="232" y="149"/>
                      <a:pt x="265" y="143"/>
                    </a:cubicBezTo>
                    <a:cubicBezTo>
                      <a:pt x="287" y="143"/>
                      <a:pt x="307" y="144"/>
                      <a:pt x="327" y="144"/>
                    </a:cubicBezTo>
                    <a:cubicBezTo>
                      <a:pt x="366" y="144"/>
                      <a:pt x="400" y="140"/>
                      <a:pt x="430" y="110"/>
                    </a:cubicBezTo>
                    <a:cubicBezTo>
                      <a:pt x="463" y="88"/>
                      <a:pt x="452" y="33"/>
                      <a:pt x="419" y="22"/>
                    </a:cubicBezTo>
                    <a:cubicBezTo>
                      <a:pt x="386" y="6"/>
                      <a:pt x="355" y="0"/>
                      <a:pt x="3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2"/>
              <p:cNvSpPr/>
              <p:nvPr/>
            </p:nvSpPr>
            <p:spPr>
              <a:xfrm>
                <a:off x="9995600" y="644800"/>
                <a:ext cx="1130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9" extrusionOk="0">
                    <a:moveTo>
                      <a:pt x="353" y="0"/>
                    </a:moveTo>
                    <a:cubicBezTo>
                      <a:pt x="254" y="0"/>
                      <a:pt x="155" y="33"/>
                      <a:pt x="67" y="44"/>
                    </a:cubicBezTo>
                    <a:cubicBezTo>
                      <a:pt x="1" y="55"/>
                      <a:pt x="34" y="132"/>
                      <a:pt x="78" y="143"/>
                    </a:cubicBezTo>
                    <a:cubicBezTo>
                      <a:pt x="127" y="143"/>
                      <a:pt x="182" y="149"/>
                      <a:pt x="236" y="149"/>
                    </a:cubicBezTo>
                    <a:cubicBezTo>
                      <a:pt x="289" y="149"/>
                      <a:pt x="342" y="143"/>
                      <a:pt x="386" y="121"/>
                    </a:cubicBezTo>
                    <a:cubicBezTo>
                      <a:pt x="452" y="88"/>
                      <a:pt x="408" y="0"/>
                      <a:pt x="3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2"/>
              <p:cNvSpPr/>
              <p:nvPr/>
            </p:nvSpPr>
            <p:spPr>
              <a:xfrm>
                <a:off x="10017050" y="628400"/>
                <a:ext cx="96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94" extrusionOk="0">
                    <a:moveTo>
                      <a:pt x="146" y="0"/>
                    </a:moveTo>
                    <a:cubicBezTo>
                      <a:pt x="118" y="0"/>
                      <a:pt x="91" y="4"/>
                      <a:pt x="66" y="7"/>
                    </a:cubicBezTo>
                    <a:cubicBezTo>
                      <a:pt x="34" y="18"/>
                      <a:pt x="23" y="51"/>
                      <a:pt x="45" y="84"/>
                    </a:cubicBezTo>
                    <a:cubicBezTo>
                      <a:pt x="56" y="106"/>
                      <a:pt x="66" y="106"/>
                      <a:pt x="88" y="117"/>
                    </a:cubicBezTo>
                    <a:cubicBezTo>
                      <a:pt x="93" y="122"/>
                      <a:pt x="99" y="125"/>
                      <a:pt x="106" y="125"/>
                    </a:cubicBezTo>
                    <a:cubicBezTo>
                      <a:pt x="116" y="125"/>
                      <a:pt x="126" y="119"/>
                      <a:pt x="132" y="106"/>
                    </a:cubicBezTo>
                    <a:cubicBezTo>
                      <a:pt x="143" y="106"/>
                      <a:pt x="154" y="106"/>
                      <a:pt x="165" y="117"/>
                    </a:cubicBezTo>
                    <a:cubicBezTo>
                      <a:pt x="164" y="116"/>
                      <a:pt x="163" y="116"/>
                      <a:pt x="162" y="116"/>
                    </a:cubicBezTo>
                    <a:cubicBezTo>
                      <a:pt x="145" y="116"/>
                      <a:pt x="98" y="163"/>
                      <a:pt x="77" y="183"/>
                    </a:cubicBezTo>
                    <a:cubicBezTo>
                      <a:pt x="45" y="216"/>
                      <a:pt x="1" y="260"/>
                      <a:pt x="12" y="315"/>
                    </a:cubicBezTo>
                    <a:cubicBezTo>
                      <a:pt x="23" y="370"/>
                      <a:pt x="77" y="381"/>
                      <a:pt x="132" y="392"/>
                    </a:cubicBezTo>
                    <a:cubicBezTo>
                      <a:pt x="151" y="392"/>
                      <a:pt x="173" y="393"/>
                      <a:pt x="196" y="393"/>
                    </a:cubicBezTo>
                    <a:cubicBezTo>
                      <a:pt x="252" y="393"/>
                      <a:pt x="316" y="388"/>
                      <a:pt x="363" y="348"/>
                    </a:cubicBezTo>
                    <a:cubicBezTo>
                      <a:pt x="385" y="326"/>
                      <a:pt x="374" y="271"/>
                      <a:pt x="330" y="260"/>
                    </a:cubicBezTo>
                    <a:cubicBezTo>
                      <a:pt x="316" y="257"/>
                      <a:pt x="304" y="255"/>
                      <a:pt x="292" y="255"/>
                    </a:cubicBezTo>
                    <a:cubicBezTo>
                      <a:pt x="269" y="255"/>
                      <a:pt x="250" y="260"/>
                      <a:pt x="220" y="260"/>
                    </a:cubicBezTo>
                    <a:lnTo>
                      <a:pt x="176" y="260"/>
                    </a:lnTo>
                    <a:cubicBezTo>
                      <a:pt x="198" y="238"/>
                      <a:pt x="231" y="216"/>
                      <a:pt x="231" y="205"/>
                    </a:cubicBezTo>
                    <a:cubicBezTo>
                      <a:pt x="264" y="172"/>
                      <a:pt x="275" y="139"/>
                      <a:pt x="275" y="84"/>
                    </a:cubicBezTo>
                    <a:cubicBezTo>
                      <a:pt x="260" y="17"/>
                      <a:pt x="204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8" name="Google Shape;688;p32"/>
            <p:cNvGrpSpPr/>
            <p:nvPr/>
          </p:nvGrpSpPr>
          <p:grpSpPr>
            <a:xfrm rot="314253" flipH="1">
              <a:off x="515690" y="583338"/>
              <a:ext cx="758467" cy="427794"/>
              <a:chOff x="10133400" y="-284687"/>
              <a:chExt cx="562901" cy="317490"/>
            </a:xfrm>
          </p:grpSpPr>
          <p:sp>
            <p:nvSpPr>
              <p:cNvPr id="689" name="Google Shape;689;p32"/>
              <p:cNvSpPr/>
              <p:nvPr/>
            </p:nvSpPr>
            <p:spPr>
              <a:xfrm>
                <a:off x="10133400" y="-284687"/>
                <a:ext cx="503197" cy="31749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3366" fill="none" extrusionOk="0">
                    <a:moveTo>
                      <a:pt x="1" y="2947"/>
                    </a:moveTo>
                    <a:lnTo>
                      <a:pt x="5180" y="3365"/>
                    </a:lnTo>
                    <a:lnTo>
                      <a:pt x="5334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2"/>
              <p:cNvSpPr/>
              <p:nvPr/>
            </p:nvSpPr>
            <p:spPr>
              <a:xfrm>
                <a:off x="10221590" y="-72086"/>
                <a:ext cx="46783" cy="95077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008" extrusionOk="0">
                    <a:moveTo>
                      <a:pt x="44" y="1"/>
                    </a:moveTo>
                    <a:cubicBezTo>
                      <a:pt x="0" y="1"/>
                      <a:pt x="11" y="78"/>
                      <a:pt x="55" y="89"/>
                    </a:cubicBezTo>
                    <a:cubicBezTo>
                      <a:pt x="462" y="144"/>
                      <a:pt x="308" y="693"/>
                      <a:pt x="242" y="946"/>
                    </a:cubicBezTo>
                    <a:cubicBezTo>
                      <a:pt x="233" y="973"/>
                      <a:pt x="261" y="1007"/>
                      <a:pt x="295" y="1007"/>
                    </a:cubicBezTo>
                    <a:cubicBezTo>
                      <a:pt x="303" y="1007"/>
                      <a:pt x="311" y="1005"/>
                      <a:pt x="319" y="1001"/>
                    </a:cubicBezTo>
                    <a:cubicBezTo>
                      <a:pt x="495" y="880"/>
                      <a:pt x="484" y="561"/>
                      <a:pt x="440" y="364"/>
                    </a:cubicBezTo>
                    <a:cubicBezTo>
                      <a:pt x="396" y="166"/>
                      <a:pt x="264" y="12"/>
                      <a:pt x="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691" name="Google Shape;691;p32"/>
              <p:cNvGrpSpPr/>
              <p:nvPr/>
            </p:nvGrpSpPr>
            <p:grpSpPr>
              <a:xfrm>
                <a:off x="10307231" y="-214286"/>
                <a:ext cx="389070" cy="135070"/>
                <a:chOff x="9850175" y="941400"/>
                <a:chExt cx="103125" cy="35800"/>
              </a:xfrm>
            </p:grpSpPr>
            <p:sp>
              <p:nvSpPr>
                <p:cNvPr id="692" name="Google Shape;692;p32"/>
                <p:cNvSpPr/>
                <p:nvPr/>
              </p:nvSpPr>
              <p:spPr>
                <a:xfrm flipH="1">
                  <a:off x="9942550" y="959300"/>
                  <a:ext cx="10750" cy="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716" extrusionOk="0">
                      <a:moveTo>
                        <a:pt x="198" y="419"/>
                      </a:moveTo>
                      <a:cubicBezTo>
                        <a:pt x="209" y="419"/>
                        <a:pt x="231" y="430"/>
                        <a:pt x="242" y="441"/>
                      </a:cubicBezTo>
                      <a:cubicBezTo>
                        <a:pt x="242" y="452"/>
                        <a:pt x="253" y="463"/>
                        <a:pt x="264" y="474"/>
                      </a:cubicBezTo>
                      <a:cubicBezTo>
                        <a:pt x="264" y="485"/>
                        <a:pt x="275" y="496"/>
                        <a:pt x="275" y="507"/>
                      </a:cubicBezTo>
                      <a:cubicBezTo>
                        <a:pt x="286" y="518"/>
                        <a:pt x="286" y="529"/>
                        <a:pt x="286" y="551"/>
                      </a:cubicBezTo>
                      <a:cubicBezTo>
                        <a:pt x="286" y="562"/>
                        <a:pt x="275" y="584"/>
                        <a:pt x="275" y="595"/>
                      </a:cubicBezTo>
                      <a:cubicBezTo>
                        <a:pt x="264" y="606"/>
                        <a:pt x="253" y="628"/>
                        <a:pt x="242" y="628"/>
                      </a:cubicBezTo>
                      <a:cubicBezTo>
                        <a:pt x="242" y="639"/>
                        <a:pt x="231" y="639"/>
                        <a:pt x="220" y="639"/>
                      </a:cubicBezTo>
                      <a:cubicBezTo>
                        <a:pt x="209" y="639"/>
                        <a:pt x="209" y="639"/>
                        <a:pt x="198" y="628"/>
                      </a:cubicBezTo>
                      <a:cubicBezTo>
                        <a:pt x="187" y="617"/>
                        <a:pt x="187" y="617"/>
                        <a:pt x="176" y="617"/>
                      </a:cubicBezTo>
                      <a:cubicBezTo>
                        <a:pt x="165" y="606"/>
                        <a:pt x="154" y="606"/>
                        <a:pt x="143" y="606"/>
                      </a:cubicBezTo>
                      <a:lnTo>
                        <a:pt x="121" y="606"/>
                      </a:lnTo>
                      <a:cubicBezTo>
                        <a:pt x="121" y="584"/>
                        <a:pt x="121" y="551"/>
                        <a:pt x="121" y="529"/>
                      </a:cubicBezTo>
                      <a:cubicBezTo>
                        <a:pt x="132" y="496"/>
                        <a:pt x="132" y="474"/>
                        <a:pt x="132" y="441"/>
                      </a:cubicBezTo>
                      <a:cubicBezTo>
                        <a:pt x="132" y="441"/>
                        <a:pt x="143" y="441"/>
                        <a:pt x="143" y="430"/>
                      </a:cubicBezTo>
                      <a:lnTo>
                        <a:pt x="154" y="430"/>
                      </a:lnTo>
                      <a:cubicBezTo>
                        <a:pt x="176" y="419"/>
                        <a:pt x="187" y="419"/>
                        <a:pt x="198" y="419"/>
                      </a:cubicBezTo>
                      <a:close/>
                      <a:moveTo>
                        <a:pt x="77" y="1"/>
                      </a:moveTo>
                      <a:cubicBezTo>
                        <a:pt x="55" y="12"/>
                        <a:pt x="44" y="12"/>
                        <a:pt x="44" y="34"/>
                      </a:cubicBezTo>
                      <a:cubicBezTo>
                        <a:pt x="44" y="34"/>
                        <a:pt x="44" y="45"/>
                        <a:pt x="33" y="56"/>
                      </a:cubicBezTo>
                      <a:cubicBezTo>
                        <a:pt x="33" y="67"/>
                        <a:pt x="33" y="78"/>
                        <a:pt x="33" y="78"/>
                      </a:cubicBezTo>
                      <a:cubicBezTo>
                        <a:pt x="22" y="122"/>
                        <a:pt x="22" y="155"/>
                        <a:pt x="22" y="199"/>
                      </a:cubicBezTo>
                      <a:cubicBezTo>
                        <a:pt x="11" y="232"/>
                        <a:pt x="11" y="276"/>
                        <a:pt x="11" y="309"/>
                      </a:cubicBezTo>
                      <a:cubicBezTo>
                        <a:pt x="11" y="375"/>
                        <a:pt x="0" y="430"/>
                        <a:pt x="11" y="496"/>
                      </a:cubicBezTo>
                      <a:cubicBezTo>
                        <a:pt x="11" y="551"/>
                        <a:pt x="11" y="617"/>
                        <a:pt x="11" y="672"/>
                      </a:cubicBezTo>
                      <a:lnTo>
                        <a:pt x="11" y="694"/>
                      </a:lnTo>
                      <a:cubicBezTo>
                        <a:pt x="11" y="705"/>
                        <a:pt x="22" y="716"/>
                        <a:pt x="33" y="716"/>
                      </a:cubicBezTo>
                      <a:lnTo>
                        <a:pt x="99" y="716"/>
                      </a:lnTo>
                      <a:cubicBezTo>
                        <a:pt x="110" y="705"/>
                        <a:pt x="110" y="694"/>
                        <a:pt x="121" y="683"/>
                      </a:cubicBezTo>
                      <a:lnTo>
                        <a:pt x="143" y="683"/>
                      </a:lnTo>
                      <a:cubicBezTo>
                        <a:pt x="143" y="683"/>
                        <a:pt x="154" y="694"/>
                        <a:pt x="165" y="694"/>
                      </a:cubicBezTo>
                      <a:cubicBezTo>
                        <a:pt x="190" y="702"/>
                        <a:pt x="214" y="706"/>
                        <a:pt x="237" y="706"/>
                      </a:cubicBezTo>
                      <a:cubicBezTo>
                        <a:pt x="275" y="706"/>
                        <a:pt x="311" y="696"/>
                        <a:pt x="352" y="683"/>
                      </a:cubicBezTo>
                      <a:cubicBezTo>
                        <a:pt x="374" y="672"/>
                        <a:pt x="396" y="650"/>
                        <a:pt x="407" y="628"/>
                      </a:cubicBezTo>
                      <a:cubicBezTo>
                        <a:pt x="418" y="606"/>
                        <a:pt x="429" y="573"/>
                        <a:pt x="429" y="551"/>
                      </a:cubicBezTo>
                      <a:lnTo>
                        <a:pt x="418" y="551"/>
                      </a:lnTo>
                      <a:cubicBezTo>
                        <a:pt x="418" y="507"/>
                        <a:pt x="407" y="474"/>
                        <a:pt x="385" y="452"/>
                      </a:cubicBezTo>
                      <a:cubicBezTo>
                        <a:pt x="374" y="419"/>
                        <a:pt x="341" y="397"/>
                        <a:pt x="308" y="386"/>
                      </a:cubicBezTo>
                      <a:cubicBezTo>
                        <a:pt x="253" y="364"/>
                        <a:pt x="209" y="364"/>
                        <a:pt x="154" y="364"/>
                      </a:cubicBezTo>
                      <a:lnTo>
                        <a:pt x="132" y="364"/>
                      </a:lnTo>
                      <a:lnTo>
                        <a:pt x="132" y="353"/>
                      </a:lnTo>
                      <a:lnTo>
                        <a:pt x="132" y="342"/>
                      </a:lnTo>
                      <a:cubicBezTo>
                        <a:pt x="132" y="287"/>
                        <a:pt x="132" y="243"/>
                        <a:pt x="132" y="188"/>
                      </a:cubicBezTo>
                      <a:cubicBezTo>
                        <a:pt x="132" y="133"/>
                        <a:pt x="143" y="78"/>
                        <a:pt x="143" y="34"/>
                      </a:cubicBezTo>
                      <a:cubicBezTo>
                        <a:pt x="143" y="12"/>
                        <a:pt x="143" y="12"/>
                        <a:pt x="1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32"/>
                <p:cNvSpPr/>
                <p:nvPr/>
              </p:nvSpPr>
              <p:spPr>
                <a:xfrm flipH="1">
                  <a:off x="9850175" y="941400"/>
                  <a:ext cx="15150" cy="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65" extrusionOk="0">
                      <a:moveTo>
                        <a:pt x="457" y="1"/>
                      </a:moveTo>
                      <a:cubicBezTo>
                        <a:pt x="327" y="1"/>
                        <a:pt x="227" y="75"/>
                        <a:pt x="165" y="178"/>
                      </a:cubicBezTo>
                      <a:cubicBezTo>
                        <a:pt x="110" y="266"/>
                        <a:pt x="0" y="453"/>
                        <a:pt x="99" y="541"/>
                      </a:cubicBezTo>
                      <a:cubicBezTo>
                        <a:pt x="121" y="558"/>
                        <a:pt x="147" y="564"/>
                        <a:pt x="173" y="564"/>
                      </a:cubicBezTo>
                      <a:cubicBezTo>
                        <a:pt x="250" y="564"/>
                        <a:pt x="336" y="505"/>
                        <a:pt x="385" y="464"/>
                      </a:cubicBezTo>
                      <a:cubicBezTo>
                        <a:pt x="418" y="431"/>
                        <a:pt x="451" y="398"/>
                        <a:pt x="473" y="354"/>
                      </a:cubicBezTo>
                      <a:lnTo>
                        <a:pt x="473" y="354"/>
                      </a:lnTo>
                      <a:cubicBezTo>
                        <a:pt x="473" y="387"/>
                        <a:pt x="473" y="409"/>
                        <a:pt x="462" y="442"/>
                      </a:cubicBezTo>
                      <a:cubicBezTo>
                        <a:pt x="462" y="480"/>
                        <a:pt x="496" y="504"/>
                        <a:pt x="526" y="504"/>
                      </a:cubicBezTo>
                      <a:cubicBezTo>
                        <a:pt x="547" y="504"/>
                        <a:pt x="567" y="492"/>
                        <a:pt x="572" y="464"/>
                      </a:cubicBezTo>
                      <a:cubicBezTo>
                        <a:pt x="583" y="343"/>
                        <a:pt x="594" y="222"/>
                        <a:pt x="605" y="101"/>
                      </a:cubicBezTo>
                      <a:cubicBezTo>
                        <a:pt x="605" y="72"/>
                        <a:pt x="576" y="47"/>
                        <a:pt x="550" y="47"/>
                      </a:cubicBezTo>
                      <a:cubicBezTo>
                        <a:pt x="537" y="47"/>
                        <a:pt x="524" y="53"/>
                        <a:pt x="517" y="68"/>
                      </a:cubicBezTo>
                      <a:cubicBezTo>
                        <a:pt x="462" y="200"/>
                        <a:pt x="363" y="420"/>
                        <a:pt x="220" y="453"/>
                      </a:cubicBezTo>
                      <a:cubicBezTo>
                        <a:pt x="208" y="456"/>
                        <a:pt x="199" y="458"/>
                        <a:pt x="191" y="458"/>
                      </a:cubicBezTo>
                      <a:cubicBezTo>
                        <a:pt x="150" y="458"/>
                        <a:pt x="167" y="411"/>
                        <a:pt x="176" y="365"/>
                      </a:cubicBezTo>
                      <a:cubicBezTo>
                        <a:pt x="187" y="321"/>
                        <a:pt x="209" y="277"/>
                        <a:pt x="231" y="244"/>
                      </a:cubicBezTo>
                      <a:cubicBezTo>
                        <a:pt x="286" y="156"/>
                        <a:pt x="374" y="79"/>
                        <a:pt x="484" y="79"/>
                      </a:cubicBezTo>
                      <a:cubicBezTo>
                        <a:pt x="528" y="79"/>
                        <a:pt x="517" y="2"/>
                        <a:pt x="484" y="2"/>
                      </a:cubicBezTo>
                      <a:cubicBezTo>
                        <a:pt x="475" y="1"/>
                        <a:pt x="466" y="1"/>
                        <a:pt x="4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94" name="Google Shape;694;p32"/>
          <p:cNvGrpSpPr/>
          <p:nvPr/>
        </p:nvGrpSpPr>
        <p:grpSpPr>
          <a:xfrm>
            <a:off x="-145040" y="505775"/>
            <a:ext cx="18224412" cy="9059370"/>
            <a:chOff x="-72520" y="252887"/>
            <a:chExt cx="9112206" cy="4529685"/>
          </a:xfrm>
        </p:grpSpPr>
        <p:grpSp>
          <p:nvGrpSpPr>
            <p:cNvPr id="695" name="Google Shape;695;p32"/>
            <p:cNvGrpSpPr/>
            <p:nvPr/>
          </p:nvGrpSpPr>
          <p:grpSpPr>
            <a:xfrm rot="4476917" flipH="1">
              <a:off x="7957371" y="341028"/>
              <a:ext cx="946802" cy="1002565"/>
              <a:chOff x="6195381" y="-2621175"/>
              <a:chExt cx="935514" cy="991326"/>
            </a:xfrm>
          </p:grpSpPr>
          <p:sp>
            <p:nvSpPr>
              <p:cNvPr id="696" name="Google Shape;696;p32"/>
              <p:cNvSpPr/>
              <p:nvPr/>
            </p:nvSpPr>
            <p:spPr>
              <a:xfrm>
                <a:off x="6195381" y="-2621175"/>
                <a:ext cx="935514" cy="991326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7318" extrusionOk="0">
                    <a:moveTo>
                      <a:pt x="2626" y="0"/>
                    </a:moveTo>
                    <a:cubicBezTo>
                      <a:pt x="2511" y="0"/>
                      <a:pt x="2394" y="42"/>
                      <a:pt x="2299" y="126"/>
                    </a:cubicBezTo>
                    <a:lnTo>
                      <a:pt x="199" y="2039"/>
                    </a:lnTo>
                    <a:cubicBezTo>
                      <a:pt x="12" y="2215"/>
                      <a:pt x="1" y="2512"/>
                      <a:pt x="177" y="2710"/>
                    </a:cubicBezTo>
                    <a:lnTo>
                      <a:pt x="13362" y="17160"/>
                    </a:lnTo>
                    <a:cubicBezTo>
                      <a:pt x="13455" y="17265"/>
                      <a:pt x="13582" y="17318"/>
                      <a:pt x="13711" y="17318"/>
                    </a:cubicBezTo>
                    <a:cubicBezTo>
                      <a:pt x="13825" y="17318"/>
                      <a:pt x="13940" y="17276"/>
                      <a:pt x="14033" y="17193"/>
                    </a:cubicBezTo>
                    <a:lnTo>
                      <a:pt x="16134" y="15280"/>
                    </a:lnTo>
                    <a:cubicBezTo>
                      <a:pt x="16321" y="15104"/>
                      <a:pt x="16343" y="14807"/>
                      <a:pt x="16167" y="14609"/>
                    </a:cubicBezTo>
                    <a:lnTo>
                      <a:pt x="2970" y="148"/>
                    </a:lnTo>
                    <a:cubicBezTo>
                      <a:pt x="2878" y="50"/>
                      <a:pt x="2753" y="0"/>
                      <a:pt x="2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10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>
                <a:off x="6328872" y="-2576411"/>
                <a:ext cx="54781" cy="49229"/>
              </a:xfrm>
              <a:custGeom>
                <a:avLst/>
                <a:gdLst/>
                <a:ahLst/>
                <a:cxnLst/>
                <a:rect l="l" t="t" r="r" b="b"/>
                <a:pathLst>
                  <a:path w="957" h="860" extrusionOk="0">
                    <a:moveTo>
                      <a:pt x="476" y="0"/>
                    </a:moveTo>
                    <a:cubicBezTo>
                      <a:pt x="373" y="0"/>
                      <a:pt x="269" y="37"/>
                      <a:pt x="187" y="114"/>
                    </a:cubicBezTo>
                    <a:cubicBezTo>
                      <a:pt x="11" y="279"/>
                      <a:pt x="0" y="542"/>
                      <a:pt x="165" y="718"/>
                    </a:cubicBezTo>
                    <a:cubicBezTo>
                      <a:pt x="247" y="812"/>
                      <a:pt x="364" y="859"/>
                      <a:pt x="481" y="859"/>
                    </a:cubicBezTo>
                    <a:cubicBezTo>
                      <a:pt x="584" y="859"/>
                      <a:pt x="688" y="823"/>
                      <a:pt x="770" y="751"/>
                    </a:cubicBezTo>
                    <a:cubicBezTo>
                      <a:pt x="946" y="586"/>
                      <a:pt x="957" y="312"/>
                      <a:pt x="792" y="136"/>
                    </a:cubicBezTo>
                    <a:cubicBezTo>
                      <a:pt x="710" y="48"/>
                      <a:pt x="593" y="0"/>
                      <a:pt x="4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698" name="Google Shape;698;p32"/>
              <p:cNvGrpSpPr/>
              <p:nvPr/>
            </p:nvGrpSpPr>
            <p:grpSpPr>
              <a:xfrm>
                <a:off x="6224976" y="-2534681"/>
                <a:ext cx="814619" cy="878223"/>
                <a:chOff x="10015526" y="-551931"/>
                <a:chExt cx="814619" cy="878223"/>
              </a:xfrm>
            </p:grpSpPr>
            <p:sp>
              <p:nvSpPr>
                <p:cNvPr id="699" name="Google Shape;699;p32"/>
                <p:cNvSpPr/>
                <p:nvPr/>
              </p:nvSpPr>
              <p:spPr>
                <a:xfrm>
                  <a:off x="10086679" y="-551931"/>
                  <a:ext cx="743466" cy="813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" h="14220" extrusionOk="0">
                      <a:moveTo>
                        <a:pt x="77" y="0"/>
                      </a:moveTo>
                      <a:lnTo>
                        <a:pt x="0" y="77"/>
                      </a:lnTo>
                      <a:lnTo>
                        <a:pt x="12900" y="14220"/>
                      </a:lnTo>
                      <a:lnTo>
                        <a:pt x="12988" y="14143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2"/>
                <p:cNvSpPr/>
                <p:nvPr/>
              </p:nvSpPr>
              <p:spPr>
                <a:xfrm>
                  <a:off x="10015526" y="-50848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32"/>
                <p:cNvSpPr/>
                <p:nvPr/>
              </p:nvSpPr>
              <p:spPr>
                <a:xfrm>
                  <a:off x="10031267" y="-49022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39" y="77"/>
                      </a:lnTo>
                      <a:lnTo>
                        <a:pt x="47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32"/>
                <p:cNvSpPr/>
                <p:nvPr/>
              </p:nvSpPr>
              <p:spPr>
                <a:xfrm>
                  <a:off x="10048898" y="-471332"/>
                  <a:ext cx="3028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5" extrusionOk="0">
                      <a:moveTo>
                        <a:pt x="462" y="0"/>
                      </a:moveTo>
                      <a:lnTo>
                        <a:pt x="0" y="418"/>
                      </a:lnTo>
                      <a:lnTo>
                        <a:pt x="66" y="495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32"/>
                <p:cNvSpPr/>
                <p:nvPr/>
              </p:nvSpPr>
              <p:spPr>
                <a:xfrm>
                  <a:off x="10065899" y="-45312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32"/>
                <p:cNvSpPr/>
                <p:nvPr/>
              </p:nvSpPr>
              <p:spPr>
                <a:xfrm>
                  <a:off x="10081641" y="-45999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32"/>
                <p:cNvSpPr/>
                <p:nvPr/>
              </p:nvSpPr>
              <p:spPr>
                <a:xfrm>
                  <a:off x="10098642" y="-41660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67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2"/>
                <p:cNvSpPr/>
                <p:nvPr/>
              </p:nvSpPr>
              <p:spPr>
                <a:xfrm>
                  <a:off x="10115644" y="-398348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2"/>
                <p:cNvSpPr/>
                <p:nvPr/>
              </p:nvSpPr>
              <p:spPr>
                <a:xfrm>
                  <a:off x="10132645" y="-380087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2"/>
                <p:cNvSpPr/>
                <p:nvPr/>
              </p:nvSpPr>
              <p:spPr>
                <a:xfrm>
                  <a:off x="10149016" y="-361826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2"/>
                <p:cNvSpPr/>
                <p:nvPr/>
              </p:nvSpPr>
              <p:spPr>
                <a:xfrm>
                  <a:off x="10165960" y="-36875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7" y="1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8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2"/>
                <p:cNvSpPr/>
                <p:nvPr/>
              </p:nvSpPr>
              <p:spPr>
                <a:xfrm>
                  <a:off x="10181702" y="-32530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4" y="0"/>
                      </a:moveTo>
                      <a:lnTo>
                        <a:pt x="1" y="429"/>
                      </a:lnTo>
                      <a:lnTo>
                        <a:pt x="78" y="506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2"/>
                <p:cNvSpPr/>
                <p:nvPr/>
              </p:nvSpPr>
              <p:spPr>
                <a:xfrm>
                  <a:off x="10198703" y="-307045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2"/>
                <p:cNvSpPr/>
                <p:nvPr/>
              </p:nvSpPr>
              <p:spPr>
                <a:xfrm>
                  <a:off x="10215705" y="-288155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29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32"/>
                <p:cNvSpPr/>
                <p:nvPr/>
              </p:nvSpPr>
              <p:spPr>
                <a:xfrm>
                  <a:off x="10232706" y="-26989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3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32"/>
                <p:cNvSpPr/>
                <p:nvPr/>
              </p:nvSpPr>
              <p:spPr>
                <a:xfrm>
                  <a:off x="10249707" y="-276821"/>
                  <a:ext cx="57987" cy="53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935" extrusionOk="0">
                      <a:moveTo>
                        <a:pt x="946" y="0"/>
                      </a:moveTo>
                      <a:lnTo>
                        <a:pt x="1" y="869"/>
                      </a:lnTo>
                      <a:lnTo>
                        <a:pt x="67" y="935"/>
                      </a:lnTo>
                      <a:lnTo>
                        <a:pt x="1012" y="77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2"/>
                <p:cNvSpPr/>
                <p:nvPr/>
              </p:nvSpPr>
              <p:spPr>
                <a:xfrm>
                  <a:off x="10265449" y="-23406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2"/>
                <p:cNvSpPr/>
                <p:nvPr/>
              </p:nvSpPr>
              <p:spPr>
                <a:xfrm>
                  <a:off x="10282450" y="-215170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19"/>
                      </a:lnTo>
                      <a:lnTo>
                        <a:pt x="77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2"/>
                <p:cNvSpPr/>
                <p:nvPr/>
              </p:nvSpPr>
              <p:spPr>
                <a:xfrm>
                  <a:off x="10299451" y="-196909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2"/>
                <p:cNvSpPr/>
                <p:nvPr/>
              </p:nvSpPr>
              <p:spPr>
                <a:xfrm>
                  <a:off x="10316452" y="-1786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2"/>
                <p:cNvSpPr/>
                <p:nvPr/>
              </p:nvSpPr>
              <p:spPr>
                <a:xfrm>
                  <a:off x="10332824" y="-18557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32"/>
                <p:cNvSpPr/>
                <p:nvPr/>
              </p:nvSpPr>
              <p:spPr>
                <a:xfrm>
                  <a:off x="10349195" y="-142128"/>
                  <a:ext cx="30854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496" extrusionOk="0">
                      <a:moveTo>
                        <a:pt x="473" y="1"/>
                      </a:moveTo>
                      <a:lnTo>
                        <a:pt x="0" y="418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32"/>
                <p:cNvSpPr/>
                <p:nvPr/>
              </p:nvSpPr>
              <p:spPr>
                <a:xfrm>
                  <a:off x="10366197" y="-123867"/>
                  <a:ext cx="3085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2"/>
                <p:cNvSpPr/>
                <p:nvPr/>
              </p:nvSpPr>
              <p:spPr>
                <a:xfrm>
                  <a:off x="10382511" y="-105607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2"/>
                <p:cNvSpPr/>
                <p:nvPr/>
              </p:nvSpPr>
              <p:spPr>
                <a:xfrm>
                  <a:off x="10399512" y="-86716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66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2"/>
                <p:cNvSpPr/>
                <p:nvPr/>
              </p:nvSpPr>
              <p:spPr>
                <a:xfrm>
                  <a:off x="10416513" y="-94272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8" y="0"/>
                      </a:moveTo>
                      <a:lnTo>
                        <a:pt x="1" y="869"/>
                      </a:lnTo>
                      <a:lnTo>
                        <a:pt x="67" y="946"/>
                      </a:lnTo>
                      <a:lnTo>
                        <a:pt x="1024" y="7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2"/>
                <p:cNvSpPr/>
                <p:nvPr/>
              </p:nvSpPr>
              <p:spPr>
                <a:xfrm>
                  <a:off x="10432885" y="-50825"/>
                  <a:ext cx="30281" cy="2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6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32"/>
                <p:cNvSpPr/>
                <p:nvPr/>
              </p:nvSpPr>
              <p:spPr>
                <a:xfrm>
                  <a:off x="10449256" y="-31935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66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2"/>
                <p:cNvSpPr/>
                <p:nvPr/>
              </p:nvSpPr>
              <p:spPr>
                <a:xfrm>
                  <a:off x="10466257" y="-1373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2"/>
                <p:cNvSpPr/>
                <p:nvPr/>
              </p:nvSpPr>
              <p:spPr>
                <a:xfrm>
                  <a:off x="10483259" y="4529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2"/>
                <p:cNvSpPr/>
                <p:nvPr/>
              </p:nvSpPr>
              <p:spPr>
                <a:xfrm>
                  <a:off x="10500260" y="-2397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46" y="1"/>
                      </a:moveTo>
                      <a:lnTo>
                        <a:pt x="0" y="870"/>
                      </a:lnTo>
                      <a:lnTo>
                        <a:pt x="66" y="947"/>
                      </a:lnTo>
                      <a:lnTo>
                        <a:pt x="1023" y="78"/>
                      </a:lnTo>
                      <a:lnTo>
                        <a:pt x="94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2"/>
                <p:cNvSpPr/>
                <p:nvPr/>
              </p:nvSpPr>
              <p:spPr>
                <a:xfrm>
                  <a:off x="10516631" y="41050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0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2"/>
                <p:cNvSpPr/>
                <p:nvPr/>
              </p:nvSpPr>
              <p:spPr>
                <a:xfrm>
                  <a:off x="10533003" y="59311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0" y="430"/>
                      </a:lnTo>
                      <a:lnTo>
                        <a:pt x="77" y="495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2"/>
                <p:cNvSpPr/>
                <p:nvPr/>
              </p:nvSpPr>
              <p:spPr>
                <a:xfrm>
                  <a:off x="10549374" y="77571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73" y="1"/>
                      </a:moveTo>
                      <a:lnTo>
                        <a:pt x="0" y="429"/>
                      </a:lnTo>
                      <a:lnTo>
                        <a:pt x="77" y="506"/>
                      </a:lnTo>
                      <a:lnTo>
                        <a:pt x="539" y="78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2"/>
                <p:cNvSpPr/>
                <p:nvPr/>
              </p:nvSpPr>
              <p:spPr>
                <a:xfrm>
                  <a:off x="10567005" y="95832"/>
                  <a:ext cx="30224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07" extrusionOk="0">
                      <a:moveTo>
                        <a:pt x="462" y="0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28" y="77"/>
                      </a:lnTo>
                      <a:lnTo>
                        <a:pt x="46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2"/>
                <p:cNvSpPr/>
                <p:nvPr/>
              </p:nvSpPr>
              <p:spPr>
                <a:xfrm>
                  <a:off x="10583377" y="88905"/>
                  <a:ext cx="58559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947" extrusionOk="0">
                      <a:moveTo>
                        <a:pt x="957" y="0"/>
                      </a:moveTo>
                      <a:lnTo>
                        <a:pt x="0" y="869"/>
                      </a:lnTo>
                      <a:lnTo>
                        <a:pt x="77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32"/>
                <p:cNvSpPr/>
                <p:nvPr/>
              </p:nvSpPr>
              <p:spPr>
                <a:xfrm>
                  <a:off x="10599691" y="132353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29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32"/>
                <p:cNvSpPr/>
                <p:nvPr/>
              </p:nvSpPr>
              <p:spPr>
                <a:xfrm>
                  <a:off x="10616692" y="150613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3" y="0"/>
                      </a:moveTo>
                      <a:lnTo>
                        <a:pt x="1" y="429"/>
                      </a:lnTo>
                      <a:lnTo>
                        <a:pt x="67" y="506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32"/>
                <p:cNvSpPr/>
                <p:nvPr/>
              </p:nvSpPr>
              <p:spPr>
                <a:xfrm>
                  <a:off x="10633064" y="16950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63" y="0"/>
                      </a:moveTo>
                      <a:lnTo>
                        <a:pt x="1" y="418"/>
                      </a:lnTo>
                      <a:lnTo>
                        <a:pt x="67" y="495"/>
                      </a:lnTo>
                      <a:lnTo>
                        <a:pt x="540" y="77"/>
                      </a:lnTo>
                      <a:lnTo>
                        <a:pt x="46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32"/>
                <p:cNvSpPr/>
                <p:nvPr/>
              </p:nvSpPr>
              <p:spPr>
                <a:xfrm>
                  <a:off x="10650065" y="187764"/>
                  <a:ext cx="30911" cy="2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5" extrusionOk="0">
                      <a:moveTo>
                        <a:pt x="474" y="0"/>
                      </a:moveTo>
                      <a:lnTo>
                        <a:pt x="1" y="418"/>
                      </a:lnTo>
                      <a:lnTo>
                        <a:pt x="78" y="495"/>
                      </a:lnTo>
                      <a:lnTo>
                        <a:pt x="540" y="77"/>
                      </a:lnTo>
                      <a:lnTo>
                        <a:pt x="4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32"/>
                <p:cNvSpPr/>
                <p:nvPr/>
              </p:nvSpPr>
              <p:spPr>
                <a:xfrm>
                  <a:off x="10666436" y="180838"/>
                  <a:ext cx="58616" cy="5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6" extrusionOk="0">
                      <a:moveTo>
                        <a:pt x="957" y="0"/>
                      </a:moveTo>
                      <a:lnTo>
                        <a:pt x="1" y="869"/>
                      </a:lnTo>
                      <a:lnTo>
                        <a:pt x="78" y="946"/>
                      </a:lnTo>
                      <a:lnTo>
                        <a:pt x="1023" y="77"/>
                      </a:lnTo>
                      <a:lnTo>
                        <a:pt x="95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2"/>
                <p:cNvSpPr/>
                <p:nvPr/>
              </p:nvSpPr>
              <p:spPr>
                <a:xfrm>
                  <a:off x="10682808" y="224228"/>
                  <a:ext cx="3091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496" extrusionOk="0">
                      <a:moveTo>
                        <a:pt x="473" y="1"/>
                      </a:moveTo>
                      <a:lnTo>
                        <a:pt x="1" y="419"/>
                      </a:lnTo>
                      <a:lnTo>
                        <a:pt x="78" y="496"/>
                      </a:lnTo>
                      <a:lnTo>
                        <a:pt x="539" y="67"/>
                      </a:lnTo>
                      <a:lnTo>
                        <a:pt x="47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32"/>
                <p:cNvSpPr/>
                <p:nvPr/>
              </p:nvSpPr>
              <p:spPr>
                <a:xfrm>
                  <a:off x="10700439" y="242489"/>
                  <a:ext cx="30281" cy="2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496" extrusionOk="0">
                      <a:moveTo>
                        <a:pt x="462" y="1"/>
                      </a:moveTo>
                      <a:lnTo>
                        <a:pt x="1" y="419"/>
                      </a:lnTo>
                      <a:lnTo>
                        <a:pt x="66" y="496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32"/>
                <p:cNvSpPr/>
                <p:nvPr/>
              </p:nvSpPr>
              <p:spPr>
                <a:xfrm>
                  <a:off x="10717440" y="260749"/>
                  <a:ext cx="3028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7" extrusionOk="0">
                      <a:moveTo>
                        <a:pt x="462" y="1"/>
                      </a:moveTo>
                      <a:lnTo>
                        <a:pt x="0" y="430"/>
                      </a:lnTo>
                      <a:lnTo>
                        <a:pt x="66" y="507"/>
                      </a:lnTo>
                      <a:lnTo>
                        <a:pt x="528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2"/>
                <p:cNvSpPr/>
                <p:nvPr/>
              </p:nvSpPr>
              <p:spPr>
                <a:xfrm>
                  <a:off x="10733812" y="279010"/>
                  <a:ext cx="30911" cy="29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07" extrusionOk="0">
                      <a:moveTo>
                        <a:pt x="462" y="1"/>
                      </a:moveTo>
                      <a:lnTo>
                        <a:pt x="0" y="429"/>
                      </a:lnTo>
                      <a:lnTo>
                        <a:pt x="66" y="506"/>
                      </a:lnTo>
                      <a:lnTo>
                        <a:pt x="539" y="78"/>
                      </a:lnTo>
                      <a:lnTo>
                        <a:pt x="46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2"/>
                <p:cNvSpPr/>
                <p:nvPr/>
              </p:nvSpPr>
              <p:spPr>
                <a:xfrm>
                  <a:off x="10750183" y="272083"/>
                  <a:ext cx="58616" cy="5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" h="947" extrusionOk="0">
                      <a:moveTo>
                        <a:pt x="957" y="1"/>
                      </a:moveTo>
                      <a:lnTo>
                        <a:pt x="0" y="869"/>
                      </a:lnTo>
                      <a:lnTo>
                        <a:pt x="66" y="946"/>
                      </a:lnTo>
                      <a:lnTo>
                        <a:pt x="1023" y="78"/>
                      </a:lnTo>
                      <a:lnTo>
                        <a:pt x="95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828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5" name="Google Shape;745;p32"/>
              <p:cNvSpPr/>
              <p:nvPr/>
            </p:nvSpPr>
            <p:spPr>
              <a:xfrm>
                <a:off x="6884416" y="-1990299"/>
                <a:ext cx="210767" cy="215461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764" extrusionOk="0">
                    <a:moveTo>
                      <a:pt x="203" y="1"/>
                    </a:moveTo>
                    <a:cubicBezTo>
                      <a:pt x="94" y="1"/>
                      <a:pt x="0" y="117"/>
                      <a:pt x="94" y="234"/>
                    </a:cubicBezTo>
                    <a:cubicBezTo>
                      <a:pt x="1127" y="1455"/>
                      <a:pt x="2205" y="2642"/>
                      <a:pt x="3382" y="3720"/>
                    </a:cubicBezTo>
                    <a:cubicBezTo>
                      <a:pt x="3419" y="3751"/>
                      <a:pt x="3456" y="3763"/>
                      <a:pt x="3489" y="3763"/>
                    </a:cubicBezTo>
                    <a:cubicBezTo>
                      <a:pt x="3610" y="3763"/>
                      <a:pt x="3681" y="3588"/>
                      <a:pt x="3569" y="3467"/>
                    </a:cubicBezTo>
                    <a:cubicBezTo>
                      <a:pt x="2469" y="2356"/>
                      <a:pt x="1369" y="1246"/>
                      <a:pt x="336" y="69"/>
                    </a:cubicBezTo>
                    <a:cubicBezTo>
                      <a:pt x="297" y="21"/>
                      <a:pt x="249" y="1"/>
                      <a:pt x="20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32"/>
            <p:cNvGrpSpPr/>
            <p:nvPr/>
          </p:nvGrpSpPr>
          <p:grpSpPr>
            <a:xfrm rot="-6966032">
              <a:off x="156170" y="3819585"/>
              <a:ext cx="664004" cy="923425"/>
              <a:chOff x="10478963" y="-3477862"/>
              <a:chExt cx="489325" cy="680500"/>
            </a:xfrm>
          </p:grpSpPr>
          <p:sp>
            <p:nvSpPr>
              <p:cNvPr id="747" name="Google Shape;747;p32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32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32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32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32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2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32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03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3"/>
          <p:cNvSpPr/>
          <p:nvPr/>
        </p:nvSpPr>
        <p:spPr>
          <a:xfrm>
            <a:off x="734100" y="744000"/>
            <a:ext cx="16819800" cy="8799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1980000" algn="bl" rotWithShape="0">
              <a:schemeClr val="dk1"/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766" name="Google Shape;766;p33"/>
          <p:cNvGrpSpPr/>
          <p:nvPr/>
        </p:nvGrpSpPr>
        <p:grpSpPr>
          <a:xfrm>
            <a:off x="15989756" y="-5"/>
            <a:ext cx="2247384" cy="9329506"/>
            <a:chOff x="7994878" y="-3"/>
            <a:chExt cx="1123692" cy="4664753"/>
          </a:xfrm>
        </p:grpSpPr>
        <p:grpSp>
          <p:nvGrpSpPr>
            <p:cNvPr id="767" name="Google Shape;767;p33"/>
            <p:cNvGrpSpPr/>
            <p:nvPr/>
          </p:nvGrpSpPr>
          <p:grpSpPr>
            <a:xfrm rot="7188616" flipH="1">
              <a:off x="8226983" y="55492"/>
              <a:ext cx="659482" cy="917228"/>
              <a:chOff x="10478963" y="-3477862"/>
              <a:chExt cx="489325" cy="680500"/>
            </a:xfrm>
          </p:grpSpPr>
          <p:sp>
            <p:nvSpPr>
              <p:cNvPr id="768" name="Google Shape;768;p33"/>
              <p:cNvSpPr/>
              <p:nvPr/>
            </p:nvSpPr>
            <p:spPr>
              <a:xfrm>
                <a:off x="10478963" y="-3477862"/>
                <a:ext cx="489325" cy="68050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7220" extrusionOk="0">
                    <a:moveTo>
                      <a:pt x="9542" y="8584"/>
                    </a:moveTo>
                    <a:cubicBezTo>
                      <a:pt x="9563" y="8584"/>
                      <a:pt x="9606" y="8584"/>
                      <a:pt x="9627" y="8605"/>
                    </a:cubicBezTo>
                    <a:cubicBezTo>
                      <a:pt x="12736" y="9563"/>
                      <a:pt x="14462" y="12865"/>
                      <a:pt x="13503" y="15953"/>
                    </a:cubicBezTo>
                    <a:cubicBezTo>
                      <a:pt x="12724" y="18481"/>
                      <a:pt x="10397" y="20093"/>
                      <a:pt x="7894" y="20093"/>
                    </a:cubicBezTo>
                    <a:cubicBezTo>
                      <a:pt x="7318" y="20093"/>
                      <a:pt x="6733" y="20008"/>
                      <a:pt x="6155" y="19829"/>
                    </a:cubicBezTo>
                    <a:cubicBezTo>
                      <a:pt x="6113" y="19829"/>
                      <a:pt x="6092" y="19808"/>
                      <a:pt x="6070" y="19808"/>
                    </a:cubicBezTo>
                    <a:lnTo>
                      <a:pt x="9542" y="8584"/>
                    </a:lnTo>
                    <a:close/>
                    <a:moveTo>
                      <a:pt x="8481" y="0"/>
                    </a:moveTo>
                    <a:cubicBezTo>
                      <a:pt x="8223" y="0"/>
                      <a:pt x="7990" y="159"/>
                      <a:pt x="7902" y="405"/>
                    </a:cubicBezTo>
                    <a:lnTo>
                      <a:pt x="107" y="25622"/>
                    </a:lnTo>
                    <a:cubicBezTo>
                      <a:pt x="0" y="25941"/>
                      <a:pt x="171" y="26261"/>
                      <a:pt x="490" y="26367"/>
                    </a:cubicBezTo>
                    <a:lnTo>
                      <a:pt x="3174" y="27198"/>
                    </a:lnTo>
                    <a:cubicBezTo>
                      <a:pt x="3229" y="27213"/>
                      <a:pt x="3285" y="27220"/>
                      <a:pt x="3340" y="27220"/>
                    </a:cubicBezTo>
                    <a:cubicBezTo>
                      <a:pt x="3598" y="27220"/>
                      <a:pt x="3831" y="27061"/>
                      <a:pt x="3919" y="26814"/>
                    </a:cubicBezTo>
                    <a:lnTo>
                      <a:pt x="3898" y="26793"/>
                    </a:lnTo>
                    <a:lnTo>
                      <a:pt x="4728" y="24174"/>
                    </a:lnTo>
                    <a:cubicBezTo>
                      <a:pt x="4750" y="24174"/>
                      <a:pt x="4771" y="24195"/>
                      <a:pt x="4792" y="24195"/>
                    </a:cubicBezTo>
                    <a:cubicBezTo>
                      <a:pt x="5824" y="24514"/>
                      <a:pt x="6868" y="24665"/>
                      <a:pt x="7895" y="24665"/>
                    </a:cubicBezTo>
                    <a:cubicBezTo>
                      <a:pt x="12355" y="24665"/>
                      <a:pt x="16484" y="21800"/>
                      <a:pt x="17869" y="17316"/>
                    </a:cubicBezTo>
                    <a:cubicBezTo>
                      <a:pt x="19573" y="11800"/>
                      <a:pt x="16485" y="5943"/>
                      <a:pt x="10990" y="4239"/>
                    </a:cubicBezTo>
                    <a:cubicBezTo>
                      <a:pt x="10947" y="4239"/>
                      <a:pt x="10926" y="4218"/>
                      <a:pt x="10905" y="4218"/>
                    </a:cubicBezTo>
                    <a:lnTo>
                      <a:pt x="11714" y="1598"/>
                    </a:lnTo>
                    <a:cubicBezTo>
                      <a:pt x="11821" y="1279"/>
                      <a:pt x="11650" y="959"/>
                      <a:pt x="11331" y="853"/>
                    </a:cubicBezTo>
                    <a:lnTo>
                      <a:pt x="8647" y="22"/>
                    </a:lnTo>
                    <a:cubicBezTo>
                      <a:pt x="8592" y="7"/>
                      <a:pt x="8536" y="0"/>
                      <a:pt x="8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282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10667988" y="-34475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10653613" y="-34011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10640288" y="-33580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10625913" y="-33117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10612613" y="-32686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10598238" y="-3222287"/>
                <a:ext cx="26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8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10584913" y="-31791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10570538" y="-313283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10557238" y="-30897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10542863" y="-3043387"/>
                <a:ext cx="266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76" extrusionOk="0">
                    <a:moveTo>
                      <a:pt x="85" y="1"/>
                    </a:moveTo>
                    <a:lnTo>
                      <a:pt x="0" y="277"/>
                    </a:lnTo>
                    <a:lnTo>
                      <a:pt x="959" y="576"/>
                    </a:lnTo>
                    <a:lnTo>
                      <a:pt x="1065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10529538" y="-3000262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10515163" y="-2953937"/>
                <a:ext cx="26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576" extrusionOk="0">
                    <a:moveTo>
                      <a:pt x="86" y="1"/>
                    </a:moveTo>
                    <a:lnTo>
                      <a:pt x="1" y="277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10501863" y="-2910812"/>
                <a:ext cx="26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76" extrusionOk="0">
                    <a:moveTo>
                      <a:pt x="85" y="1"/>
                    </a:moveTo>
                    <a:lnTo>
                      <a:pt x="0" y="278"/>
                    </a:lnTo>
                    <a:lnTo>
                      <a:pt x="959" y="576"/>
                    </a:lnTo>
                    <a:lnTo>
                      <a:pt x="1044" y="299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10487488" y="-2865012"/>
                <a:ext cx="261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597" extrusionOk="0">
                    <a:moveTo>
                      <a:pt x="85" y="0"/>
                    </a:moveTo>
                    <a:lnTo>
                      <a:pt x="0" y="298"/>
                    </a:lnTo>
                    <a:lnTo>
                      <a:pt x="959" y="597"/>
                    </a:lnTo>
                    <a:lnTo>
                      <a:pt x="1044" y="32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10626988" y="-3075337"/>
                <a:ext cx="201800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4566" extrusionOk="0">
                    <a:moveTo>
                      <a:pt x="8072" y="1"/>
                    </a:moveTo>
                    <a:cubicBezTo>
                      <a:pt x="8056" y="55"/>
                      <a:pt x="8039" y="108"/>
                      <a:pt x="8023" y="161"/>
                    </a:cubicBezTo>
                    <a:lnTo>
                      <a:pt x="8023" y="161"/>
                    </a:lnTo>
                    <a:cubicBezTo>
                      <a:pt x="8057" y="59"/>
                      <a:pt x="8072" y="1"/>
                      <a:pt x="8072" y="1"/>
                    </a:cubicBezTo>
                    <a:close/>
                    <a:moveTo>
                      <a:pt x="8023" y="161"/>
                    </a:moveTo>
                    <a:cubicBezTo>
                      <a:pt x="7758" y="951"/>
                      <a:pt x="6354" y="4402"/>
                      <a:pt x="2028" y="4402"/>
                    </a:cubicBezTo>
                    <a:cubicBezTo>
                      <a:pt x="1413" y="4402"/>
                      <a:pt x="739" y="4332"/>
                      <a:pt x="0" y="4175"/>
                    </a:cubicBezTo>
                    <a:lnTo>
                      <a:pt x="0" y="4175"/>
                    </a:lnTo>
                    <a:cubicBezTo>
                      <a:pt x="0" y="4175"/>
                      <a:pt x="1051" y="4566"/>
                      <a:pt x="2420" y="4566"/>
                    </a:cubicBezTo>
                    <a:cubicBezTo>
                      <a:pt x="4331" y="4566"/>
                      <a:pt x="6863" y="3805"/>
                      <a:pt x="8023" y="16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10727613" y="-3454437"/>
                <a:ext cx="32500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557" extrusionOk="0">
                    <a:moveTo>
                      <a:pt x="0" y="1"/>
                    </a:moveTo>
                    <a:lnTo>
                      <a:pt x="703" y="384"/>
                    </a:lnTo>
                    <a:cubicBezTo>
                      <a:pt x="895" y="469"/>
                      <a:pt x="1001" y="682"/>
                      <a:pt x="959" y="874"/>
                    </a:cubicBezTo>
                    <a:lnTo>
                      <a:pt x="661" y="2557"/>
                    </a:lnTo>
                    <a:lnTo>
                      <a:pt x="661" y="2557"/>
                    </a:lnTo>
                    <a:lnTo>
                      <a:pt x="1257" y="661"/>
                    </a:lnTo>
                    <a:cubicBezTo>
                      <a:pt x="1300" y="533"/>
                      <a:pt x="1214" y="384"/>
                      <a:pt x="1087" y="34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33"/>
            <p:cNvGrpSpPr/>
            <p:nvPr/>
          </p:nvGrpSpPr>
          <p:grpSpPr>
            <a:xfrm>
              <a:off x="8022859" y="4531299"/>
              <a:ext cx="658645" cy="133451"/>
              <a:chOff x="9930175" y="1022450"/>
              <a:chExt cx="120450" cy="24400"/>
            </a:xfrm>
          </p:grpSpPr>
          <p:sp>
            <p:nvSpPr>
              <p:cNvPr id="786" name="Google Shape;786;p33"/>
              <p:cNvSpPr/>
              <p:nvPr/>
            </p:nvSpPr>
            <p:spPr>
              <a:xfrm>
                <a:off x="9930175" y="1032275"/>
                <a:ext cx="137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03" extrusionOk="0">
                    <a:moveTo>
                      <a:pt x="308" y="84"/>
                    </a:moveTo>
                    <a:cubicBezTo>
                      <a:pt x="338" y="84"/>
                      <a:pt x="368" y="88"/>
                      <a:pt x="396" y="95"/>
                    </a:cubicBezTo>
                    <a:cubicBezTo>
                      <a:pt x="363" y="139"/>
                      <a:pt x="319" y="183"/>
                      <a:pt x="264" y="205"/>
                    </a:cubicBezTo>
                    <a:cubicBezTo>
                      <a:pt x="242" y="216"/>
                      <a:pt x="209" y="227"/>
                      <a:pt x="165" y="227"/>
                    </a:cubicBezTo>
                    <a:cubicBezTo>
                      <a:pt x="121" y="227"/>
                      <a:pt x="77" y="183"/>
                      <a:pt x="132" y="139"/>
                    </a:cubicBezTo>
                    <a:cubicBezTo>
                      <a:pt x="177" y="101"/>
                      <a:pt x="243" y="84"/>
                      <a:pt x="308" y="84"/>
                    </a:cubicBezTo>
                    <a:close/>
                    <a:moveTo>
                      <a:pt x="274" y="0"/>
                    </a:moveTo>
                    <a:cubicBezTo>
                      <a:pt x="252" y="0"/>
                      <a:pt x="231" y="2"/>
                      <a:pt x="209" y="7"/>
                    </a:cubicBezTo>
                    <a:cubicBezTo>
                      <a:pt x="121" y="29"/>
                      <a:pt x="0" y="95"/>
                      <a:pt x="11" y="194"/>
                    </a:cubicBezTo>
                    <a:cubicBezTo>
                      <a:pt x="11" y="281"/>
                      <a:pt x="105" y="317"/>
                      <a:pt x="180" y="317"/>
                    </a:cubicBezTo>
                    <a:cubicBezTo>
                      <a:pt x="190" y="317"/>
                      <a:pt x="200" y="316"/>
                      <a:pt x="209" y="315"/>
                    </a:cubicBezTo>
                    <a:cubicBezTo>
                      <a:pt x="286" y="304"/>
                      <a:pt x="363" y="271"/>
                      <a:pt x="418" y="227"/>
                    </a:cubicBezTo>
                    <a:cubicBezTo>
                      <a:pt x="418" y="293"/>
                      <a:pt x="418" y="359"/>
                      <a:pt x="418" y="436"/>
                    </a:cubicBezTo>
                    <a:cubicBezTo>
                      <a:pt x="418" y="471"/>
                      <a:pt x="459" y="502"/>
                      <a:pt x="491" y="502"/>
                    </a:cubicBezTo>
                    <a:cubicBezTo>
                      <a:pt x="509" y="502"/>
                      <a:pt x="524" y="493"/>
                      <a:pt x="528" y="469"/>
                    </a:cubicBezTo>
                    <a:cubicBezTo>
                      <a:pt x="550" y="351"/>
                      <a:pt x="529" y="233"/>
                      <a:pt x="498" y="125"/>
                    </a:cubicBezTo>
                    <a:lnTo>
                      <a:pt x="498" y="125"/>
                    </a:lnTo>
                    <a:cubicBezTo>
                      <a:pt x="508" y="112"/>
                      <a:pt x="516" y="83"/>
                      <a:pt x="495" y="73"/>
                    </a:cubicBezTo>
                    <a:cubicBezTo>
                      <a:pt x="435" y="30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9946125" y="1022950"/>
                <a:ext cx="162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60" extrusionOk="0">
                    <a:moveTo>
                      <a:pt x="72" y="1"/>
                    </a:moveTo>
                    <a:cubicBezTo>
                      <a:pt x="60" y="1"/>
                      <a:pt x="46" y="2"/>
                      <a:pt x="33" y="6"/>
                    </a:cubicBezTo>
                    <a:cubicBezTo>
                      <a:pt x="0" y="17"/>
                      <a:pt x="22" y="83"/>
                      <a:pt x="55" y="83"/>
                    </a:cubicBezTo>
                    <a:cubicBezTo>
                      <a:pt x="58" y="83"/>
                      <a:pt x="61" y="82"/>
                      <a:pt x="64" y="82"/>
                    </a:cubicBezTo>
                    <a:cubicBezTo>
                      <a:pt x="104" y="82"/>
                      <a:pt x="55" y="161"/>
                      <a:pt x="44" y="171"/>
                    </a:cubicBezTo>
                    <a:cubicBezTo>
                      <a:pt x="44" y="182"/>
                      <a:pt x="44" y="204"/>
                      <a:pt x="44" y="226"/>
                    </a:cubicBezTo>
                    <a:cubicBezTo>
                      <a:pt x="55" y="270"/>
                      <a:pt x="99" y="314"/>
                      <a:pt x="143" y="325"/>
                    </a:cubicBezTo>
                    <a:cubicBezTo>
                      <a:pt x="220" y="358"/>
                      <a:pt x="297" y="347"/>
                      <a:pt x="374" y="358"/>
                    </a:cubicBezTo>
                    <a:cubicBezTo>
                      <a:pt x="405" y="358"/>
                      <a:pt x="436" y="360"/>
                      <a:pt x="467" y="360"/>
                    </a:cubicBezTo>
                    <a:cubicBezTo>
                      <a:pt x="513" y="360"/>
                      <a:pt x="559" y="356"/>
                      <a:pt x="605" y="336"/>
                    </a:cubicBezTo>
                    <a:cubicBezTo>
                      <a:pt x="649" y="325"/>
                      <a:pt x="627" y="259"/>
                      <a:pt x="594" y="248"/>
                    </a:cubicBezTo>
                    <a:cubicBezTo>
                      <a:pt x="541" y="228"/>
                      <a:pt x="481" y="224"/>
                      <a:pt x="419" y="224"/>
                    </a:cubicBezTo>
                    <a:cubicBezTo>
                      <a:pt x="378" y="224"/>
                      <a:pt x="337" y="226"/>
                      <a:pt x="297" y="226"/>
                    </a:cubicBezTo>
                    <a:cubicBezTo>
                      <a:pt x="289" y="226"/>
                      <a:pt x="277" y="227"/>
                      <a:pt x="264" y="227"/>
                    </a:cubicBezTo>
                    <a:cubicBezTo>
                      <a:pt x="225" y="227"/>
                      <a:pt x="173" y="221"/>
                      <a:pt x="165" y="171"/>
                    </a:cubicBezTo>
                    <a:cubicBezTo>
                      <a:pt x="165" y="160"/>
                      <a:pt x="187" y="127"/>
                      <a:pt x="187" y="116"/>
                    </a:cubicBezTo>
                    <a:cubicBezTo>
                      <a:pt x="187" y="43"/>
                      <a:pt x="134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9956575" y="1035275"/>
                <a:ext cx="135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51" extrusionOk="0">
                    <a:moveTo>
                      <a:pt x="170" y="1"/>
                    </a:moveTo>
                    <a:cubicBezTo>
                      <a:pt x="148" y="1"/>
                      <a:pt x="124" y="26"/>
                      <a:pt x="132" y="52"/>
                    </a:cubicBezTo>
                    <a:cubicBezTo>
                      <a:pt x="143" y="74"/>
                      <a:pt x="154" y="85"/>
                      <a:pt x="165" y="107"/>
                    </a:cubicBezTo>
                    <a:cubicBezTo>
                      <a:pt x="132" y="118"/>
                      <a:pt x="99" y="118"/>
                      <a:pt x="66" y="129"/>
                    </a:cubicBezTo>
                    <a:cubicBezTo>
                      <a:pt x="0" y="129"/>
                      <a:pt x="22" y="228"/>
                      <a:pt x="88" y="228"/>
                    </a:cubicBezTo>
                    <a:cubicBezTo>
                      <a:pt x="121" y="228"/>
                      <a:pt x="154" y="217"/>
                      <a:pt x="187" y="217"/>
                    </a:cubicBezTo>
                    <a:cubicBezTo>
                      <a:pt x="187" y="250"/>
                      <a:pt x="198" y="272"/>
                      <a:pt x="198" y="305"/>
                    </a:cubicBezTo>
                    <a:cubicBezTo>
                      <a:pt x="204" y="334"/>
                      <a:pt x="231" y="350"/>
                      <a:pt x="256" y="350"/>
                    </a:cubicBezTo>
                    <a:cubicBezTo>
                      <a:pt x="280" y="350"/>
                      <a:pt x="303" y="336"/>
                      <a:pt x="308" y="305"/>
                    </a:cubicBezTo>
                    <a:cubicBezTo>
                      <a:pt x="308" y="272"/>
                      <a:pt x="308" y="239"/>
                      <a:pt x="297" y="206"/>
                    </a:cubicBezTo>
                    <a:lnTo>
                      <a:pt x="319" y="206"/>
                    </a:lnTo>
                    <a:cubicBezTo>
                      <a:pt x="385" y="195"/>
                      <a:pt x="451" y="206"/>
                      <a:pt x="506" y="162"/>
                    </a:cubicBezTo>
                    <a:cubicBezTo>
                      <a:pt x="539" y="140"/>
                      <a:pt x="506" y="96"/>
                      <a:pt x="484" y="96"/>
                    </a:cubicBezTo>
                    <a:cubicBezTo>
                      <a:pt x="456" y="87"/>
                      <a:pt x="430" y="83"/>
                      <a:pt x="405" y="83"/>
                    </a:cubicBezTo>
                    <a:cubicBezTo>
                      <a:pt x="370" y="83"/>
                      <a:pt x="335" y="90"/>
                      <a:pt x="297" y="96"/>
                    </a:cubicBezTo>
                    <a:lnTo>
                      <a:pt x="253" y="96"/>
                    </a:lnTo>
                    <a:cubicBezTo>
                      <a:pt x="231" y="74"/>
                      <a:pt x="209" y="41"/>
                      <a:pt x="187" y="8"/>
                    </a:cubicBezTo>
                    <a:cubicBezTo>
                      <a:pt x="182" y="3"/>
                      <a:pt x="176" y="1"/>
                      <a:pt x="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9972775" y="1026975"/>
                <a:ext cx="16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38" extrusionOk="0">
                    <a:moveTo>
                      <a:pt x="353" y="450"/>
                    </a:moveTo>
                    <a:cubicBezTo>
                      <a:pt x="463" y="494"/>
                      <a:pt x="474" y="527"/>
                      <a:pt x="397" y="549"/>
                    </a:cubicBezTo>
                    <a:cubicBezTo>
                      <a:pt x="353" y="582"/>
                      <a:pt x="287" y="593"/>
                      <a:pt x="221" y="604"/>
                    </a:cubicBezTo>
                    <a:cubicBezTo>
                      <a:pt x="243" y="560"/>
                      <a:pt x="265" y="516"/>
                      <a:pt x="298" y="483"/>
                    </a:cubicBezTo>
                    <a:cubicBezTo>
                      <a:pt x="320" y="472"/>
                      <a:pt x="342" y="461"/>
                      <a:pt x="353" y="450"/>
                    </a:cubicBezTo>
                    <a:close/>
                    <a:moveTo>
                      <a:pt x="59" y="0"/>
                    </a:moveTo>
                    <a:cubicBezTo>
                      <a:pt x="38" y="0"/>
                      <a:pt x="22" y="14"/>
                      <a:pt x="34" y="43"/>
                    </a:cubicBezTo>
                    <a:cubicBezTo>
                      <a:pt x="78" y="219"/>
                      <a:pt x="100" y="395"/>
                      <a:pt x="89" y="582"/>
                    </a:cubicBezTo>
                    <a:cubicBezTo>
                      <a:pt x="89" y="593"/>
                      <a:pt x="89" y="604"/>
                      <a:pt x="100" y="615"/>
                    </a:cubicBezTo>
                    <a:lnTo>
                      <a:pt x="78" y="615"/>
                    </a:lnTo>
                    <a:cubicBezTo>
                      <a:pt x="1" y="626"/>
                      <a:pt x="23" y="725"/>
                      <a:pt x="89" y="736"/>
                    </a:cubicBezTo>
                    <a:cubicBezTo>
                      <a:pt x="101" y="737"/>
                      <a:pt x="114" y="737"/>
                      <a:pt x="129" y="737"/>
                    </a:cubicBezTo>
                    <a:cubicBezTo>
                      <a:pt x="308" y="737"/>
                      <a:pt x="675" y="672"/>
                      <a:pt x="584" y="439"/>
                    </a:cubicBezTo>
                    <a:cubicBezTo>
                      <a:pt x="546" y="364"/>
                      <a:pt x="469" y="313"/>
                      <a:pt x="386" y="313"/>
                    </a:cubicBezTo>
                    <a:cubicBezTo>
                      <a:pt x="371" y="313"/>
                      <a:pt x="357" y="315"/>
                      <a:pt x="342" y="318"/>
                    </a:cubicBezTo>
                    <a:cubicBezTo>
                      <a:pt x="287" y="329"/>
                      <a:pt x="232" y="362"/>
                      <a:pt x="199" y="406"/>
                    </a:cubicBezTo>
                    <a:cubicBezTo>
                      <a:pt x="177" y="285"/>
                      <a:pt x="155" y="153"/>
                      <a:pt x="111" y="32"/>
                    </a:cubicBezTo>
                    <a:cubicBezTo>
                      <a:pt x="101" y="11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9984050" y="1022450"/>
                <a:ext cx="91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70" extrusionOk="0">
                    <a:moveTo>
                      <a:pt x="158" y="0"/>
                    </a:moveTo>
                    <a:cubicBezTo>
                      <a:pt x="114" y="0"/>
                      <a:pt x="65" y="28"/>
                      <a:pt x="34" y="59"/>
                    </a:cubicBezTo>
                    <a:cubicBezTo>
                      <a:pt x="8" y="85"/>
                      <a:pt x="29" y="124"/>
                      <a:pt x="56" y="124"/>
                    </a:cubicBezTo>
                    <a:cubicBezTo>
                      <a:pt x="63" y="124"/>
                      <a:pt x="71" y="121"/>
                      <a:pt x="78" y="114"/>
                    </a:cubicBezTo>
                    <a:cubicBezTo>
                      <a:pt x="87" y="114"/>
                      <a:pt x="129" y="90"/>
                      <a:pt x="148" y="90"/>
                    </a:cubicBezTo>
                    <a:cubicBezTo>
                      <a:pt x="151" y="90"/>
                      <a:pt x="153" y="91"/>
                      <a:pt x="155" y="92"/>
                    </a:cubicBezTo>
                    <a:cubicBezTo>
                      <a:pt x="155" y="103"/>
                      <a:pt x="111" y="147"/>
                      <a:pt x="111" y="147"/>
                    </a:cubicBezTo>
                    <a:cubicBezTo>
                      <a:pt x="78" y="191"/>
                      <a:pt x="56" y="235"/>
                      <a:pt x="23" y="268"/>
                    </a:cubicBezTo>
                    <a:cubicBezTo>
                      <a:pt x="1" y="301"/>
                      <a:pt x="34" y="356"/>
                      <a:pt x="67" y="356"/>
                    </a:cubicBezTo>
                    <a:cubicBezTo>
                      <a:pt x="111" y="362"/>
                      <a:pt x="160" y="370"/>
                      <a:pt x="208" y="370"/>
                    </a:cubicBezTo>
                    <a:cubicBezTo>
                      <a:pt x="257" y="370"/>
                      <a:pt x="303" y="362"/>
                      <a:pt x="342" y="334"/>
                    </a:cubicBezTo>
                    <a:cubicBezTo>
                      <a:pt x="364" y="312"/>
                      <a:pt x="353" y="268"/>
                      <a:pt x="320" y="268"/>
                    </a:cubicBezTo>
                    <a:cubicBezTo>
                      <a:pt x="276" y="257"/>
                      <a:pt x="221" y="257"/>
                      <a:pt x="177" y="257"/>
                    </a:cubicBezTo>
                    <a:cubicBezTo>
                      <a:pt x="188" y="224"/>
                      <a:pt x="210" y="202"/>
                      <a:pt x="221" y="180"/>
                    </a:cubicBezTo>
                    <a:cubicBezTo>
                      <a:pt x="243" y="147"/>
                      <a:pt x="265" y="103"/>
                      <a:pt x="243" y="59"/>
                    </a:cubicBezTo>
                    <a:cubicBezTo>
                      <a:pt x="224" y="16"/>
                      <a:pt x="192" y="0"/>
                      <a:pt x="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9998625" y="1035475"/>
                <a:ext cx="157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4" extrusionOk="0">
                    <a:moveTo>
                      <a:pt x="468" y="0"/>
                    </a:moveTo>
                    <a:cubicBezTo>
                      <a:pt x="430" y="0"/>
                      <a:pt x="391" y="6"/>
                      <a:pt x="353" y="11"/>
                    </a:cubicBezTo>
                    <a:cubicBezTo>
                      <a:pt x="254" y="22"/>
                      <a:pt x="166" y="33"/>
                      <a:pt x="67" y="44"/>
                    </a:cubicBezTo>
                    <a:cubicBezTo>
                      <a:pt x="1" y="44"/>
                      <a:pt x="34" y="143"/>
                      <a:pt x="89" y="143"/>
                    </a:cubicBezTo>
                    <a:lnTo>
                      <a:pt x="353" y="132"/>
                    </a:lnTo>
                    <a:cubicBezTo>
                      <a:pt x="382" y="132"/>
                      <a:pt x="411" y="133"/>
                      <a:pt x="440" y="133"/>
                    </a:cubicBezTo>
                    <a:cubicBezTo>
                      <a:pt x="497" y="133"/>
                      <a:pt x="551" y="128"/>
                      <a:pt x="595" y="99"/>
                    </a:cubicBezTo>
                    <a:cubicBezTo>
                      <a:pt x="628" y="77"/>
                      <a:pt x="606" y="33"/>
                      <a:pt x="584" y="22"/>
                    </a:cubicBezTo>
                    <a:cubicBezTo>
                      <a:pt x="545" y="6"/>
                      <a:pt x="507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10000550" y="1039425"/>
                <a:ext cx="1625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30" extrusionOk="0">
                    <a:moveTo>
                      <a:pt x="511" y="1"/>
                    </a:moveTo>
                    <a:cubicBezTo>
                      <a:pt x="461" y="1"/>
                      <a:pt x="410" y="11"/>
                      <a:pt x="364" y="18"/>
                    </a:cubicBezTo>
                    <a:lnTo>
                      <a:pt x="56" y="18"/>
                    </a:lnTo>
                    <a:cubicBezTo>
                      <a:pt x="1" y="18"/>
                      <a:pt x="12" y="117"/>
                      <a:pt x="67" y="117"/>
                    </a:cubicBezTo>
                    <a:cubicBezTo>
                      <a:pt x="166" y="128"/>
                      <a:pt x="265" y="128"/>
                      <a:pt x="364" y="128"/>
                    </a:cubicBezTo>
                    <a:cubicBezTo>
                      <a:pt x="393" y="128"/>
                      <a:pt x="423" y="129"/>
                      <a:pt x="454" y="129"/>
                    </a:cubicBezTo>
                    <a:cubicBezTo>
                      <a:pt x="515" y="129"/>
                      <a:pt x="576" y="124"/>
                      <a:pt x="628" y="95"/>
                    </a:cubicBezTo>
                    <a:cubicBezTo>
                      <a:pt x="650" y="73"/>
                      <a:pt x="639" y="29"/>
                      <a:pt x="606" y="18"/>
                    </a:cubicBezTo>
                    <a:cubicBezTo>
                      <a:pt x="575" y="5"/>
                      <a:pt x="543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10021075" y="1034600"/>
                <a:ext cx="13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90" extrusionOk="0">
                    <a:moveTo>
                      <a:pt x="337" y="1"/>
                    </a:moveTo>
                    <a:cubicBezTo>
                      <a:pt x="176" y="1"/>
                      <a:pt x="0" y="124"/>
                      <a:pt x="37" y="310"/>
                    </a:cubicBezTo>
                    <a:cubicBezTo>
                      <a:pt x="59" y="398"/>
                      <a:pt x="147" y="464"/>
                      <a:pt x="235" y="486"/>
                    </a:cubicBezTo>
                    <a:cubicBezTo>
                      <a:pt x="254" y="488"/>
                      <a:pt x="275" y="490"/>
                      <a:pt x="297" y="490"/>
                    </a:cubicBezTo>
                    <a:cubicBezTo>
                      <a:pt x="383" y="490"/>
                      <a:pt x="489" y="470"/>
                      <a:pt x="532" y="409"/>
                    </a:cubicBezTo>
                    <a:cubicBezTo>
                      <a:pt x="543" y="387"/>
                      <a:pt x="543" y="365"/>
                      <a:pt x="532" y="343"/>
                    </a:cubicBezTo>
                    <a:cubicBezTo>
                      <a:pt x="516" y="321"/>
                      <a:pt x="499" y="313"/>
                      <a:pt x="480" y="313"/>
                    </a:cubicBezTo>
                    <a:cubicBezTo>
                      <a:pt x="461" y="313"/>
                      <a:pt x="439" y="321"/>
                      <a:pt x="411" y="332"/>
                    </a:cubicBezTo>
                    <a:cubicBezTo>
                      <a:pt x="373" y="340"/>
                      <a:pt x="325" y="352"/>
                      <a:pt x="277" y="352"/>
                    </a:cubicBezTo>
                    <a:cubicBezTo>
                      <a:pt x="255" y="352"/>
                      <a:pt x="234" y="350"/>
                      <a:pt x="213" y="343"/>
                    </a:cubicBezTo>
                    <a:cubicBezTo>
                      <a:pt x="114" y="310"/>
                      <a:pt x="169" y="200"/>
                      <a:pt x="224" y="156"/>
                    </a:cubicBezTo>
                    <a:cubicBezTo>
                      <a:pt x="270" y="110"/>
                      <a:pt x="324" y="87"/>
                      <a:pt x="385" y="87"/>
                    </a:cubicBezTo>
                    <a:cubicBezTo>
                      <a:pt x="397" y="87"/>
                      <a:pt x="410" y="88"/>
                      <a:pt x="422" y="90"/>
                    </a:cubicBezTo>
                    <a:cubicBezTo>
                      <a:pt x="426" y="91"/>
                      <a:pt x="429" y="91"/>
                      <a:pt x="432" y="91"/>
                    </a:cubicBezTo>
                    <a:cubicBezTo>
                      <a:pt x="476" y="91"/>
                      <a:pt x="463" y="23"/>
                      <a:pt x="422" y="13"/>
                    </a:cubicBezTo>
                    <a:cubicBezTo>
                      <a:pt x="395" y="5"/>
                      <a:pt x="367" y="1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10034925" y="1023800"/>
                <a:ext cx="157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441" extrusionOk="0">
                    <a:moveTo>
                      <a:pt x="103" y="0"/>
                    </a:moveTo>
                    <a:cubicBezTo>
                      <a:pt x="87" y="0"/>
                      <a:pt x="71" y="2"/>
                      <a:pt x="55" y="5"/>
                    </a:cubicBezTo>
                    <a:cubicBezTo>
                      <a:pt x="0" y="16"/>
                      <a:pt x="33" y="93"/>
                      <a:pt x="77" y="93"/>
                    </a:cubicBezTo>
                    <a:cubicBezTo>
                      <a:pt x="84" y="92"/>
                      <a:pt x="92" y="91"/>
                      <a:pt x="101" y="91"/>
                    </a:cubicBezTo>
                    <a:cubicBezTo>
                      <a:pt x="159" y="91"/>
                      <a:pt x="244" y="125"/>
                      <a:pt x="176" y="192"/>
                    </a:cubicBezTo>
                    <a:cubicBezTo>
                      <a:pt x="165" y="214"/>
                      <a:pt x="132" y="225"/>
                      <a:pt x="121" y="247"/>
                    </a:cubicBezTo>
                    <a:cubicBezTo>
                      <a:pt x="88" y="291"/>
                      <a:pt x="99" y="346"/>
                      <a:pt x="143" y="379"/>
                    </a:cubicBezTo>
                    <a:cubicBezTo>
                      <a:pt x="186" y="422"/>
                      <a:pt x="267" y="441"/>
                      <a:pt x="349" y="441"/>
                    </a:cubicBezTo>
                    <a:cubicBezTo>
                      <a:pt x="437" y="441"/>
                      <a:pt x="527" y="419"/>
                      <a:pt x="572" y="379"/>
                    </a:cubicBezTo>
                    <a:cubicBezTo>
                      <a:pt x="627" y="335"/>
                      <a:pt x="572" y="269"/>
                      <a:pt x="517" y="269"/>
                    </a:cubicBezTo>
                    <a:cubicBezTo>
                      <a:pt x="484" y="269"/>
                      <a:pt x="440" y="280"/>
                      <a:pt x="407" y="291"/>
                    </a:cubicBezTo>
                    <a:lnTo>
                      <a:pt x="242" y="291"/>
                    </a:lnTo>
                    <a:cubicBezTo>
                      <a:pt x="253" y="280"/>
                      <a:pt x="275" y="258"/>
                      <a:pt x="275" y="258"/>
                    </a:cubicBezTo>
                    <a:cubicBezTo>
                      <a:pt x="297" y="236"/>
                      <a:pt x="308" y="203"/>
                      <a:pt x="308" y="181"/>
                    </a:cubicBezTo>
                    <a:cubicBezTo>
                      <a:pt x="308" y="58"/>
                      <a:pt x="203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8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26450" y="1069550"/>
            <a:ext cx="154350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DM Sans SemiBold"/>
              <a:buNone/>
              <a:defRPr sz="31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594800"/>
            <a:ext cx="15435000" cy="6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501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5.png"/><Relationship Id="rId7" Type="http://schemas.openxmlformats.org/officeDocument/2006/relationships/image" Target="../media/image5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11" Type="http://schemas.openxmlformats.org/officeDocument/2006/relationships/image" Target="../media/image58.png"/><Relationship Id="rId5" Type="http://schemas.openxmlformats.org/officeDocument/2006/relationships/image" Target="../media/image41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953315" y="829089"/>
            <a:ext cx="14381370" cy="8628822"/>
          </a:xfrm>
          <a:custGeom>
            <a:avLst/>
            <a:gdLst/>
            <a:ahLst/>
            <a:cxnLst/>
            <a:rect l="l" t="t" r="r" b="b"/>
            <a:pathLst>
              <a:path w="14381370" h="8628822">
                <a:moveTo>
                  <a:pt x="0" y="0"/>
                </a:moveTo>
                <a:lnTo>
                  <a:pt x="14381370" y="0"/>
                </a:lnTo>
                <a:lnTo>
                  <a:pt x="14381370" y="8628822"/>
                </a:lnTo>
                <a:lnTo>
                  <a:pt x="0" y="862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16974" y="2305273"/>
            <a:ext cx="12654052" cy="551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300" b="1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300" b="1" smtClean="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8300" b="1">
                <a:latin typeface="Arial" panose="020B0604020202020204" pitchFamily="34" charset="0"/>
                <a:cs typeface="Arial" panose="020B0604020202020204" pitchFamily="34" charset="0"/>
              </a:rPr>
              <a:t>VỚI BUỔI </a:t>
            </a:r>
            <a:r>
              <a:rPr lang="en-US" sz="8300" b="1" smtClean="0">
                <a:latin typeface="Arial" panose="020B0604020202020204" pitchFamily="34" charset="0"/>
                <a:cs typeface="Arial" panose="020B0604020202020204" pitchFamily="34" charset="0"/>
              </a:rPr>
              <a:t>HỌC MÔN TOÁN!</a:t>
            </a:r>
            <a:endParaRPr lang="en-US" sz="8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-2291217"/>
            <a:ext cx="19825910" cy="14869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842" y="270776"/>
            <a:ext cx="17679020" cy="9733482"/>
          </a:xfrm>
          <a:prstGeom prst="rect">
            <a:avLst/>
          </a:prstGeom>
          <a:solidFill>
            <a:srgbClr val="FFFFFF"/>
          </a:solidFill>
          <a:ln w="57150">
            <a:solidFill>
              <a:srgbClr val="8F5B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4169" y="318201"/>
                <a:ext cx="16399662" cy="26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37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6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Ví dụ 1:</a:t>
                </a:r>
                <a:r>
                  <a:rPr kumimoji="0" lang="en-US" sz="3700" b="0" i="0" u="none" strike="noStrike" kern="1200" cap="none" spc="0" normalizeH="0" baseline="0" noProof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370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𝐶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lang="vi-VN" sz="37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𝐷</m:t>
                    </m:r>
                    <m:r>
                      <a:rPr lang="en-US" sz="37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′</m:t>
                    </m:r>
                  </m:oMath>
                </a14:m>
                <a:r>
                  <a:rPr lang="vi-VN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Hãy chỉ ra ba vectơ có điểm đầu và điểm cuối là các đỉnh của hình hộp sao cho ba vectơ đó:</a:t>
                </a:r>
              </a:p>
              <a:p>
                <a:pPr lvl="0" algn="ctr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vi-VN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a) Bằng </a:t>
                </a:r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;</a:t>
                </a: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		</a:t>
                </a:r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</a:t>
                </a:r>
                <a:r>
                  <a:rPr lang="vi-VN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) Là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9" y="318201"/>
                <a:ext cx="16399662" cy="2630528"/>
              </a:xfrm>
              <a:prstGeom prst="rect">
                <a:avLst/>
              </a:prstGeom>
              <a:blipFill>
                <a:blip r:embed="rId4"/>
                <a:stretch>
                  <a:fillRect l="-1190" r="-1152" b="-7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619979" y="3510416"/>
            <a:ext cx="10807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56492" y="4528618"/>
                <a:ext cx="11887200" cy="5119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Do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vi-VN" sz="3600">
                        <a:solidFill>
                          <a:srgbClr val="000000"/>
                        </a:solidFill>
                        <a:cs typeface="Arial" panose="020B0604020202020204" pitchFamily="34" charset="0"/>
                        <a:sym typeface="Arial"/>
                      </a:rPr>
                      <m:t>;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cùng </a:t>
                </a:r>
                <a:r>
                  <a:rPr lang="vi-VN" sz="36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3600" smtClean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6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60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(tính chất hình hộp) nên</a:t>
                </a: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3600" i="1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vi-VN" sz="3600">
                        <a:solidFill>
                          <a:srgbClr val="000000"/>
                        </a:solidFill>
                        <a:cs typeface="Arial" panose="020B0604020202020204" pitchFamily="34" charset="0"/>
                        <a:sym typeface="Arial"/>
                      </a:rPr>
                      <m:t>;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điểm đầu và </a:t>
                </a: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cuối </a:t>
                </a:r>
                <a:r>
                  <a:rPr lang="vi-VN" sz="36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các đỉnh của hình </a:t>
                </a: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6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492" y="4528618"/>
                <a:ext cx="11887200" cy="5119158"/>
              </a:xfrm>
              <a:prstGeom prst="rect">
                <a:avLst/>
              </a:prstGeom>
              <a:blipFill>
                <a:blip r:embed="rId5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0" y="4610100"/>
            <a:ext cx="46251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-2291217"/>
            <a:ext cx="19825910" cy="14869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842" y="270776"/>
            <a:ext cx="17679020" cy="9733482"/>
          </a:xfrm>
          <a:prstGeom prst="rect">
            <a:avLst/>
          </a:prstGeom>
          <a:solidFill>
            <a:srgbClr val="FFFFFF"/>
          </a:solidFill>
          <a:ln w="57150">
            <a:solidFill>
              <a:srgbClr val="8F5B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4169" y="318201"/>
                <a:ext cx="16399662" cy="26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37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Ví dụ 1:</a:t>
                </a:r>
                <a:r>
                  <a:rPr kumimoji="0" lang="en-US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Cho hình hộp </a:t>
                </a:r>
                <a14:m>
                  <m:oMath xmlns:m="http://schemas.openxmlformats.org/officeDocument/2006/math"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.</m:t>
                    </m:r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</m:t>
                    </m:r>
                    <m:r>
                      <a:rPr kumimoji="0" lang="en-US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𝐵</m:t>
                    </m:r>
                    <m:r>
                      <a:rPr kumimoji="0" lang="en-US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𝐶</m:t>
                    </m:r>
                    <m:r>
                      <a:rPr kumimoji="0" lang="en-US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′</m:t>
                    </m:r>
                    <m:r>
                      <a:rPr kumimoji="0" lang="vi-VN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𝐷</m:t>
                    </m:r>
                    <m:r>
                      <a:rPr kumimoji="0" lang="en-US" sz="3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′</m:t>
                    </m:r>
                  </m:oMath>
                </a14:m>
                <a:r>
                  <a: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 Hãy chỉ ra ba vectơ có điểm đầu và điểm cuối là các đỉnh của hình hộp sao cho ba vectơ đó:</a:t>
                </a: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a) Bằng </a:t>
                </a:r>
                <a:r>
                  <a:rPr kumimoji="0" lang="vi-VN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kumimoji="0" lang="en-US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vi-VN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kumimoji="0" lang="vi-VN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;</a:t>
                </a:r>
                <a:r>
                  <a:rPr kumimoji="0" lang="en-US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		</a:t>
                </a:r>
                <a:r>
                  <a:rPr kumimoji="0" lang="vi-VN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b</a:t>
                </a:r>
                <a:r>
                  <a:rPr kumimoji="0" lang="vi-VN" sz="37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) Là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vi-VN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kumimoji="0" lang="en-US" sz="37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kumimoji="0" lang="vi-VN" sz="37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vi-VN" sz="3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9" y="318201"/>
                <a:ext cx="16399662" cy="2630528"/>
              </a:xfrm>
              <a:prstGeom prst="rect">
                <a:avLst/>
              </a:prstGeom>
              <a:blipFill>
                <a:blip r:embed="rId4"/>
                <a:stretch>
                  <a:fillRect l="-1190" r="-1152" b="-7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619979" y="3510416"/>
            <a:ext cx="10807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56492" y="4712368"/>
                <a:ext cx="11587339" cy="3515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0000"/>
                  </a:lnSpc>
                  <a:spcAft>
                    <a:spcPts val="500"/>
                  </a:spcAft>
                </a:pPr>
                <a:r>
                  <a:rPr lang="vi-VN" sz="37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Do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vi-VN" sz="3700">
                        <a:solidFill>
                          <a:srgbClr val="000000"/>
                        </a:solidFill>
                        <a:cs typeface="Arial" panose="020B0604020202020204" pitchFamily="34" charset="0"/>
                        <a:sym typeface="Arial"/>
                      </a:rPr>
                      <m:t>;</m:t>
                    </m:r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7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7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7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7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7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7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7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3700" b="0" i="1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vi-VN" sz="3700" i="1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7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(tính chất hình hộp) nên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lang="vi-VN" sz="3700">
                        <a:solidFill>
                          <a:srgbClr val="000000"/>
                        </a:solidFill>
                        <a:cs typeface="Arial" panose="020B0604020202020204" pitchFamily="34" charset="0"/>
                        <a:sym typeface="Arial"/>
                      </a:rPr>
                      <m:t>;</m:t>
                    </m:r>
                    <m:r>
                      <a:rPr lang="en-US" sz="3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7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7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ba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7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70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492" y="4712368"/>
                <a:ext cx="11587339" cy="3515001"/>
              </a:xfrm>
              <a:prstGeom prst="rect">
                <a:avLst/>
              </a:prstGeom>
              <a:blipFill>
                <a:blip r:embed="rId5"/>
                <a:stretch>
                  <a:fillRect l="-1631" r="-1683" b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0" y="4610100"/>
            <a:ext cx="46251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528418" y="478395"/>
            <a:ext cx="17194097" cy="9325456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rgbClr val="A67E5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800600" y="2324100"/>
                <a:ext cx="12378696" cy="1185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defTabSz="18288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</a:t>
                </a:r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Bằng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;</a:t>
                </a:r>
                <a:r>
                  <a:rPr lang="en-US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	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</a:t>
                </a:r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Là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324100"/>
                <a:ext cx="12378696" cy="1185324"/>
              </a:xfrm>
              <a:prstGeom prst="rect">
                <a:avLst/>
              </a:prstGeom>
              <a:blipFill>
                <a:blip r:embed="rId4"/>
                <a:stretch>
                  <a:fillRect l="-788"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050427" y="3695700"/>
            <a:ext cx="10807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657766"/>
            <a:ext cx="16459200" cy="1754326"/>
            <a:chOff x="1066800" y="657766"/>
            <a:chExt cx="16459200" cy="1754326"/>
          </a:xfrm>
        </p:grpSpPr>
        <p:sp>
          <p:nvSpPr>
            <p:cNvPr id="13" name="TextBox 12"/>
            <p:cNvSpPr txBox="1"/>
            <p:nvPr/>
          </p:nvSpPr>
          <p:spPr>
            <a:xfrm>
              <a:off x="1066800" y="1015556"/>
              <a:ext cx="3352800" cy="1061829"/>
            </a:xfrm>
            <a:prstGeom prst="rect">
              <a:avLst/>
            </a:prstGeom>
            <a:solidFill>
              <a:srgbClr val="F4FF5C"/>
            </a:solidFill>
            <a:ln w="25400" cap="flat" cmpd="sng" algn="ctr">
              <a:solidFill>
                <a:srgbClr val="F4FF5C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70185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Luyện</a:t>
              </a:r>
              <a:r>
                <a:rPr kumimoji="0" lang="en-US" sz="4200" b="1" i="0" u="none" strike="noStrike" kern="1200" cap="none" spc="0" normalizeH="0" noProof="0" smtClean="0">
                  <a:ln>
                    <a:noFill/>
                  </a:ln>
                  <a:solidFill>
                    <a:srgbClr val="070185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tập 1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562181" y="657766"/>
                  <a:ext cx="12963819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 defTabSz="1828800">
                    <a:lnSpc>
                      <a:spcPct val="150000"/>
                    </a:lnSpc>
                    <a:defRPr/>
                  </a:pPr>
                  <a:r>
                    <a:rPr lang="vi-VN" sz="36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𝐴𝐵𝐶𝐷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.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𝐴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′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𝐵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′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𝐶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′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𝐷</m:t>
                      </m:r>
                      <m:r>
                        <a:rPr lang="vi-VN" sz="36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′. </m:t>
                      </m:r>
                    </m:oMath>
                  </a14:m>
                  <a:r>
                    <a:rPr lang="vi-VN" sz="36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Hãy chỉ ra ba vectơ có điểm đầu và điểm cuối là các đỉnh của hình hộp sao cho ba vectơ đó: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181" y="657766"/>
                  <a:ext cx="12963819" cy="1754326"/>
                </a:xfrm>
                <a:prstGeom prst="rect">
                  <a:avLst/>
                </a:prstGeom>
                <a:blipFill>
                  <a:blip r:embed="rId5"/>
                  <a:stretch>
                    <a:fillRect l="-1410" r="-1410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5259569"/>
            <a:ext cx="5132900" cy="3745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8200" y="4854068"/>
                <a:ext cx="8373980" cy="455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 vectơ</a:t>
                </a:r>
                <a:r>
                  <a:rPr lang="en-US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ằng </a:t>
                </a:r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6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</a:t>
                </a:r>
                <a:r>
                  <a:rPr lang="en-US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</a:t>
                </a:r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 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vectơ</a:t>
                </a:r>
                <a:r>
                  <a:rPr lang="en-US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</a:t>
                </a:r>
                <a:r>
                  <a:rPr lang="vi-VN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à </a:t>
                </a:r>
                <a:r>
                  <a:rPr lang="vi-VN" sz="3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6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vi-VN" sz="36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854068"/>
                <a:ext cx="8373980" cy="4556632"/>
              </a:xfrm>
              <a:prstGeom prst="rect">
                <a:avLst/>
              </a:prstGeom>
              <a:blipFill>
                <a:blip r:embed="rId8"/>
                <a:stretch>
                  <a:fillRect l="-2258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17680" y="4078426"/>
            <a:ext cx="1111840" cy="22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/>
        </p:nvGrpSpPr>
        <p:grpSpPr>
          <a:xfrm>
            <a:off x="713479" y="571500"/>
            <a:ext cx="16888721" cy="9067800"/>
            <a:chOff x="0" y="0"/>
            <a:chExt cx="2635672" cy="2118611"/>
          </a:xfrm>
        </p:grpSpPr>
        <p:sp>
          <p:nvSpPr>
            <p:cNvPr id="10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/>
          <p:cNvGrpSpPr/>
          <p:nvPr/>
        </p:nvGrpSpPr>
        <p:grpSpPr>
          <a:xfrm>
            <a:off x="786252" y="633386"/>
            <a:ext cx="2718948" cy="1157314"/>
            <a:chOff x="304800" y="266689"/>
            <a:chExt cx="5128211" cy="1196338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66689"/>
              <a:ext cx="5128211" cy="1196338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7663" y="405598"/>
              <a:ext cx="3704301" cy="89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50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</a:t>
              </a:r>
              <a:r>
                <a:rPr lang="en-US" sz="5000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ý</a:t>
              </a:r>
              <a:endParaRPr kumimoji="0" lang="en-US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71732" y="1866900"/>
                <a:ext cx="15797067" cy="2917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Cho</a:t>
                </a:r>
                <a:r>
                  <a:rPr lang="vi-VN" sz="37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Khi đó, tồn tại duy nhất điểm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trong không gian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Để xác định điểm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ta làm như sau (</a:t>
                </a:r>
                <a:r>
                  <a:rPr lang="vi-VN" sz="3700" i="1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Hình 3</a:t>
                </a:r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</a:t>
                </a:r>
                <a:endParaRPr lang="en-US" sz="37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32" y="1866900"/>
                <a:ext cx="15797067" cy="2917722"/>
              </a:xfrm>
              <a:prstGeom prst="rect">
                <a:avLst/>
              </a:prstGeom>
              <a:blipFill>
                <a:blip r:embed="rId4"/>
                <a:stretch>
                  <a:fillRect l="-1235" r="-1196" b="-3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8600" y="3211557"/>
            <a:ext cx="1276000" cy="1111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71732" y="4784622"/>
                <a:ext cx="9472468" cy="4644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60000"/>
                  </a:lnSpc>
                  <a:buFontTx/>
                  <a:buChar char="-"/>
                </a:pPr>
                <a:r>
                  <a:rPr lang="vi-VN" sz="37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vi-VN" sz="37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7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song song hoặc trùng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7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60000"/>
                  </a:lnSpc>
                  <a:buFontTx/>
                  <a:buChar char="-"/>
                </a:pPr>
                <a:r>
                  <a:rPr lang="vi-VN" sz="3700" kern="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Lấy </a:t>
                </a:r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37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37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sao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3700" b="0" i="0" kern="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cùng hướng và độ dài đoạn thẳng </a:t>
                </a:r>
                <a14:m>
                  <m:oMath xmlns:m="http://schemas.openxmlformats.org/officeDocument/2006/math">
                    <m:r>
                      <a:rPr lang="vi-VN" sz="3700" i="1" ker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bằng độ dài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7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700" i="1" ker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700" ker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32" y="4784622"/>
                <a:ext cx="9472468" cy="4644220"/>
              </a:xfrm>
              <a:prstGeom prst="rect">
                <a:avLst/>
              </a:prstGeom>
              <a:blipFill>
                <a:blip r:embed="rId6"/>
                <a:stretch>
                  <a:fillRect l="-1866" r="-1995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226" y="4387820"/>
            <a:ext cx="4964675" cy="44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400" y="1028700"/>
            <a:ext cx="15678150" cy="8077200"/>
          </a:xfrm>
          <a:custGeom>
            <a:avLst/>
            <a:gdLst/>
            <a:ahLst/>
            <a:cxnLst/>
            <a:rect l="l" t="t" r="r" b="b"/>
            <a:pathLst>
              <a:path w="14381370" h="8628822">
                <a:moveTo>
                  <a:pt x="0" y="0"/>
                </a:moveTo>
                <a:lnTo>
                  <a:pt x="14381370" y="0"/>
                </a:lnTo>
                <a:lnTo>
                  <a:pt x="14381370" y="8628822"/>
                </a:lnTo>
                <a:lnTo>
                  <a:pt x="0" y="862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1307432" y="2400300"/>
            <a:ext cx="15706725" cy="397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8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CÁC</a:t>
            </a:r>
            <a:r>
              <a:rPr kumimoji="0" lang="en-US" sz="82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PHÉP TOÁN </a:t>
            </a:r>
            <a:r>
              <a:rPr kumimoji="0" lang="en-US" sz="8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VECTƠ TRONG KHÔNG GIAN</a:t>
            </a:r>
            <a:endParaRPr kumimoji="0" lang="en-US" sz="8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7102948"/>
            <a:ext cx="37198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05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-2291217"/>
            <a:ext cx="19825910" cy="14869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0684" y="478395"/>
            <a:ext cx="17754600" cy="9325456"/>
          </a:xfrm>
          <a:prstGeom prst="rect">
            <a:avLst/>
          </a:prstGeom>
          <a:solidFill>
            <a:schemeClr val="accent5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511342"/>
            <a:ext cx="12087404" cy="1219201"/>
            <a:chOff x="304800" y="266687"/>
            <a:chExt cx="22798069" cy="1260311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66687"/>
              <a:ext cx="22798069" cy="1260311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449" y="497641"/>
              <a:ext cx="22041380" cy="731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1. Tổng và hiệu của hai vectơ trong không gian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33383" y="1827892"/>
                <a:ext cx="15254417" cy="3112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 defTabSz="18288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US" sz="3800" b="1" kern="0" smtClean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HĐ2</a:t>
                </a:r>
                <a:r>
                  <a:rPr lang="en-US" sz="3800" kern="0" smtClean="0">
                    <a:solidFill>
                      <a:srgbClr val="C00000"/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lang="en-US" sz="3800" kern="0" smtClean="0">
                    <a:solidFill>
                      <a:srgbClr val="F7F7F7">
                        <a:lumMod val="10000"/>
                      </a:srgbClr>
                    </a:solidFill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Trong không gian,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ac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Lấy một điểm </a:t>
                </a:r>
                <a14:m>
                  <m:oMath xmlns:m="http://schemas.openxmlformats.org/officeDocument/2006/math">
                    <m:r>
                      <a:rPr lang="en-US" sz="3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tuỳ ý.</a:t>
                </a:r>
              </a:p>
              <a:p>
                <a:pPr algn="just" defTabSz="1828800">
                  <a:lnSpc>
                    <a:spcPct val="150000"/>
                  </a:lnSpc>
                  <a:buClr>
                    <a:srgbClr val="C00000"/>
                  </a:buClr>
                  <a:defRPr/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ac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𝐵𝐶</m:t>
                        </m:r>
                      </m:e>
                    </m:acc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acc>
                  </m:oMath>
                </a14:m>
                <a:endParaRPr lang="en-US" sz="3800" kern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828800">
                  <a:lnSpc>
                    <a:spcPct val="150000"/>
                  </a:lnSpc>
                  <a:buClr>
                    <a:srgbClr val="C00000"/>
                  </a:buClr>
                  <a:defRPr/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acc>
                    <m:r>
                      <a:rPr lang="en-US" sz="3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3800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3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bằng vectơ nào trong Hình 4?</a:t>
                </a:r>
                <a:endParaRPr lang="vi-VN" sz="38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83" y="1827892"/>
                <a:ext cx="15254417" cy="3112775"/>
              </a:xfrm>
              <a:prstGeom prst="rect">
                <a:avLst/>
              </a:prstGeom>
              <a:blipFill>
                <a:blip r:embed="rId4"/>
                <a:stretch>
                  <a:fillRect l="-1318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01" y="816908"/>
            <a:ext cx="931928" cy="13384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698371" y="5274543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383" y="5177064"/>
            <a:ext cx="7243370" cy="4462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06392" y="6285527"/>
                <a:ext cx="7543800" cy="3172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</a:t>
                </a: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)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bằng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92" y="6285527"/>
                <a:ext cx="7543800" cy="3172215"/>
              </a:xfrm>
              <a:prstGeom prst="rect">
                <a:avLst/>
              </a:prstGeom>
              <a:blipFill>
                <a:blip r:embed="rId7"/>
                <a:stretch>
                  <a:fillRect l="-2666" r="-412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3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914400" y="419100"/>
            <a:ext cx="16459200" cy="9448800"/>
          </a:xfrm>
          <a:custGeom>
            <a:avLst/>
            <a:gdLst/>
            <a:ahLst/>
            <a:cxnLst/>
            <a:rect l="l" t="t" r="r" b="b"/>
            <a:pathLst>
              <a:path w="16529397" h="11735872">
                <a:moveTo>
                  <a:pt x="0" y="0"/>
                </a:moveTo>
                <a:lnTo>
                  <a:pt x="16529398" y="0"/>
                </a:lnTo>
                <a:lnTo>
                  <a:pt x="16529398" y="11735873"/>
                </a:lnTo>
                <a:lnTo>
                  <a:pt x="0" y="1173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2524551" y="2095500"/>
            <a:ext cx="47371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</a:t>
            </a:r>
            <a:r>
              <a:rPr kumimoji="0" lang="en-US" sz="9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luận</a:t>
            </a:r>
            <a:endParaRPr kumimoji="0" lang="en-US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218" y="6438900"/>
            <a:ext cx="4650942" cy="243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10363200" y="1202961"/>
                <a:ext cx="6248400" cy="7668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>
                    <a:ea typeface="Malgun Gothic" panose="020B0503020000020004" pitchFamily="34" charset="-127"/>
                    <a:cs typeface="Arial" panose="020B0604020202020204" pitchFamily="34" charset="0"/>
                  </a:rPr>
                  <a:t>Trong</a:t>
                </a:r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không gian,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. Lấy một điểm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tuỳ ý,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.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tổng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, kí hiệu </a:t>
                </a: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   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2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3200" y="1202961"/>
                <a:ext cx="6248400" cy="7668381"/>
              </a:xfrm>
              <a:prstGeom prst="rect">
                <a:avLst/>
              </a:prstGeom>
              <a:blipFill>
                <a:blip r:embed="rId8"/>
                <a:stretch>
                  <a:fillRect l="-2244" r="-2244" b="-1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4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/>
        </p:nvGrpSpPr>
        <p:grpSpPr>
          <a:xfrm>
            <a:off x="713479" y="571500"/>
            <a:ext cx="16888721" cy="9067800"/>
            <a:chOff x="0" y="0"/>
            <a:chExt cx="2635672" cy="2118611"/>
          </a:xfrm>
        </p:grpSpPr>
        <p:sp>
          <p:nvSpPr>
            <p:cNvPr id="10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/>
          <p:cNvGrpSpPr/>
          <p:nvPr/>
        </p:nvGrpSpPr>
        <p:grpSpPr>
          <a:xfrm>
            <a:off x="786252" y="633386"/>
            <a:ext cx="2718948" cy="1157314"/>
            <a:chOff x="304800" y="266689"/>
            <a:chExt cx="5128211" cy="1196338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304800" y="266689"/>
              <a:ext cx="5128211" cy="1196338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7663" y="405598"/>
              <a:ext cx="3704301" cy="89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 </a:t>
              </a:r>
              <a:r>
                <a:rPr kumimoji="0" lang="en-US" sz="5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ý</a:t>
              </a:r>
              <a:endParaRPr kumimoji="0" lang="en-US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23210" y="2111542"/>
            <a:ext cx="15797067" cy="7023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38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Phép </a:t>
            </a:r>
            <a:r>
              <a:rPr lang="vi-VN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lấy tổng của hai vectơ còn được gọi là </a:t>
            </a:r>
            <a:r>
              <a:rPr lang="vi-VN" sz="3800" i="1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phép cộng vectơ</a:t>
            </a:r>
            <a:r>
              <a:rPr lang="vi-VN" sz="38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.</a:t>
            </a:r>
            <a:endParaRPr lang="en-US" sz="3800" smtClean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38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Phép </a:t>
            </a:r>
            <a:r>
              <a:rPr lang="vi-VN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cộng vectơ trong không gian cũng có các tính chất như phép cộng vectơ trong mặt phẳng</a:t>
            </a:r>
            <a:r>
              <a:rPr lang="en-US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(chẳng hạn: tính chất giao hoán, kết hợp, cộng với vectơ-không</a:t>
            </a:r>
            <a:r>
              <a:rPr lang="en-US" sz="38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).</a:t>
            </a:r>
            <a:endParaRPr lang="en-US" sz="38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6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3800" smtClean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Khi </a:t>
            </a:r>
            <a:r>
              <a:rPr lang="vi-VN" sz="380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thực hiện phép cộng vectơ trong không gian, ta vẫn có thể áp dụng quy tắc ba điểm, quy tắc hình bình hành như đối với vectơ trong mặt phẳng.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528" y="961947"/>
            <a:ext cx="1533302" cy="13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300" y="262690"/>
            <a:ext cx="17297400" cy="9753600"/>
          </a:xfrm>
          <a:custGeom>
            <a:avLst/>
            <a:gdLst/>
            <a:ahLst/>
            <a:cxnLst/>
            <a:rect l="l" t="t" r="r" b="b"/>
            <a:pathLst>
              <a:path w="14381370" h="8628822">
                <a:moveTo>
                  <a:pt x="0" y="0"/>
                </a:moveTo>
                <a:lnTo>
                  <a:pt x="14381370" y="0"/>
                </a:lnTo>
                <a:lnTo>
                  <a:pt x="14381370" y="8628822"/>
                </a:lnTo>
                <a:lnTo>
                  <a:pt x="0" y="862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"/>
              <p:cNvSpPr>
                <a:spLocks noChangeArrowheads="1"/>
              </p:cNvSpPr>
              <p:nvPr/>
            </p:nvSpPr>
            <p:spPr bwMode="auto">
              <a:xfrm>
                <a:off x="2057400" y="2752983"/>
                <a:ext cx="14605711" cy="5895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>
                    <a:ea typeface="Malgun Gothic" panose="020B0503020000020004" pitchFamily="34" charset="-127"/>
                    <a:cs typeface="Arial" panose="020B0604020202020204" pitchFamily="34" charset="0"/>
                  </a:rPr>
                  <a:t>Đối với vectơ trong không gian, ta cũng có các quy tắc sau:</a:t>
                </a:r>
                <a:endParaRPr lang="en-US" sz="42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Với </a:t>
                </a:r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trong không gian, ta có:</a:t>
                </a:r>
                <a:endParaRPr lang="en-US" sz="42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:r>
                  <a:rPr lang="vi-VN" sz="4200" i="1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Quy tắc ba điểm</a:t>
                </a: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).</a:t>
                </a:r>
                <a:endParaRPr lang="en-US" sz="4200" smtClean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là hình bình hành </a:t>
                </a: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thì</a:t>
                </a:r>
                <a:endParaRPr lang="en-US" sz="4200" smtClean="0">
                  <a:effectLst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200" smtClean="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vi-VN" sz="42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 (</a:t>
                </a:r>
                <a:r>
                  <a:rPr lang="vi-VN" sz="4200" i="1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Quy tắc hình bình hành</a:t>
                </a:r>
                <a:r>
                  <a:rPr lang="vi-VN" sz="4200">
                    <a:effectLst/>
                    <a:ea typeface="Malgun Gothic" panose="020B0503020000020004" pitchFamily="34" charset="-127"/>
                    <a:cs typeface="Arial" panose="020B0604020202020204" pitchFamily="34" charset="0"/>
                  </a:rPr>
                  <a:t>).</a:t>
                </a:r>
                <a:endParaRPr lang="en-US" sz="4200">
                  <a:effectLst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752983"/>
                <a:ext cx="14605711" cy="5895717"/>
              </a:xfrm>
              <a:prstGeom prst="rect">
                <a:avLst/>
              </a:prstGeom>
              <a:blipFill>
                <a:blip r:embed="rId6"/>
                <a:stretch>
                  <a:fillRect l="-1002" b="-9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369165" y="1306205"/>
            <a:ext cx="39821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</a:t>
            </a: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luận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/>
        </p:nvGrpSpPr>
        <p:grpSpPr>
          <a:xfrm>
            <a:off x="609600" y="419100"/>
            <a:ext cx="17145000" cy="9448800"/>
            <a:chOff x="0" y="0"/>
            <a:chExt cx="2635672" cy="2118611"/>
          </a:xfrm>
        </p:grpSpPr>
        <p:sp>
          <p:nvSpPr>
            <p:cNvPr id="10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45068" y="769690"/>
                <a:ext cx="15997863" cy="944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1828800">
                  <a:lnSpc>
                    <a:spcPct val="15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kumimoji="0" lang="en-US" sz="3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cs typeface="Arial"/>
                    <a:sym typeface="Arial"/>
                  </a:rPr>
                  <a:t>Ví dụ 2:</a:t>
                </a:r>
                <a:r>
                  <a:rPr lang="en-US" sz="3800" smtClean="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380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Cho </a:t>
                </a:r>
                <a:r>
                  <a:rPr lang="en-US" sz="3800" smtClean="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tứ diện</a:t>
                </a:r>
                <a:r>
                  <a:rPr lang="vi-VN" sz="3800" smtClean="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  <m:r>
                      <a:rPr lang="en-US" sz="3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r>
                  <a:rPr lang="en-US" sz="3800" smtClean="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 Chứng minh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vi-VN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3800">
                  <a:solidFill>
                    <a:sysClr val="windowText" lastClr="000000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068" y="769690"/>
                <a:ext cx="15997863" cy="944810"/>
              </a:xfrm>
              <a:prstGeom prst="rect">
                <a:avLst/>
              </a:prstGeom>
              <a:blipFill>
                <a:blip r:embed="rId4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602432" y="2180392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05800" y="3506533"/>
                <a:ext cx="10218767" cy="5751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 quy tắc ba điểm, ta có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800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38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3800" b="0" i="1" smtClean="0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 smtClean="0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</m:oMath>
                  </m:oMathPara>
                </a14:m>
                <a:endParaRPr lang="en-US" sz="3800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đó: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3800" smtClean="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		</a:t>
                </a:r>
                <a:endParaRPr lang="vi-VN" sz="3800">
                  <a:solidFill>
                    <a:sysClr val="windowText" lastClr="000000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 		 	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3800" b="0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800" b="0" i="1" smtClean="0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acc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3800">
                            <a:solidFill>
                              <a:sysClr val="windowText" lastClr="000000"/>
                            </a:solidFill>
                            <a:latin typeface="Arial"/>
                            <a:cs typeface="Arial" panose="020B0604020202020204" pitchFamily="34" charset="0"/>
                            <a:sym typeface="Arial"/>
                          </a:rPr>
                          <m:t>	</m:t>
                        </m:r>
                      </m:e>
                    </m:d>
                  </m:oMath>
                </a14:m>
                <a:endParaRPr lang="en-US" sz="3800" b="0" i="1" smtClean="0"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			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3800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506533"/>
                <a:ext cx="10218767" cy="5751767"/>
              </a:xfrm>
              <a:prstGeom prst="rect">
                <a:avLst/>
              </a:prstGeom>
              <a:blipFill>
                <a:blip r:embed="rId5"/>
                <a:stretch>
                  <a:fillRect l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31882" y="3743977"/>
            <a:ext cx="6259518" cy="5895323"/>
            <a:chOff x="1145068" y="3552144"/>
            <a:chExt cx="5724033" cy="54775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068" y="3552144"/>
              <a:ext cx="5724033" cy="54673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52800" y="8430306"/>
              <a:ext cx="1669786" cy="5993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852" y="2881828"/>
            <a:ext cx="1816765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3"/>
          <p:cNvGrpSpPr/>
          <p:nvPr/>
        </p:nvGrpSpPr>
        <p:grpSpPr>
          <a:xfrm>
            <a:off x="729917" y="511342"/>
            <a:ext cx="16840199" cy="9220200"/>
            <a:chOff x="0" y="0"/>
            <a:chExt cx="4327403" cy="2335419"/>
          </a:xfrm>
        </p:grpSpPr>
        <p:sp>
          <p:nvSpPr>
            <p:cNvPr id="13" name="Freeform 4"/>
            <p:cNvSpPr/>
            <p:nvPr/>
          </p:nvSpPr>
          <p:spPr>
            <a:xfrm>
              <a:off x="0" y="0"/>
              <a:ext cx="4327403" cy="2335419"/>
            </a:xfrm>
            <a:custGeom>
              <a:avLst/>
              <a:gdLst/>
              <a:ahLst/>
              <a:cxnLst/>
              <a:rect l="l" t="t" r="r" b="b"/>
              <a:pathLst>
                <a:path w="4327403" h="2335419">
                  <a:moveTo>
                    <a:pt x="24031" y="0"/>
                  </a:moveTo>
                  <a:lnTo>
                    <a:pt x="4303372" y="0"/>
                  </a:lnTo>
                  <a:cubicBezTo>
                    <a:pt x="4309745" y="0"/>
                    <a:pt x="4315857" y="2532"/>
                    <a:pt x="4320364" y="7038"/>
                  </a:cubicBezTo>
                  <a:cubicBezTo>
                    <a:pt x="4324871" y="11545"/>
                    <a:pt x="4327403" y="17657"/>
                    <a:pt x="4327403" y="24031"/>
                  </a:cubicBezTo>
                  <a:lnTo>
                    <a:pt x="4327403" y="2311389"/>
                  </a:lnTo>
                  <a:cubicBezTo>
                    <a:pt x="4327403" y="2317762"/>
                    <a:pt x="4324871" y="2323874"/>
                    <a:pt x="4320364" y="2328381"/>
                  </a:cubicBezTo>
                  <a:cubicBezTo>
                    <a:pt x="4315857" y="2332887"/>
                    <a:pt x="4309745" y="2335419"/>
                    <a:pt x="4303372" y="2335419"/>
                  </a:cubicBezTo>
                  <a:lnTo>
                    <a:pt x="24031" y="2335419"/>
                  </a:lnTo>
                  <a:cubicBezTo>
                    <a:pt x="17657" y="2335419"/>
                    <a:pt x="11545" y="2332887"/>
                    <a:pt x="7038" y="2328381"/>
                  </a:cubicBezTo>
                  <a:cubicBezTo>
                    <a:pt x="2532" y="2323874"/>
                    <a:pt x="0" y="2317762"/>
                    <a:pt x="0" y="2311389"/>
                  </a:cubicBezTo>
                  <a:lnTo>
                    <a:pt x="0" y="24031"/>
                  </a:lnTo>
                  <a:cubicBezTo>
                    <a:pt x="0" y="17657"/>
                    <a:pt x="2532" y="11545"/>
                    <a:pt x="7038" y="7038"/>
                  </a:cubicBezTo>
                  <a:cubicBezTo>
                    <a:pt x="11545" y="2532"/>
                    <a:pt x="17657" y="0"/>
                    <a:pt x="24031" y="0"/>
                  </a:cubicBezTo>
                  <a:close/>
                </a:path>
              </a:pathLst>
            </a:custGeom>
            <a:solidFill>
              <a:srgbClr val="FFFFFF"/>
            </a:solidFill>
            <a:ln w="571500" cap="rnd">
              <a:solidFill>
                <a:srgbClr val="F4DCB6"/>
              </a:solidFill>
              <a:prstDash val="solid"/>
              <a:round/>
            </a:ln>
          </p:spPr>
        </p:sp>
        <p:sp>
          <p:nvSpPr>
            <p:cNvPr id="14" name="TextBox 5"/>
            <p:cNvSpPr txBox="1"/>
            <p:nvPr/>
          </p:nvSpPr>
          <p:spPr>
            <a:xfrm>
              <a:off x="0" y="-57150"/>
              <a:ext cx="4327403" cy="2392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 sz="3600"/>
            </a:p>
          </p:txBody>
        </p:sp>
      </p:grpSp>
      <p:sp>
        <p:nvSpPr>
          <p:cNvPr id="9" name="Google Shape;911;p39"/>
          <p:cNvSpPr txBox="1">
            <a:spLocks/>
          </p:cNvSpPr>
          <p:nvPr/>
        </p:nvSpPr>
        <p:spPr>
          <a:xfrm>
            <a:off x="1143000" y="966000"/>
            <a:ext cx="16230600" cy="1046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3965" y="2458641"/>
            <a:ext cx="1434006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3800" kern="10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 mũi tên chỉ đường trong khu tham quan vườn thú (Hình 1) gợi nên hình ảnh các vectơ trong không </a:t>
            </a:r>
            <a:r>
              <a:rPr lang="vi-VN" sz="3800" kern="10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800" kern="100" smtClean="0">
                <a:solidFill>
                  <a:srgbClr val="33333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545229"/>
            <a:ext cx="6380083" cy="4865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3965" y="4394077"/>
            <a:ext cx="7551035" cy="349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 trong không gian là gì? </a:t>
            </a:r>
            <a:endParaRPr lang="nl-NL" sz="38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3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nl-NL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toán về vectơ trong không gian được thực hiện như thế nào?</a:t>
            </a:r>
            <a:endParaRPr lang="en-US" sz="3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082" y="8242656"/>
            <a:ext cx="1066800" cy="1066978"/>
          </a:xfrm>
          <a:prstGeom prst="rect">
            <a:avLst/>
          </a:prstGeom>
        </p:spPr>
      </p:pic>
      <p:sp>
        <p:nvSpPr>
          <p:cNvPr id="17" name="Freeform 7"/>
          <p:cNvSpPr/>
          <p:nvPr/>
        </p:nvSpPr>
        <p:spPr>
          <a:xfrm rot="2199551">
            <a:off x="15323676" y="829306"/>
            <a:ext cx="3033831" cy="772248"/>
          </a:xfrm>
          <a:custGeom>
            <a:avLst/>
            <a:gdLst/>
            <a:ahLst/>
            <a:cxnLst/>
            <a:rect l="l" t="t" r="r" b="b"/>
            <a:pathLst>
              <a:path w="3033831" h="772248">
                <a:moveTo>
                  <a:pt x="0" y="0"/>
                </a:moveTo>
                <a:lnTo>
                  <a:pt x="3033831" y="0"/>
                </a:lnTo>
                <a:lnTo>
                  <a:pt x="3033831" y="772248"/>
                </a:lnTo>
                <a:lnTo>
                  <a:pt x="0" y="7722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95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-2291217"/>
            <a:ext cx="19825910" cy="14869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842" y="270776"/>
            <a:ext cx="17679020" cy="9733482"/>
          </a:xfrm>
          <a:prstGeom prst="rect">
            <a:avLst/>
          </a:prstGeom>
          <a:solidFill>
            <a:srgbClr val="FFFFFF"/>
          </a:solidFill>
          <a:ln w="57150">
            <a:solidFill>
              <a:srgbClr val="8F5B4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772113"/>
            <a:ext cx="16459200" cy="1094787"/>
            <a:chOff x="1066799" y="1015556"/>
            <a:chExt cx="16459200" cy="1094787"/>
          </a:xfrm>
        </p:grpSpPr>
        <p:sp>
          <p:nvSpPr>
            <p:cNvPr id="14" name="TextBox 13"/>
            <p:cNvSpPr txBox="1"/>
            <p:nvPr/>
          </p:nvSpPr>
          <p:spPr>
            <a:xfrm>
              <a:off x="1066799" y="1015556"/>
              <a:ext cx="3495381" cy="1084912"/>
            </a:xfrm>
            <a:prstGeom prst="rect">
              <a:avLst/>
            </a:prstGeom>
            <a:solidFill>
              <a:srgbClr val="F4FF5C"/>
            </a:solidFill>
            <a:ln w="25400" cap="flat" cmpd="sng" algn="ctr">
              <a:solidFill>
                <a:srgbClr val="F4FF5C">
                  <a:shade val="50000"/>
                </a:srgbClr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70185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Luyện</a:t>
              </a:r>
              <a:r>
                <a:rPr kumimoji="0" lang="en-US" sz="4300" b="1" i="0" u="none" strike="noStrike" kern="1200" cap="none" spc="0" normalizeH="0" noProof="0" smtClean="0">
                  <a:ln>
                    <a:noFill/>
                  </a:ln>
                  <a:solidFill>
                    <a:srgbClr val="070185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sym typeface="Arial"/>
                </a:rPr>
                <a:t> tập 2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562180" y="1028700"/>
                  <a:ext cx="12963819" cy="10816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 defTabSz="1828800">
                    <a:lnSpc>
                      <a:spcPct val="150000"/>
                    </a:lnSpc>
                    <a:buClr>
                      <a:srgbClr val="2D1549"/>
                    </a:buClr>
                    <a:buSzPts val="1100"/>
                    <a:defRPr/>
                  </a:pPr>
                  <a:r>
                    <a:rPr lang="vi-VN" sz="3800" smtClean="0">
                      <a:solidFill>
                        <a:sysClr val="windowText" lastClr="00000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Cho </a:t>
                  </a:r>
                  <a:r>
                    <a:rPr lang="en-US" sz="3800">
                      <a:solidFill>
                        <a:sysClr val="windowText" lastClr="000000"/>
                      </a:solidFill>
                      <a:cs typeface="Arial" panose="020B0604020202020204" pitchFamily="34" charset="0"/>
                      <a:sym typeface="Arial"/>
                    </a:rPr>
                    <a:t>tứ diện</a:t>
                  </a:r>
                  <a:r>
                    <a:rPr lang="vi-VN" sz="3800">
                      <a:solidFill>
                        <a:sysClr val="windowText" lastClr="00000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𝐴𝐵𝐶𝐷</m:t>
                      </m:r>
                      <m:r>
                        <a:rPr lang="en-US" sz="380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.</m:t>
                      </m:r>
                    </m:oMath>
                  </a14:m>
                  <a:r>
                    <a:rPr lang="en-US" sz="3800">
                      <a:solidFill>
                        <a:sysClr val="windowText" lastClr="000000"/>
                      </a:solidFill>
                      <a:cs typeface="Arial" panose="020B0604020202020204" pitchFamily="34" charset="0"/>
                      <a:sym typeface="Arial"/>
                    </a:rPr>
                    <a:t> Chứng minh rằng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3800">
                    <a:solidFill>
                      <a:sysClr val="windowText" lastClr="000000"/>
                    </a:solidFill>
                    <a:latin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180" y="1028700"/>
                  <a:ext cx="12963819" cy="1081643"/>
                </a:xfrm>
                <a:prstGeom prst="rect">
                  <a:avLst/>
                </a:prstGeom>
                <a:blipFill>
                  <a:blip r:embed="rId4"/>
                  <a:stretch>
                    <a:fillRect l="-329" b="-9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2110496" y="2552700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14601" y="4000500"/>
            <a:ext cx="5829775" cy="5492855"/>
            <a:chOff x="1023401" y="3985353"/>
            <a:chExt cx="5829775" cy="5492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000" y="4037654"/>
              <a:ext cx="5486400" cy="53277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883678" y="3985353"/>
                  <a:ext cx="633443" cy="677108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𝐴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678" y="3985353"/>
                  <a:ext cx="633443" cy="67710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23401" y="7007346"/>
                  <a:ext cx="652999" cy="677108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401" y="7007346"/>
                  <a:ext cx="652999" cy="67710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3886200" y="8801100"/>
                  <a:ext cx="652999" cy="677108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𝐶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8801100"/>
                  <a:ext cx="652999" cy="677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182929" y="6639836"/>
                  <a:ext cx="670247" cy="677108"/>
                </a:xfrm>
                <a:prstGeom prst="rect">
                  <a:avLst/>
                </a:prstGeom>
                <a:solidFill>
                  <a:schemeClr val="accent6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𝐷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2929" y="6639836"/>
                  <a:ext cx="670247" cy="6771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310473" y="3505215"/>
                <a:ext cx="10091200" cy="6188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 smtClean="0">
                    <a:solidFill>
                      <a:schemeClr val="bg1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 quy tắc ba điểm, ta có: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đó: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3800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vi-VN" sz="3800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3800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vi-VN" sz="3800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vi-VN" sz="3800" i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</a:t>
                </a: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</a:t>
                </a: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473" y="3505215"/>
                <a:ext cx="10091200" cy="6188617"/>
              </a:xfrm>
              <a:prstGeom prst="rect">
                <a:avLst/>
              </a:prstGeom>
              <a:blipFill>
                <a:blip r:embed="rId11"/>
                <a:stretch>
                  <a:fillRect l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937670">
            <a:off x="801807" y="8879825"/>
            <a:ext cx="105469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-2291217"/>
            <a:ext cx="19825910" cy="14869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1474" y="478395"/>
            <a:ext cx="17145000" cy="9325456"/>
          </a:xfrm>
          <a:prstGeom prst="rect">
            <a:avLst/>
          </a:prstGeom>
          <a:solidFill>
            <a:schemeClr val="accent5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1404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60784" y="647700"/>
                <a:ext cx="16154400" cy="3081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lvl="0" indent="-685800" algn="just" defTabSz="182880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kumimoji="0" lang="en-US" sz="3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HĐ3</a:t>
                </a:r>
                <a:r>
                  <a:rPr kumimoji="0" lang="en-US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kumimoji="0" lang="en-US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7F7F7">
                        <a:lumMod val="10000"/>
                      </a:srgbClr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vi-VN" sz="38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3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𝐴𝐵𝐶𝐷</m:t>
                    </m:r>
                    <m:r>
                      <a:rPr lang="en-US" sz="38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.</m:t>
                    </m:r>
                    <m:sSup>
                      <m:sSup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lang="en-US" sz="38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𝐷</m:t>
                    </m:r>
                    <m:r>
                      <a:rPr lang="en-US" sz="38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′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(Hình 6).</a:t>
                </a:r>
              </a:p>
              <a:p>
                <a:pPr lvl="0" algn="just" defTabSz="1828800">
                  <a:lnSpc>
                    <a:spcPct val="150000"/>
                  </a:lnSpc>
                  <a:buClr>
                    <a:srgbClr val="C00000"/>
                  </a:buClr>
                  <a:defRPr/>
                </a:pPr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Tìm liên hệ giữa: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vi-VN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800" kern="0">
                    <a:solidFill>
                      <a:srgbClr val="000000"/>
                    </a:solidFill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3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kern="0" smtClea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Từ đó, hãy suy ra rằng </a:t>
                </a:r>
              </a:p>
              <a:p>
                <a:pPr lvl="0" algn="just" defTabSz="1828800">
                  <a:lnSpc>
                    <a:spcPct val="150000"/>
                  </a:lnSpc>
                  <a:buClr>
                    <a:srgbClr val="C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3800" kern="0" smtClea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84" y="647700"/>
                <a:ext cx="16154400" cy="3081613"/>
              </a:xfrm>
              <a:prstGeom prst="rect">
                <a:avLst/>
              </a:prstGeom>
              <a:blipFill>
                <a:blip r:embed="rId4"/>
                <a:stretch>
                  <a:fillRect l="-1245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4709" y="8334128"/>
            <a:ext cx="855728" cy="122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70000"/>
            <a:ext cx="5301518" cy="58102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200051" y="4080523"/>
            <a:ext cx="11031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800" b="1" i="1" u="sng" strike="noStrike" kern="1200" cap="none" spc="0" normalizeH="0" baseline="0" noProof="0" dirty="0">
              <a:ln>
                <a:noFill/>
              </a:ln>
              <a:solidFill>
                <a:srgbClr val="011C26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4281" y="5108842"/>
                <a:ext cx="8254729" cy="4368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Theo</a:t>
                </a: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quy tắc hình bình hành, ta có: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  <a:sym typeface="Symbol" panose="05050102010706020507" pitchFamily="18" charset="2"/>
                  </a:rPr>
                  <a:t></a:t>
                </a:r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3800" i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vi-VN" sz="3800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3800">
                    <a:solidFill>
                      <a:schemeClr val="bg1">
                        <a:lumMod val="10000"/>
                      </a:schemeClr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schemeClr val="bg1">
                      <a:lumMod val="1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281" y="5108842"/>
                <a:ext cx="8254729" cy="4368504"/>
              </a:xfrm>
              <a:prstGeom prst="rect">
                <a:avLst/>
              </a:prstGeom>
              <a:blipFill>
                <a:blip r:embed="rId7"/>
                <a:stretch>
                  <a:fillRect l="-2437" b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2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68" y="7658100"/>
            <a:ext cx="3456732" cy="3462828"/>
          </a:xfrm>
          <a:prstGeom prst="rect">
            <a:avLst/>
          </a:prstGeom>
        </p:spPr>
      </p:pic>
      <p:sp>
        <p:nvSpPr>
          <p:cNvPr id="8" name="Google Shape;2260;p35"/>
          <p:cNvSpPr txBox="1">
            <a:spLocks/>
          </p:cNvSpPr>
          <p:nvPr/>
        </p:nvSpPr>
        <p:spPr>
          <a:xfrm>
            <a:off x="-533410" y="-419100"/>
            <a:ext cx="193548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Lilita One"/>
              <a:buNone/>
              <a:defRPr sz="9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lvl="0" defTabSz="1828800">
              <a:lnSpc>
                <a:spcPct val="150000"/>
              </a:lnSpc>
              <a:buClr>
                <a:srgbClr val="000F7C"/>
              </a:buClr>
              <a:defRPr/>
            </a:pPr>
            <a:r>
              <a:rPr lang="vi-VN" sz="7800" b="1" kern="0">
                <a:solidFill>
                  <a:srgbClr val="000F7C"/>
                </a:solidFill>
                <a:latin typeface="Arial" panose="020B0604020202020204" pitchFamily="34" charset="0"/>
              </a:rPr>
              <a:t>CHƯƠNG II. TỌA ĐỘ CỦA VECTƠ TRONG KHÔNG GIAN</a:t>
            </a:r>
            <a:endParaRPr kumimoji="0" lang="vi-VN" sz="7800" b="0" i="0" u="none" strike="noStrike" kern="0" cap="none" spc="0" normalizeH="0" baseline="0" noProof="0">
              <a:ln>
                <a:noFill/>
              </a:ln>
              <a:solidFill>
                <a:srgbClr val="D514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ilita On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851" y="4214151"/>
            <a:ext cx="170142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880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7800" b="1" kern="0">
                <a:solidFill>
                  <a:srgbClr val="D51460"/>
                </a:solidFill>
                <a:latin typeface="Arial"/>
                <a:cs typeface="Arial"/>
                <a:sym typeface="Lilita One"/>
              </a:rPr>
              <a:t>BÀI 1: VECTƠ VÀ CÁC PHÉP TOÁN VECTƠ TRONG KHÔNG GIAN</a:t>
            </a:r>
            <a:endParaRPr kumimoji="0" lang="en-US" sz="7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020800" y="8724900"/>
            <a:ext cx="3048000" cy="1066800"/>
          </a:xfrm>
          <a:custGeom>
            <a:avLst/>
            <a:gdLst/>
            <a:ahLst/>
            <a:cxnLst/>
            <a:rect l="l" t="t" r="r" b="b"/>
            <a:pathLst>
              <a:path w="7315200" h="2569464">
                <a:moveTo>
                  <a:pt x="0" y="0"/>
                </a:moveTo>
                <a:lnTo>
                  <a:pt x="7315200" y="0"/>
                </a:lnTo>
                <a:lnTo>
                  <a:pt x="7315200" y="2569464"/>
                </a:lnTo>
                <a:lnTo>
                  <a:pt x="0" y="25694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778" y="400050"/>
            <a:ext cx="16556443" cy="9486900"/>
          </a:xfrm>
          <a:custGeom>
            <a:avLst/>
            <a:gdLst/>
            <a:ahLst/>
            <a:cxnLst/>
            <a:rect l="l" t="t" r="r" b="b"/>
            <a:pathLst>
              <a:path w="12743017" h="6580031">
                <a:moveTo>
                  <a:pt x="0" y="0"/>
                </a:moveTo>
                <a:lnTo>
                  <a:pt x="12743018" y="0"/>
                </a:lnTo>
                <a:lnTo>
                  <a:pt x="12743018" y="6580030"/>
                </a:lnTo>
                <a:lnTo>
                  <a:pt x="0" y="65800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15"/>
          <p:cNvSpPr txBox="1"/>
          <p:nvPr/>
        </p:nvSpPr>
        <p:spPr>
          <a:xfrm>
            <a:off x="4685874" y="2388548"/>
            <a:ext cx="9133257" cy="962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8" name="Group 31"/>
          <p:cNvGrpSpPr/>
          <p:nvPr/>
        </p:nvGrpSpPr>
        <p:grpSpPr>
          <a:xfrm>
            <a:off x="3130580" y="4059678"/>
            <a:ext cx="1131301" cy="1541021"/>
            <a:chOff x="-3316" y="-23721"/>
            <a:chExt cx="297956" cy="405865"/>
          </a:xfrm>
        </p:grpSpPr>
        <p:sp>
          <p:nvSpPr>
            <p:cNvPr id="9" name="Freeform 32"/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0" name="TextBox 33"/>
            <p:cNvSpPr txBox="1"/>
            <p:nvPr/>
          </p:nvSpPr>
          <p:spPr>
            <a:xfrm>
              <a:off x="-3316" y="-23721"/>
              <a:ext cx="294640" cy="405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endPara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2007;p39"/>
          <p:cNvSpPr txBox="1">
            <a:spLocks/>
          </p:cNvSpPr>
          <p:nvPr/>
        </p:nvSpPr>
        <p:spPr>
          <a:xfrm>
            <a:off x="4480253" y="4201065"/>
            <a:ext cx="12954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just" defTabSz="1828800">
              <a:lnSpc>
                <a:spcPct val="100000"/>
              </a:lnSpc>
              <a:buClr>
                <a:srgbClr val="070185"/>
              </a:buClr>
              <a:defRPr/>
            </a:pPr>
            <a:r>
              <a:rPr lang="vi-VN" sz="4000" kern="0">
                <a:solidFill>
                  <a:prstClr val="black"/>
                </a:solidFill>
                <a:latin typeface="Arial" panose="020B0604020202020204" pitchFamily="34" charset="0"/>
              </a:rPr>
              <a:t>Khái niệm vectơ trong không gian</a:t>
            </a:r>
            <a:endParaRPr kumimoji="0" lang="vi-VN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Maven Pro SemiBold"/>
              <a:sym typeface="Maven Pro SemiBold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3097937" y="5796237"/>
            <a:ext cx="1131301" cy="1541021"/>
            <a:chOff x="-3316" y="-22865"/>
            <a:chExt cx="297956" cy="405865"/>
          </a:xfrm>
        </p:grpSpPr>
        <p:sp>
          <p:nvSpPr>
            <p:cNvPr id="13" name="Freeform 32"/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4" name="TextBox 33"/>
            <p:cNvSpPr txBox="1"/>
            <p:nvPr/>
          </p:nvSpPr>
          <p:spPr>
            <a:xfrm>
              <a:off x="-3316" y="-22865"/>
              <a:ext cx="294640" cy="405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II</a:t>
              </a:r>
              <a:endPara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Google Shape;2007;p39"/>
          <p:cNvSpPr txBox="1">
            <a:spLocks/>
          </p:cNvSpPr>
          <p:nvPr/>
        </p:nvSpPr>
        <p:spPr>
          <a:xfrm>
            <a:off x="4480253" y="5905500"/>
            <a:ext cx="10299057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just" defTabSz="1828800">
              <a:lnSpc>
                <a:spcPct val="100000"/>
              </a:lnSpc>
              <a:buClr>
                <a:srgbClr val="070185"/>
              </a:buClr>
              <a:buSzTx/>
              <a:defRPr/>
            </a:pPr>
            <a:r>
              <a:rPr lang="vi-VN" sz="4000" kern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Các phép toán vectơ trong không gian</a:t>
            </a:r>
            <a:endParaRPr kumimoji="0" lang="vi-VN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Maven Pro SemiBold"/>
              <a:sym typeface="Maven Pro SemiBol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4742C5-9DB2-FEBD-248D-1CA334A75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73200" y="7049692"/>
            <a:ext cx="1824346" cy="18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5400" y="1028700"/>
            <a:ext cx="15678150" cy="8077200"/>
          </a:xfrm>
          <a:custGeom>
            <a:avLst/>
            <a:gdLst/>
            <a:ahLst/>
            <a:cxnLst/>
            <a:rect l="l" t="t" r="r" b="b"/>
            <a:pathLst>
              <a:path w="14381370" h="8628822">
                <a:moveTo>
                  <a:pt x="0" y="0"/>
                </a:moveTo>
                <a:lnTo>
                  <a:pt x="14381370" y="0"/>
                </a:lnTo>
                <a:lnTo>
                  <a:pt x="14381370" y="8628822"/>
                </a:lnTo>
                <a:lnTo>
                  <a:pt x="0" y="862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2276475" y="1899598"/>
            <a:ext cx="13716000" cy="435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8800">
              <a:lnSpc>
                <a:spcPct val="165000"/>
              </a:lnSpc>
              <a:buClr>
                <a:srgbClr val="070185"/>
              </a:buClr>
            </a:pPr>
            <a:r>
              <a:rPr lang="en-US" sz="9000" b="1" kern="0" smtClean="0">
                <a:latin typeface="Arial" panose="020B0604020202020204" pitchFamily="34" charset="0"/>
                <a:cs typeface="Arial" panose="020B0604020202020204" pitchFamily="34" charset="0"/>
              </a:rPr>
              <a:t>I. KHÁI NIỆM VECTƠ TRONG KHÔNG GIAN</a:t>
            </a:r>
            <a:endParaRPr lang="en-US" sz="90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7102948"/>
            <a:ext cx="37198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46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/>
        </p:nvGrpSpPr>
        <p:grpSpPr>
          <a:xfrm>
            <a:off x="304801" y="266700"/>
            <a:ext cx="17678400" cy="9829800"/>
            <a:chOff x="0" y="0"/>
            <a:chExt cx="2635672" cy="2118611"/>
          </a:xfrm>
        </p:grpSpPr>
        <p:sp>
          <p:nvSpPr>
            <p:cNvPr id="10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685800" y="419100"/>
            <a:ext cx="1691640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3700" b="1" kern="0" smtClean="0">
                <a:solidFill>
                  <a:srgbClr val="C00000"/>
                </a:solidFill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HĐ1</a:t>
            </a:r>
            <a:r>
              <a:rPr lang="en-US" sz="3700" kern="0">
                <a:solidFill>
                  <a:srgbClr val="C00000"/>
                </a:solidFill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3700" kern="0">
                <a:solidFill>
                  <a:srgbClr val="F7F7F7">
                    <a:lumMod val="10000"/>
                  </a:srgbClr>
                </a:solidFill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5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 </a:t>
            </a:r>
            <a:r>
              <a:rPr lang="vi-VN" sz="3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mặt phẳng, hãy nêu định nghĩa:</a:t>
            </a:r>
          </a:p>
          <a:p>
            <a:pPr algn="just" defTabSz="1828800">
              <a:lnSpc>
                <a:spcPct val="150000"/>
              </a:lnSpc>
              <a:buClr>
                <a:srgbClr val="C00000"/>
              </a:buClr>
              <a:defRPr/>
            </a:pPr>
            <a:r>
              <a:rPr lang="vi-VN" sz="3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 Vectơ, giá và độ dài của vectơ, hai vectơ cùng phương, hai vectơ cùng hướng;</a:t>
            </a:r>
          </a:p>
          <a:p>
            <a:pPr algn="just" defTabSz="1828800">
              <a:lnSpc>
                <a:spcPct val="150000"/>
              </a:lnSpc>
              <a:buClr>
                <a:srgbClr val="C00000"/>
              </a:buClr>
              <a:defRPr/>
            </a:pPr>
            <a:r>
              <a:rPr lang="vi-VN" sz="3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 Vectơ-không;</a:t>
            </a:r>
          </a:p>
          <a:p>
            <a:pPr algn="just" defTabSz="1828800">
              <a:lnSpc>
                <a:spcPct val="150000"/>
              </a:lnSpc>
              <a:buClr>
                <a:srgbClr val="C00000"/>
              </a:buClr>
              <a:defRPr/>
            </a:pPr>
            <a:r>
              <a:rPr lang="vi-VN" sz="35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c) Hai vectơ bằng nhau, hai vectơ đối nhau</a:t>
            </a:r>
            <a:r>
              <a:rPr lang="vi-VN" sz="35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vi-VN" sz="35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91850" y="4039969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4914900"/>
                <a:ext cx="17068800" cy="493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5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:r>
                  <a:rPr lang="vi-VN" sz="35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</a:t>
                </a: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Vectơ là một đoạn thẳng có hướng</a:t>
                </a:r>
                <a:r>
                  <a:rPr lang="en-US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Giá của vectơ là đường thẳng đi qua điểm đầu và điểm cuối của vectơ.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35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độ dài đoạn thẳng nối giữa điểm đầu và điểm cuối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kí hiệu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500" i="1">
                                <a:effectLst/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5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Hai vectơ được gọi là cùng phương nếu giá của chúng song song hoặc trùng nhau.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- Nếu hai vectơ cùng phương thì chúng cùng hướng hoặc ngược hướng.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14900"/>
                <a:ext cx="17068800" cy="4939814"/>
              </a:xfrm>
              <a:prstGeom prst="rect">
                <a:avLst/>
              </a:prstGeom>
              <a:blipFill>
                <a:blip r:embed="rId4"/>
                <a:stretch>
                  <a:fillRect l="-1071" r="-1036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1627">
            <a:off x="17147348" y="370555"/>
            <a:ext cx="909702" cy="17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4"/>
          <p:cNvGrpSpPr/>
          <p:nvPr/>
        </p:nvGrpSpPr>
        <p:grpSpPr>
          <a:xfrm>
            <a:off x="304801" y="266700"/>
            <a:ext cx="17678400" cy="9829800"/>
            <a:chOff x="0" y="0"/>
            <a:chExt cx="2635672" cy="2118611"/>
          </a:xfrm>
        </p:grpSpPr>
        <p:sp>
          <p:nvSpPr>
            <p:cNvPr id="10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8" name="Rectangle 17"/>
          <p:cNvSpPr/>
          <p:nvPr/>
        </p:nvSpPr>
        <p:spPr>
          <a:xfrm>
            <a:off x="685800" y="419100"/>
            <a:ext cx="1691640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0" indent="-68580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7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HĐ1</a:t>
            </a:r>
            <a:r>
              <a: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:</a:t>
            </a:r>
            <a:r>
              <a:rPr kumimoji="0" lang="en-US" sz="3700" b="0" i="0" u="none" strike="noStrike" kern="0" cap="none" spc="0" normalizeH="0" baseline="0" noProof="0">
                <a:ln>
                  <a:noFill/>
                </a:ln>
                <a:solidFill>
                  <a:srgbClr val="F7F7F7">
                    <a:lumMod val="10000"/>
                  </a:srgbClr>
                </a:solidFill>
                <a:effectLst/>
                <a:uLnTx/>
                <a:uFillTx/>
                <a:latin typeface="Arial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Trong </a:t>
            </a:r>
            <a:r>
              <a:rPr kumimoji="0" lang="vi-VN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mặt phẳng, hãy nêu định nghĩa:</a:t>
            </a:r>
          </a:p>
          <a:p>
            <a:pPr marL="0" marR="0" lvl="0" indent="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vi-VN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a) Vectơ, giá và độ dài của vectơ, hai vectơ cùng phương, hai vectơ cùng hướng;</a:t>
            </a:r>
          </a:p>
          <a:p>
            <a:pPr marL="0" marR="0" lvl="0" indent="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vi-VN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b) Vectơ-không;</a:t>
            </a:r>
          </a:p>
          <a:p>
            <a:pPr marL="0" marR="0" lvl="0" indent="0" algn="just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vi-VN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c) Hai vectơ bằng nhau, hai vectơ đối nhau</a:t>
            </a:r>
            <a:r>
              <a:rPr kumimoji="0" lang="vi-VN" sz="3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lang="vi-VN" sz="3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91850" y="4039969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11C26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4968907"/>
                <a:ext cx="16916400" cy="4441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50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</a:t>
                </a: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Vectơ-không là vectơ có điểm đầu và điểm cuối trùng nhau,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c) 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Tx/>
                  <a:buChar char="-"/>
                </a:pPr>
                <a:r>
                  <a:rPr lang="vi-VN" sz="35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bằng nhau nếu chúng cùng hướng và cùng độ dài, kí hiệu:</a:t>
                </a:r>
                <a:b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</a:b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5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35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350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Tx/>
                  <a:buChar char="-"/>
                </a:pPr>
                <a:r>
                  <a:rPr lang="vi-VN" sz="35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Hai </a:t>
                </a:r>
                <a:r>
                  <a:rPr lang="vi-VN" sz="35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vectơ đối nhau nếu chúng ngược hướng và cùng độ dài.</a:t>
                </a:r>
                <a:endParaRPr lang="en-US" sz="3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68907"/>
                <a:ext cx="16916400" cy="4441793"/>
              </a:xfrm>
              <a:prstGeom prst="rect">
                <a:avLst/>
              </a:prstGeom>
              <a:blipFill>
                <a:blip r:embed="rId4"/>
                <a:stretch>
                  <a:fillRect l="-1081" r="-1045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1627">
            <a:off x="17147348" y="370555"/>
            <a:ext cx="909702" cy="17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>
            <a:off x="609600" y="452513"/>
            <a:ext cx="17145000" cy="12387187"/>
          </a:xfrm>
          <a:custGeom>
            <a:avLst/>
            <a:gdLst/>
            <a:ahLst/>
            <a:cxnLst/>
            <a:rect l="l" t="t" r="r" b="b"/>
            <a:pathLst>
              <a:path w="15444287" h="11467383">
                <a:moveTo>
                  <a:pt x="0" y="0"/>
                </a:moveTo>
                <a:lnTo>
                  <a:pt x="15444286" y="0"/>
                </a:lnTo>
                <a:lnTo>
                  <a:pt x="15444286" y="11467383"/>
                </a:lnTo>
                <a:lnTo>
                  <a:pt x="0" y="1146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00200" y="2807023"/>
            <a:ext cx="697136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3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Vectơ trong không gian là một đoạn thẳng có hướng</a:t>
            </a:r>
            <a:r>
              <a:rPr lang="en-US" sz="4300"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en-US" sz="43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4040" y="1121298"/>
            <a:ext cx="478368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Khái</a:t>
            </a:r>
            <a:r>
              <a:rPr kumimoji="0" lang="en-US" sz="75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niệm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98502" y="1409700"/>
                <a:ext cx="6804508" cy="8274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500" b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 </a:t>
                </a:r>
                <a:r>
                  <a:rPr lang="en-US" sz="4500" b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ý</a:t>
                </a:r>
                <a:endParaRPr lang="en-US" sz="3800" smtClean="0"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800" smtClean="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- </a:t>
                </a:r>
                <a:r>
                  <a:rPr lang="vi-VN" sz="3800"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trong không gian. Nếu ta chọn điểm đầu là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điểm cuối là </a:t>
                </a:r>
                <a14:m>
                  <m:oMath xmlns:m="http://schemas.openxmlformats.org/officeDocument/2006/math">
                    <m:r>
                      <a:rPr lang="vi-VN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thì ta có một vectơ,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3800" i="1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- Khi không cần chỉ rõ điểm đầu và điểm cuối của vectơ, vectơ còn được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effectLst/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380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 …</a:t>
                </a:r>
                <a:endParaRPr lang="en-US" sz="38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502" y="1409700"/>
                <a:ext cx="6804508" cy="8274766"/>
              </a:xfrm>
              <a:prstGeom prst="rect">
                <a:avLst/>
              </a:prstGeom>
              <a:blipFill>
                <a:blip r:embed="rId7"/>
                <a:stretch>
                  <a:fillRect l="-3763" t="-1767" r="-2957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5878" y="9105900"/>
            <a:ext cx="1085182" cy="94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09800" y="6050730"/>
            <a:ext cx="4054933" cy="2227316"/>
            <a:chOff x="2210903" y="5969817"/>
            <a:chExt cx="4054933" cy="222731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397036" y="6597299"/>
              <a:ext cx="3429000" cy="7620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210903" y="7520025"/>
                  <a:ext cx="609398" cy="67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903" y="7520025"/>
                  <a:ext cx="609398" cy="6771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636881" y="6683852"/>
                  <a:ext cx="628955" cy="67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6881" y="6683852"/>
                  <a:ext cx="628955" cy="6771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521634" y="5969817"/>
                  <a:ext cx="938334" cy="7518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8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oMath>
                    </m:oMathPara>
                  </a14:m>
                  <a:endParaRPr lang="en-US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634" y="5969817"/>
                  <a:ext cx="938334" cy="7518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4767788" y="7939492"/>
            <a:ext cx="3429000" cy="1060876"/>
            <a:chOff x="4767788" y="7939492"/>
            <a:chExt cx="3429000" cy="106087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767788" y="8238368"/>
              <a:ext cx="3429000" cy="762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075812" y="7939492"/>
                  <a:ext cx="578107" cy="677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812" y="7939492"/>
                  <a:ext cx="578107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3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881" y="-2290411"/>
            <a:ext cx="19823763" cy="14867822"/>
          </a:xfrm>
          <a:custGeom>
            <a:avLst/>
            <a:gdLst/>
            <a:ahLst/>
            <a:cxnLst/>
            <a:rect l="l" t="t" r="r" b="b"/>
            <a:pathLst>
              <a:path w="19823763" h="14867822">
                <a:moveTo>
                  <a:pt x="0" y="0"/>
                </a:moveTo>
                <a:lnTo>
                  <a:pt x="19823762" y="0"/>
                </a:lnTo>
                <a:lnTo>
                  <a:pt x="19823762" y="14867822"/>
                </a:lnTo>
                <a:lnTo>
                  <a:pt x="0" y="14867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5300" y="262690"/>
            <a:ext cx="17297400" cy="9753600"/>
          </a:xfrm>
          <a:custGeom>
            <a:avLst/>
            <a:gdLst/>
            <a:ahLst/>
            <a:cxnLst/>
            <a:rect l="l" t="t" r="r" b="b"/>
            <a:pathLst>
              <a:path w="14381370" h="8628822">
                <a:moveTo>
                  <a:pt x="0" y="0"/>
                </a:moveTo>
                <a:lnTo>
                  <a:pt x="14381370" y="0"/>
                </a:lnTo>
                <a:lnTo>
                  <a:pt x="14381370" y="8628822"/>
                </a:lnTo>
                <a:lnTo>
                  <a:pt x="0" y="86288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24889" y="3306678"/>
            <a:ext cx="15038211" cy="442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70000"/>
              </a:lnSpc>
              <a:spcBef>
                <a:spcPts val="60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vi-VN" sz="4200">
                <a:ea typeface="Calibri" panose="020F0502020204030204" pitchFamily="34" charset="0"/>
                <a:cs typeface="Arial" panose="020B0604020202020204" pitchFamily="34" charset="0"/>
              </a:rPr>
              <a:t>Các khái niệm có liên quan đến vectơ trong không gian như: giá của vectơ, độ dài của vectơ, vectơ cùng phương, vectơ cùng hướng, vectơ-không, hai vectơ bằng nhau, hai vectơ đối nhau, … được định nghĩa tương tự như trong mặt phẳng.</a:t>
            </a:r>
            <a:endParaRPr lang="en-US" sz="4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2906" y="1687205"/>
            <a:ext cx="398217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7500" b="1">
                <a:solidFill>
                  <a:srgbClr val="C00000"/>
                </a:solidFill>
                <a:latin typeface="Arial"/>
                <a:cs typeface="Arial" panose="020B0604020202020204" pitchFamily="34" charset="0"/>
                <a:sym typeface="Arial"/>
              </a:rPr>
              <a:t>Kết </a:t>
            </a:r>
            <a:r>
              <a:rPr lang="en-US" sz="7500" b="1" smtClean="0">
                <a:solidFill>
                  <a:srgbClr val="C00000"/>
                </a:solidFill>
                <a:latin typeface="Arial"/>
                <a:cs typeface="Arial" panose="020B0604020202020204" pitchFamily="34" charset="0"/>
                <a:sym typeface="Arial"/>
              </a:rPr>
              <a:t>luận</a:t>
            </a:r>
            <a:endParaRPr lang="en-US" sz="7500" b="1" dirty="0">
              <a:solidFill>
                <a:srgbClr val="C0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0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eometry: Congruence and Similarity - Mathematics - 10th Grade by Slidesgo">
  <a:themeElements>
    <a:clrScheme name="Simple Light">
      <a:dk1>
        <a:srgbClr val="014040"/>
      </a:dk1>
      <a:lt1>
        <a:srgbClr val="F7F7F7"/>
      </a:lt1>
      <a:dk2>
        <a:srgbClr val="EFEFEF"/>
      </a:dk2>
      <a:lt2>
        <a:srgbClr val="D2D2D2"/>
      </a:lt2>
      <a:accent1>
        <a:srgbClr val="A67E5B"/>
      </a:accent1>
      <a:accent2>
        <a:srgbClr val="798C87"/>
      </a:accent2>
      <a:accent3>
        <a:srgbClr val="011C26"/>
      </a:accent3>
      <a:accent4>
        <a:srgbClr val="FFFFFF"/>
      </a:accent4>
      <a:accent5>
        <a:srgbClr val="FFFFFF"/>
      </a:accent5>
      <a:accent6>
        <a:srgbClr val="FFFFFF"/>
      </a:accent6>
      <a:hlink>
        <a:srgbClr val="01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1555</Words>
  <Application>Microsoft Office PowerPoint</Application>
  <PresentationFormat>Custom</PresentationFormat>
  <Paragraphs>119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Wingdings</vt:lpstr>
      <vt:lpstr>Lato</vt:lpstr>
      <vt:lpstr>Malgun Gothic</vt:lpstr>
      <vt:lpstr>DM Sans SemiBold</vt:lpstr>
      <vt:lpstr>Cambria Math</vt:lpstr>
      <vt:lpstr>Times New Roman</vt:lpstr>
      <vt:lpstr>Calibri</vt:lpstr>
      <vt:lpstr>DM Sans</vt:lpstr>
      <vt:lpstr>Dotum</vt:lpstr>
      <vt:lpstr>Manrope</vt:lpstr>
      <vt:lpstr>Playfair Display</vt:lpstr>
      <vt:lpstr>Lilita One</vt:lpstr>
      <vt:lpstr>Red Hat Display</vt:lpstr>
      <vt:lpstr>Maven Pro SemiBold</vt:lpstr>
      <vt:lpstr>Symbol</vt:lpstr>
      <vt:lpstr>Office Theme</vt:lpstr>
      <vt:lpstr>1_Geometry: Congruence and Similarity - Mathematics - 10th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Yellow Playful Thesis Defense Presentation</dc:title>
  <dc:creator>Hà Ngân</dc:creator>
  <cp:lastModifiedBy>Administrator</cp:lastModifiedBy>
  <cp:revision>197</cp:revision>
  <dcterms:created xsi:type="dcterms:W3CDTF">2006-08-16T00:00:00Z</dcterms:created>
  <dcterms:modified xsi:type="dcterms:W3CDTF">2025-04-23T13:55:11Z</dcterms:modified>
  <dc:identifier>DAF1cscCFCQ</dc:identifier>
</cp:coreProperties>
</file>