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kv" ContentType="video/unknown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sldIdLst>
    <p:sldId id="295" r:id="rId2"/>
    <p:sldId id="291" r:id="rId3"/>
    <p:sldId id="290" r:id="rId4"/>
    <p:sldId id="260" r:id="rId5"/>
    <p:sldId id="284" r:id="rId6"/>
    <p:sldId id="288" r:id="rId7"/>
    <p:sldId id="289" r:id="rId8"/>
    <p:sldId id="276" r:id="rId9"/>
    <p:sldId id="274" r:id="rId10"/>
    <p:sldId id="273" r:id="rId11"/>
    <p:sldId id="280" r:id="rId12"/>
    <p:sldId id="283" r:id="rId13"/>
    <p:sldId id="281" r:id="rId14"/>
    <p:sldId id="272" r:id="rId15"/>
    <p:sldId id="296" r:id="rId16"/>
    <p:sldId id="297" r:id="rId17"/>
    <p:sldId id="298" r:id="rId18"/>
    <p:sldId id="299" r:id="rId19"/>
    <p:sldId id="300" r:id="rId20"/>
    <p:sldId id="285" r:id="rId21"/>
    <p:sldId id="28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382C"/>
    <a:srgbClr val="7B75F1"/>
    <a:srgbClr val="B2E4AA"/>
    <a:srgbClr val="9AA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-398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8ED4A-F671-4C84-97BB-6A0CFCAB900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E34A4-6249-4179-8E0C-D45BFA0C8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41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dcbf794e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dcbf794e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D96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552076" y="89952"/>
            <a:ext cx="1517107" cy="1148721"/>
            <a:chOff x="2625225" y="855400"/>
            <a:chExt cx="1307700" cy="899687"/>
          </a:xfrm>
        </p:grpSpPr>
        <p:sp>
          <p:nvSpPr>
            <p:cNvPr id="10" name="Google Shape;10;p2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88576" y="1533952"/>
            <a:ext cx="1517107" cy="1148721"/>
            <a:chOff x="2625225" y="855400"/>
            <a:chExt cx="1307700" cy="899687"/>
          </a:xfrm>
        </p:grpSpPr>
        <p:sp>
          <p:nvSpPr>
            <p:cNvPr id="13" name="Google Shape;13;p2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16" name="Google Shape;16;p2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18" name="Google Shape;18;p2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" name="Google Shape;19;p2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1563967" y="1823607"/>
            <a:ext cx="9064000" cy="249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8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288500" y="4653843"/>
            <a:ext cx="5614800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190176" y="4286302"/>
            <a:ext cx="1517107" cy="1148721"/>
            <a:chOff x="2625225" y="855400"/>
            <a:chExt cx="1307700" cy="899687"/>
          </a:xfrm>
        </p:grpSpPr>
        <p:sp>
          <p:nvSpPr>
            <p:cNvPr id="25" name="Google Shape;25;p2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0486825" y="4901102"/>
            <a:ext cx="1517107" cy="1148721"/>
            <a:chOff x="2625225" y="855400"/>
            <a:chExt cx="1307700" cy="899687"/>
          </a:xfrm>
        </p:grpSpPr>
        <p:sp>
          <p:nvSpPr>
            <p:cNvPr id="28" name="Google Shape;28;p2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558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1"/>
          <p:cNvGrpSpPr/>
          <p:nvPr/>
        </p:nvGrpSpPr>
        <p:grpSpPr>
          <a:xfrm>
            <a:off x="9470825" y="89952"/>
            <a:ext cx="1517107" cy="1148721"/>
            <a:chOff x="2625225" y="855400"/>
            <a:chExt cx="1307700" cy="899687"/>
          </a:xfrm>
        </p:grpSpPr>
        <p:sp>
          <p:nvSpPr>
            <p:cNvPr id="136" name="Google Shape;136;p11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11"/>
          <p:cNvGrpSpPr/>
          <p:nvPr/>
        </p:nvGrpSpPr>
        <p:grpSpPr>
          <a:xfrm>
            <a:off x="88576" y="1533952"/>
            <a:ext cx="1517107" cy="1148721"/>
            <a:chOff x="2625225" y="855400"/>
            <a:chExt cx="1307700" cy="899687"/>
          </a:xfrm>
        </p:grpSpPr>
        <p:sp>
          <p:nvSpPr>
            <p:cNvPr id="139" name="Google Shape;139;p11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11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142" name="Google Shape;142;p11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" name="Google Shape;143;p11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144" name="Google Shape;144;p11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45" name="Google Shape;145;p11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8" name="Google Shape;148;p11"/>
          <p:cNvGrpSpPr/>
          <p:nvPr/>
        </p:nvGrpSpPr>
        <p:grpSpPr>
          <a:xfrm>
            <a:off x="88576" y="5002702"/>
            <a:ext cx="1517107" cy="1148721"/>
            <a:chOff x="2625225" y="855400"/>
            <a:chExt cx="1307700" cy="899687"/>
          </a:xfrm>
        </p:grpSpPr>
        <p:sp>
          <p:nvSpPr>
            <p:cNvPr id="149" name="Google Shape;149;p11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11"/>
          <p:cNvGrpSpPr/>
          <p:nvPr/>
        </p:nvGrpSpPr>
        <p:grpSpPr>
          <a:xfrm>
            <a:off x="10486825" y="1458369"/>
            <a:ext cx="1517107" cy="1148721"/>
            <a:chOff x="2625225" y="855400"/>
            <a:chExt cx="1307700" cy="899687"/>
          </a:xfrm>
        </p:grpSpPr>
        <p:sp>
          <p:nvSpPr>
            <p:cNvPr id="152" name="Google Shape;152;p11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1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1"/>
          <p:cNvSpPr txBox="1">
            <a:spLocks noGrp="1"/>
          </p:cNvSpPr>
          <p:nvPr>
            <p:ph type="title" hasCustomPrompt="1"/>
          </p:nvPr>
        </p:nvSpPr>
        <p:spPr>
          <a:xfrm>
            <a:off x="946633" y="1616931"/>
            <a:ext cx="10298800" cy="2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5" name="Google Shape;155;p11"/>
          <p:cNvSpPr txBox="1">
            <a:spLocks noGrp="1"/>
          </p:cNvSpPr>
          <p:nvPr>
            <p:ph type="subTitle" idx="1"/>
          </p:nvPr>
        </p:nvSpPr>
        <p:spPr>
          <a:xfrm>
            <a:off x="2637167" y="4519033"/>
            <a:ext cx="69176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1350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3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159" name="Google Shape;159;p13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" name="Google Shape;160;p13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161" name="Google Shape;161;p13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62" name="Google Shape;162;p13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65" name="Google Shape;165;p13"/>
          <p:cNvSpPr txBox="1">
            <a:spLocks noGrp="1"/>
          </p:cNvSpPr>
          <p:nvPr>
            <p:ph type="title"/>
          </p:nvPr>
        </p:nvSpPr>
        <p:spPr>
          <a:xfrm>
            <a:off x="1371843" y="217060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"/>
          </p:nvPr>
        </p:nvSpPr>
        <p:spPr>
          <a:xfrm>
            <a:off x="1371843" y="280880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2" hasCustomPrompt="1"/>
          </p:nvPr>
        </p:nvSpPr>
        <p:spPr>
          <a:xfrm>
            <a:off x="3731169" y="2104676"/>
            <a:ext cx="858800" cy="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3"/>
          </p:nvPr>
        </p:nvSpPr>
        <p:spPr>
          <a:xfrm>
            <a:off x="6016909" y="2170604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4"/>
          </p:nvPr>
        </p:nvSpPr>
        <p:spPr>
          <a:xfrm>
            <a:off x="6016909" y="280880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5" hasCustomPrompt="1"/>
          </p:nvPr>
        </p:nvSpPr>
        <p:spPr>
          <a:xfrm>
            <a:off x="8376236" y="2104676"/>
            <a:ext cx="858800" cy="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6"/>
          </p:nvPr>
        </p:nvSpPr>
        <p:spPr>
          <a:xfrm>
            <a:off x="3015537" y="4479495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7"/>
          </p:nvPr>
        </p:nvSpPr>
        <p:spPr>
          <a:xfrm>
            <a:off x="3015537" y="5117695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8" hasCustomPrompt="1"/>
          </p:nvPr>
        </p:nvSpPr>
        <p:spPr>
          <a:xfrm>
            <a:off x="5364996" y="4413567"/>
            <a:ext cx="858800" cy="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9"/>
          </p:nvPr>
        </p:nvSpPr>
        <p:spPr>
          <a:xfrm>
            <a:off x="7671104" y="4479495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13"/>
          </p:nvPr>
        </p:nvSpPr>
        <p:spPr>
          <a:xfrm>
            <a:off x="7671104" y="5117695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4" hasCustomPrompt="1"/>
          </p:nvPr>
        </p:nvSpPr>
        <p:spPr>
          <a:xfrm>
            <a:off x="10020563" y="4413567"/>
            <a:ext cx="858800" cy="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grpSp>
        <p:nvGrpSpPr>
          <p:cNvPr id="177" name="Google Shape;177;p13"/>
          <p:cNvGrpSpPr/>
          <p:nvPr/>
        </p:nvGrpSpPr>
        <p:grpSpPr>
          <a:xfrm>
            <a:off x="10434376" y="197902"/>
            <a:ext cx="1517107" cy="1148721"/>
            <a:chOff x="2625225" y="855400"/>
            <a:chExt cx="1307700" cy="899687"/>
          </a:xfrm>
        </p:grpSpPr>
        <p:sp>
          <p:nvSpPr>
            <p:cNvPr id="178" name="Google Shape;178;p13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13"/>
          <p:cNvGrpSpPr/>
          <p:nvPr/>
        </p:nvGrpSpPr>
        <p:grpSpPr>
          <a:xfrm>
            <a:off x="67832" y="5248230"/>
            <a:ext cx="1517107" cy="1148721"/>
            <a:chOff x="2625225" y="855400"/>
            <a:chExt cx="1307700" cy="899687"/>
          </a:xfrm>
        </p:grpSpPr>
        <p:sp>
          <p:nvSpPr>
            <p:cNvPr id="181" name="Google Shape;181;p13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13"/>
          <p:cNvSpPr txBox="1">
            <a:spLocks noGrp="1"/>
          </p:cNvSpPr>
          <p:nvPr>
            <p:ph type="title" idx="15"/>
          </p:nvPr>
        </p:nvSpPr>
        <p:spPr>
          <a:xfrm>
            <a:off x="960033" y="706564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312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4"/>
          <p:cNvGrpSpPr/>
          <p:nvPr/>
        </p:nvGrpSpPr>
        <p:grpSpPr>
          <a:xfrm>
            <a:off x="10552076" y="111552"/>
            <a:ext cx="1517107" cy="1148721"/>
            <a:chOff x="2625225" y="855400"/>
            <a:chExt cx="1307700" cy="899687"/>
          </a:xfrm>
        </p:grpSpPr>
        <p:sp>
          <p:nvSpPr>
            <p:cNvPr id="186" name="Google Shape;186;p14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190176" y="1635552"/>
            <a:ext cx="1517107" cy="1148721"/>
            <a:chOff x="2625225" y="855400"/>
            <a:chExt cx="1307700" cy="899687"/>
          </a:xfrm>
        </p:grpSpPr>
        <p:sp>
          <p:nvSpPr>
            <p:cNvPr id="189" name="Google Shape;189;p14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" name="Google Shape;191;p14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192" name="Google Shape;192;p14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" name="Google Shape;193;p14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194" name="Google Shape;194;p14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95" name="Google Shape;195;p14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4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4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8" name="Google Shape;198;p14"/>
          <p:cNvGrpSpPr/>
          <p:nvPr/>
        </p:nvGrpSpPr>
        <p:grpSpPr>
          <a:xfrm>
            <a:off x="88576" y="4286302"/>
            <a:ext cx="1517107" cy="1148721"/>
            <a:chOff x="2625225" y="855400"/>
            <a:chExt cx="1307700" cy="899687"/>
          </a:xfrm>
        </p:grpSpPr>
        <p:sp>
          <p:nvSpPr>
            <p:cNvPr id="199" name="Google Shape;199;p14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14"/>
          <p:cNvGrpSpPr/>
          <p:nvPr/>
        </p:nvGrpSpPr>
        <p:grpSpPr>
          <a:xfrm>
            <a:off x="9978825" y="5510702"/>
            <a:ext cx="1517107" cy="1148721"/>
            <a:chOff x="2625225" y="855400"/>
            <a:chExt cx="1307700" cy="899687"/>
          </a:xfrm>
        </p:grpSpPr>
        <p:sp>
          <p:nvSpPr>
            <p:cNvPr id="202" name="Google Shape;202;p14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2265167" y="1758933"/>
            <a:ext cx="7661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ubTitle" idx="1"/>
          </p:nvPr>
        </p:nvSpPr>
        <p:spPr>
          <a:xfrm>
            <a:off x="3311067" y="4378267"/>
            <a:ext cx="55700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05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5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208" name="Google Shape;208;p15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" name="Google Shape;209;p15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210" name="Google Shape;210;p15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1" name="Google Shape;211;p15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14" name="Google Shape;214;p15"/>
          <p:cNvSpPr txBox="1">
            <a:spLocks noGrp="1"/>
          </p:cNvSpPr>
          <p:nvPr>
            <p:ph type="title"/>
          </p:nvPr>
        </p:nvSpPr>
        <p:spPr>
          <a:xfrm>
            <a:off x="2310051" y="1526500"/>
            <a:ext cx="35748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5" name="Google Shape;215;p15"/>
          <p:cNvSpPr txBox="1">
            <a:spLocks noGrp="1"/>
          </p:cNvSpPr>
          <p:nvPr>
            <p:ph type="subTitle" idx="1"/>
          </p:nvPr>
        </p:nvSpPr>
        <p:spPr>
          <a:xfrm>
            <a:off x="3336017" y="2995733"/>
            <a:ext cx="5520000" cy="23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6" name="Google Shape;216;p15"/>
          <p:cNvGrpSpPr/>
          <p:nvPr/>
        </p:nvGrpSpPr>
        <p:grpSpPr>
          <a:xfrm>
            <a:off x="188033" y="1637994"/>
            <a:ext cx="1517200" cy="1148556"/>
            <a:chOff x="2333960" y="2049193"/>
            <a:chExt cx="1137900" cy="861417"/>
          </a:xfrm>
        </p:grpSpPr>
        <p:sp>
          <p:nvSpPr>
            <p:cNvPr id="217" name="Google Shape;217;p15"/>
            <p:cNvSpPr/>
            <p:nvPr/>
          </p:nvSpPr>
          <p:spPr>
            <a:xfrm>
              <a:off x="2333960" y="2049193"/>
              <a:ext cx="539100" cy="6309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2333960" y="2175010"/>
              <a:ext cx="1137900" cy="7356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15"/>
          <p:cNvGrpSpPr/>
          <p:nvPr/>
        </p:nvGrpSpPr>
        <p:grpSpPr>
          <a:xfrm>
            <a:off x="10531567" y="203210"/>
            <a:ext cx="1517200" cy="1148556"/>
            <a:chOff x="2333960" y="2049193"/>
            <a:chExt cx="1137900" cy="861417"/>
          </a:xfrm>
        </p:grpSpPr>
        <p:sp>
          <p:nvSpPr>
            <p:cNvPr id="220" name="Google Shape;220;p15"/>
            <p:cNvSpPr/>
            <p:nvPr/>
          </p:nvSpPr>
          <p:spPr>
            <a:xfrm>
              <a:off x="2333960" y="2049193"/>
              <a:ext cx="539100" cy="6309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2333960" y="2175010"/>
              <a:ext cx="1137900" cy="7356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2" name="Google Shape;222;p15"/>
          <p:cNvGrpSpPr/>
          <p:nvPr/>
        </p:nvGrpSpPr>
        <p:grpSpPr>
          <a:xfrm>
            <a:off x="9697700" y="3372110"/>
            <a:ext cx="1517200" cy="1148556"/>
            <a:chOff x="2333960" y="2049193"/>
            <a:chExt cx="1137900" cy="861417"/>
          </a:xfrm>
        </p:grpSpPr>
        <p:sp>
          <p:nvSpPr>
            <p:cNvPr id="223" name="Google Shape;223;p15"/>
            <p:cNvSpPr/>
            <p:nvPr/>
          </p:nvSpPr>
          <p:spPr>
            <a:xfrm>
              <a:off x="2333960" y="2049193"/>
              <a:ext cx="539100" cy="6309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2333960" y="2175010"/>
              <a:ext cx="1137900" cy="7356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5"/>
          <p:cNvGrpSpPr/>
          <p:nvPr/>
        </p:nvGrpSpPr>
        <p:grpSpPr>
          <a:xfrm>
            <a:off x="860333" y="4792561"/>
            <a:ext cx="1517200" cy="1148556"/>
            <a:chOff x="2333960" y="2049193"/>
            <a:chExt cx="1137900" cy="861417"/>
          </a:xfrm>
        </p:grpSpPr>
        <p:sp>
          <p:nvSpPr>
            <p:cNvPr id="226" name="Google Shape;226;p15"/>
            <p:cNvSpPr/>
            <p:nvPr/>
          </p:nvSpPr>
          <p:spPr>
            <a:xfrm>
              <a:off x="2333960" y="2049193"/>
              <a:ext cx="539100" cy="6309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2333960" y="2175010"/>
              <a:ext cx="1137900" cy="7356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71473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16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230" name="Google Shape;230;p16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" name="Google Shape;231;p16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232" name="Google Shape;232;p16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33" name="Google Shape;233;p16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16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16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 flipH="1">
            <a:off x="6109367" y="1919264"/>
            <a:ext cx="51360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subTitle" idx="1"/>
          </p:nvPr>
        </p:nvSpPr>
        <p:spPr>
          <a:xfrm flipH="1">
            <a:off x="6109367" y="4025200"/>
            <a:ext cx="5136000" cy="16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283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17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240" name="Google Shape;240;p17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1" name="Google Shape;241;p17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242" name="Google Shape;242;p17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3" name="Google Shape;243;p17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17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17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6" name="Google Shape;246;p17"/>
          <p:cNvSpPr txBox="1">
            <a:spLocks noGrp="1"/>
          </p:cNvSpPr>
          <p:nvPr>
            <p:ph type="title"/>
          </p:nvPr>
        </p:nvSpPr>
        <p:spPr>
          <a:xfrm>
            <a:off x="960000" y="2410300"/>
            <a:ext cx="44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7"/>
          <p:cNvSpPr txBox="1">
            <a:spLocks noGrp="1"/>
          </p:cNvSpPr>
          <p:nvPr>
            <p:ph type="subTitle" idx="1"/>
          </p:nvPr>
        </p:nvSpPr>
        <p:spPr>
          <a:xfrm>
            <a:off x="960000" y="3377100"/>
            <a:ext cx="4477200" cy="1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1442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s">
  <p:cSld name="Title and three colum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8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250" name="Google Shape;250;p18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1" name="Google Shape;251;p18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252" name="Google Shape;252;p18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3" name="Google Shape;253;p18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18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18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56" name="Google Shape;256;p18"/>
          <p:cNvSpPr txBox="1">
            <a:spLocks noGrp="1"/>
          </p:cNvSpPr>
          <p:nvPr>
            <p:ph type="title"/>
          </p:nvPr>
        </p:nvSpPr>
        <p:spPr>
          <a:xfrm>
            <a:off x="1367301" y="3733800"/>
            <a:ext cx="233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7" name="Google Shape;257;p18"/>
          <p:cNvSpPr txBox="1">
            <a:spLocks noGrp="1"/>
          </p:cNvSpPr>
          <p:nvPr>
            <p:ph type="subTitle" idx="1"/>
          </p:nvPr>
        </p:nvSpPr>
        <p:spPr>
          <a:xfrm>
            <a:off x="1086972" y="4462568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8"/>
          <p:cNvSpPr txBox="1">
            <a:spLocks noGrp="1"/>
          </p:cNvSpPr>
          <p:nvPr>
            <p:ph type="title" idx="2"/>
          </p:nvPr>
        </p:nvSpPr>
        <p:spPr>
          <a:xfrm>
            <a:off x="4962831" y="3733800"/>
            <a:ext cx="226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8"/>
          <p:cNvSpPr txBox="1">
            <a:spLocks noGrp="1"/>
          </p:cNvSpPr>
          <p:nvPr>
            <p:ph type="subTitle" idx="3"/>
          </p:nvPr>
        </p:nvSpPr>
        <p:spPr>
          <a:xfrm>
            <a:off x="4645620" y="4462568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8"/>
          <p:cNvSpPr txBox="1">
            <a:spLocks noGrp="1"/>
          </p:cNvSpPr>
          <p:nvPr>
            <p:ph type="title" idx="4"/>
          </p:nvPr>
        </p:nvSpPr>
        <p:spPr>
          <a:xfrm>
            <a:off x="8521749" y="3733800"/>
            <a:ext cx="226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1" name="Google Shape;261;p18"/>
          <p:cNvSpPr txBox="1">
            <a:spLocks noGrp="1"/>
          </p:cNvSpPr>
          <p:nvPr>
            <p:ph type="subTitle" idx="5"/>
          </p:nvPr>
        </p:nvSpPr>
        <p:spPr>
          <a:xfrm>
            <a:off x="8204544" y="4462568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title" idx="6"/>
          </p:nvPr>
        </p:nvSpPr>
        <p:spPr>
          <a:xfrm>
            <a:off x="960033" y="706564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919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s">
  <p:cSld name="Title and four colums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19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265" name="Google Shape;265;p19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6" name="Google Shape;266;p19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267" name="Google Shape;267;p19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68" name="Google Shape;268;p19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9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1" name="Google Shape;271;p19"/>
          <p:cNvSpPr txBox="1">
            <a:spLocks noGrp="1"/>
          </p:cNvSpPr>
          <p:nvPr>
            <p:ph type="title"/>
          </p:nvPr>
        </p:nvSpPr>
        <p:spPr>
          <a:xfrm>
            <a:off x="1413652" y="2245069"/>
            <a:ext cx="2637600" cy="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9"/>
          <p:cNvSpPr txBox="1">
            <a:spLocks noGrp="1"/>
          </p:cNvSpPr>
          <p:nvPr>
            <p:ph type="subTitle" idx="1"/>
          </p:nvPr>
        </p:nvSpPr>
        <p:spPr>
          <a:xfrm>
            <a:off x="1413652" y="296930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9"/>
          <p:cNvSpPr txBox="1">
            <a:spLocks noGrp="1"/>
          </p:cNvSpPr>
          <p:nvPr>
            <p:ph type="title" idx="2"/>
          </p:nvPr>
        </p:nvSpPr>
        <p:spPr>
          <a:xfrm>
            <a:off x="8140880" y="2245069"/>
            <a:ext cx="2637600" cy="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4" name="Google Shape;274;p19"/>
          <p:cNvSpPr txBox="1">
            <a:spLocks noGrp="1"/>
          </p:cNvSpPr>
          <p:nvPr>
            <p:ph type="subTitle" idx="3"/>
          </p:nvPr>
        </p:nvSpPr>
        <p:spPr>
          <a:xfrm>
            <a:off x="8140880" y="296930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9"/>
          <p:cNvSpPr txBox="1">
            <a:spLocks noGrp="1"/>
          </p:cNvSpPr>
          <p:nvPr>
            <p:ph type="title" idx="4"/>
          </p:nvPr>
        </p:nvSpPr>
        <p:spPr>
          <a:xfrm>
            <a:off x="1413652" y="4156269"/>
            <a:ext cx="2637600" cy="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6" name="Google Shape;276;p19"/>
          <p:cNvSpPr txBox="1">
            <a:spLocks noGrp="1"/>
          </p:cNvSpPr>
          <p:nvPr>
            <p:ph type="subTitle" idx="5"/>
          </p:nvPr>
        </p:nvSpPr>
        <p:spPr>
          <a:xfrm>
            <a:off x="1413652" y="488050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9"/>
          <p:cNvSpPr txBox="1">
            <a:spLocks noGrp="1"/>
          </p:cNvSpPr>
          <p:nvPr>
            <p:ph type="title" idx="6"/>
          </p:nvPr>
        </p:nvSpPr>
        <p:spPr>
          <a:xfrm>
            <a:off x="8140880" y="4156269"/>
            <a:ext cx="2637600" cy="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8" name="Google Shape;278;p19"/>
          <p:cNvSpPr txBox="1">
            <a:spLocks noGrp="1"/>
          </p:cNvSpPr>
          <p:nvPr>
            <p:ph type="subTitle" idx="7"/>
          </p:nvPr>
        </p:nvSpPr>
        <p:spPr>
          <a:xfrm>
            <a:off x="8140880" y="488050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9"/>
          <p:cNvSpPr txBox="1">
            <a:spLocks noGrp="1"/>
          </p:cNvSpPr>
          <p:nvPr>
            <p:ph type="title" idx="8"/>
          </p:nvPr>
        </p:nvSpPr>
        <p:spPr>
          <a:xfrm>
            <a:off x="960033" y="706564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72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282" name="Google Shape;282;p20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" name="Google Shape;283;p20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284" name="Google Shape;284;p20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85" name="Google Shape;285;p20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0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0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88" name="Google Shape;288;p20"/>
          <p:cNvSpPr txBox="1">
            <a:spLocks noGrp="1"/>
          </p:cNvSpPr>
          <p:nvPr>
            <p:ph type="title"/>
          </p:nvPr>
        </p:nvSpPr>
        <p:spPr>
          <a:xfrm>
            <a:off x="1371033" y="2169000"/>
            <a:ext cx="231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89" name="Google Shape;289;p20"/>
          <p:cNvSpPr txBox="1">
            <a:spLocks noGrp="1"/>
          </p:cNvSpPr>
          <p:nvPr>
            <p:ph type="subTitle" idx="1"/>
          </p:nvPr>
        </p:nvSpPr>
        <p:spPr>
          <a:xfrm>
            <a:off x="1203433" y="305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0"/>
          <p:cNvSpPr txBox="1">
            <a:spLocks noGrp="1"/>
          </p:cNvSpPr>
          <p:nvPr>
            <p:ph type="title" idx="2"/>
          </p:nvPr>
        </p:nvSpPr>
        <p:spPr>
          <a:xfrm>
            <a:off x="4966483" y="2169000"/>
            <a:ext cx="231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20"/>
          <p:cNvSpPr txBox="1">
            <a:spLocks noGrp="1"/>
          </p:cNvSpPr>
          <p:nvPr>
            <p:ph type="subTitle" idx="3"/>
          </p:nvPr>
        </p:nvSpPr>
        <p:spPr>
          <a:xfrm>
            <a:off x="4798883" y="305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0"/>
          <p:cNvSpPr txBox="1">
            <a:spLocks noGrp="1"/>
          </p:cNvSpPr>
          <p:nvPr>
            <p:ph type="title" idx="4"/>
          </p:nvPr>
        </p:nvSpPr>
        <p:spPr>
          <a:xfrm>
            <a:off x="1371033" y="4073367"/>
            <a:ext cx="231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3" name="Google Shape;293;p20"/>
          <p:cNvSpPr txBox="1">
            <a:spLocks noGrp="1"/>
          </p:cNvSpPr>
          <p:nvPr>
            <p:ph type="subTitle" idx="5"/>
          </p:nvPr>
        </p:nvSpPr>
        <p:spPr>
          <a:xfrm>
            <a:off x="1203433" y="49570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0"/>
          <p:cNvSpPr txBox="1">
            <a:spLocks noGrp="1"/>
          </p:cNvSpPr>
          <p:nvPr>
            <p:ph type="title" idx="6"/>
          </p:nvPr>
        </p:nvSpPr>
        <p:spPr>
          <a:xfrm>
            <a:off x="4966483" y="4073367"/>
            <a:ext cx="231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5" name="Google Shape;295;p20"/>
          <p:cNvSpPr txBox="1">
            <a:spLocks noGrp="1"/>
          </p:cNvSpPr>
          <p:nvPr>
            <p:ph type="subTitle" idx="7"/>
          </p:nvPr>
        </p:nvSpPr>
        <p:spPr>
          <a:xfrm>
            <a:off x="4798883" y="49570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0"/>
          <p:cNvSpPr txBox="1">
            <a:spLocks noGrp="1"/>
          </p:cNvSpPr>
          <p:nvPr>
            <p:ph type="title" idx="8"/>
          </p:nvPr>
        </p:nvSpPr>
        <p:spPr>
          <a:xfrm>
            <a:off x="8508349" y="2169000"/>
            <a:ext cx="231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20"/>
          <p:cNvSpPr txBox="1">
            <a:spLocks noGrp="1"/>
          </p:cNvSpPr>
          <p:nvPr>
            <p:ph type="subTitle" idx="9"/>
          </p:nvPr>
        </p:nvSpPr>
        <p:spPr>
          <a:xfrm>
            <a:off x="8340749" y="305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0"/>
          <p:cNvSpPr txBox="1">
            <a:spLocks noGrp="1"/>
          </p:cNvSpPr>
          <p:nvPr>
            <p:ph type="title" idx="13"/>
          </p:nvPr>
        </p:nvSpPr>
        <p:spPr>
          <a:xfrm>
            <a:off x="8508349" y="4073367"/>
            <a:ext cx="231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9" name="Google Shape;299;p20"/>
          <p:cNvSpPr txBox="1">
            <a:spLocks noGrp="1"/>
          </p:cNvSpPr>
          <p:nvPr>
            <p:ph type="subTitle" idx="14"/>
          </p:nvPr>
        </p:nvSpPr>
        <p:spPr>
          <a:xfrm>
            <a:off x="8340749" y="49570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title" idx="15"/>
          </p:nvPr>
        </p:nvSpPr>
        <p:spPr>
          <a:xfrm>
            <a:off x="960033" y="706564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125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21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303" name="Google Shape;303;p21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" name="Google Shape;304;p21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305" name="Google Shape;305;p21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06" name="Google Shape;306;p21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1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1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9" name="Google Shape;309;p21"/>
          <p:cNvSpPr txBox="1">
            <a:spLocks noGrp="1"/>
          </p:cNvSpPr>
          <p:nvPr>
            <p:ph type="title"/>
          </p:nvPr>
        </p:nvSpPr>
        <p:spPr>
          <a:xfrm>
            <a:off x="960033" y="706564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41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3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32" name="Google Shape;32;p3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34" name="Google Shape;34;p3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5" name="Google Shape;35;p3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8" name="Google Shape;38;p3"/>
          <p:cNvGrpSpPr/>
          <p:nvPr/>
        </p:nvGrpSpPr>
        <p:grpSpPr>
          <a:xfrm>
            <a:off x="86476" y="5572969"/>
            <a:ext cx="1517107" cy="1148721"/>
            <a:chOff x="2625225" y="855400"/>
            <a:chExt cx="1307700" cy="899687"/>
          </a:xfrm>
        </p:grpSpPr>
        <p:sp>
          <p:nvSpPr>
            <p:cNvPr id="39" name="Google Shape;39;p3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3"/>
          <p:cNvSpPr txBox="1">
            <a:spLocks noGrp="1"/>
          </p:cNvSpPr>
          <p:nvPr>
            <p:ph type="title"/>
          </p:nvPr>
        </p:nvSpPr>
        <p:spPr>
          <a:xfrm>
            <a:off x="1235433" y="3298400"/>
            <a:ext cx="446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537500" y="1846633"/>
            <a:ext cx="22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1582433" y="4544881"/>
            <a:ext cx="3770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" name="Google Shape;44;p3"/>
          <p:cNvGrpSpPr/>
          <p:nvPr/>
        </p:nvGrpSpPr>
        <p:grpSpPr>
          <a:xfrm>
            <a:off x="10545880" y="218456"/>
            <a:ext cx="1517107" cy="1148721"/>
            <a:chOff x="2625225" y="855400"/>
            <a:chExt cx="1307700" cy="899687"/>
          </a:xfrm>
        </p:grpSpPr>
        <p:sp>
          <p:nvSpPr>
            <p:cNvPr id="45" name="Google Shape;45;p3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405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22"/>
          <p:cNvGrpSpPr/>
          <p:nvPr/>
        </p:nvGrpSpPr>
        <p:grpSpPr>
          <a:xfrm>
            <a:off x="9470825" y="89952"/>
            <a:ext cx="1517107" cy="1148721"/>
            <a:chOff x="2625225" y="855400"/>
            <a:chExt cx="1307700" cy="899687"/>
          </a:xfrm>
        </p:grpSpPr>
        <p:sp>
          <p:nvSpPr>
            <p:cNvPr id="312" name="Google Shape;312;p22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2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4" name="Google Shape;314;p22"/>
          <p:cNvGrpSpPr/>
          <p:nvPr/>
        </p:nvGrpSpPr>
        <p:grpSpPr>
          <a:xfrm>
            <a:off x="88576" y="1533952"/>
            <a:ext cx="1517107" cy="1148721"/>
            <a:chOff x="2625225" y="855400"/>
            <a:chExt cx="1307700" cy="899687"/>
          </a:xfrm>
        </p:grpSpPr>
        <p:sp>
          <p:nvSpPr>
            <p:cNvPr id="315" name="Google Shape;315;p22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2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" name="Google Shape;317;p22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318" name="Google Shape;318;p22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" name="Google Shape;319;p22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320" name="Google Shape;320;p22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21" name="Google Shape;321;p22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2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2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24" name="Google Shape;324;p22"/>
          <p:cNvGrpSpPr/>
          <p:nvPr/>
        </p:nvGrpSpPr>
        <p:grpSpPr>
          <a:xfrm>
            <a:off x="10486825" y="4901102"/>
            <a:ext cx="1517107" cy="1148721"/>
            <a:chOff x="2625225" y="855400"/>
            <a:chExt cx="1307700" cy="899687"/>
          </a:xfrm>
        </p:grpSpPr>
        <p:sp>
          <p:nvSpPr>
            <p:cNvPr id="325" name="Google Shape;325;p22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7" name="Google Shape;327;p22"/>
          <p:cNvSpPr txBox="1">
            <a:spLocks noGrp="1"/>
          </p:cNvSpPr>
          <p:nvPr>
            <p:ph type="body" idx="1"/>
          </p:nvPr>
        </p:nvSpPr>
        <p:spPr>
          <a:xfrm>
            <a:off x="1635433" y="2044633"/>
            <a:ext cx="8921200" cy="32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867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28" name="Google Shape;328;p22"/>
          <p:cNvSpPr txBox="1">
            <a:spLocks noGrp="1"/>
          </p:cNvSpPr>
          <p:nvPr>
            <p:ph type="title"/>
          </p:nvPr>
        </p:nvSpPr>
        <p:spPr>
          <a:xfrm>
            <a:off x="960033" y="706564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149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23"/>
          <p:cNvGrpSpPr/>
          <p:nvPr/>
        </p:nvGrpSpPr>
        <p:grpSpPr>
          <a:xfrm>
            <a:off x="9470825" y="89952"/>
            <a:ext cx="1517107" cy="1148721"/>
            <a:chOff x="2625225" y="855400"/>
            <a:chExt cx="1307700" cy="899687"/>
          </a:xfrm>
        </p:grpSpPr>
        <p:sp>
          <p:nvSpPr>
            <p:cNvPr id="331" name="Google Shape;331;p23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88576" y="1533952"/>
            <a:ext cx="1517107" cy="1148721"/>
            <a:chOff x="2625225" y="855400"/>
            <a:chExt cx="1307700" cy="899687"/>
          </a:xfrm>
        </p:grpSpPr>
        <p:sp>
          <p:nvSpPr>
            <p:cNvPr id="334" name="Google Shape;334;p23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6" name="Google Shape;336;p23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337" name="Google Shape;337;p23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8" name="Google Shape;338;p23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339" name="Google Shape;339;p23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0" name="Google Shape;340;p23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23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3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3" name="Google Shape;343;p23"/>
          <p:cNvGrpSpPr/>
          <p:nvPr/>
        </p:nvGrpSpPr>
        <p:grpSpPr>
          <a:xfrm>
            <a:off x="190176" y="4286302"/>
            <a:ext cx="1517107" cy="1148721"/>
            <a:chOff x="2625225" y="855400"/>
            <a:chExt cx="1307700" cy="899687"/>
          </a:xfrm>
        </p:grpSpPr>
        <p:sp>
          <p:nvSpPr>
            <p:cNvPr id="344" name="Google Shape;344;p23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6" name="Google Shape;346;p23"/>
          <p:cNvGrpSpPr/>
          <p:nvPr/>
        </p:nvGrpSpPr>
        <p:grpSpPr>
          <a:xfrm>
            <a:off x="10486825" y="2209169"/>
            <a:ext cx="1517107" cy="1148721"/>
            <a:chOff x="2625225" y="855400"/>
            <a:chExt cx="1307700" cy="899687"/>
          </a:xfrm>
        </p:grpSpPr>
        <p:sp>
          <p:nvSpPr>
            <p:cNvPr id="347" name="Google Shape;347;p23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3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3"/>
          <p:cNvSpPr txBox="1">
            <a:spLocks noGrp="1"/>
          </p:cNvSpPr>
          <p:nvPr>
            <p:ph type="title" hasCustomPrompt="1"/>
          </p:nvPr>
        </p:nvSpPr>
        <p:spPr>
          <a:xfrm>
            <a:off x="3061200" y="1783859"/>
            <a:ext cx="6069600" cy="10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50" name="Google Shape;350;p23"/>
          <p:cNvSpPr txBox="1">
            <a:spLocks noGrp="1"/>
          </p:cNvSpPr>
          <p:nvPr>
            <p:ph type="subTitle" idx="1"/>
          </p:nvPr>
        </p:nvSpPr>
        <p:spPr>
          <a:xfrm>
            <a:off x="3405800" y="2705241"/>
            <a:ext cx="53804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51" name="Google Shape;351;p23"/>
          <p:cNvSpPr txBox="1">
            <a:spLocks noGrp="1"/>
          </p:cNvSpPr>
          <p:nvPr>
            <p:ph type="title" idx="2" hasCustomPrompt="1"/>
          </p:nvPr>
        </p:nvSpPr>
        <p:spPr>
          <a:xfrm>
            <a:off x="3061200" y="4099492"/>
            <a:ext cx="6069600" cy="10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52" name="Google Shape;352;p23"/>
          <p:cNvSpPr txBox="1">
            <a:spLocks noGrp="1"/>
          </p:cNvSpPr>
          <p:nvPr>
            <p:ph type="subTitle" idx="3"/>
          </p:nvPr>
        </p:nvSpPr>
        <p:spPr>
          <a:xfrm>
            <a:off x="3405800" y="5020941"/>
            <a:ext cx="53804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071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oogle Shape;354;p24"/>
          <p:cNvGrpSpPr/>
          <p:nvPr/>
        </p:nvGrpSpPr>
        <p:grpSpPr>
          <a:xfrm>
            <a:off x="10486809" y="5475469"/>
            <a:ext cx="1517107" cy="1148721"/>
            <a:chOff x="2625225" y="855400"/>
            <a:chExt cx="1307700" cy="899687"/>
          </a:xfrm>
        </p:grpSpPr>
        <p:sp>
          <p:nvSpPr>
            <p:cNvPr id="355" name="Google Shape;355;p24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7" name="Google Shape;357;p24"/>
          <p:cNvGrpSpPr/>
          <p:nvPr/>
        </p:nvGrpSpPr>
        <p:grpSpPr>
          <a:xfrm>
            <a:off x="9470825" y="89952"/>
            <a:ext cx="1517107" cy="1148721"/>
            <a:chOff x="2625225" y="855400"/>
            <a:chExt cx="1307700" cy="899687"/>
          </a:xfrm>
        </p:grpSpPr>
        <p:sp>
          <p:nvSpPr>
            <p:cNvPr id="358" name="Google Shape;358;p24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" name="Google Shape;360;p24"/>
          <p:cNvGrpSpPr/>
          <p:nvPr/>
        </p:nvGrpSpPr>
        <p:grpSpPr>
          <a:xfrm>
            <a:off x="88576" y="1533952"/>
            <a:ext cx="1517107" cy="1148721"/>
            <a:chOff x="2625225" y="855400"/>
            <a:chExt cx="1307700" cy="899687"/>
          </a:xfrm>
        </p:grpSpPr>
        <p:sp>
          <p:nvSpPr>
            <p:cNvPr id="361" name="Google Shape;361;p24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24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364" name="Google Shape;364;p24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" name="Google Shape;365;p24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366" name="Google Shape;366;p24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7" name="Google Shape;367;p24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0" name="Google Shape;370;p24"/>
          <p:cNvGrpSpPr/>
          <p:nvPr/>
        </p:nvGrpSpPr>
        <p:grpSpPr>
          <a:xfrm>
            <a:off x="88576" y="5577069"/>
            <a:ext cx="1517107" cy="1148721"/>
            <a:chOff x="2625225" y="855400"/>
            <a:chExt cx="1307700" cy="899687"/>
          </a:xfrm>
        </p:grpSpPr>
        <p:sp>
          <p:nvSpPr>
            <p:cNvPr id="371" name="Google Shape;371;p24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3" name="Google Shape;373;p24"/>
          <p:cNvSpPr txBox="1">
            <a:spLocks noGrp="1"/>
          </p:cNvSpPr>
          <p:nvPr>
            <p:ph type="subTitle" idx="1"/>
          </p:nvPr>
        </p:nvSpPr>
        <p:spPr>
          <a:xfrm>
            <a:off x="3806351" y="253522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4"/>
          <p:cNvSpPr txBox="1">
            <a:spLocks noGrp="1"/>
          </p:cNvSpPr>
          <p:nvPr>
            <p:ph type="title"/>
          </p:nvPr>
        </p:nvSpPr>
        <p:spPr>
          <a:xfrm>
            <a:off x="3528151" y="1569728"/>
            <a:ext cx="5136000" cy="11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8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75" name="Google Shape;375;p24"/>
          <p:cNvGrpSpPr/>
          <p:nvPr/>
        </p:nvGrpSpPr>
        <p:grpSpPr>
          <a:xfrm>
            <a:off x="10437492" y="1639902"/>
            <a:ext cx="1517107" cy="1148721"/>
            <a:chOff x="2625225" y="855400"/>
            <a:chExt cx="1307700" cy="899687"/>
          </a:xfrm>
        </p:grpSpPr>
        <p:sp>
          <p:nvSpPr>
            <p:cNvPr id="376" name="Google Shape;376;p24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" name="Google Shape;378;p24"/>
          <p:cNvSpPr txBox="1"/>
          <p:nvPr/>
        </p:nvSpPr>
        <p:spPr>
          <a:xfrm>
            <a:off x="3452200" y="5080728"/>
            <a:ext cx="5287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333">
                <a:solidFill>
                  <a:srgbClr val="434343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333">
                <a:solidFill>
                  <a:srgbClr val="434343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333">
                <a:solidFill>
                  <a:srgbClr val="434343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36766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25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381" name="Google Shape;381;p25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2" name="Google Shape;382;p25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383" name="Google Shape;383;p25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84" name="Google Shape;384;p25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5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5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9204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D966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26"/>
          <p:cNvGrpSpPr/>
          <p:nvPr/>
        </p:nvGrpSpPr>
        <p:grpSpPr>
          <a:xfrm>
            <a:off x="9470825" y="89952"/>
            <a:ext cx="1517107" cy="1148721"/>
            <a:chOff x="2625225" y="855400"/>
            <a:chExt cx="1307700" cy="899687"/>
          </a:xfrm>
        </p:grpSpPr>
        <p:sp>
          <p:nvSpPr>
            <p:cNvPr id="389" name="Google Shape;389;p26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6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1" name="Google Shape;391;p26"/>
          <p:cNvGrpSpPr/>
          <p:nvPr/>
        </p:nvGrpSpPr>
        <p:grpSpPr>
          <a:xfrm>
            <a:off x="88576" y="1533952"/>
            <a:ext cx="1517107" cy="1148721"/>
            <a:chOff x="2625225" y="855400"/>
            <a:chExt cx="1307700" cy="899687"/>
          </a:xfrm>
        </p:grpSpPr>
        <p:sp>
          <p:nvSpPr>
            <p:cNvPr id="392" name="Google Shape;392;p26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6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" name="Google Shape;394;p26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395" name="Google Shape;395;p26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" name="Google Shape;396;p26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397" name="Google Shape;397;p26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8" name="Google Shape;398;p26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6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6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1" name="Google Shape;401;p26"/>
          <p:cNvGrpSpPr/>
          <p:nvPr/>
        </p:nvGrpSpPr>
        <p:grpSpPr>
          <a:xfrm>
            <a:off x="190176" y="4286302"/>
            <a:ext cx="1517107" cy="1148721"/>
            <a:chOff x="2625225" y="855400"/>
            <a:chExt cx="1307700" cy="899687"/>
          </a:xfrm>
        </p:grpSpPr>
        <p:sp>
          <p:nvSpPr>
            <p:cNvPr id="402" name="Google Shape;402;p26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6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26"/>
          <p:cNvGrpSpPr/>
          <p:nvPr/>
        </p:nvGrpSpPr>
        <p:grpSpPr>
          <a:xfrm>
            <a:off x="10486825" y="4901102"/>
            <a:ext cx="1517107" cy="1148721"/>
            <a:chOff x="2625225" y="855400"/>
            <a:chExt cx="1307700" cy="899687"/>
          </a:xfrm>
        </p:grpSpPr>
        <p:sp>
          <p:nvSpPr>
            <p:cNvPr id="405" name="Google Shape;405;p26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6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2782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83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4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49" name="Google Shape;49;p4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" name="Google Shape;50;p4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51" name="Google Shape;51;p4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2" name="Google Shape;52;p4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60033" y="706564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22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5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59" name="Google Shape;59;p5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5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61" name="Google Shape;61;p5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2" name="Google Shape;62;p5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5" name="Google Shape;65;p5"/>
          <p:cNvSpPr txBox="1">
            <a:spLocks noGrp="1"/>
          </p:cNvSpPr>
          <p:nvPr>
            <p:ph type="title"/>
          </p:nvPr>
        </p:nvSpPr>
        <p:spPr>
          <a:xfrm>
            <a:off x="2566165" y="3700596"/>
            <a:ext cx="25692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 idx="2"/>
          </p:nvPr>
        </p:nvSpPr>
        <p:spPr>
          <a:xfrm>
            <a:off x="7041197" y="3700596"/>
            <a:ext cx="25692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1"/>
          </p:nvPr>
        </p:nvSpPr>
        <p:spPr>
          <a:xfrm>
            <a:off x="6764233" y="4613593"/>
            <a:ext cx="31428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3"/>
          </p:nvPr>
        </p:nvSpPr>
        <p:spPr>
          <a:xfrm>
            <a:off x="2289233" y="4613593"/>
            <a:ext cx="31428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title" idx="4"/>
          </p:nvPr>
        </p:nvSpPr>
        <p:spPr>
          <a:xfrm>
            <a:off x="960033" y="706564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117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6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72" name="Google Shape;72;p6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" name="Google Shape;73;p6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74" name="Google Shape;74;p6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5" name="Google Shape;75;p6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6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6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" name="Google Shape;78;p6"/>
          <p:cNvSpPr txBox="1">
            <a:spLocks noGrp="1"/>
          </p:cNvSpPr>
          <p:nvPr>
            <p:ph type="title"/>
          </p:nvPr>
        </p:nvSpPr>
        <p:spPr>
          <a:xfrm>
            <a:off x="960033" y="706564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83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7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81" name="Google Shape;81;p7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" name="Google Shape;82;p7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83" name="Google Shape;83;p7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4" name="Google Shape;84;p7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7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7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7"/>
          <p:cNvSpPr txBox="1">
            <a:spLocks noGrp="1"/>
          </p:cNvSpPr>
          <p:nvPr>
            <p:ph type="subTitle" idx="1"/>
          </p:nvPr>
        </p:nvSpPr>
        <p:spPr>
          <a:xfrm>
            <a:off x="960000" y="1848636"/>
            <a:ext cx="51752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title"/>
          </p:nvPr>
        </p:nvSpPr>
        <p:spPr>
          <a:xfrm>
            <a:off x="960033" y="706564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049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8"/>
          <p:cNvGrpSpPr/>
          <p:nvPr/>
        </p:nvGrpSpPr>
        <p:grpSpPr>
          <a:xfrm>
            <a:off x="9470825" y="89952"/>
            <a:ext cx="1517107" cy="1148721"/>
            <a:chOff x="2625225" y="855400"/>
            <a:chExt cx="1307700" cy="899687"/>
          </a:xfrm>
        </p:grpSpPr>
        <p:sp>
          <p:nvSpPr>
            <p:cNvPr id="91" name="Google Shape;91;p8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8"/>
          <p:cNvGrpSpPr/>
          <p:nvPr/>
        </p:nvGrpSpPr>
        <p:grpSpPr>
          <a:xfrm>
            <a:off x="88576" y="1533952"/>
            <a:ext cx="1517107" cy="1148721"/>
            <a:chOff x="2625225" y="855400"/>
            <a:chExt cx="1307700" cy="899687"/>
          </a:xfrm>
        </p:grpSpPr>
        <p:sp>
          <p:nvSpPr>
            <p:cNvPr id="94" name="Google Shape;94;p8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8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" name="Google Shape;96;p8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97" name="Google Shape;97;p8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8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99" name="Google Shape;99;p8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0" name="Google Shape;100;p8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8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3" name="Google Shape;103;p8"/>
          <p:cNvGrpSpPr/>
          <p:nvPr/>
        </p:nvGrpSpPr>
        <p:grpSpPr>
          <a:xfrm>
            <a:off x="190176" y="4286302"/>
            <a:ext cx="1517107" cy="1148721"/>
            <a:chOff x="2625225" y="855400"/>
            <a:chExt cx="1307700" cy="899687"/>
          </a:xfrm>
        </p:grpSpPr>
        <p:sp>
          <p:nvSpPr>
            <p:cNvPr id="104" name="Google Shape;104;p8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8"/>
          <p:cNvGrpSpPr/>
          <p:nvPr/>
        </p:nvGrpSpPr>
        <p:grpSpPr>
          <a:xfrm>
            <a:off x="10486825" y="4901102"/>
            <a:ext cx="1517107" cy="1148721"/>
            <a:chOff x="2625225" y="855400"/>
            <a:chExt cx="1307700" cy="899687"/>
          </a:xfrm>
        </p:grpSpPr>
        <p:sp>
          <p:nvSpPr>
            <p:cNvPr id="107" name="Google Shape;107;p8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8"/>
          <p:cNvSpPr txBox="1">
            <a:spLocks noGrp="1"/>
          </p:cNvSpPr>
          <p:nvPr>
            <p:ph type="title"/>
          </p:nvPr>
        </p:nvSpPr>
        <p:spPr>
          <a:xfrm>
            <a:off x="1842067" y="2255067"/>
            <a:ext cx="8508000" cy="31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39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9"/>
          <p:cNvGrpSpPr/>
          <p:nvPr/>
        </p:nvGrpSpPr>
        <p:grpSpPr>
          <a:xfrm>
            <a:off x="10523175" y="111552"/>
            <a:ext cx="1517107" cy="1148721"/>
            <a:chOff x="2625225" y="855400"/>
            <a:chExt cx="1307700" cy="899687"/>
          </a:xfrm>
        </p:grpSpPr>
        <p:sp>
          <p:nvSpPr>
            <p:cNvPr id="112" name="Google Shape;112;p9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9"/>
          <p:cNvGrpSpPr/>
          <p:nvPr/>
        </p:nvGrpSpPr>
        <p:grpSpPr>
          <a:xfrm>
            <a:off x="190176" y="1635552"/>
            <a:ext cx="1517107" cy="1148721"/>
            <a:chOff x="2625225" y="855400"/>
            <a:chExt cx="1307700" cy="899687"/>
          </a:xfrm>
        </p:grpSpPr>
        <p:sp>
          <p:nvSpPr>
            <p:cNvPr id="115" name="Google Shape;115;p9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9"/>
          <p:cNvGrpSpPr/>
          <p:nvPr/>
        </p:nvGrpSpPr>
        <p:grpSpPr>
          <a:xfrm>
            <a:off x="431033" y="429967"/>
            <a:ext cx="11320579" cy="5989200"/>
            <a:chOff x="323275" y="322475"/>
            <a:chExt cx="8490434" cy="4491900"/>
          </a:xfrm>
        </p:grpSpPr>
        <p:sp>
          <p:nvSpPr>
            <p:cNvPr id="118" name="Google Shape;118;p9"/>
            <p:cNvSpPr/>
            <p:nvPr/>
          </p:nvSpPr>
          <p:spPr>
            <a:xfrm>
              <a:off x="323275" y="322475"/>
              <a:ext cx="8482800" cy="4491900"/>
            </a:xfrm>
            <a:prstGeom prst="roundRect">
              <a:avLst>
                <a:gd name="adj" fmla="val 2739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42875" dir="2640000" algn="bl" rotWithShape="0">
                <a:srgbClr val="2D2E27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" name="Google Shape;119;p9"/>
            <p:cNvGrpSpPr/>
            <p:nvPr/>
          </p:nvGrpSpPr>
          <p:grpSpPr>
            <a:xfrm flipH="1">
              <a:off x="331504" y="469451"/>
              <a:ext cx="8482204" cy="530259"/>
              <a:chOff x="716550" y="1893994"/>
              <a:chExt cx="7697100" cy="481179"/>
            </a:xfrm>
          </p:grpSpPr>
          <p:cxnSp>
            <p:nvCxnSpPr>
              <p:cNvPr id="120" name="Google Shape;120;p9"/>
              <p:cNvCxnSpPr/>
              <p:nvPr/>
            </p:nvCxnSpPr>
            <p:spPr>
              <a:xfrm>
                <a:off x="716550" y="2375173"/>
                <a:ext cx="76971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21" name="Google Shape;121;p9"/>
              <p:cNvSpPr/>
              <p:nvPr/>
            </p:nvSpPr>
            <p:spPr>
              <a:xfrm>
                <a:off x="7471295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9"/>
              <p:cNvSpPr/>
              <p:nvPr/>
            </p:nvSpPr>
            <p:spPr>
              <a:xfrm>
                <a:off x="7768543" y="1893994"/>
                <a:ext cx="140400" cy="1404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9"/>
              <p:cNvSpPr/>
              <p:nvPr/>
            </p:nvSpPr>
            <p:spPr>
              <a:xfrm>
                <a:off x="8065792" y="1893994"/>
                <a:ext cx="140400" cy="1404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28575" dir="36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4" name="Google Shape;124;p9"/>
          <p:cNvGrpSpPr/>
          <p:nvPr/>
        </p:nvGrpSpPr>
        <p:grpSpPr>
          <a:xfrm>
            <a:off x="88576" y="4286302"/>
            <a:ext cx="1517107" cy="1148721"/>
            <a:chOff x="2625225" y="855400"/>
            <a:chExt cx="1307700" cy="899687"/>
          </a:xfrm>
        </p:grpSpPr>
        <p:sp>
          <p:nvSpPr>
            <p:cNvPr id="125" name="Google Shape;125;p9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9"/>
          <p:cNvSpPr txBox="1">
            <a:spLocks noGrp="1"/>
          </p:cNvSpPr>
          <p:nvPr>
            <p:ph type="title"/>
          </p:nvPr>
        </p:nvSpPr>
        <p:spPr>
          <a:xfrm>
            <a:off x="2995367" y="1903361"/>
            <a:ext cx="6201200" cy="21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2503500" y="3960628"/>
            <a:ext cx="7185200" cy="2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9"/>
          <p:cNvGrpSpPr/>
          <p:nvPr/>
        </p:nvGrpSpPr>
        <p:grpSpPr>
          <a:xfrm>
            <a:off x="9978825" y="5510702"/>
            <a:ext cx="1517107" cy="1148721"/>
            <a:chOff x="2625225" y="855400"/>
            <a:chExt cx="1307700" cy="899687"/>
          </a:xfrm>
        </p:grpSpPr>
        <p:sp>
          <p:nvSpPr>
            <p:cNvPr id="130" name="Google Shape;130;p9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625225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503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"/>
          <p:cNvSpPr txBox="1">
            <a:spLocks noGrp="1"/>
          </p:cNvSpPr>
          <p:nvPr>
            <p:ph type="title"/>
          </p:nvPr>
        </p:nvSpPr>
        <p:spPr>
          <a:xfrm>
            <a:off x="1089400" y="1595731"/>
            <a:ext cx="4845200" cy="1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04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1100" y="593367"/>
            <a:ext cx="1048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arela Round"/>
              <a:buNone/>
              <a:defRPr sz="30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1100" y="1536633"/>
            <a:ext cx="10489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517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admin/quiz/paper_mode/65470aa9b69bb3f880be8987?searchLocale=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34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hyperlink" Target="file:///C:\Users\Admin\Downloads\ss3.ggb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320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gif"/><Relationship Id="rId18" Type="http://schemas.openxmlformats.org/officeDocument/2006/relationships/image" Target="../media/image38.jpg"/><Relationship Id="rId26" Type="http://schemas.openxmlformats.org/officeDocument/2006/relationships/image" Target="../media/image50.png"/><Relationship Id="rId3" Type="http://schemas.openxmlformats.org/officeDocument/2006/relationships/slideLayout" Target="../slideLayouts/slideLayout25.xml"/><Relationship Id="rId21" Type="http://schemas.openxmlformats.org/officeDocument/2006/relationships/slide" Target="slide18.xml"/><Relationship Id="rId7" Type="http://schemas.openxmlformats.org/officeDocument/2006/relationships/image" Target="../media/image30.jpg"/><Relationship Id="rId12" Type="http://schemas.openxmlformats.org/officeDocument/2006/relationships/image" Target="../media/image35.png"/><Relationship Id="rId17" Type="http://schemas.openxmlformats.org/officeDocument/2006/relationships/slide" Target="slide16.xml"/><Relationship Id="rId25" Type="http://schemas.openxmlformats.org/officeDocument/2006/relationships/slide" Target="slide20.xml"/><Relationship Id="rId2" Type="http://schemas.openxmlformats.org/officeDocument/2006/relationships/audio" Target="../media/media5.wma"/><Relationship Id="rId16" Type="http://schemas.openxmlformats.org/officeDocument/2006/relationships/image" Target="../media/image37.jpg"/><Relationship Id="rId20" Type="http://schemas.openxmlformats.org/officeDocument/2006/relationships/image" Target="../media/image39.jpg"/><Relationship Id="rId1" Type="http://schemas.microsoft.com/office/2007/relationships/media" Target="../media/media5.wma"/><Relationship Id="rId6" Type="http://schemas.openxmlformats.org/officeDocument/2006/relationships/image" Target="../media/image29.jpg"/><Relationship Id="rId11" Type="http://schemas.openxmlformats.org/officeDocument/2006/relationships/image" Target="../media/image34.gif"/><Relationship Id="rId24" Type="http://schemas.openxmlformats.org/officeDocument/2006/relationships/image" Target="../media/image49.png"/><Relationship Id="rId5" Type="http://schemas.openxmlformats.org/officeDocument/2006/relationships/image" Target="../media/image28.jpg"/><Relationship Id="rId15" Type="http://schemas.openxmlformats.org/officeDocument/2006/relationships/slide" Target="slide15.xml"/><Relationship Id="rId23" Type="http://schemas.openxmlformats.org/officeDocument/2006/relationships/slide" Target="slide19.xml"/><Relationship Id="rId10" Type="http://schemas.openxmlformats.org/officeDocument/2006/relationships/image" Target="../media/image33.gif"/><Relationship Id="rId19" Type="http://schemas.openxmlformats.org/officeDocument/2006/relationships/slide" Target="slide17.xml"/><Relationship Id="rId4" Type="http://schemas.openxmlformats.org/officeDocument/2006/relationships/audio" Target="../media/audio2.wav"/><Relationship Id="rId9" Type="http://schemas.openxmlformats.org/officeDocument/2006/relationships/image" Target="../media/image32.gif"/><Relationship Id="rId14" Type="http://schemas.openxmlformats.org/officeDocument/2006/relationships/image" Target="../media/image6.png"/><Relationship Id="rId22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19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1.JPG"/><Relationship Id="rId12" Type="http://schemas.openxmlformats.org/officeDocument/2006/relationships/image" Target="../media/image24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5.wav"/><Relationship Id="rId11" Type="http://schemas.openxmlformats.org/officeDocument/2006/relationships/image" Target="../media/image230.png"/><Relationship Id="rId5" Type="http://schemas.openxmlformats.org/officeDocument/2006/relationships/audio" Target="../media/audio4.wav"/><Relationship Id="rId15" Type="http://schemas.openxmlformats.org/officeDocument/2006/relationships/image" Target="../media/image6.pn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slide" Target="slide14.xml"/><Relationship Id="rId14" Type="http://schemas.openxmlformats.org/officeDocument/2006/relationships/image" Target="../media/image2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0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1.JPG"/><Relationship Id="rId12" Type="http://schemas.openxmlformats.org/officeDocument/2006/relationships/image" Target="../media/image2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5.wav"/><Relationship Id="rId11" Type="http://schemas.openxmlformats.org/officeDocument/2006/relationships/image" Target="../media/image220.png"/><Relationship Id="rId5" Type="http://schemas.openxmlformats.org/officeDocument/2006/relationships/audio" Target="../media/audio4.wav"/><Relationship Id="rId15" Type="http://schemas.openxmlformats.org/officeDocument/2006/relationships/image" Target="../media/image6.pn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slide" Target="slide14.xml"/><Relationship Id="rId14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1.JPG"/><Relationship Id="rId12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5" Type="http://schemas.openxmlformats.org/officeDocument/2006/relationships/image" Target="../media/image6.png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slide" Target="slide14.xml"/><Relationship Id="rId14" Type="http://schemas.openxmlformats.org/officeDocument/2006/relationships/image" Target="../media/image3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0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1.JPG"/><Relationship Id="rId12" Type="http://schemas.openxmlformats.org/officeDocument/2006/relationships/image" Target="../media/image39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5.wav"/><Relationship Id="rId11" Type="http://schemas.openxmlformats.org/officeDocument/2006/relationships/image" Target="../media/image380.png"/><Relationship Id="rId5" Type="http://schemas.openxmlformats.org/officeDocument/2006/relationships/audio" Target="../media/audio4.wav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slide" Target="slide14.xml"/><Relationship Id="rId1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1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3.gif"/><Relationship Id="rId12" Type="http://schemas.openxmlformats.org/officeDocument/2006/relationships/image" Target="../media/image50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32.gif"/><Relationship Id="rId11" Type="http://schemas.openxmlformats.org/officeDocument/2006/relationships/slide" Target="slide12.xml"/><Relationship Id="rId5" Type="http://schemas.openxmlformats.org/officeDocument/2006/relationships/image" Target="../media/image29.jpg"/><Relationship Id="rId10" Type="http://schemas.openxmlformats.org/officeDocument/2006/relationships/image" Target="../media/image36.gif"/><Relationship Id="rId4" Type="http://schemas.openxmlformats.org/officeDocument/2006/relationships/image" Target="../media/image28.jp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.png"/><Relationship Id="rId5" Type="http://schemas.microsoft.com/office/2007/relationships/media" Target="../media/media4.mp3"/><Relationship Id="rId10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hyperlink" Target="https://irace.vn/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9"/>
          <p:cNvSpPr/>
          <p:nvPr/>
        </p:nvSpPr>
        <p:spPr>
          <a:xfrm>
            <a:off x="3074800" y="4635740"/>
            <a:ext cx="6042400" cy="588000"/>
          </a:xfrm>
          <a:prstGeom prst="roundRect">
            <a:avLst>
              <a:gd name="adj" fmla="val 6740"/>
            </a:avLst>
          </a:prstGeom>
          <a:solidFill>
            <a:srgbClr val="F6F2E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960000" algn="bl" rotWithShape="0">
              <a:schemeClr val="dk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440;p31">
            <a:extLst>
              <a:ext uri="{FF2B5EF4-FFF2-40B4-BE49-F238E27FC236}">
                <a16:creationId xmlns:a16="http://schemas.microsoft.com/office/drawing/2014/main" xmlns="" id="{75703515-A353-1071-7DB3-910513E14467}"/>
              </a:ext>
            </a:extLst>
          </p:cNvPr>
          <p:cNvSpPr txBox="1">
            <a:spLocks/>
          </p:cNvSpPr>
          <p:nvPr/>
        </p:nvSpPr>
        <p:spPr>
          <a:xfrm>
            <a:off x="3074800" y="2860834"/>
            <a:ext cx="6042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Varela Round"/>
              <a:buNone/>
              <a:defRPr sz="7866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2E27"/>
              </a:buClr>
              <a:buSzPts val="5200"/>
              <a:buFont typeface="Varela Round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TOÁN 10</a:t>
            </a:r>
          </a:p>
        </p:txBody>
      </p:sp>
      <p:sp>
        <p:nvSpPr>
          <p:cNvPr id="8" name="Google Shape;440;p31">
            <a:extLst>
              <a:ext uri="{FF2B5EF4-FFF2-40B4-BE49-F238E27FC236}">
                <a16:creationId xmlns:a16="http://schemas.microsoft.com/office/drawing/2014/main" xmlns="" id="{BA15E70A-6FA2-9540-0618-403EB8582739}"/>
              </a:ext>
            </a:extLst>
          </p:cNvPr>
          <p:cNvSpPr txBox="1">
            <a:spLocks/>
          </p:cNvSpPr>
          <p:nvPr/>
        </p:nvSpPr>
        <p:spPr>
          <a:xfrm>
            <a:off x="3948557" y="4577940"/>
            <a:ext cx="4294685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Varela Round"/>
              <a:buNone/>
              <a:defRPr sz="7866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2E27"/>
              </a:buClr>
              <a:buSzPts val="5200"/>
              <a:buFont typeface="Varela Round"/>
              <a:buNone/>
              <a:tabLst/>
              <a:defRPr/>
            </a:pPr>
            <a:r>
              <a:rPr lang="en-US" sz="2000" kern="0" dirty="0">
                <a:solidFill>
                  <a:srgbClr val="00B050"/>
                </a:solidFill>
                <a:latin typeface="Inter" panose="02000503000000020004" pitchFamily="2" charset="0"/>
                <a:ea typeface="Inter" panose="02000503000000020004" pitchFamily="2" charset="0"/>
              </a:rPr>
              <a:t>CHƯƠNG III.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HÀM SỐ</a:t>
            </a:r>
            <a:r>
              <a:rPr lang="en-US" sz="2000" kern="0" dirty="0">
                <a:solidFill>
                  <a:srgbClr val="00B05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VÀ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ĐỒ THỊ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Varela Roun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05CE690B-DEBB-EC9A-F915-0B6FA3A5D0CE}"/>
              </a:ext>
            </a:extLst>
          </p:cNvPr>
          <p:cNvSpPr txBox="1">
            <a:spLocks/>
          </p:cNvSpPr>
          <p:nvPr/>
        </p:nvSpPr>
        <p:spPr>
          <a:xfrm>
            <a:off x="7489919" y="536722"/>
            <a:ext cx="4573991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kern="0" dirty="0">
                <a:latin typeface="Inter" panose="02000503000000020004" pitchFamily="2" charset="0"/>
                <a:ea typeface="Inter" panose="02000503000000020004" pitchFamily="2" charset="0"/>
              </a:rPr>
              <a:t>2. </a:t>
            </a:r>
            <a:r>
              <a:rPr lang="en-US" sz="2600" kern="0" dirty="0" err="1">
                <a:latin typeface="Inter" panose="02000503000000020004" pitchFamily="2" charset="0"/>
                <a:ea typeface="Inter" panose="02000503000000020004" pitchFamily="2" charset="0"/>
              </a:rPr>
              <a:t>Cách</a:t>
            </a:r>
            <a:r>
              <a:rPr lang="en-US" sz="2600" kern="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600" kern="0" dirty="0" err="1">
                <a:latin typeface="Inter" panose="02000503000000020004" pitchFamily="2" charset="0"/>
                <a:ea typeface="Inter" panose="02000503000000020004" pitchFamily="2" charset="0"/>
              </a:rPr>
              <a:t>cho</a:t>
            </a:r>
            <a:r>
              <a:rPr lang="en-US" sz="2600" kern="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600" kern="0" dirty="0" err="1">
                <a:latin typeface="Inter" panose="02000503000000020004" pitchFamily="2" charset="0"/>
                <a:ea typeface="Inter" panose="02000503000000020004" pitchFamily="2" charset="0"/>
              </a:rPr>
              <a:t>một</a:t>
            </a:r>
            <a:r>
              <a:rPr lang="en-US" sz="2600" kern="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600" kern="0" dirty="0" err="1">
                <a:latin typeface="Inter" panose="02000503000000020004" pitchFamily="2" charset="0"/>
                <a:ea typeface="Inter" panose="02000503000000020004" pitchFamily="2" charset="0"/>
              </a:rPr>
              <a:t>hàm</a:t>
            </a:r>
            <a:r>
              <a:rPr lang="en-US" sz="2600" kern="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600" kern="0" dirty="0" err="1">
                <a:latin typeface="Inter" panose="02000503000000020004" pitchFamily="2" charset="0"/>
                <a:ea typeface="Inter" panose="02000503000000020004" pitchFamily="2" charset="0"/>
              </a:rPr>
              <a:t>số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Arial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BB1435B-422C-1B3D-383E-5F6FB01E3055}"/>
              </a:ext>
            </a:extLst>
          </p:cNvPr>
          <p:cNvSpPr txBox="1"/>
          <p:nvPr/>
        </p:nvSpPr>
        <p:spPr>
          <a:xfrm>
            <a:off x="736979" y="1569493"/>
            <a:ext cx="451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a)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</a:rPr>
              <a:t>Hàm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</a:rPr>
              <a:t>số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</a:rPr>
              <a:t>cho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</a:rPr>
              <a:t>bằng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</a:rPr>
              <a:t>một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</a:rPr>
              <a:t>công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</a:rPr>
              <a:t>thức</a:t>
            </a:r>
            <a:endParaRPr lang="en-US" sz="20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F30196CB-7CF4-441B-E756-173138C32CE7}"/>
              </a:ext>
            </a:extLst>
          </p:cNvPr>
          <p:cNvSpPr txBox="1"/>
          <p:nvPr/>
        </p:nvSpPr>
        <p:spPr>
          <a:xfrm>
            <a:off x="928048" y="1938825"/>
            <a:ext cx="3603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</a:rPr>
              <a:t>Hoạt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000" dirty="0" err="1">
                <a:latin typeface="Inter" panose="02000503000000020004" pitchFamily="2" charset="0"/>
                <a:ea typeface="Inter" panose="02000503000000020004" pitchFamily="2" charset="0"/>
              </a:rPr>
              <a:t>động</a:t>
            </a:r>
            <a:r>
              <a:rPr lang="en-US" sz="2000" dirty="0">
                <a:latin typeface="Inter" panose="02000503000000020004" pitchFamily="2" charset="0"/>
                <a:ea typeface="Inter" panose="02000503000000020004" pitchFamily="2" charset="0"/>
              </a:rPr>
              <a:t> 3. (SGK tr32).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ình chữ nhật: Góc Tròn 21">
                <a:extLst>
                  <a:ext uri="{FF2B5EF4-FFF2-40B4-BE49-F238E27FC236}">
                    <a16:creationId xmlns:a16="http://schemas.microsoft.com/office/drawing/2014/main" xmlns="" id="{A5A4D360-F95C-FE2A-F6B3-584520D97426}"/>
                  </a:ext>
                </a:extLst>
              </p:cNvPr>
              <p:cNvSpPr/>
              <p:nvPr/>
            </p:nvSpPr>
            <p:spPr>
              <a:xfrm>
                <a:off x="2446508" y="2568180"/>
                <a:ext cx="7161515" cy="1785456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accent6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  <a:p>
                <a:pPr algn="ctr"/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Tập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xác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định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của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hàm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là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tập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hợp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tất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cả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các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thực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sao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cho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biểu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thức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có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200" dirty="0" err="1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nghĩa</a:t>
                </a:r>
                <a:r>
                  <a:rPr lang="en-US" sz="2200" dirty="0">
                    <a:solidFill>
                      <a:schemeClr val="accent6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.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22" name="Hình chữ nhật: Góc Tròn 21">
                <a:extLst>
                  <a:ext uri="{FF2B5EF4-FFF2-40B4-BE49-F238E27FC236}">
                    <a16:creationId xmlns:a16="http://schemas.microsoft.com/office/drawing/2014/main" id="{A5A4D360-F95C-FE2A-F6B3-584520D97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508" y="2568180"/>
                <a:ext cx="7161515" cy="178545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hlinkClick r:id="rId3"/>
            <a:extLst>
              <a:ext uri="{FF2B5EF4-FFF2-40B4-BE49-F238E27FC236}">
                <a16:creationId xmlns:a16="http://schemas.microsoft.com/office/drawing/2014/main" xmlns="" id="{4288FADD-288D-2321-ABB9-0BCF08C5D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9" y="4985779"/>
            <a:ext cx="1395098" cy="139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911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05CE690B-DEBB-EC9A-F915-0B6FA3A5D0CE}"/>
              </a:ext>
            </a:extLst>
          </p:cNvPr>
          <p:cNvSpPr txBox="1">
            <a:spLocks/>
          </p:cNvSpPr>
          <p:nvPr/>
        </p:nvSpPr>
        <p:spPr>
          <a:xfrm>
            <a:off x="3612899" y="557309"/>
            <a:ext cx="5995125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latin typeface="Inter" panose="02000503000000020004" pitchFamily="2" charset="0"/>
                <a:ea typeface="Inter" panose="02000503000000020004" pitchFamily="2" charset="0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Hàm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.</a:t>
            </a:r>
          </a:p>
        </p:txBody>
      </p:sp>
      <p:sp>
        <p:nvSpPr>
          <p:cNvPr id="3" name="Google Shape;443;p31">
            <a:extLst>
              <a:ext uri="{FF2B5EF4-FFF2-40B4-BE49-F238E27FC236}">
                <a16:creationId xmlns:a16="http://schemas.microsoft.com/office/drawing/2014/main" xmlns="" id="{FFB303F0-A89F-362C-6872-078A629B6E9D}"/>
              </a:ext>
            </a:extLst>
          </p:cNvPr>
          <p:cNvSpPr txBox="1">
            <a:spLocks/>
          </p:cNvSpPr>
          <p:nvPr/>
        </p:nvSpPr>
        <p:spPr>
          <a:xfrm>
            <a:off x="3774148" y="674075"/>
            <a:ext cx="731591" cy="4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BoosterNextFYBlack" panose="02000A03000000020004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4961CEC8-0ADA-3666-AC73-BDED95396E56}"/>
                  </a:ext>
                </a:extLst>
              </p:cNvPr>
              <p:cNvSpPr txBox="1"/>
              <p:nvPr/>
            </p:nvSpPr>
            <p:spPr>
              <a:xfrm>
                <a:off x="516835" y="1448768"/>
                <a:ext cx="5579165" cy="1640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Ví </a:t>
                </a:r>
                <a:r>
                  <a:rPr lang="en-US" sz="2400" b="1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dụ</a:t>
                </a:r>
                <a:r>
                  <a:rPr lang="en-US" sz="24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 3. 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Cho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hàm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&lt;0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961CEC8-0ADA-3666-AC73-BDED95396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35" y="1448768"/>
                <a:ext cx="5579165" cy="1640770"/>
              </a:xfrm>
              <a:prstGeom prst="rect">
                <a:avLst/>
              </a:prstGeom>
              <a:blipFill>
                <a:blip r:embed="rId4"/>
                <a:stretch>
                  <a:fillRect l="-1749" t="-2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CA68C28-BB68-F3E2-E169-2CE2CE1AA1E9}"/>
              </a:ext>
            </a:extLst>
          </p:cNvPr>
          <p:cNvSpPr txBox="1"/>
          <p:nvPr/>
        </p:nvSpPr>
        <p:spPr>
          <a:xfrm>
            <a:off x="425849" y="3537630"/>
            <a:ext cx="576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a)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Tìm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tập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xác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định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của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hàm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số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trên</a:t>
            </a:r>
            <a:r>
              <a:rPr lang="en-US" dirty="0"/>
              <a:t>.</a:t>
            </a:r>
          </a:p>
        </p:txBody>
      </p:sp>
      <p:pic>
        <p:nvPicPr>
          <p:cNvPr id="10" name="Hình ảnh 9">
            <a:hlinkClick r:id="rId5" action="ppaction://hlinkfile"/>
            <a:extLst>
              <a:ext uri="{FF2B5EF4-FFF2-40B4-BE49-F238E27FC236}">
                <a16:creationId xmlns:a16="http://schemas.microsoft.com/office/drawing/2014/main" xmlns="" id="{7A34BB66-3F48-636B-A489-2B748BBE1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3189" y="468837"/>
            <a:ext cx="614051" cy="70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F6CE4084-8EAC-B9F9-BA21-5898B2EABAD0}"/>
                  </a:ext>
                </a:extLst>
              </p:cNvPr>
              <p:cNvSpPr txBox="1"/>
              <p:nvPr/>
            </p:nvSpPr>
            <p:spPr>
              <a:xfrm>
                <a:off x="1214650" y="4216554"/>
                <a:ext cx="37940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Tập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xác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định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F6CE4084-8EAC-B9F9-BA21-5898B2EAB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50" y="4216554"/>
                <a:ext cx="3794077" cy="461665"/>
              </a:xfrm>
              <a:prstGeom prst="rect">
                <a:avLst/>
              </a:prstGeom>
              <a:blipFill>
                <a:blip r:embed="rId7"/>
                <a:stretch>
                  <a:fillRect l="-2408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A42D892B-907B-648E-6258-C4461CD80123}"/>
              </a:ext>
            </a:extLst>
          </p:cNvPr>
          <p:cNvGrpSpPr/>
          <p:nvPr/>
        </p:nvGrpSpPr>
        <p:grpSpPr>
          <a:xfrm>
            <a:off x="6414052" y="3803374"/>
            <a:ext cx="4850295" cy="565253"/>
            <a:chOff x="6414052" y="3803374"/>
            <a:chExt cx="4850295" cy="565253"/>
          </a:xfrm>
        </p:grpSpPr>
        <p:cxnSp>
          <p:nvCxnSpPr>
            <p:cNvPr id="5" name="Đường kết nối Mũi tên Thẳng 4">
              <a:extLst>
                <a:ext uri="{FF2B5EF4-FFF2-40B4-BE49-F238E27FC236}">
                  <a16:creationId xmlns:a16="http://schemas.microsoft.com/office/drawing/2014/main" xmlns="" id="{FBBE1838-BA72-660D-2F20-90FA8804EAA7}"/>
                </a:ext>
              </a:extLst>
            </p:cNvPr>
            <p:cNvCxnSpPr/>
            <p:nvPr/>
          </p:nvCxnSpPr>
          <p:spPr>
            <a:xfrm>
              <a:off x="6414052" y="3896138"/>
              <a:ext cx="48502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Đường nối Thẳng 8">
              <a:extLst>
                <a:ext uri="{FF2B5EF4-FFF2-40B4-BE49-F238E27FC236}">
                  <a16:creationId xmlns:a16="http://schemas.microsoft.com/office/drawing/2014/main" xmlns="" id="{7575A6D9-3A44-2576-53F1-31D3A3D5CBA3}"/>
                </a:ext>
              </a:extLst>
            </p:cNvPr>
            <p:cNvCxnSpPr/>
            <p:nvPr/>
          </p:nvCxnSpPr>
          <p:spPr>
            <a:xfrm>
              <a:off x="8839200" y="3803374"/>
              <a:ext cx="0" cy="195921"/>
            </a:xfrm>
            <a:prstGeom prst="lin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xmlns="" id="{527A934F-F6F0-956A-6BA8-5E05B3C1F53F}"/>
                </a:ext>
              </a:extLst>
            </p:cNvPr>
            <p:cNvSpPr txBox="1"/>
            <p:nvPr/>
          </p:nvSpPr>
          <p:spPr>
            <a:xfrm>
              <a:off x="8693425" y="3999295"/>
              <a:ext cx="2915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16" name="Cung 15">
            <a:extLst>
              <a:ext uri="{FF2B5EF4-FFF2-40B4-BE49-F238E27FC236}">
                <a16:creationId xmlns:a16="http://schemas.microsoft.com/office/drawing/2014/main" xmlns="" id="{25BFAE2B-C6BF-9835-E16F-2BA3FCC26D1D}"/>
              </a:ext>
            </a:extLst>
          </p:cNvPr>
          <p:cNvSpPr/>
          <p:nvPr/>
        </p:nvSpPr>
        <p:spPr>
          <a:xfrm rot="19063475">
            <a:off x="5899480" y="3266202"/>
            <a:ext cx="3296453" cy="3247699"/>
          </a:xfrm>
          <a:prstGeom prst="arc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59B84119-A2F0-32B7-0525-9387514B0A72}"/>
                  </a:ext>
                </a:extLst>
              </p:cNvPr>
              <p:cNvSpPr txBox="1"/>
              <p:nvPr/>
            </p:nvSpPr>
            <p:spPr>
              <a:xfrm>
                <a:off x="6770282" y="3417613"/>
                <a:ext cx="17997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9B84119-A2F0-32B7-0525-9387514B0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282" y="3417613"/>
                <a:ext cx="1799770" cy="400110"/>
              </a:xfrm>
              <a:prstGeom prst="rect">
                <a:avLst/>
              </a:prstGeom>
              <a:blipFill>
                <a:blip r:embed="rId8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ng 17">
            <a:extLst>
              <a:ext uri="{FF2B5EF4-FFF2-40B4-BE49-F238E27FC236}">
                <a16:creationId xmlns:a16="http://schemas.microsoft.com/office/drawing/2014/main" xmlns="" id="{D25BCC21-9DCA-DD10-6B1A-E5B4FF871D42}"/>
              </a:ext>
            </a:extLst>
          </p:cNvPr>
          <p:cNvSpPr/>
          <p:nvPr/>
        </p:nvSpPr>
        <p:spPr>
          <a:xfrm rot="19063475">
            <a:off x="8232254" y="3341254"/>
            <a:ext cx="3296453" cy="2952454"/>
          </a:xfrm>
          <a:prstGeom prst="arc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1568BEDA-F5E3-F117-671D-E541E6B5309D}"/>
                  </a:ext>
                </a:extLst>
              </p:cNvPr>
              <p:cNvSpPr txBox="1"/>
              <p:nvPr/>
            </p:nvSpPr>
            <p:spPr>
              <a:xfrm>
                <a:off x="9157607" y="3456821"/>
                <a:ext cx="17997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568BEDA-F5E3-F117-671D-E541E6B53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607" y="3456821"/>
                <a:ext cx="1799770" cy="400110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xmlns="" id="{DBAC1B8E-DED3-7248-CB75-15A6AE82A224}"/>
              </a:ext>
            </a:extLst>
          </p:cNvPr>
          <p:cNvCxnSpPr>
            <a:endCxn id="16" idx="2"/>
          </p:cNvCxnSpPr>
          <p:nvPr/>
        </p:nvCxnSpPr>
        <p:spPr>
          <a:xfrm>
            <a:off x="8839198" y="3089538"/>
            <a:ext cx="0" cy="567338"/>
          </a:xfrm>
          <a:prstGeom prst="straightConnector1">
            <a:avLst/>
          </a:prstGeom>
          <a:ln w="28575">
            <a:solidFill>
              <a:srgbClr val="D438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EA2B922A-3652-CDBE-DC8B-77A7B3FA6CCE}"/>
                  </a:ext>
                </a:extLst>
              </p:cNvPr>
              <p:cNvSpPr txBox="1"/>
              <p:nvPr/>
            </p:nvSpPr>
            <p:spPr>
              <a:xfrm>
                <a:off x="7939313" y="2687379"/>
                <a:ext cx="17997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A2B922A-3652-CDBE-DC8B-77A7B3FA6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313" y="2687379"/>
                <a:ext cx="1799770" cy="400110"/>
              </a:xfrm>
              <a:prstGeom prst="rect">
                <a:avLst/>
              </a:prstGeom>
              <a:blipFill>
                <a:blip r:embed="rId10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48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6" grpId="0" animBg="1"/>
      <p:bldP spid="17" grpId="0"/>
      <p:bldP spid="18" grpId="0" animBg="1"/>
      <p:bldP spid="19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941E3849-AAC4-59D0-FF62-9279A170F89E}"/>
              </a:ext>
            </a:extLst>
          </p:cNvPr>
          <p:cNvSpPr/>
          <p:nvPr/>
        </p:nvSpPr>
        <p:spPr>
          <a:xfrm>
            <a:off x="3941601" y="2670538"/>
            <a:ext cx="732643" cy="381541"/>
          </a:xfrm>
          <a:prstGeom prst="roundRect">
            <a:avLst/>
          </a:prstGeom>
          <a:solidFill>
            <a:srgbClr val="B2E4A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582A69C4-8D83-66AD-C1C6-B4365F6E5AF5}"/>
              </a:ext>
            </a:extLst>
          </p:cNvPr>
          <p:cNvSpPr/>
          <p:nvPr/>
        </p:nvSpPr>
        <p:spPr>
          <a:xfrm>
            <a:off x="3945375" y="2268413"/>
            <a:ext cx="732643" cy="381541"/>
          </a:xfrm>
          <a:prstGeom prst="roundRect">
            <a:avLst/>
          </a:prstGeom>
          <a:solidFill>
            <a:srgbClr val="B2E4A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482248D8-A7F9-9797-74FE-06739FFD53D1}"/>
              </a:ext>
            </a:extLst>
          </p:cNvPr>
          <p:cNvSpPr/>
          <p:nvPr/>
        </p:nvSpPr>
        <p:spPr>
          <a:xfrm>
            <a:off x="4024887" y="1927368"/>
            <a:ext cx="904921" cy="421245"/>
          </a:xfrm>
          <a:prstGeom prst="roundRect">
            <a:avLst/>
          </a:prstGeom>
          <a:solidFill>
            <a:srgbClr val="B2E4A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05CE690B-DEBB-EC9A-F915-0B6FA3A5D0CE}"/>
              </a:ext>
            </a:extLst>
          </p:cNvPr>
          <p:cNvSpPr txBox="1">
            <a:spLocks/>
          </p:cNvSpPr>
          <p:nvPr/>
        </p:nvSpPr>
        <p:spPr>
          <a:xfrm>
            <a:off x="3617843" y="597652"/>
            <a:ext cx="6008773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latin typeface="Inter" panose="02000503000000020004" pitchFamily="2" charset="0"/>
                <a:ea typeface="Inter" panose="02000503000000020004" pitchFamily="2" charset="0"/>
              </a:rPr>
              <a:t>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Hàm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4961CEC8-0ADA-3666-AC73-BDED95396E56}"/>
                  </a:ext>
                </a:extLst>
              </p:cNvPr>
              <p:cNvSpPr txBox="1"/>
              <p:nvPr/>
            </p:nvSpPr>
            <p:spPr>
              <a:xfrm>
                <a:off x="530087" y="1439816"/>
                <a:ext cx="5579165" cy="1640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Ví </a:t>
                </a:r>
                <a:r>
                  <a:rPr lang="en-US" sz="2400" b="1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dụ</a:t>
                </a:r>
                <a:r>
                  <a:rPr lang="en-US" sz="24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 3. 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Cho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hàm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&lt;0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961CEC8-0ADA-3666-AC73-BDED95396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87" y="1439816"/>
                <a:ext cx="5579165" cy="1640770"/>
              </a:xfrm>
              <a:prstGeom prst="rect">
                <a:avLst/>
              </a:prstGeom>
              <a:blipFill>
                <a:blip r:embed="rId2"/>
                <a:stretch>
                  <a:fillRect l="-1749" t="-2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F0072A11-E053-C017-4591-64019CF35FB2}"/>
                  </a:ext>
                </a:extLst>
              </p:cNvPr>
              <p:cNvSpPr txBox="1"/>
              <p:nvPr/>
            </p:nvSpPr>
            <p:spPr>
              <a:xfrm>
                <a:off x="350194" y="3168998"/>
                <a:ext cx="77810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b)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Tính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giá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trị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của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hàm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khi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=−2;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=2021.</m:t>
                    </m:r>
                  </m:oMath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0072A11-E053-C017-4591-64019CF35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94" y="3168998"/>
                <a:ext cx="7781004" cy="461665"/>
              </a:xfrm>
              <a:prstGeom prst="rect">
                <a:avLst/>
              </a:prstGeom>
              <a:blipFill>
                <a:blip r:embed="rId3"/>
                <a:stretch>
                  <a:fillRect l="-117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xmlns="" id="{E078C17D-D4C7-BD7F-F287-24BA0A10C91F}"/>
                  </a:ext>
                </a:extLst>
              </p:cNvPr>
              <p:cNvSpPr txBox="1"/>
              <p:nvPr/>
            </p:nvSpPr>
            <p:spPr>
              <a:xfrm>
                <a:off x="1023582" y="3710123"/>
                <a:ext cx="27505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Ta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có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=−2&lt;0</m:t>
                    </m:r>
                  </m:oMath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E078C17D-D4C7-BD7F-F287-24BA0A10C9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582" y="3710123"/>
                <a:ext cx="2750566" cy="461665"/>
              </a:xfrm>
              <a:prstGeom prst="rect">
                <a:avLst/>
              </a:prstGeom>
              <a:blipFill>
                <a:blip r:embed="rId4"/>
                <a:stretch>
                  <a:fillRect l="-3548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1C6423BA-E0EA-394A-1C8F-3881AC17ED57}"/>
                  </a:ext>
                </a:extLst>
              </p:cNvPr>
              <p:cNvSpPr txBox="1"/>
              <p:nvPr/>
            </p:nvSpPr>
            <p:spPr>
              <a:xfrm>
                <a:off x="3617843" y="3719075"/>
                <a:ext cx="3458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nên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1C6423BA-E0EA-394A-1C8F-3881AC17E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843" y="3719075"/>
                <a:ext cx="3458817" cy="461665"/>
              </a:xfrm>
              <a:prstGeom prst="rect">
                <a:avLst/>
              </a:prstGeom>
              <a:blipFill>
                <a:blip r:embed="rId5"/>
                <a:stretch>
                  <a:fillRect l="-264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37DEC38D-6FBD-5A01-4D50-58906CF2D98B}"/>
                  </a:ext>
                </a:extLst>
              </p:cNvPr>
              <p:cNvSpPr txBox="1"/>
              <p:nvPr/>
            </p:nvSpPr>
            <p:spPr>
              <a:xfrm>
                <a:off x="1023582" y="4180740"/>
                <a:ext cx="18420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Ta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có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7DEC38D-6FBD-5A01-4D50-58906CF2D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582" y="4180740"/>
                <a:ext cx="1842051" cy="461665"/>
              </a:xfrm>
              <a:prstGeom prst="rect">
                <a:avLst/>
              </a:prstGeom>
              <a:blipFill>
                <a:blip r:embed="rId6"/>
                <a:stretch>
                  <a:fillRect l="-529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13F5BC1D-CDFF-68C2-2AF0-07758F070AC1}"/>
                  </a:ext>
                </a:extLst>
              </p:cNvPr>
              <p:cNvSpPr txBox="1"/>
              <p:nvPr/>
            </p:nvSpPr>
            <p:spPr>
              <a:xfrm>
                <a:off x="2782957" y="4189691"/>
                <a:ext cx="33130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nên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3F5BC1D-CDFF-68C2-2AF0-07758F070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957" y="4189691"/>
                <a:ext cx="3313043" cy="461665"/>
              </a:xfrm>
              <a:prstGeom prst="rect">
                <a:avLst/>
              </a:prstGeom>
              <a:blipFill>
                <a:blip r:embed="rId7"/>
                <a:stretch>
                  <a:fillRect l="-29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CD6E0C1B-3BEC-90AF-87C0-1E8107DBF185}"/>
                  </a:ext>
                </a:extLst>
              </p:cNvPr>
              <p:cNvSpPr txBox="1"/>
              <p:nvPr/>
            </p:nvSpPr>
            <p:spPr>
              <a:xfrm>
                <a:off x="1023582" y="4760676"/>
                <a:ext cx="29217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Ta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có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=2021&gt;0</m:t>
                    </m:r>
                  </m:oMath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D6E0C1B-3BEC-90AF-87C0-1E8107DBF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582" y="4760676"/>
                <a:ext cx="2921793" cy="461665"/>
              </a:xfrm>
              <a:prstGeom prst="rect">
                <a:avLst/>
              </a:prstGeom>
              <a:blipFill>
                <a:blip r:embed="rId8"/>
                <a:stretch>
                  <a:fillRect l="-334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EE910985-1D91-45C8-CDA4-E4632BEFAE30}"/>
                  </a:ext>
                </a:extLst>
              </p:cNvPr>
              <p:cNvSpPr txBox="1"/>
              <p:nvPr/>
            </p:nvSpPr>
            <p:spPr>
              <a:xfrm>
                <a:off x="3945375" y="4760675"/>
                <a:ext cx="33130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EE910985-1D91-45C8-CDA4-E4632BEFA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375" y="4760675"/>
                <a:ext cx="3313043" cy="461665"/>
              </a:xfrm>
              <a:prstGeom prst="rect">
                <a:avLst/>
              </a:prstGeom>
              <a:blipFill>
                <a:blip r:embed="rId9"/>
                <a:stretch>
                  <a:fillRect l="-2757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3444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0" grpId="0" animBg="1"/>
      <p:bldP spid="10" grpId="1" animBg="1"/>
      <p:bldP spid="10" grpId="2" animBg="1"/>
      <p:bldP spid="5" grpId="0" animBg="1"/>
      <p:bldP spid="5" grpId="1" animBg="1"/>
      <p:bldP spid="5" grpId="2" animBg="1"/>
      <p:bldP spid="9" grpId="0"/>
      <p:bldP spid="4" grpId="0"/>
      <p:bldP spid="6" grpId="0"/>
      <p:bldP spid="12" grpId="0"/>
      <p:bldP spid="13" grpId="0"/>
      <p:bldP spid="14" grpId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xmlns="" id="{9F1B31BF-9271-2BB5-5063-F4DFAEEAEE34}"/>
              </a:ext>
            </a:extLst>
          </p:cNvPr>
          <p:cNvSpPr/>
          <p:nvPr/>
        </p:nvSpPr>
        <p:spPr>
          <a:xfrm flipV="1">
            <a:off x="9145630" y="3337025"/>
            <a:ext cx="2309646" cy="184856"/>
          </a:xfrm>
          <a:prstGeom prst="rect">
            <a:avLst/>
          </a:prstGeom>
          <a:solidFill>
            <a:srgbClr val="92D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7CA6C224-CF26-7D1F-ED96-5724F0BB9172}"/>
              </a:ext>
            </a:extLst>
          </p:cNvPr>
          <p:cNvSpPr/>
          <p:nvPr/>
        </p:nvSpPr>
        <p:spPr>
          <a:xfrm flipV="1">
            <a:off x="6494993" y="3351068"/>
            <a:ext cx="2650637" cy="1620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05CE690B-DEBB-EC9A-F915-0B6FA3A5D0CE}"/>
              </a:ext>
            </a:extLst>
          </p:cNvPr>
          <p:cNvSpPr txBox="1">
            <a:spLocks/>
          </p:cNvSpPr>
          <p:nvPr/>
        </p:nvSpPr>
        <p:spPr>
          <a:xfrm>
            <a:off x="3926797" y="562283"/>
            <a:ext cx="6003235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b)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Hàm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C4E676E6-86DB-B380-63A2-C903FDADF8D8}"/>
                  </a:ext>
                </a:extLst>
              </p:cNvPr>
              <p:cNvSpPr txBox="1"/>
              <p:nvPr/>
            </p:nvSpPr>
            <p:spPr>
              <a:xfrm>
                <a:off x="702365" y="1607696"/>
                <a:ext cx="6003235" cy="1285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Ví </a:t>
                </a:r>
                <a:r>
                  <a:rPr lang="en-US" sz="2400" b="1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dụ</a:t>
                </a:r>
                <a:r>
                  <a:rPr lang="en-US" sz="2400" b="1" dirty="0">
                    <a:latin typeface="Inter" panose="02000503000000020004" pitchFamily="2" charset="0"/>
                    <a:ea typeface="Inter" panose="02000503000000020004" pitchFamily="2" charset="0"/>
                  </a:rPr>
                  <a:t> 4.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Cho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hàm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&lt;0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&gt;0.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E676E6-86DB-B380-63A2-C903FDADF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65" y="1607696"/>
                <a:ext cx="6003235" cy="1285480"/>
              </a:xfrm>
              <a:prstGeom prst="rect">
                <a:avLst/>
              </a:prstGeom>
              <a:blipFill>
                <a:blip r:embed="rId2"/>
                <a:stretch>
                  <a:fillRect l="-1523" t="-3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F17C6D3-4657-8B4B-D407-F259931A5EB6}"/>
              </a:ext>
            </a:extLst>
          </p:cNvPr>
          <p:cNvSpPr txBox="1"/>
          <p:nvPr/>
        </p:nvSpPr>
        <p:spPr>
          <a:xfrm>
            <a:off x="702365" y="3123198"/>
            <a:ext cx="600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Tìm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tập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xác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định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của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hàm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số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trên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A6416775-F1C9-C908-6585-8833B11B1CB8}"/>
                  </a:ext>
                </a:extLst>
              </p:cNvPr>
              <p:cNvSpPr txBox="1"/>
              <p:nvPr/>
            </p:nvSpPr>
            <p:spPr>
              <a:xfrm>
                <a:off x="702365" y="4629523"/>
                <a:ext cx="69043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b)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Tính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giá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trị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của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hàm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khi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=2022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6416775-F1C9-C908-6585-8833B11B1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65" y="4629523"/>
                <a:ext cx="6904383" cy="461665"/>
              </a:xfrm>
              <a:prstGeom prst="rect">
                <a:avLst/>
              </a:prstGeom>
              <a:blipFill>
                <a:blip r:embed="rId3"/>
                <a:stretch>
                  <a:fillRect l="-1324" t="-10526" r="-8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4B6035FB-F8D3-4EE0-1CAA-BDF246EBAD80}"/>
              </a:ext>
            </a:extLst>
          </p:cNvPr>
          <p:cNvCxnSpPr/>
          <p:nvPr/>
        </p:nvCxnSpPr>
        <p:spPr>
          <a:xfrm>
            <a:off x="8975188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596F278B-C4D9-6384-91F7-1DFA0F6C2291}"/>
              </a:ext>
            </a:extLst>
          </p:cNvPr>
          <p:cNvCxnSpPr>
            <a:cxnSpLocks/>
          </p:cNvCxnSpPr>
          <p:nvPr/>
        </p:nvCxnSpPr>
        <p:spPr>
          <a:xfrm>
            <a:off x="9158067" y="3351068"/>
            <a:ext cx="0" cy="15586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BC469921-2103-456F-8614-794B26322B23}"/>
              </a:ext>
            </a:extLst>
          </p:cNvPr>
          <p:cNvGrpSpPr/>
          <p:nvPr/>
        </p:nvGrpSpPr>
        <p:grpSpPr>
          <a:xfrm>
            <a:off x="6494993" y="3429000"/>
            <a:ext cx="5012380" cy="599176"/>
            <a:chOff x="6494993" y="3429000"/>
            <a:chExt cx="5012380" cy="599176"/>
          </a:xfrm>
        </p:grpSpPr>
        <p:cxnSp>
          <p:nvCxnSpPr>
            <p:cNvPr id="13" name="Đường kết nối Mũi tên Thẳng 12">
              <a:extLst>
                <a:ext uri="{FF2B5EF4-FFF2-40B4-BE49-F238E27FC236}">
                  <a16:creationId xmlns:a16="http://schemas.microsoft.com/office/drawing/2014/main" xmlns="" id="{64037E54-2AB3-B38A-76BB-4301C3A1F5C3}"/>
                </a:ext>
              </a:extLst>
            </p:cNvPr>
            <p:cNvCxnSpPr>
              <a:cxnSpLocks/>
            </p:cNvCxnSpPr>
            <p:nvPr/>
          </p:nvCxnSpPr>
          <p:spPr>
            <a:xfrm>
              <a:off x="6494993" y="3429000"/>
              <a:ext cx="501238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35609F01-2AF2-B449-1427-3AF595A2B966}"/>
                </a:ext>
              </a:extLst>
            </p:cNvPr>
            <p:cNvSpPr txBox="1"/>
            <p:nvPr/>
          </p:nvSpPr>
          <p:spPr>
            <a:xfrm>
              <a:off x="8958982" y="3597289"/>
              <a:ext cx="3094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Inter" panose="02000503000000020004" pitchFamily="2" charset="0"/>
                  <a:ea typeface="Inter" panose="02000503000000020004" pitchFamily="2" charset="0"/>
                </a:rPr>
                <a:t>0</a:t>
              </a:r>
            </a:p>
          </p:txBody>
        </p:sp>
      </p:grpSp>
      <p:sp>
        <p:nvSpPr>
          <p:cNvPr id="27" name="Cung 26">
            <a:extLst>
              <a:ext uri="{FF2B5EF4-FFF2-40B4-BE49-F238E27FC236}">
                <a16:creationId xmlns:a16="http://schemas.microsoft.com/office/drawing/2014/main" xmlns="" id="{3C24B8AC-DEBA-DB39-A4CA-A698B96F1A1C}"/>
              </a:ext>
            </a:extLst>
          </p:cNvPr>
          <p:cNvSpPr/>
          <p:nvPr/>
        </p:nvSpPr>
        <p:spPr>
          <a:xfrm rot="1552856">
            <a:off x="8718077" y="3201219"/>
            <a:ext cx="425637" cy="669414"/>
          </a:xfrm>
          <a:prstGeom prst="arc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ng 30">
            <a:extLst>
              <a:ext uri="{FF2B5EF4-FFF2-40B4-BE49-F238E27FC236}">
                <a16:creationId xmlns:a16="http://schemas.microsoft.com/office/drawing/2014/main" xmlns="" id="{2B80A447-E603-E22A-A2D5-FB8A00EA81C3}"/>
              </a:ext>
            </a:extLst>
          </p:cNvPr>
          <p:cNvSpPr/>
          <p:nvPr/>
        </p:nvSpPr>
        <p:spPr>
          <a:xfrm rot="12885410">
            <a:off x="9226813" y="3029614"/>
            <a:ext cx="425637" cy="669414"/>
          </a:xfrm>
          <a:prstGeom prst="arc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̃i tên: Phải 32">
            <a:extLst>
              <a:ext uri="{FF2B5EF4-FFF2-40B4-BE49-F238E27FC236}">
                <a16:creationId xmlns:a16="http://schemas.microsoft.com/office/drawing/2014/main" xmlns="" id="{7AFF3429-A858-F7AB-D5A5-CBCAABBD1D84}"/>
              </a:ext>
            </a:extLst>
          </p:cNvPr>
          <p:cNvSpPr/>
          <p:nvPr/>
        </p:nvSpPr>
        <p:spPr>
          <a:xfrm>
            <a:off x="932043" y="4085476"/>
            <a:ext cx="557975" cy="238711"/>
          </a:xfrm>
          <a:prstGeom prst="rightArrow">
            <a:avLst/>
          </a:prstGeom>
          <a:solidFill>
            <a:srgbClr val="D438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xmlns="" id="{288109F3-9688-3AE1-4BD5-C242A9AABE17}"/>
                  </a:ext>
                </a:extLst>
              </p:cNvPr>
              <p:cNvSpPr txBox="1"/>
              <p:nvPr/>
            </p:nvSpPr>
            <p:spPr>
              <a:xfrm>
                <a:off x="1575901" y="3955918"/>
                <a:ext cx="57223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Tập</a:t>
                </a:r>
                <a:r>
                  <a:rPr lang="en-US" sz="2400" b="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b="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xác</a:t>
                </a:r>
                <a:r>
                  <a:rPr lang="en-US" sz="2400" b="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b="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định</a:t>
                </a:r>
                <a:r>
                  <a:rPr lang="en-US" sz="2400" b="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b="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của</a:t>
                </a:r>
                <a:r>
                  <a:rPr lang="en-US" sz="2400" b="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b="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hàm</a:t>
                </a:r>
                <a:r>
                  <a:rPr lang="en-US" sz="2400" b="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b="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b="0" dirty="0">
                    <a:latin typeface="Inter" panose="02000503000000020004" pitchFamily="2" charset="0"/>
                    <a:ea typeface="Inter" panose="02000503000000020004" pitchFamily="2" charset="0"/>
                  </a:rPr>
                  <a:t>:</a:t>
                </a:r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\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0}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288109F3-9688-3AE1-4BD5-C242A9AAB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901" y="3955918"/>
                <a:ext cx="5722391" cy="461665"/>
              </a:xfrm>
              <a:prstGeom prst="rect">
                <a:avLst/>
              </a:prstGeom>
              <a:blipFill>
                <a:blip r:embed="rId4"/>
                <a:stretch>
                  <a:fillRect l="-170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id="{70C81259-7B55-055F-E21F-7BB59B9A6D03}"/>
                  </a:ext>
                </a:extLst>
              </p:cNvPr>
              <p:cNvSpPr txBox="1"/>
              <p:nvPr/>
            </p:nvSpPr>
            <p:spPr>
              <a:xfrm>
                <a:off x="1542988" y="5211858"/>
                <a:ext cx="69043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Ta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có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=−1&lt;0 </m:t>
                    </m:r>
                  </m:oMath>
                </a14:m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nên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70C81259-7B55-055F-E21F-7BB59B9A6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988" y="5211858"/>
                <a:ext cx="6904383" cy="461665"/>
              </a:xfrm>
              <a:prstGeom prst="rect">
                <a:avLst/>
              </a:prstGeom>
              <a:blipFill>
                <a:blip r:embed="rId5"/>
                <a:stretch>
                  <a:fillRect l="-132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xmlns="" id="{FC4F8B96-DECF-EB58-10CE-FF586F3EAC1D}"/>
                  </a:ext>
                </a:extLst>
              </p:cNvPr>
              <p:cNvSpPr txBox="1"/>
              <p:nvPr/>
            </p:nvSpPr>
            <p:spPr>
              <a:xfrm>
                <a:off x="1575901" y="5722260"/>
                <a:ext cx="69043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Ta </a:t>
                </a:r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có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=2022&gt;0 </m:t>
                    </m:r>
                  </m:oMath>
                </a14:m>
                <a:r>
                  <a:rPr lang="en-US" sz="2400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nên</a:t>
                </a:r>
                <a:r>
                  <a:rPr lang="en-US" sz="2400" dirty="0"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2022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=2022.</m:t>
                    </m:r>
                  </m:oMath>
                </a14:m>
                <a:endParaRPr lang="en-US" sz="2400" dirty="0"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FC4F8B96-DECF-EB58-10CE-FF586F3EA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901" y="5722260"/>
                <a:ext cx="6904383" cy="461665"/>
              </a:xfrm>
              <a:prstGeom prst="rect">
                <a:avLst/>
              </a:prstGeom>
              <a:blipFill>
                <a:blip r:embed="rId6"/>
                <a:stretch>
                  <a:fillRect l="-141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191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8" grpId="0" animBg="1"/>
      <p:bldP spid="5" grpId="1"/>
      <p:bldP spid="6" grpId="0"/>
      <p:bldP spid="11" grpId="0"/>
      <p:bldP spid="27" grpId="0" animBg="1"/>
      <p:bldP spid="31" grpId="0" animBg="1"/>
      <p:bldP spid="33" grpId="0" animBg="1"/>
      <p:bldP spid="34" grpId="0"/>
      <p:bldP spid="36" grpId="3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8872" y="13925"/>
            <a:ext cx="7433128" cy="6829052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17" y="0"/>
            <a:ext cx="474160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15" y="127444"/>
            <a:ext cx="3656751" cy="2830092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8360" y="107670"/>
            <a:ext cx="3793640" cy="295054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144" y="2893870"/>
            <a:ext cx="3603070" cy="263675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5041" y="3020234"/>
            <a:ext cx="3857049" cy="25267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789" y="5530622"/>
            <a:ext cx="7407693" cy="131235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29" y="-969027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8810" y="8822"/>
            <a:ext cx="3628503" cy="2950540"/>
          </a:xfrm>
          <a:prstGeom prst="rect">
            <a:avLst/>
          </a:prstGeom>
        </p:spPr>
      </p:pic>
      <p:pic>
        <p:nvPicPr>
          <p:cNvPr id="140" name="mau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4028" y="-2638"/>
            <a:ext cx="3807972" cy="2950540"/>
          </a:xfrm>
          <a:prstGeom prst="rect">
            <a:avLst/>
          </a:prstGeom>
        </p:spPr>
      </p:pic>
      <p:pic>
        <p:nvPicPr>
          <p:cNvPr id="141" name="mau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738" y="2963248"/>
            <a:ext cx="3658772" cy="2594555"/>
          </a:xfrm>
          <a:prstGeom prst="rect">
            <a:avLst/>
          </a:prstGeom>
        </p:spPr>
      </p:pic>
      <p:pic>
        <p:nvPicPr>
          <p:cNvPr id="142" name="mau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5856" y="2941426"/>
            <a:ext cx="3798971" cy="2572461"/>
          </a:xfrm>
          <a:prstGeom prst="rect">
            <a:avLst/>
          </a:prstGeom>
        </p:spPr>
      </p:pic>
      <p:pic>
        <p:nvPicPr>
          <p:cNvPr id="143" name="mau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6220" y="5502508"/>
            <a:ext cx="7445870" cy="135549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25" action="ppaction://hlinksldjump"/>
            <a:extLst>
              <a:ext uri="{FF2B5EF4-FFF2-40B4-BE49-F238E27FC236}">
                <a16:creationId xmlns:a16="http://schemas.microsoft.com/office/drawing/2014/main" xmlns="" id="{F415C727-77D1-D4B7-26EC-A37DDE5225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312" y="5500142"/>
            <a:ext cx="993021" cy="131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988AE2-A6AF-975B-9547-7CCF4A1FF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Snip Diagonal Corner Rectangle 39">
                <a:extLst>
                  <a:ext uri="{FF2B5EF4-FFF2-40B4-BE49-F238E27FC236}">
                    <a16:creationId xmlns:a16="http://schemas.microsoft.com/office/drawing/2014/main" xmlns="" id="{BFFA7EE6-0D28-09C6-2587-3D713DF90BD1}"/>
                  </a:ext>
                </a:extLst>
              </p:cNvPr>
              <p:cNvSpPr/>
              <p:nvPr/>
            </p:nvSpPr>
            <p:spPr>
              <a:xfrm>
                <a:off x="834572" y="410935"/>
                <a:ext cx="10522857" cy="2227943"/>
              </a:xfrm>
              <a:prstGeom prst="snip2DiagRect">
                <a:avLst/>
              </a:prstGeom>
              <a:solidFill>
                <a:srgbClr val="00206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4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</a:rPr>
                  <a:t>Câu 1: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n-US" sz="3200" b="1" dirty="0">
                    <a:solidFill>
                      <a:schemeClr val="bg1"/>
                    </a:solidFill>
                  </a:rPr>
                  <a:t> 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Xét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hai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đại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lượng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phụ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thuộc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vào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nhau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theo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hệ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thức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dưới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đây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.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Những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trường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hợp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nào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thì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hàm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</a:rPr>
                  <a:t> ?</a:t>
                </a:r>
              </a:p>
            </p:txBody>
          </p:sp>
        </mc:Choice>
        <mc:Fallback xmlns="">
          <p:sp>
            <p:nvSpPr>
              <p:cNvPr id="6" name="Snip Diagonal Corner Rectangle 39">
                <a:extLst>
                  <a:ext uri="{FF2B5EF4-FFF2-40B4-BE49-F238E27FC236}">
                    <a16:creationId xmlns:a16="http://schemas.microsoft.com/office/drawing/2014/main" id="{BFFA7EE6-0D28-09C6-2587-3D713DF90B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2" y="410935"/>
                <a:ext cx="10522857" cy="2227943"/>
              </a:xfrm>
              <a:prstGeom prst="snip2DiagRect">
                <a:avLst/>
              </a:prstGeom>
              <a:blipFill>
                <a:blip r:embed="rId8"/>
                <a:stretch>
                  <a:fillRect t="-4918" b="-1174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ED96356A-BEC7-A9D1-7A2F-25D4A514DF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Flowchart: Terminator 1">
                <a:extLst>
                  <a:ext uri="{FF2B5EF4-FFF2-40B4-BE49-F238E27FC236}">
                    <a16:creationId xmlns:a16="http://schemas.microsoft.com/office/drawing/2014/main" xmlns="" id="{FC2FF9C2-60C6-641C-11C9-203A28707BAF}"/>
                  </a:ext>
                </a:extLst>
              </p:cNvPr>
              <p:cNvSpPr/>
              <p:nvPr/>
            </p:nvSpPr>
            <p:spPr>
              <a:xfrm>
                <a:off x="1597680" y="3010131"/>
                <a:ext cx="3657600" cy="928063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lvl="0" algn="ctr" defTabSz="914400"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</a:rPr>
                      <m:t>A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</a:rPr>
                      <m:t>. 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Flowchart: Terminator 1">
                <a:extLst>
                  <a:ext uri="{FF2B5EF4-FFF2-40B4-BE49-F238E27FC236}">
                    <a16:creationId xmlns:a16="http://schemas.microsoft.com/office/drawing/2014/main" id="{FC2FF9C2-60C6-641C-11C9-203A28707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680" y="3010131"/>
                <a:ext cx="3657600" cy="928063"/>
              </a:xfrm>
              <a:prstGeom prst="flowChartTerminator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Flowchart: Terminator 2">
                <a:extLst>
                  <a:ext uri="{FF2B5EF4-FFF2-40B4-BE49-F238E27FC236}">
                    <a16:creationId xmlns:a16="http://schemas.microsoft.com/office/drawing/2014/main" xmlns="" id="{551A3187-4179-B3E6-CF0A-05071B6B7B79}"/>
                  </a:ext>
                </a:extLst>
              </p:cNvPr>
              <p:cNvSpPr/>
              <p:nvPr/>
            </p:nvSpPr>
            <p:spPr>
              <a:xfrm>
                <a:off x="7162800" y="3078606"/>
                <a:ext cx="3795252" cy="928063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>
                          <a:solidFill>
                            <a:schemeClr val="bg1"/>
                          </a:solidFill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bg1"/>
                          </a:solidFill>
                        </a:rPr>
                        <m:t>. 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Flowchart: Terminator 2">
                <a:extLst>
                  <a:ext uri="{FF2B5EF4-FFF2-40B4-BE49-F238E27FC236}">
                    <a16:creationId xmlns:a16="http://schemas.microsoft.com/office/drawing/2014/main" id="{551A3187-4179-B3E6-CF0A-05071B6B7B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3078606"/>
                <a:ext cx="3795252" cy="928063"/>
              </a:xfrm>
              <a:prstGeom prst="flowChartTerminator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xmlns="" id="{91A7254D-8AAC-31F8-841B-39E55E92C1A0}"/>
                  </a:ext>
                </a:extLst>
              </p:cNvPr>
              <p:cNvSpPr/>
              <p:nvPr/>
            </p:nvSpPr>
            <p:spPr>
              <a:xfrm>
                <a:off x="1641130" y="4645743"/>
                <a:ext cx="3614149" cy="928063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algn="ctr">
                  <a:defRPr/>
                </a:pPr>
                <a:r>
                  <a:rPr lang="en-US" sz="3200" b="1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</a:rPr>
                      <m:t>. 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</a:rPr>
                  <a:t>0</a:t>
                </a:r>
              </a:p>
              <a:p>
                <a:pPr lvl="0" algn="ctr">
                  <a:defRPr/>
                </a:pPr>
                <a:endParaRPr lang="en-US" sz="3200" b="1" dirty="0">
                  <a:ln w="0"/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Flowchart: Terminator 3">
                <a:extLst>
                  <a:ext uri="{FF2B5EF4-FFF2-40B4-BE49-F238E27FC236}">
                    <a16:creationId xmlns:a16="http://schemas.microsoft.com/office/drawing/2014/main" id="{91A7254D-8AAC-31F8-841B-39E55E92C1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130" y="4645743"/>
                <a:ext cx="3614149" cy="928063"/>
              </a:xfrm>
              <a:prstGeom prst="flowChartTerminator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Flowchart: Terminator 8">
                <a:extLst>
                  <a:ext uri="{FF2B5EF4-FFF2-40B4-BE49-F238E27FC236}">
                    <a16:creationId xmlns:a16="http://schemas.microsoft.com/office/drawing/2014/main" xmlns="" id="{D3DCD87B-5BE0-F230-C550-79B3430A4635}"/>
                  </a:ext>
                </a:extLst>
              </p:cNvPr>
              <p:cNvSpPr/>
              <p:nvPr/>
            </p:nvSpPr>
            <p:spPr>
              <a:xfrm>
                <a:off x="7114496" y="4645743"/>
                <a:ext cx="3843556" cy="928062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chemeClr val="bg1"/>
                          </a:solidFill>
                        </a:rPr>
                        <m:t>. 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Flowchart: Terminator 8">
                <a:extLst>
                  <a:ext uri="{FF2B5EF4-FFF2-40B4-BE49-F238E27FC236}">
                    <a16:creationId xmlns:a16="http://schemas.microsoft.com/office/drawing/2014/main" id="{D3DCD87B-5BE0-F230-C550-79B3430A4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496" y="4645743"/>
                <a:ext cx="3843556" cy="928062"/>
              </a:xfrm>
              <a:prstGeom prst="flowChartTerminator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12-Point Star 117">
            <a:extLst>
              <a:ext uri="{FF2B5EF4-FFF2-40B4-BE49-F238E27FC236}">
                <a16:creationId xmlns:a16="http://schemas.microsoft.com/office/drawing/2014/main" xmlns="" id="{80054A4D-6C1B-1C0E-4809-E3969F552B15}"/>
              </a:ext>
            </a:extLst>
          </p:cNvPr>
          <p:cNvSpPr/>
          <p:nvPr/>
        </p:nvSpPr>
        <p:spPr bwMode="auto">
          <a:xfrm>
            <a:off x="2507226" y="5869858"/>
            <a:ext cx="1032386" cy="752510"/>
          </a:xfrm>
          <a:prstGeom prst="star12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 eaLnBrk="0" hangingPunct="0">
              <a:defRPr/>
            </a:pPr>
            <a:r>
              <a:rPr lang="en-US" sz="2500" b="1" dirty="0"/>
              <a:t>ĐA</a:t>
            </a:r>
            <a:endParaRPr lang="vi-VN" sz="2500" b="1" dirty="0"/>
          </a:p>
        </p:txBody>
      </p:sp>
      <p:pic>
        <p:nvPicPr>
          <p:cNvPr id="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3E8C9A9-BE91-2589-FFAC-8EA598504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100" y="6246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2" grpId="0" animBg="1"/>
      <p:bldP spid="3" grpId="0" animBg="1"/>
      <p:bldP spid="4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988AE2-A6AF-975B-9547-7CCF4A1FF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39">
                <a:extLst>
                  <a:ext uri="{FF2B5EF4-FFF2-40B4-BE49-F238E27FC236}">
                    <a16:creationId xmlns:a16="http://schemas.microsoft.com/office/drawing/2014/main" xmlns="" id="{F1D91B7B-A4A7-D6AE-35C9-DA61927C3856}"/>
                  </a:ext>
                </a:extLst>
              </p:cNvPr>
              <p:cNvSpPr/>
              <p:nvPr/>
            </p:nvSpPr>
            <p:spPr>
              <a:xfrm>
                <a:off x="834572" y="410935"/>
                <a:ext cx="10522857" cy="2227943"/>
              </a:xfrm>
              <a:prstGeom prst="snip2DiagRect">
                <a:avLst/>
              </a:prstGeom>
              <a:solidFill>
                <a:srgbClr val="00206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4000"/>
                  </a:lnSpc>
                </a:pPr>
                <a:r>
                  <a:rPr lang="en-US" sz="3200" b="1" dirty="0">
                    <a:solidFill>
                      <a:schemeClr val="bg1"/>
                    </a:solidFill>
                  </a:rPr>
                  <a:t>Câu 2: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n-US" sz="3200" b="1" dirty="0" err="1">
                    <a:solidFill>
                      <a:schemeClr val="bg1"/>
                    </a:solidFill>
                  </a:rPr>
                  <a:t>Tìm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tập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xác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định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hàm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rad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Snip Diagonal Corner Rectangle 39">
                <a:extLst>
                  <a:ext uri="{FF2B5EF4-FFF2-40B4-BE49-F238E27FC236}">
                    <a16:creationId xmlns:a16="http://schemas.microsoft.com/office/drawing/2014/main" id="{F1D91B7B-A4A7-D6AE-35C9-DA61927C38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2" y="410935"/>
                <a:ext cx="10522857" cy="2227943"/>
              </a:xfrm>
              <a:prstGeom prst="snip2Diag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533A5D6A-C3C1-A01D-4F49-E35F394B9C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Flowchart: Terminator 1">
                <a:extLst>
                  <a:ext uri="{FF2B5EF4-FFF2-40B4-BE49-F238E27FC236}">
                    <a16:creationId xmlns:a16="http://schemas.microsoft.com/office/drawing/2014/main" xmlns="" id="{A8A045F9-B5B1-EF05-9CF7-3564B55D3F93}"/>
                  </a:ext>
                </a:extLst>
              </p:cNvPr>
              <p:cNvSpPr/>
              <p:nvPr/>
            </p:nvSpPr>
            <p:spPr>
              <a:xfrm>
                <a:off x="6134586" y="2914224"/>
                <a:ext cx="3761543" cy="1249792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lvl="0" algn="ctr" defTabSz="914400">
                  <a:defRPr/>
                </a:pP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3200" b="1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32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32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32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Flowchart: Terminator 1">
                <a:extLst>
                  <a:ext uri="{FF2B5EF4-FFF2-40B4-BE49-F238E27FC236}">
                    <a16:creationId xmlns:a16="http://schemas.microsoft.com/office/drawing/2014/main" id="{A8A045F9-B5B1-EF05-9CF7-3564B55D3F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586" y="2914224"/>
                <a:ext cx="3761543" cy="1249792"/>
              </a:xfrm>
              <a:prstGeom prst="flowChartTerminator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xmlns="" id="{76B2796E-66E5-32D5-E6A4-CE938169E727}"/>
                  </a:ext>
                </a:extLst>
              </p:cNvPr>
              <p:cNvSpPr/>
              <p:nvPr/>
            </p:nvSpPr>
            <p:spPr>
              <a:xfrm>
                <a:off x="1384163" y="2964025"/>
                <a:ext cx="3563035" cy="1249792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r>
                  <a:rPr lang="en-US" sz="3200" b="1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1" i="1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32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  <m:r>
                          <a:rPr lang="en-US" sz="32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76B2796E-66E5-32D5-E6A4-CE938169E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163" y="2964025"/>
                <a:ext cx="3563035" cy="1249792"/>
              </a:xfrm>
              <a:prstGeom prst="flowChartTerminator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Flowchart: Terminator 6">
                <a:extLst>
                  <a:ext uri="{FF2B5EF4-FFF2-40B4-BE49-F238E27FC236}">
                    <a16:creationId xmlns:a16="http://schemas.microsoft.com/office/drawing/2014/main" xmlns="" id="{018DF996-945B-FD4F-3113-CE51134B006B}"/>
                  </a:ext>
                </a:extLst>
              </p:cNvPr>
              <p:cNvSpPr/>
              <p:nvPr/>
            </p:nvSpPr>
            <p:spPr>
              <a:xfrm>
                <a:off x="1493143" y="4613275"/>
                <a:ext cx="3639296" cy="1220371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3200" b="1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32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32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32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Flowchart: Terminator 6">
                <a:extLst>
                  <a:ext uri="{FF2B5EF4-FFF2-40B4-BE49-F238E27FC236}">
                    <a16:creationId xmlns:a16="http://schemas.microsoft.com/office/drawing/2014/main" id="{018DF996-945B-FD4F-3113-CE51134B00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143" y="4613275"/>
                <a:ext cx="3639296" cy="1220371"/>
              </a:xfrm>
              <a:prstGeom prst="flowChartTerminator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xmlns="" id="{BB49A952-1CCB-A0E2-1F83-D1BFCB9CDB08}"/>
                  </a:ext>
                </a:extLst>
              </p:cNvPr>
              <p:cNvSpPr/>
              <p:nvPr/>
            </p:nvSpPr>
            <p:spPr>
              <a:xfrm>
                <a:off x="6096000" y="4583779"/>
                <a:ext cx="3800129" cy="1220370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3200" b="1" i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3200" b="1" i="1">
                            <a:solidFill>
                              <a:srgbClr val="FFFFFF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32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;+</m:t>
                        </m:r>
                        <m:r>
                          <a:rPr lang="pt-BR" sz="32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  <m:r>
                          <a:rPr lang="en-US" sz="32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32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BB49A952-1CCB-A0E2-1F83-D1BFCB9CDB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583779"/>
                <a:ext cx="3800129" cy="1220370"/>
              </a:xfrm>
              <a:prstGeom prst="flowChartTerminator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12-Point Star 117">
            <a:extLst>
              <a:ext uri="{FF2B5EF4-FFF2-40B4-BE49-F238E27FC236}">
                <a16:creationId xmlns:a16="http://schemas.microsoft.com/office/drawing/2014/main" xmlns="" id="{7995DAF8-293D-A31E-B298-F0AD410B730F}"/>
              </a:ext>
            </a:extLst>
          </p:cNvPr>
          <p:cNvSpPr/>
          <p:nvPr/>
        </p:nvSpPr>
        <p:spPr bwMode="auto">
          <a:xfrm>
            <a:off x="2507226" y="5869858"/>
            <a:ext cx="1032386" cy="752510"/>
          </a:xfrm>
          <a:prstGeom prst="star12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 eaLnBrk="0" hangingPunct="0">
              <a:defRPr/>
            </a:pPr>
            <a:r>
              <a:rPr lang="en-US" sz="2500" b="1" dirty="0"/>
              <a:t>ĐA</a:t>
            </a:r>
            <a:endParaRPr lang="vi-VN" sz="2500" b="1" dirty="0"/>
          </a:p>
        </p:txBody>
      </p:sp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29DE906-8D45-A2CD-3C83-2548CB230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100" y="6276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988AE2-A6AF-975B-9547-7CCF4A1FF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39">
                <a:extLst>
                  <a:ext uri="{FF2B5EF4-FFF2-40B4-BE49-F238E27FC236}">
                    <a16:creationId xmlns:a16="http://schemas.microsoft.com/office/drawing/2014/main" xmlns="" id="{B3A58F07-4C38-5A87-E164-B3C36BDF992D}"/>
                  </a:ext>
                </a:extLst>
              </p:cNvPr>
              <p:cNvSpPr/>
              <p:nvPr/>
            </p:nvSpPr>
            <p:spPr>
              <a:xfrm>
                <a:off x="834571" y="199623"/>
                <a:ext cx="10522857" cy="2227943"/>
              </a:xfrm>
              <a:prstGeom prst="snip2DiagRect">
                <a:avLst/>
              </a:prstGeom>
              <a:solidFill>
                <a:srgbClr val="00206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4000"/>
                  </a:lnSpc>
                </a:pPr>
                <a:r>
                  <a:rPr lang="en-US" sz="3600" b="1" dirty="0" err="1">
                    <a:solidFill>
                      <a:schemeClr val="bg1"/>
                    </a:solidFill>
                  </a:rPr>
                  <a:t>Câu</a:t>
                </a:r>
                <a:r>
                  <a:rPr lang="en-US" sz="3600" b="1" dirty="0">
                    <a:solidFill>
                      <a:schemeClr val="bg1"/>
                    </a:solidFill>
                  </a:rPr>
                  <a:t> 3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sz="3200" b="1" dirty="0">
                    <a:solidFill>
                      <a:schemeClr val="bg1"/>
                    </a:solidFill>
                  </a:rPr>
                  <a:t> 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Tìm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tập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xác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định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hàm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:endParaRPr lang="en-US" sz="3200" b="1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𝒌𝒉𝒊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3200" b="1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3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𝒌𝒉𝒊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32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Snip Diagonal Corner Rectangle 39">
                <a:extLst>
                  <a:ext uri="{FF2B5EF4-FFF2-40B4-BE49-F238E27FC236}">
                    <a16:creationId xmlns:a16="http://schemas.microsoft.com/office/drawing/2014/main" id="{B3A58F07-4C38-5A87-E164-B3C36BDF99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1" y="199623"/>
                <a:ext cx="10522857" cy="2227943"/>
              </a:xfrm>
              <a:prstGeom prst="snip2DiagRect">
                <a:avLst/>
              </a:prstGeom>
              <a:blipFill>
                <a:blip r:embed="rId8"/>
                <a:stretch>
                  <a:fillRect t="-8767" b="-46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5D4183C9-46CF-0F2D-78EA-B0F73E8EF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xmlns="" id="{41F89DE6-375E-2A07-A003-F0FCA8488930}"/>
                  </a:ext>
                </a:extLst>
              </p:cNvPr>
              <p:cNvSpPr/>
              <p:nvPr/>
            </p:nvSpPr>
            <p:spPr>
              <a:xfrm>
                <a:off x="1560838" y="3032809"/>
                <a:ext cx="4087794" cy="908563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514350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</a:rPr>
                      <m:t>A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</a:rPr>
                      <m:t>. 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</a:rPr>
                  <a:t>\{0}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41F89DE6-375E-2A07-A003-F0FCA84889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8" y="3032809"/>
                <a:ext cx="4087794" cy="908563"/>
              </a:xfrm>
              <a:prstGeom prst="flowChartTerminator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xmlns="" id="{7E2138EE-8862-BB43-2281-53137DB48DC4}"/>
                  </a:ext>
                </a:extLst>
              </p:cNvPr>
              <p:cNvSpPr/>
              <p:nvPr/>
            </p:nvSpPr>
            <p:spPr>
              <a:xfrm>
                <a:off x="6863266" y="2999321"/>
                <a:ext cx="3729710" cy="908563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lvl="0" algn="ctr" defTabSz="914400">
                  <a:defRPr/>
                </a:pPr>
                <a:r>
                  <a:rPr lang="en-US" sz="32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</a:rPr>
                      <m:t>B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</a:rPr>
                      <m:t>. 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</a:rPr>
                      <m:t>D</m:t>
                    </m:r>
                    <m:r>
                      <m:rPr>
                        <m:nor/>
                      </m:rPr>
                      <a:rPr lang="en-US" sz="3200" b="1">
                        <a:solidFill>
                          <a:schemeClr val="bg1"/>
                        </a:solidFill>
                      </a:rPr>
                      <m:t>=[0; +</m:t>
                    </m:r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∞ )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7E2138EE-8862-BB43-2281-53137DB48D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266" y="2999321"/>
                <a:ext cx="3729710" cy="908563"/>
              </a:xfrm>
              <a:prstGeom prst="flowChartTerminator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Terminator 11">
                <a:extLst>
                  <a:ext uri="{FF2B5EF4-FFF2-40B4-BE49-F238E27FC236}">
                    <a16:creationId xmlns:a16="http://schemas.microsoft.com/office/drawing/2014/main" xmlns="" id="{25F8B6CC-29BD-0D73-8AC6-353E5DD186F5}"/>
                  </a:ext>
                </a:extLst>
              </p:cNvPr>
              <p:cNvSpPr/>
              <p:nvPr/>
            </p:nvSpPr>
            <p:spPr>
              <a:xfrm>
                <a:off x="1599024" y="4491123"/>
                <a:ext cx="3879940" cy="908563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bg1"/>
                          </a:solidFill>
                        </a:rPr>
                        <m:t>. 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=(−∞;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 w="0"/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Flowchart: Terminator 11">
                <a:extLst>
                  <a:ext uri="{FF2B5EF4-FFF2-40B4-BE49-F238E27FC236}">
                    <a16:creationId xmlns:a16="http://schemas.microsoft.com/office/drawing/2014/main" id="{25F8B6CC-29BD-0D73-8AC6-353E5DD18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024" y="4491123"/>
                <a:ext cx="3879940" cy="908563"/>
              </a:xfrm>
              <a:prstGeom prst="flowChartTerminator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Terminator 12">
                <a:extLst>
                  <a:ext uri="{FF2B5EF4-FFF2-40B4-BE49-F238E27FC236}">
                    <a16:creationId xmlns:a16="http://schemas.microsoft.com/office/drawing/2014/main" xmlns="" id="{95E56FA8-2901-06BC-E37D-0E86D1423351}"/>
                  </a:ext>
                </a:extLst>
              </p:cNvPr>
              <p:cNvSpPr/>
              <p:nvPr/>
            </p:nvSpPr>
            <p:spPr>
              <a:xfrm>
                <a:off x="7077987" y="4478049"/>
                <a:ext cx="3514989" cy="908563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5143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bg1"/>
                          </a:solidFill>
                        </a:rPr>
                        <m:t>. 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Flowchart: Terminator 12">
                <a:extLst>
                  <a:ext uri="{FF2B5EF4-FFF2-40B4-BE49-F238E27FC236}">
                    <a16:creationId xmlns:a16="http://schemas.microsoft.com/office/drawing/2014/main" id="{95E56FA8-2901-06BC-E37D-0E86D1423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987" y="4478049"/>
                <a:ext cx="3514989" cy="908563"/>
              </a:xfrm>
              <a:prstGeom prst="flowChartTerminator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12-Point Star 117">
            <a:extLst>
              <a:ext uri="{FF2B5EF4-FFF2-40B4-BE49-F238E27FC236}">
                <a16:creationId xmlns:a16="http://schemas.microsoft.com/office/drawing/2014/main" xmlns="" id="{DC108ADC-BA4D-D2A8-FF8A-A57D4B936399}"/>
              </a:ext>
            </a:extLst>
          </p:cNvPr>
          <p:cNvSpPr/>
          <p:nvPr/>
        </p:nvSpPr>
        <p:spPr bwMode="auto">
          <a:xfrm>
            <a:off x="2507226" y="5869858"/>
            <a:ext cx="1032386" cy="752510"/>
          </a:xfrm>
          <a:prstGeom prst="star12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 eaLnBrk="0" hangingPunct="0">
              <a:defRPr/>
            </a:pPr>
            <a:r>
              <a:rPr lang="en-US" sz="2500" b="1" dirty="0"/>
              <a:t>ĐA</a:t>
            </a:r>
            <a:endParaRPr lang="vi-VN" sz="2500" b="1" dirty="0"/>
          </a:p>
        </p:txBody>
      </p:sp>
      <p:pic>
        <p:nvPicPr>
          <p:cNvPr id="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A0945B4-7092-0EA5-1AF9-67275E3F2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108" y="6317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8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988AE2-A6AF-975B-9547-7CCF4A1FF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1592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39">
                <a:extLst>
                  <a:ext uri="{FF2B5EF4-FFF2-40B4-BE49-F238E27FC236}">
                    <a16:creationId xmlns:a16="http://schemas.microsoft.com/office/drawing/2014/main" xmlns="" id="{28AA5EBE-2DF7-5DCF-9471-AD4547DDA6B8}"/>
                  </a:ext>
                </a:extLst>
              </p:cNvPr>
              <p:cNvSpPr/>
              <p:nvPr/>
            </p:nvSpPr>
            <p:spPr>
              <a:xfrm>
                <a:off x="834572" y="410935"/>
                <a:ext cx="10522857" cy="2769337"/>
              </a:xfrm>
              <a:prstGeom prst="snip2DiagRect">
                <a:avLst/>
              </a:prstGeom>
              <a:solidFill>
                <a:srgbClr val="00206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4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</a:rPr>
                  <a:t>Câu 4: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sz="2800" b="1" dirty="0">
                    <a:solidFill>
                      <a:schemeClr val="bg1"/>
                    </a:solidFill>
                  </a:rPr>
                  <a:t> 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Câu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4:  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Tìm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tập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xác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định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hàm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num>
                              <m:den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den>
                            </m:f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          </m:t>
                            </m:r>
                            <m:r>
                              <m:rPr>
                                <m:sty m:val="p"/>
                              </m:rP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khi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≥0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num>
                              <m:den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den>
                            </m:f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sz="2800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      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khi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28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800" b="1" dirty="0">
                    <a:solidFill>
                      <a:schemeClr val="bg1"/>
                    </a:solidFill>
                  </a:rPr>
                  <a:t> . 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Giá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trị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2800" b="1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28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à:</m:t>
                    </m:r>
                  </m:oMath>
                </a14:m>
                <a:endParaRPr lang="en-US" sz="2800" b="1" dirty="0">
                  <a:solidFill>
                    <a:schemeClr val="bg1"/>
                  </a:solidFill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Snip Diagonal Corner Rectangle 39">
                <a:extLst>
                  <a:ext uri="{FF2B5EF4-FFF2-40B4-BE49-F238E27FC236}">
                    <a16:creationId xmlns:a16="http://schemas.microsoft.com/office/drawing/2014/main" id="{28AA5EBE-2DF7-5DCF-9471-AD4547DDA6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72" y="410935"/>
                <a:ext cx="10522857" cy="2769337"/>
              </a:xfrm>
              <a:prstGeom prst="snip2DiagRect">
                <a:avLst/>
              </a:prstGeom>
              <a:blipFill>
                <a:blip r:embed="rId8"/>
                <a:stretch>
                  <a:fillRect t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ABF70D15-649E-E38A-7FEC-1FC08F89F6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F553660B-02E5-400C-0A20-20B15323AA3E}"/>
              </a:ext>
            </a:extLst>
          </p:cNvPr>
          <p:cNvSpPr/>
          <p:nvPr/>
        </p:nvSpPr>
        <p:spPr>
          <a:xfrm>
            <a:off x="2083243" y="3383993"/>
            <a:ext cx="2604391" cy="1144430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>
            <a:scene3d>
              <a:camera prst="perspectiveLef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1" i="0" u="none" strike="noStrike" kern="1200" cap="none" spc="0" normalizeH="0" baseline="0" noProof="0" dirty="0">
              <a:ln w="0"/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xmlns="" id="{1D143B7B-874A-417A-AB98-041DE4F9B366}"/>
                  </a:ext>
                </a:extLst>
              </p:cNvPr>
              <p:cNvSpPr/>
              <p:nvPr/>
            </p:nvSpPr>
            <p:spPr>
              <a:xfrm>
                <a:off x="6467474" y="3383992"/>
                <a:ext cx="2604391" cy="1144430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lvl="0" algn="ctr" defTabSz="914400">
                  <a:defRPr/>
                </a:pPr>
                <a:r>
                  <a:rPr kumimoji="0" lang="en-US" sz="3500" b="1" i="0" u="none" strike="noStrike" kern="1200" cap="none" spc="0" normalizeH="0" baseline="0" noProof="0" dirty="0">
                    <a:ln w="0"/>
                    <a:solidFill>
                      <a:srgbClr val="FFFFFF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5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5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500" b="1" dirty="0">
                    <a:solidFill>
                      <a:srgbClr val="FFFFFF"/>
                    </a:solidFill>
                  </a:rPr>
                  <a:t>  </a:t>
                </a:r>
                <a:r>
                  <a:rPr lang="en-US" sz="3500" b="1" dirty="0" err="1">
                    <a:solidFill>
                      <a:srgbClr val="FFFFFF"/>
                    </a:solidFill>
                  </a:rPr>
                  <a:t>và</a:t>
                </a:r>
                <a:r>
                  <a:rPr lang="en-US" sz="3500" b="1" dirty="0">
                    <a:solidFill>
                      <a:srgbClr val="FFFFFF"/>
                    </a:solidFill>
                  </a:rPr>
                  <a:t> 1.</a:t>
                </a:r>
                <a:endPara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5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1D143B7B-874A-417A-AB98-041DE4F9B3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474" y="3383992"/>
                <a:ext cx="2604391" cy="1144430"/>
              </a:xfrm>
              <a:prstGeom prst="flowChartTerminator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Terminator 11">
                <a:extLst>
                  <a:ext uri="{FF2B5EF4-FFF2-40B4-BE49-F238E27FC236}">
                    <a16:creationId xmlns:a16="http://schemas.microsoft.com/office/drawing/2014/main" xmlns="" id="{AA2629E3-0D91-95A8-D313-09D84BA71553}"/>
                  </a:ext>
                </a:extLst>
              </p:cNvPr>
              <p:cNvSpPr/>
              <p:nvPr/>
            </p:nvSpPr>
            <p:spPr>
              <a:xfrm>
                <a:off x="2083244" y="4852195"/>
                <a:ext cx="2604391" cy="1072020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lvl="0" algn="ctr" defTabSz="914400">
                  <a:defRPr/>
                </a:pPr>
                <a:r>
                  <a:rPr kumimoji="0" lang="en-US" sz="3500" b="1" i="0" u="none" strike="noStrike" kern="1200" cap="none" spc="0" normalizeH="0" baseline="0" noProof="0" dirty="0">
                    <a:ln w="0"/>
                    <a:solidFill>
                      <a:srgbClr val="FFFFFF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b="1" i="1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5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5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5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Flowchart: Terminator 11">
                <a:extLst>
                  <a:ext uri="{FF2B5EF4-FFF2-40B4-BE49-F238E27FC236}">
                    <a16:creationId xmlns:a16="http://schemas.microsoft.com/office/drawing/2014/main" id="{AA2629E3-0D91-95A8-D313-09D84BA715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244" y="4852195"/>
                <a:ext cx="2604391" cy="1072020"/>
              </a:xfrm>
              <a:prstGeom prst="flowChartTerminator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Terminator 12">
                <a:extLst>
                  <a:ext uri="{FF2B5EF4-FFF2-40B4-BE49-F238E27FC236}">
                    <a16:creationId xmlns:a16="http://schemas.microsoft.com/office/drawing/2014/main" xmlns="" id="{322ED47E-C63F-8CFC-886F-D647A918A112}"/>
                  </a:ext>
                </a:extLst>
              </p:cNvPr>
              <p:cNvSpPr/>
              <p:nvPr/>
            </p:nvSpPr>
            <p:spPr>
              <a:xfrm>
                <a:off x="6539609" y="4852195"/>
                <a:ext cx="2604391" cy="1072020"/>
              </a:xfrm>
              <a:prstGeom prst="flowChartTerminator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0" rtlCol="0" anchor="t">
                <a:scene3d>
                  <a:camera prst="perspectiveLef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lvl="0" algn="ctr" defTabSz="914400">
                  <a:defRPr/>
                </a:pPr>
                <a:r>
                  <a:rPr kumimoji="0" lang="en-US" sz="3500" b="1" i="0" u="none" strike="noStrike" kern="1200" cap="none" spc="0" normalizeH="0" baseline="0" noProof="0" dirty="0">
                    <a:ln w="0"/>
                    <a:solidFill>
                      <a:srgbClr val="FFFFFF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>
                        <a:solidFill>
                          <a:srgbClr val="FFFFFF"/>
                        </a:solidFill>
                      </a:rPr>
                      <m:t>− </m:t>
                    </m:r>
                    <m:f>
                      <m:fPr>
                        <m:ctrlPr>
                          <a:rPr lang="en-US" sz="3500" b="1" i="1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5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5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35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Flowchart: Terminator 12">
                <a:extLst>
                  <a:ext uri="{FF2B5EF4-FFF2-40B4-BE49-F238E27FC236}">
                    <a16:creationId xmlns:a16="http://schemas.microsoft.com/office/drawing/2014/main" id="{322ED47E-C63F-8CFC-886F-D647A918A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609" y="4852195"/>
                <a:ext cx="2604391" cy="1072020"/>
              </a:xfrm>
              <a:prstGeom prst="flowChartTerminator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12-Point Star 117">
            <a:extLst>
              <a:ext uri="{FF2B5EF4-FFF2-40B4-BE49-F238E27FC236}">
                <a16:creationId xmlns:a16="http://schemas.microsoft.com/office/drawing/2014/main" xmlns="" id="{75E08A6D-9346-F0C2-E433-E5D4251C73A3}"/>
              </a:ext>
            </a:extLst>
          </p:cNvPr>
          <p:cNvSpPr/>
          <p:nvPr/>
        </p:nvSpPr>
        <p:spPr bwMode="auto">
          <a:xfrm>
            <a:off x="2507226" y="5869858"/>
            <a:ext cx="1032386" cy="752510"/>
          </a:xfrm>
          <a:prstGeom prst="star12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 eaLnBrk="0" hangingPunct="0">
              <a:defRPr/>
            </a:pPr>
            <a:r>
              <a:rPr lang="en-US" sz="2500" b="1" dirty="0"/>
              <a:t>ĐA</a:t>
            </a:r>
            <a:endParaRPr lang="vi-VN" sz="2500" b="1" dirty="0"/>
          </a:p>
        </p:txBody>
      </p:sp>
      <p:pic>
        <p:nvPicPr>
          <p:cNvPr id="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A70299C-3D59-21BF-23FF-9096AB8CD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1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7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988AE2-A6AF-975B-9547-7CCF4A1FF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" y="-701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xmlns="" id="{EC3430A9-FB05-342F-379A-1F995DFF87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xmlns="" id="{6661A0D5-E1F2-A79A-398E-FD6DA4831D52}"/>
              </a:ext>
            </a:extLst>
          </p:cNvPr>
          <p:cNvSpPr/>
          <p:nvPr/>
        </p:nvSpPr>
        <p:spPr>
          <a:xfrm>
            <a:off x="-247759" y="1881075"/>
            <a:ext cx="5870974" cy="3095849"/>
          </a:xfrm>
          <a:prstGeom prst="snip2DiagRect">
            <a:avLst/>
          </a:prstGeom>
          <a:solidFill>
            <a:srgbClr val="00B05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/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đình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tháng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tiêu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thụ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hết</a:t>
            </a:r>
            <a:r>
              <a:rPr lang="en-US" sz="3200" dirty="0">
                <a:solidFill>
                  <a:schemeClr val="tx1"/>
                </a:solidFill>
              </a:rPr>
              <a:t> 125 </a:t>
            </a:r>
            <a:r>
              <a:rPr lang="en-US" sz="3200" dirty="0" err="1">
                <a:solidFill>
                  <a:schemeClr val="tx1"/>
                </a:solidFill>
              </a:rPr>
              <a:t>Kwh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thì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phải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trả</a:t>
            </a:r>
            <a:r>
              <a:rPr lang="en-US" sz="3200" dirty="0">
                <a:solidFill>
                  <a:schemeClr val="tx1"/>
                </a:solidFill>
              </a:rPr>
              <a:t> bao </a:t>
            </a:r>
            <a:r>
              <a:rPr lang="en-US" sz="3200" dirty="0" err="1">
                <a:solidFill>
                  <a:schemeClr val="tx1"/>
                </a:solidFill>
              </a:rPr>
              <a:t>nhiêu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tiền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điện</a:t>
            </a:r>
            <a:r>
              <a:rPr lang="en-US" sz="3200" dirty="0">
                <a:solidFill>
                  <a:schemeClr val="tx1"/>
                </a:solidFill>
              </a:rPr>
              <a:t> ( </a:t>
            </a:r>
            <a:r>
              <a:rPr lang="en-US" sz="3200" dirty="0" err="1">
                <a:solidFill>
                  <a:schemeClr val="tx1"/>
                </a:solidFill>
              </a:rPr>
              <a:t>biết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r>
              <a:rPr lang="en-US" sz="3200" dirty="0" err="1">
                <a:solidFill>
                  <a:schemeClr val="tx1"/>
                </a:solidFill>
              </a:rPr>
              <a:t>thuế</a:t>
            </a:r>
            <a:r>
              <a:rPr lang="en-US" sz="3200" dirty="0">
                <a:solidFill>
                  <a:schemeClr val="tx1"/>
                </a:solidFill>
              </a:rPr>
              <a:t> VAT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10%) </a:t>
            </a:r>
          </a:p>
        </p:txBody>
      </p:sp>
      <p:sp>
        <p:nvSpPr>
          <p:cNvPr id="4" name="Snip Diagonal Corner Rectangle 39">
            <a:extLst>
              <a:ext uri="{FF2B5EF4-FFF2-40B4-BE49-F238E27FC236}">
                <a16:creationId xmlns:a16="http://schemas.microsoft.com/office/drawing/2014/main" xmlns="" id="{A5FF4C98-8B8E-B7E8-3C9B-BA9F7424CEA9}"/>
              </a:ext>
            </a:extLst>
          </p:cNvPr>
          <p:cNvSpPr/>
          <p:nvPr/>
        </p:nvSpPr>
        <p:spPr>
          <a:xfrm>
            <a:off x="-156936" y="-198832"/>
            <a:ext cx="12505872" cy="2278741"/>
          </a:xfrm>
          <a:prstGeom prst="snip2DiagRect">
            <a:avLst/>
          </a:prstGeom>
          <a:solidFill>
            <a:srgbClr val="00206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3600" b="1" dirty="0" err="1">
                <a:solidFill>
                  <a:schemeClr val="accent6"/>
                </a:solidFill>
              </a:rPr>
              <a:t>Câu</a:t>
            </a:r>
            <a:r>
              <a:rPr lang="en-US" sz="3600" b="1" dirty="0">
                <a:solidFill>
                  <a:schemeClr val="accent6"/>
                </a:solidFill>
              </a:rPr>
              <a:t> 5:    </a:t>
            </a:r>
            <a:r>
              <a:rPr lang="en-US" sz="3200" dirty="0" err="1">
                <a:solidFill>
                  <a:schemeClr val="accent6"/>
                </a:solidFill>
              </a:rPr>
              <a:t>Biểu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giá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điện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sinh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hoạt</a:t>
            </a:r>
            <a:r>
              <a:rPr lang="en-US" sz="3200" dirty="0">
                <a:solidFill>
                  <a:schemeClr val="accent6"/>
                </a:solidFill>
              </a:rPr>
              <a:t>  6 </a:t>
            </a:r>
            <a:r>
              <a:rPr lang="en-US" sz="3200" dirty="0" err="1">
                <a:solidFill>
                  <a:schemeClr val="accent6"/>
                </a:solidFill>
              </a:rPr>
              <a:t>bậc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hiện</a:t>
            </a:r>
            <a:r>
              <a:rPr lang="en-US" sz="3200" dirty="0">
                <a:solidFill>
                  <a:schemeClr val="accent6"/>
                </a:solidFill>
              </a:rPr>
              <a:t> nay </a:t>
            </a:r>
          </a:p>
          <a:p>
            <a:pPr>
              <a:lnSpc>
                <a:spcPct val="114000"/>
              </a:lnSpc>
            </a:pPr>
            <a:r>
              <a:rPr lang="en-US" sz="3200" dirty="0" err="1">
                <a:solidFill>
                  <a:schemeClr val="accent6"/>
                </a:solidFill>
              </a:rPr>
              <a:t>được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quy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định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như</a:t>
            </a:r>
            <a:r>
              <a:rPr lang="en-US" sz="3200" dirty="0">
                <a:solidFill>
                  <a:schemeClr val="accent6"/>
                </a:solidFill>
              </a:rPr>
              <a:t>  </a:t>
            </a:r>
            <a:r>
              <a:rPr lang="en-US" sz="3200" dirty="0" err="1">
                <a:solidFill>
                  <a:schemeClr val="accent6"/>
                </a:solidFill>
              </a:rPr>
              <a:t>bảng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  <a:r>
              <a:rPr lang="en-US" sz="3200" dirty="0" err="1">
                <a:solidFill>
                  <a:schemeClr val="accent6"/>
                </a:solidFill>
              </a:rPr>
              <a:t>sau</a:t>
            </a:r>
            <a:r>
              <a:rPr lang="en-US" sz="3200" dirty="0">
                <a:solidFill>
                  <a:schemeClr val="accent6"/>
                </a:solidFill>
              </a:rPr>
              <a:t>: </a:t>
            </a:r>
            <a:endParaRPr lang="en-US" sz="5400" b="1" dirty="0">
              <a:solidFill>
                <a:schemeClr val="accent6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1892C3-824F-C842-C28C-AAC658363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5BF01D88-35AB-FE6A-9AA6-D87749276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985716"/>
              </p:ext>
            </p:extLst>
          </p:nvPr>
        </p:nvGraphicFramePr>
        <p:xfrm>
          <a:off x="6123056" y="829058"/>
          <a:ext cx="5871112" cy="4147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6910">
                  <a:extLst>
                    <a:ext uri="{9D8B030D-6E8A-4147-A177-3AD203B41FA5}">
                      <a16:colId xmlns:a16="http://schemas.microsoft.com/office/drawing/2014/main" xmlns="" val="2798483693"/>
                    </a:ext>
                  </a:extLst>
                </a:gridCol>
                <a:gridCol w="1644202">
                  <a:extLst>
                    <a:ext uri="{9D8B030D-6E8A-4147-A177-3AD203B41FA5}">
                      <a16:colId xmlns:a16="http://schemas.microsoft.com/office/drawing/2014/main" xmlns="" val="4019106073"/>
                    </a:ext>
                  </a:extLst>
                </a:gridCol>
              </a:tblGrid>
              <a:tr h="93626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Mức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tiêu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thụ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Giá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bán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 sz="2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 (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đồng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KWh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7700802"/>
                  </a:ext>
                </a:extLst>
              </a:tr>
              <a:tr h="508431">
                <a:tc>
                  <a:txBody>
                    <a:bodyPr/>
                    <a:lstStyle/>
                    <a:p>
                      <a:r>
                        <a:rPr lang="en-US" sz="2200"/>
                        <a:t>Bậc 1: cho Kwh từ 0 - 50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1 728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4796015"/>
                  </a:ext>
                </a:extLst>
              </a:tr>
              <a:tr h="508431">
                <a:tc>
                  <a:txBody>
                    <a:bodyPr/>
                    <a:lstStyle/>
                    <a:p>
                      <a:r>
                        <a:rPr lang="en-US" sz="2200"/>
                        <a:t>Bậc 2: cho Kwh từ 51 - 100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1 786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2685494"/>
                  </a:ext>
                </a:extLst>
              </a:tr>
              <a:tr h="5084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/>
                        <a:t>Bậc</a:t>
                      </a:r>
                      <a:r>
                        <a:rPr lang="en-US" sz="2200" dirty="0"/>
                        <a:t> 3: </a:t>
                      </a:r>
                      <a:r>
                        <a:rPr lang="en-US" sz="2200" dirty="0" err="1"/>
                        <a:t>cho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Kwh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từ</a:t>
                      </a:r>
                      <a:r>
                        <a:rPr lang="en-US" sz="2200" dirty="0"/>
                        <a:t> 101 - 200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2 074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12871577"/>
                  </a:ext>
                </a:extLst>
              </a:tr>
              <a:tr h="5084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Bậc 4: cho Kwh từ 201 - 300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2 612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7932666"/>
                  </a:ext>
                </a:extLst>
              </a:tr>
              <a:tr h="5084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Bậc 5: cho Kwh từ 301 - 400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2 919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3666566"/>
                  </a:ext>
                </a:extLst>
              </a:tr>
              <a:tr h="5084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Bậc 6: cho Kwh từ 401 trở lên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3 015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8877546"/>
                  </a:ext>
                </a:extLst>
              </a:tr>
            </a:tbl>
          </a:graphicData>
        </a:graphic>
      </p:graphicFrame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xmlns="" id="{B39A8552-BC73-9FDC-4FE7-32586A3CB61F}"/>
              </a:ext>
            </a:extLst>
          </p:cNvPr>
          <p:cNvSpPr/>
          <p:nvPr/>
        </p:nvSpPr>
        <p:spPr>
          <a:xfrm>
            <a:off x="2209272" y="5035782"/>
            <a:ext cx="3375843" cy="773284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>
            <a:scene3d>
              <a:camera prst="perspectiveLef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227 550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xmlns="" id="{B5EAA847-EF82-791B-4785-7DC6879C2221}"/>
              </a:ext>
            </a:extLst>
          </p:cNvPr>
          <p:cNvSpPr/>
          <p:nvPr/>
        </p:nvSpPr>
        <p:spPr>
          <a:xfrm>
            <a:off x="2247372" y="6025851"/>
            <a:ext cx="3375843" cy="724317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>
            <a:scene3d>
              <a:camera prst="perspectiveLef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259 250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xmlns="" id="{A0372FE5-4390-22BE-6F9E-CFD54B03E2A8}"/>
              </a:ext>
            </a:extLst>
          </p:cNvPr>
          <p:cNvSpPr/>
          <p:nvPr/>
        </p:nvSpPr>
        <p:spPr>
          <a:xfrm>
            <a:off x="6377757" y="5050876"/>
            <a:ext cx="3375843" cy="874392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>
            <a:scene3d>
              <a:camera prst="perspectiveLef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250 305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xmlns="" id="{15246263-193F-1464-9C36-FA268E68458A}"/>
              </a:ext>
            </a:extLst>
          </p:cNvPr>
          <p:cNvSpPr/>
          <p:nvPr/>
        </p:nvSpPr>
        <p:spPr>
          <a:xfrm>
            <a:off x="6377757" y="6117239"/>
            <a:ext cx="3375843" cy="724317"/>
          </a:xfrm>
          <a:prstGeom prst="flowChartTerminator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>
            <a:scene3d>
              <a:camera prst="perspectiveLef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285 175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12-Point Star 117">
            <a:extLst>
              <a:ext uri="{FF2B5EF4-FFF2-40B4-BE49-F238E27FC236}">
                <a16:creationId xmlns:a16="http://schemas.microsoft.com/office/drawing/2014/main" xmlns="" id="{930734B0-91E2-89E1-C788-3915A22E702A}"/>
              </a:ext>
            </a:extLst>
          </p:cNvPr>
          <p:cNvSpPr/>
          <p:nvPr/>
        </p:nvSpPr>
        <p:spPr bwMode="auto">
          <a:xfrm>
            <a:off x="11230598" y="4980489"/>
            <a:ext cx="1032386" cy="752510"/>
          </a:xfrm>
          <a:prstGeom prst="star12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 eaLnBrk="0" hangingPunct="0">
              <a:defRPr/>
            </a:pPr>
            <a:r>
              <a:rPr lang="en-US" sz="2500" b="1" dirty="0"/>
              <a:t>ĐA</a:t>
            </a:r>
            <a:endParaRPr lang="vi-VN" sz="2500" b="1" dirty="0"/>
          </a:p>
        </p:txBody>
      </p:sp>
      <p:pic>
        <p:nvPicPr>
          <p:cNvPr id="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F1A7D94-7107-D172-E773-DB44CC512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2835" y="1042705"/>
            <a:ext cx="724317" cy="7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8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5" accel="100000" fill="hold">
                                          <p:stCondLst>
                                            <p:cond delay="49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50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A977F41-638A-58EF-BAF3-3076799E9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301" y="1669434"/>
            <a:ext cx="3867329" cy="283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zza">
            <a:hlinkClick r:id="" action="ppaction://media"/>
            <a:extLst>
              <a:ext uri="{FF2B5EF4-FFF2-40B4-BE49-F238E27FC236}">
                <a16:creationId xmlns:a16="http://schemas.microsoft.com/office/drawing/2014/main" xmlns="" id="{4CE18D2C-2CB3-AD50-6F92-FDE76D531D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653867"/>
            <a:ext cx="5598142" cy="34290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AC8A9BFF-5533-6606-30B3-063946009E69}"/>
              </a:ext>
            </a:extLst>
          </p:cNvPr>
          <p:cNvSpPr txBox="1"/>
          <p:nvPr/>
        </p:nvSpPr>
        <p:spPr>
          <a:xfrm>
            <a:off x="2746659" y="4667368"/>
            <a:ext cx="2160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Galileo Galilei </a:t>
            </a:r>
          </a:p>
          <a:p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(1564 – 1642)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680906B-B507-82B5-0620-9F13C8A26880}"/>
              </a:ext>
            </a:extLst>
          </p:cNvPr>
          <p:cNvSpPr txBox="1"/>
          <p:nvPr/>
        </p:nvSpPr>
        <p:spPr>
          <a:xfrm>
            <a:off x="4121426" y="662609"/>
            <a:ext cx="442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HÀM SỐ VÀ ĐỒ THỊ</a:t>
            </a:r>
          </a:p>
        </p:txBody>
      </p:sp>
    </p:spTree>
    <p:extLst>
      <p:ext uri="{BB962C8B-B14F-4D97-AF65-F5344CB8AC3E}">
        <p14:creationId xmlns:p14="http://schemas.microsoft.com/office/powerpoint/2010/main" val="30159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840" y="7620"/>
            <a:ext cx="6225399" cy="684276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61" y="0"/>
            <a:ext cx="5964100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180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05CE690B-DEBB-EC9A-F915-0B6FA3A5D0CE}"/>
              </a:ext>
            </a:extLst>
          </p:cNvPr>
          <p:cNvSpPr txBox="1">
            <a:spLocks/>
          </p:cNvSpPr>
          <p:nvPr/>
        </p:nvSpPr>
        <p:spPr>
          <a:xfrm>
            <a:off x="7970434" y="554475"/>
            <a:ext cx="4573991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</a:rPr>
              <a:t>Định</a:t>
            </a: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</a:rPr>
              <a:t>nghĩa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Arial"/>
            </a:endParaRPr>
          </a:p>
        </p:txBody>
      </p:sp>
      <p:sp>
        <p:nvSpPr>
          <p:cNvPr id="3" name="Google Shape;443;p31">
            <a:extLst>
              <a:ext uri="{FF2B5EF4-FFF2-40B4-BE49-F238E27FC236}">
                <a16:creationId xmlns:a16="http://schemas.microsoft.com/office/drawing/2014/main" xmlns="" id="{FFB303F0-A89F-362C-6872-078A629B6E9D}"/>
              </a:ext>
            </a:extLst>
          </p:cNvPr>
          <p:cNvSpPr txBox="1">
            <a:spLocks/>
          </p:cNvSpPr>
          <p:nvPr/>
        </p:nvSpPr>
        <p:spPr>
          <a:xfrm>
            <a:off x="7219713" y="674075"/>
            <a:ext cx="958280" cy="4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Arial"/>
                <a:sym typeface="Arial"/>
              </a:rPr>
              <a:t>01</a:t>
            </a:r>
          </a:p>
        </p:txBody>
      </p:sp>
      <p:sp>
        <p:nvSpPr>
          <p:cNvPr id="4" name="Google Shape;443;p31">
            <a:extLst>
              <a:ext uri="{FF2B5EF4-FFF2-40B4-BE49-F238E27FC236}">
                <a16:creationId xmlns:a16="http://schemas.microsoft.com/office/drawing/2014/main" xmlns="" id="{AEB9A7F0-5AF7-3355-D7C0-7C4F7F616C47}"/>
              </a:ext>
            </a:extLst>
          </p:cNvPr>
          <p:cNvSpPr txBox="1">
            <a:spLocks/>
          </p:cNvSpPr>
          <p:nvPr/>
        </p:nvSpPr>
        <p:spPr>
          <a:xfrm>
            <a:off x="7698853" y="674075"/>
            <a:ext cx="309681" cy="4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Arial"/>
                <a:sym typeface="Arial"/>
              </a:rPr>
              <a:t>.</a:t>
            </a:r>
          </a:p>
        </p:txBody>
      </p:sp>
      <p:pic>
        <p:nvPicPr>
          <p:cNvPr id="5" name="Lịch sử hàm số ver 2">
            <a:hlinkClick r:id="" action="ppaction://media"/>
            <a:extLst>
              <a:ext uri="{FF2B5EF4-FFF2-40B4-BE49-F238E27FC236}">
                <a16:creationId xmlns:a16="http://schemas.microsoft.com/office/drawing/2014/main" xmlns="" id="{7F73F868-F37F-AC1D-B120-2536E72B73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99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05CE690B-DEBB-EC9A-F915-0B6FA3A5D0CE}"/>
              </a:ext>
            </a:extLst>
          </p:cNvPr>
          <p:cNvSpPr txBox="1">
            <a:spLocks/>
          </p:cNvSpPr>
          <p:nvPr/>
        </p:nvSpPr>
        <p:spPr>
          <a:xfrm>
            <a:off x="4667676" y="554475"/>
            <a:ext cx="4573991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</a:rPr>
              <a:t>VẬN DỤNG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Arial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xmlns="" id="{32E8EA5C-81C8-9528-5E1E-72EF74DDF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111451"/>
              </p:ext>
            </p:extLst>
          </p:nvPr>
        </p:nvGraphicFramePr>
        <p:xfrm>
          <a:off x="977671" y="2599232"/>
          <a:ext cx="7380009" cy="3574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89923">
                  <a:extLst>
                    <a:ext uri="{9D8B030D-6E8A-4147-A177-3AD203B41FA5}">
                      <a16:colId xmlns:a16="http://schemas.microsoft.com/office/drawing/2014/main" xmlns="" val="1186912654"/>
                    </a:ext>
                  </a:extLst>
                </a:gridCol>
                <a:gridCol w="2890086">
                  <a:extLst>
                    <a:ext uri="{9D8B030D-6E8A-4147-A177-3AD203B41FA5}">
                      <a16:colId xmlns:a16="http://schemas.microsoft.com/office/drawing/2014/main" xmlns="" val="2753281391"/>
                    </a:ext>
                  </a:extLst>
                </a:gridCol>
              </a:tblGrid>
              <a:tr h="59860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Mức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tiêu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thụ</a:t>
                      </a:r>
                      <a:endParaRPr lang="en-US" sz="2400" kern="16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Giá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bán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 </a:t>
                      </a:r>
                      <a:b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</a:b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(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đồng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/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KWh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1519951"/>
                  </a:ext>
                </a:extLst>
              </a:tr>
              <a:tr h="34969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Bậc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1: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cho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Kwh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từ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0 - 50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1 728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1015462"/>
                  </a:ext>
                </a:extLst>
              </a:tr>
              <a:tr h="34969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Bậc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2: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cho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Kwh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từ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51 - 100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1 786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1556683"/>
                  </a:ext>
                </a:extLst>
              </a:tr>
              <a:tr h="34969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Bậc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3: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cho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Kwh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từ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101 - 200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2 074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3085518"/>
                  </a:ext>
                </a:extLst>
              </a:tr>
              <a:tr h="34969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Bậc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4: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cho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Kwh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từ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201 - 300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2 612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01701763"/>
                  </a:ext>
                </a:extLst>
              </a:tr>
              <a:tr h="34969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Bậc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5: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cho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Kwh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từ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301 - 400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2 919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4527529"/>
                  </a:ext>
                </a:extLst>
              </a:tr>
              <a:tr h="34969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Bậc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6: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cho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Kwh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từ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401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trở</a:t>
                      </a: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sz="2400" kern="1600" dirty="0" err="1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lên</a:t>
                      </a:r>
                      <a:endParaRPr lang="en-US" sz="2400" kern="1600" dirty="0"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400" kern="1600" dirty="0"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3 015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1976779"/>
                  </a:ext>
                </a:extLst>
              </a:tr>
            </a:tbl>
          </a:graphicData>
        </a:graphic>
      </p:graphicFrame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073B2910-663D-105B-0291-A69A165D0910}"/>
              </a:ext>
            </a:extLst>
          </p:cNvPr>
          <p:cNvGrpSpPr/>
          <p:nvPr/>
        </p:nvGrpSpPr>
        <p:grpSpPr>
          <a:xfrm>
            <a:off x="1445936" y="1486706"/>
            <a:ext cx="5896493" cy="984885"/>
            <a:chOff x="1445936" y="1486706"/>
            <a:chExt cx="5896493" cy="98488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4960D471-68A2-8B8F-5371-338A425FE906}"/>
                </a:ext>
              </a:extLst>
            </p:cNvPr>
            <p:cNvSpPr txBox="1"/>
            <p:nvPr/>
          </p:nvSpPr>
          <p:spPr>
            <a:xfrm>
              <a:off x="2293351" y="1486706"/>
              <a:ext cx="504907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Inter" panose="02000503000000020004" pitchFamily="2" charset="0"/>
                  <a:ea typeface="Inter" panose="02000503000000020004" pitchFamily="2" charset="0"/>
                </a:rPr>
                <a:t>BẢNG GIÁ BÁN LẺ ĐIỆN SINH HOẠT </a:t>
              </a:r>
            </a:p>
            <a:p>
              <a:pPr algn="r"/>
              <a:r>
                <a:rPr lang="en-US" dirty="0">
                  <a:latin typeface="Inter" panose="02000503000000020004" pitchFamily="2" charset="0"/>
                  <a:ea typeface="Inter" panose="02000503000000020004" pitchFamily="2" charset="0"/>
                </a:rPr>
                <a:t>(CHƯA BAO GỒM THUẾ VAT)</a:t>
              </a:r>
            </a:p>
            <a:p>
              <a:pPr algn="r"/>
              <a:r>
                <a:rPr lang="en-US" i="1" dirty="0">
                  <a:latin typeface="Inter" panose="02000503000000020004" pitchFamily="2" charset="0"/>
                  <a:ea typeface="Inter" panose="02000503000000020004" pitchFamily="2" charset="0"/>
                </a:rPr>
                <a:t>(</a:t>
              </a:r>
              <a:r>
                <a:rPr lang="en-US" i="1" dirty="0" err="1">
                  <a:latin typeface="Inter" panose="02000503000000020004" pitchFamily="2" charset="0"/>
                  <a:ea typeface="Inter" panose="02000503000000020004" pitchFamily="2" charset="0"/>
                </a:rPr>
                <a:t>Tập</a:t>
              </a:r>
              <a:r>
                <a:rPr lang="en-US" i="1" dirty="0"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i="1" dirty="0" err="1">
                  <a:latin typeface="Inter" panose="02000503000000020004" pitchFamily="2" charset="0"/>
                  <a:ea typeface="Inter" panose="02000503000000020004" pitchFamily="2" charset="0"/>
                </a:rPr>
                <a:t>đoàn</a:t>
              </a:r>
              <a:r>
                <a:rPr lang="en-US" i="1" dirty="0"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i="1" dirty="0" err="1">
                  <a:latin typeface="Inter" panose="02000503000000020004" pitchFamily="2" charset="0"/>
                  <a:ea typeface="Inter" panose="02000503000000020004" pitchFamily="2" charset="0"/>
                </a:rPr>
                <a:t>Điện</a:t>
              </a:r>
              <a:r>
                <a:rPr lang="en-US" i="1" dirty="0"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i="1" dirty="0" err="1">
                  <a:latin typeface="Inter" panose="02000503000000020004" pitchFamily="2" charset="0"/>
                  <a:ea typeface="Inter" panose="02000503000000020004" pitchFamily="2" charset="0"/>
                </a:rPr>
                <a:t>lực</a:t>
              </a:r>
              <a:r>
                <a:rPr lang="en-US" i="1" dirty="0"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en-US" i="1" dirty="0" err="1">
                  <a:latin typeface="Inter" panose="02000503000000020004" pitchFamily="2" charset="0"/>
                  <a:ea typeface="Inter" panose="02000503000000020004" pitchFamily="2" charset="0"/>
                </a:rPr>
                <a:t>Việt</a:t>
              </a:r>
              <a:r>
                <a:rPr lang="en-US" i="1" dirty="0">
                  <a:latin typeface="Inter" panose="02000503000000020004" pitchFamily="2" charset="0"/>
                  <a:ea typeface="Inter" panose="02000503000000020004" pitchFamily="2" charset="0"/>
                </a:rPr>
                <a:t> Nam)</a:t>
              </a: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005BCBA1-62B3-B057-625E-BD05BA4E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5936" y="1486706"/>
              <a:ext cx="723693" cy="768524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508FF257-B2B5-6AD0-276B-BA0C1B9A4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7700" y="1657327"/>
            <a:ext cx="1654083" cy="1425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01F80EEF-D5B6-AA9C-1B4B-3334B3B69379}"/>
                  </a:ext>
                </a:extLst>
              </p:cNvPr>
              <p:cNvSpPr txBox="1"/>
              <p:nvPr/>
            </p:nvSpPr>
            <p:spPr>
              <a:xfrm>
                <a:off x="8962531" y="3441203"/>
                <a:ext cx="280946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Số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tiền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) (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chưa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gồm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thuế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VAT)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tiêu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thụ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𝑘𝑊h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?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hãy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hàm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01F80EEF-D5B6-AA9C-1B4B-3334B3B69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2531" y="3441203"/>
                <a:ext cx="2809461" cy="2862322"/>
              </a:xfrm>
              <a:prstGeom prst="rect">
                <a:avLst/>
              </a:prstGeom>
              <a:blipFill>
                <a:blip r:embed="rId4"/>
                <a:stretch>
                  <a:fillRect l="-2169" t="-1279" r="-868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4512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31"/>
          <p:cNvGrpSpPr/>
          <p:nvPr/>
        </p:nvGrpSpPr>
        <p:grpSpPr>
          <a:xfrm>
            <a:off x="1121959" y="1680214"/>
            <a:ext cx="3589763" cy="2016020"/>
            <a:chOff x="2625225" y="855400"/>
            <a:chExt cx="1307714" cy="899687"/>
          </a:xfrm>
        </p:grpSpPr>
        <p:sp>
          <p:nvSpPr>
            <p:cNvPr id="438" name="Google Shape;438;p31"/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31"/>
            <p:cNvSpPr/>
            <p:nvPr/>
          </p:nvSpPr>
          <p:spPr>
            <a:xfrm>
              <a:off x="2625239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40" name="Google Shape;440;p31"/>
          <p:cNvSpPr txBox="1">
            <a:spLocks noGrp="1"/>
          </p:cNvSpPr>
          <p:nvPr>
            <p:ph type="title"/>
          </p:nvPr>
        </p:nvSpPr>
        <p:spPr>
          <a:xfrm>
            <a:off x="1121959" y="2765584"/>
            <a:ext cx="3589725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3200" dirty="0" err="1">
                <a:latin typeface="Inter" panose="02000503000000020004" pitchFamily="2" charset="0"/>
                <a:ea typeface="Inter" panose="02000503000000020004" pitchFamily="2" charset="0"/>
              </a:rPr>
              <a:t>Hàm</a:t>
            </a:r>
            <a:r>
              <a:rPr lang="en-US" sz="32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3200" dirty="0" err="1">
                <a:latin typeface="Inter" panose="02000503000000020004" pitchFamily="2" charset="0"/>
                <a:ea typeface="Inter" panose="02000503000000020004" pitchFamily="2" charset="0"/>
              </a:rPr>
              <a:t>số</a:t>
            </a:r>
            <a:endParaRPr sz="32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43" name="Google Shape;443;p31"/>
          <p:cNvSpPr txBox="1">
            <a:spLocks noGrp="1"/>
          </p:cNvSpPr>
          <p:nvPr>
            <p:ph type="title" idx="2"/>
          </p:nvPr>
        </p:nvSpPr>
        <p:spPr>
          <a:xfrm>
            <a:off x="3753404" y="2055200"/>
            <a:ext cx="1082662" cy="4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rgbClr val="002060"/>
                </a:solidFill>
                <a:latin typeface="Inter" panose="02000503000000020004" pitchFamily="2" charset="0"/>
                <a:ea typeface="Inter" panose="02000503000000020004" pitchFamily="2" charset="0"/>
              </a:rPr>
              <a:t>01</a:t>
            </a:r>
            <a:endParaRPr sz="4800" dirty="0">
              <a:solidFill>
                <a:srgbClr val="002060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24" name="Google Shape;437;p31">
            <a:extLst>
              <a:ext uri="{FF2B5EF4-FFF2-40B4-BE49-F238E27FC236}">
                <a16:creationId xmlns:a16="http://schemas.microsoft.com/office/drawing/2014/main" xmlns="" id="{D096B23A-DD7B-4C97-A98A-0B0448AD7EF2}"/>
              </a:ext>
            </a:extLst>
          </p:cNvPr>
          <p:cNvGrpSpPr/>
          <p:nvPr/>
        </p:nvGrpSpPr>
        <p:grpSpPr>
          <a:xfrm>
            <a:off x="4301118" y="3990646"/>
            <a:ext cx="4034068" cy="2016020"/>
            <a:chOff x="2625225" y="855400"/>
            <a:chExt cx="1307714" cy="899687"/>
          </a:xfrm>
        </p:grpSpPr>
        <p:sp>
          <p:nvSpPr>
            <p:cNvPr id="25" name="Google Shape;438;p31">
              <a:extLst>
                <a:ext uri="{FF2B5EF4-FFF2-40B4-BE49-F238E27FC236}">
                  <a16:creationId xmlns:a16="http://schemas.microsoft.com/office/drawing/2014/main" xmlns="" id="{8BE7CD05-39C5-C9AF-F73B-182659F843D4}"/>
                </a:ext>
              </a:extLst>
            </p:cNvPr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39;p31">
              <a:extLst>
                <a:ext uri="{FF2B5EF4-FFF2-40B4-BE49-F238E27FC236}">
                  <a16:creationId xmlns:a16="http://schemas.microsoft.com/office/drawing/2014/main" xmlns="" id="{DDC565E3-CE98-F1E6-A48D-0D06ADD9BC1E}"/>
                </a:ext>
              </a:extLst>
            </p:cNvPr>
            <p:cNvSpPr/>
            <p:nvPr/>
          </p:nvSpPr>
          <p:spPr>
            <a:xfrm>
              <a:off x="2625239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" name="Google Shape;440;p31">
            <a:extLst>
              <a:ext uri="{FF2B5EF4-FFF2-40B4-BE49-F238E27FC236}">
                <a16:creationId xmlns:a16="http://schemas.microsoft.com/office/drawing/2014/main" xmlns="" id="{492902A3-2F36-EEF7-D86D-D6B11920552D}"/>
              </a:ext>
            </a:extLst>
          </p:cNvPr>
          <p:cNvSpPr txBox="1">
            <a:spLocks/>
          </p:cNvSpPr>
          <p:nvPr/>
        </p:nvSpPr>
        <p:spPr>
          <a:xfrm>
            <a:off x="4600355" y="5072330"/>
            <a:ext cx="3435635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None/>
              <a:defRPr sz="3333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2E27"/>
              </a:buClr>
              <a:buSzPts val="2400"/>
              <a:buFont typeface="Varela Round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Sự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biến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thiên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2E27"/>
              </a:buClr>
              <a:buSzPts val="2400"/>
              <a:buFont typeface="Varela Round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hàm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2D2E2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số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2D2E27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Varela Round"/>
            </a:endParaRPr>
          </a:p>
        </p:txBody>
      </p:sp>
      <p:sp>
        <p:nvSpPr>
          <p:cNvPr id="28" name="Google Shape;443;p31">
            <a:extLst>
              <a:ext uri="{FF2B5EF4-FFF2-40B4-BE49-F238E27FC236}">
                <a16:creationId xmlns:a16="http://schemas.microsoft.com/office/drawing/2014/main" xmlns="" id="{1777B93D-39DC-1E41-B55B-C5F76FEDA384}"/>
              </a:ext>
            </a:extLst>
          </p:cNvPr>
          <p:cNvSpPr txBox="1">
            <a:spLocks/>
          </p:cNvSpPr>
          <p:nvPr/>
        </p:nvSpPr>
        <p:spPr>
          <a:xfrm>
            <a:off x="7303140" y="4377194"/>
            <a:ext cx="1082662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Varela Round"/>
              <a:buNone/>
              <a:defRPr sz="3333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E27"/>
              </a:buClr>
              <a:buSzPts val="2500"/>
              <a:buFont typeface="Varela Round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03</a:t>
            </a:r>
          </a:p>
        </p:txBody>
      </p:sp>
      <p:grpSp>
        <p:nvGrpSpPr>
          <p:cNvPr id="29" name="Google Shape;437;p31">
            <a:extLst>
              <a:ext uri="{FF2B5EF4-FFF2-40B4-BE49-F238E27FC236}">
                <a16:creationId xmlns:a16="http://schemas.microsoft.com/office/drawing/2014/main" xmlns="" id="{57E889A7-2D46-6C25-E71D-9DC7BA6DCFF8}"/>
              </a:ext>
            </a:extLst>
          </p:cNvPr>
          <p:cNvGrpSpPr/>
          <p:nvPr/>
        </p:nvGrpSpPr>
        <p:grpSpPr>
          <a:xfrm>
            <a:off x="6634617" y="1680214"/>
            <a:ext cx="3589763" cy="2016020"/>
            <a:chOff x="2625225" y="855400"/>
            <a:chExt cx="1307714" cy="899687"/>
          </a:xfrm>
        </p:grpSpPr>
        <p:sp>
          <p:nvSpPr>
            <p:cNvPr id="30" name="Google Shape;438;p31">
              <a:extLst>
                <a:ext uri="{FF2B5EF4-FFF2-40B4-BE49-F238E27FC236}">
                  <a16:creationId xmlns:a16="http://schemas.microsoft.com/office/drawing/2014/main" xmlns="" id="{17CAA38D-93F4-67AC-9546-224C47183AEF}"/>
                </a:ext>
              </a:extLst>
            </p:cNvPr>
            <p:cNvSpPr/>
            <p:nvPr/>
          </p:nvSpPr>
          <p:spPr>
            <a:xfrm>
              <a:off x="2625225" y="855400"/>
              <a:ext cx="619500" cy="658800"/>
            </a:xfrm>
            <a:prstGeom prst="roundRect">
              <a:avLst>
                <a:gd name="adj" fmla="val 6278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39;p31">
              <a:extLst>
                <a:ext uri="{FF2B5EF4-FFF2-40B4-BE49-F238E27FC236}">
                  <a16:creationId xmlns:a16="http://schemas.microsoft.com/office/drawing/2014/main" xmlns="" id="{71ACF861-4F16-1711-1F35-8E34BDAFA98D}"/>
                </a:ext>
              </a:extLst>
            </p:cNvPr>
            <p:cNvSpPr/>
            <p:nvPr/>
          </p:nvSpPr>
          <p:spPr>
            <a:xfrm>
              <a:off x="2625239" y="986787"/>
              <a:ext cx="1307700" cy="768300"/>
            </a:xfrm>
            <a:prstGeom prst="roundRect">
              <a:avLst>
                <a:gd name="adj" fmla="val 5762"/>
              </a:avLst>
            </a:pr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940000" algn="bl" rotWithShape="0">
                <a:schemeClr val="dk1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3" name="Google Shape;440;p31">
            <a:extLst>
              <a:ext uri="{FF2B5EF4-FFF2-40B4-BE49-F238E27FC236}">
                <a16:creationId xmlns:a16="http://schemas.microsoft.com/office/drawing/2014/main" xmlns="" id="{63E25775-77C7-79D1-D1FA-872682F4BF36}"/>
              </a:ext>
            </a:extLst>
          </p:cNvPr>
          <p:cNvSpPr txBox="1">
            <a:spLocks/>
          </p:cNvSpPr>
          <p:nvPr/>
        </p:nvSpPr>
        <p:spPr>
          <a:xfrm>
            <a:off x="6560695" y="2831947"/>
            <a:ext cx="4009873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None/>
              <a:defRPr sz="3333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E27"/>
              </a:buClr>
              <a:buSzPts val="2400"/>
              <a:buFont typeface="Varela Round"/>
              <a:buNone/>
              <a:tabLst/>
              <a:defRPr/>
            </a:pPr>
            <a:r>
              <a:rPr lang="en-US" sz="3200" kern="0" dirty="0" err="1">
                <a:solidFill>
                  <a:srgbClr val="2D2E27"/>
                </a:solidFill>
                <a:latin typeface="Inter" panose="02000503000000020004" pitchFamily="2" charset="0"/>
                <a:ea typeface="Inter" panose="02000503000000020004" pitchFamily="2" charset="0"/>
              </a:rPr>
              <a:t>Đồ</a:t>
            </a:r>
            <a:r>
              <a:rPr lang="en-US" sz="3200" kern="0" dirty="0">
                <a:solidFill>
                  <a:srgbClr val="2D2E27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3200" kern="0" dirty="0" err="1">
                <a:solidFill>
                  <a:srgbClr val="2D2E27"/>
                </a:solidFill>
                <a:latin typeface="Inter" panose="02000503000000020004" pitchFamily="2" charset="0"/>
                <a:ea typeface="Inter" panose="02000503000000020004" pitchFamily="2" charset="0"/>
              </a:rPr>
              <a:t>thị</a:t>
            </a:r>
            <a:r>
              <a:rPr lang="en-US" sz="3200" kern="0" dirty="0">
                <a:solidFill>
                  <a:srgbClr val="2D2E27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3200" kern="0" dirty="0" err="1">
                <a:solidFill>
                  <a:srgbClr val="2D2E27"/>
                </a:solidFill>
                <a:latin typeface="Inter" panose="02000503000000020004" pitchFamily="2" charset="0"/>
                <a:ea typeface="Inter" panose="02000503000000020004" pitchFamily="2" charset="0"/>
              </a:rPr>
              <a:t>của</a:t>
            </a:r>
            <a:r>
              <a:rPr lang="en-US" sz="3200" kern="0" dirty="0">
                <a:solidFill>
                  <a:srgbClr val="2D2E27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3200" kern="0" dirty="0" err="1">
                <a:solidFill>
                  <a:srgbClr val="2D2E27"/>
                </a:solidFill>
                <a:latin typeface="Inter" panose="02000503000000020004" pitchFamily="2" charset="0"/>
                <a:ea typeface="Inter" panose="02000503000000020004" pitchFamily="2" charset="0"/>
              </a:rPr>
              <a:t>hàm</a:t>
            </a:r>
            <a:r>
              <a:rPr lang="en-US" sz="3200" kern="0" dirty="0">
                <a:solidFill>
                  <a:srgbClr val="2D2E27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3200" kern="0" dirty="0" err="1">
                <a:solidFill>
                  <a:srgbClr val="2D2E27"/>
                </a:solidFill>
                <a:latin typeface="Inter" panose="02000503000000020004" pitchFamily="2" charset="0"/>
                <a:ea typeface="Inter" panose="02000503000000020004" pitchFamily="2" charset="0"/>
              </a:rPr>
              <a:t>số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2D2E27"/>
              </a:solidFill>
              <a:effectLst/>
              <a:uLnTx/>
              <a:uFillTx/>
              <a:latin typeface="#9Slide03 BoosterNextFYBlack" panose="02000A03000000020004" pitchFamily="2" charset="0"/>
              <a:cs typeface="Varela Round"/>
              <a:sym typeface="Varela Round"/>
            </a:endParaRPr>
          </a:p>
        </p:txBody>
      </p:sp>
      <p:sp>
        <p:nvSpPr>
          <p:cNvPr id="454" name="Google Shape;443;p31">
            <a:extLst>
              <a:ext uri="{FF2B5EF4-FFF2-40B4-BE49-F238E27FC236}">
                <a16:creationId xmlns:a16="http://schemas.microsoft.com/office/drawing/2014/main" xmlns="" id="{943CA3AE-6850-92A4-80BC-F5897AD7F0D0}"/>
              </a:ext>
            </a:extLst>
          </p:cNvPr>
          <p:cNvSpPr txBox="1">
            <a:spLocks/>
          </p:cNvSpPr>
          <p:nvPr/>
        </p:nvSpPr>
        <p:spPr>
          <a:xfrm>
            <a:off x="9238902" y="2055200"/>
            <a:ext cx="1082662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Varela Round"/>
              <a:buNone/>
              <a:defRPr sz="3333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33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E27"/>
              </a:buClr>
              <a:buSzPts val="2500"/>
              <a:buFont typeface="Varela Round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02</a:t>
            </a:r>
          </a:p>
        </p:txBody>
      </p:sp>
      <p:sp>
        <p:nvSpPr>
          <p:cNvPr id="455" name="Google Shape;440;p31">
            <a:extLst>
              <a:ext uri="{FF2B5EF4-FFF2-40B4-BE49-F238E27FC236}">
                <a16:creationId xmlns:a16="http://schemas.microsoft.com/office/drawing/2014/main" xmlns="" id="{46B8FD45-1805-F506-8A87-AB66BEB41177}"/>
              </a:ext>
            </a:extLst>
          </p:cNvPr>
          <p:cNvSpPr txBox="1">
            <a:spLocks/>
          </p:cNvSpPr>
          <p:nvPr/>
        </p:nvSpPr>
        <p:spPr>
          <a:xfrm>
            <a:off x="4500220" y="4337347"/>
            <a:ext cx="1238194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None/>
              <a:defRPr sz="3333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2E27"/>
              </a:buClr>
              <a:buSzPts val="2400"/>
              <a:buFont typeface="Varela Round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6F2E3">
                    <a:lumMod val="75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tăng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6F2E3">
                    <a:lumMod val="75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 –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6F2E3">
                    <a:lumMod val="75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giảm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6F2E3">
                  <a:lumMod val="75000"/>
                </a:srgbClr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Varela Round"/>
            </a:endParaRPr>
          </a:p>
        </p:txBody>
      </p:sp>
      <p:grpSp>
        <p:nvGrpSpPr>
          <p:cNvPr id="465" name="Group 464">
            <a:extLst>
              <a:ext uri="{FF2B5EF4-FFF2-40B4-BE49-F238E27FC236}">
                <a16:creationId xmlns:a16="http://schemas.microsoft.com/office/drawing/2014/main" xmlns="" id="{18EA2746-EBBA-1F6A-1969-C91CF474E261}"/>
              </a:ext>
            </a:extLst>
          </p:cNvPr>
          <p:cNvGrpSpPr/>
          <p:nvPr/>
        </p:nvGrpSpPr>
        <p:grpSpPr>
          <a:xfrm>
            <a:off x="6973052" y="1808461"/>
            <a:ext cx="869589" cy="1179459"/>
            <a:chOff x="5366347" y="2020594"/>
            <a:chExt cx="1141600" cy="1548399"/>
          </a:xfrm>
        </p:grpSpPr>
        <p:cxnSp>
          <p:nvCxnSpPr>
            <p:cNvPr id="458" name="Straight Arrow Connector 457">
              <a:extLst>
                <a:ext uri="{FF2B5EF4-FFF2-40B4-BE49-F238E27FC236}">
                  <a16:creationId xmlns:a16="http://schemas.microsoft.com/office/drawing/2014/main" xmlns="" id="{D6CF2B71-6B59-9E70-68CF-A001B53EBDB3}"/>
                </a:ext>
              </a:extLst>
            </p:cNvPr>
            <p:cNvCxnSpPr/>
            <p:nvPr/>
          </p:nvCxnSpPr>
          <p:spPr>
            <a:xfrm flipV="1">
              <a:off x="5738414" y="2287400"/>
              <a:ext cx="0" cy="1141600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Arrow Connector 458">
              <a:extLst>
                <a:ext uri="{FF2B5EF4-FFF2-40B4-BE49-F238E27FC236}">
                  <a16:creationId xmlns:a16="http://schemas.microsoft.com/office/drawing/2014/main" xmlns="" id="{5A66E1F0-7955-6FB9-4819-87A403D996B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937147" y="2558869"/>
              <a:ext cx="0" cy="1141600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xmlns="" id="{F68A5300-79A1-F942-E7D0-C66564BEDBB4}"/>
                </a:ext>
              </a:extLst>
            </p:cNvPr>
            <p:cNvCxnSpPr/>
            <p:nvPr/>
          </p:nvCxnSpPr>
          <p:spPr>
            <a:xfrm>
              <a:off x="5540721" y="2519600"/>
              <a:ext cx="777452" cy="839236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2" name="Google Shape;440;p31">
              <a:extLst>
                <a:ext uri="{FF2B5EF4-FFF2-40B4-BE49-F238E27FC236}">
                  <a16:creationId xmlns:a16="http://schemas.microsoft.com/office/drawing/2014/main" xmlns="" id="{FFA2D20C-3F65-4B40-FF47-544A013CC45D}"/>
                </a:ext>
              </a:extLst>
            </p:cNvPr>
            <p:cNvSpPr txBox="1">
              <a:spLocks/>
            </p:cNvSpPr>
            <p:nvPr/>
          </p:nvSpPr>
          <p:spPr>
            <a:xfrm>
              <a:off x="5677699" y="2020594"/>
              <a:ext cx="259448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Varela Round"/>
                <a:buNone/>
                <a:defRPr sz="3333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2E27"/>
                </a:buClr>
                <a:buSzPts val="2400"/>
                <a:buFont typeface="Varela Round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6F2E3">
                      <a:lumMod val="75000"/>
                    </a:srgbClr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Varela Round"/>
                  <a:sym typeface="Varela Round"/>
                </a:rPr>
                <a:t>y</a:t>
              </a:r>
            </a:p>
          </p:txBody>
        </p:sp>
        <p:sp>
          <p:nvSpPr>
            <p:cNvPr id="463" name="Google Shape;440;p31">
              <a:extLst>
                <a:ext uri="{FF2B5EF4-FFF2-40B4-BE49-F238E27FC236}">
                  <a16:creationId xmlns:a16="http://schemas.microsoft.com/office/drawing/2014/main" xmlns="" id="{139A2AF1-50AB-477E-FA12-102BEB63406B}"/>
                </a:ext>
              </a:extLst>
            </p:cNvPr>
            <p:cNvSpPr txBox="1">
              <a:spLocks/>
            </p:cNvSpPr>
            <p:nvPr/>
          </p:nvSpPr>
          <p:spPr>
            <a:xfrm>
              <a:off x="6236963" y="2858200"/>
              <a:ext cx="259448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Varela Round"/>
                <a:buNone/>
                <a:defRPr sz="3333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2E27"/>
                </a:buClr>
                <a:buSzPts val="2400"/>
                <a:buFont typeface="Varela Round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6F2E3">
                      <a:lumMod val="75000"/>
                    </a:srgbClr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Varela Round"/>
                  <a:sym typeface="Varela Round"/>
                </a:rPr>
                <a:t>x</a:t>
              </a:r>
            </a:p>
          </p:txBody>
        </p:sp>
        <p:sp>
          <p:nvSpPr>
            <p:cNvPr id="464" name="Google Shape;440;p31">
              <a:extLst>
                <a:ext uri="{FF2B5EF4-FFF2-40B4-BE49-F238E27FC236}">
                  <a16:creationId xmlns:a16="http://schemas.microsoft.com/office/drawing/2014/main" xmlns="" id="{DF51A5B5-DE8E-AAB3-D6BA-D25D1FD8B7FE}"/>
                </a:ext>
              </a:extLst>
            </p:cNvPr>
            <p:cNvSpPr txBox="1">
              <a:spLocks/>
            </p:cNvSpPr>
            <p:nvPr/>
          </p:nvSpPr>
          <p:spPr>
            <a:xfrm>
              <a:off x="5470446" y="2865393"/>
              <a:ext cx="259448" cy="70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Varela Round"/>
                <a:buNone/>
                <a:defRPr sz="3333" b="1" i="0" u="none" strike="noStrike" cap="none">
                  <a:solidFill>
                    <a:schemeClr val="dk1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Bebas Neue"/>
                <a:buNone/>
                <a:defRPr sz="3200" b="0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2E27"/>
                </a:buClr>
                <a:buSzPts val="2400"/>
                <a:buFont typeface="Varela Round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6F2E3">
                      <a:lumMod val="75000"/>
                    </a:srgbClr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Varela Round"/>
                  <a:sym typeface="Varela Round"/>
                </a:rPr>
                <a:t>O</a:t>
              </a:r>
            </a:p>
          </p:txBody>
        </p:sp>
      </p:grpSp>
      <p:sp>
        <p:nvSpPr>
          <p:cNvPr id="469" name="Google Shape;440;p31">
            <a:extLst>
              <a:ext uri="{FF2B5EF4-FFF2-40B4-BE49-F238E27FC236}">
                <a16:creationId xmlns:a16="http://schemas.microsoft.com/office/drawing/2014/main" xmlns="" id="{4E903F4C-71E7-119F-E944-08DA9316C458}"/>
              </a:ext>
            </a:extLst>
          </p:cNvPr>
          <p:cNvSpPr txBox="1">
            <a:spLocks/>
          </p:cNvSpPr>
          <p:nvPr/>
        </p:nvSpPr>
        <p:spPr>
          <a:xfrm>
            <a:off x="1186046" y="2028635"/>
            <a:ext cx="1238194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arela Round"/>
              <a:buNone/>
              <a:defRPr sz="3333" b="1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2E27"/>
              </a:buClr>
              <a:buSzPts val="2400"/>
              <a:buFont typeface="Varela Round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6F2E3">
                    <a:lumMod val="75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Varela Round"/>
              </a:rPr>
              <a:t>y = f(x)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6F92435-7741-27F2-4CF9-6235D5009E6C}"/>
              </a:ext>
            </a:extLst>
          </p:cNvPr>
          <p:cNvSpPr txBox="1"/>
          <p:nvPr/>
        </p:nvSpPr>
        <p:spPr>
          <a:xfrm>
            <a:off x="4121426" y="662609"/>
            <a:ext cx="442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HÀM SỐ VÀ ĐỒ THỊ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/>
      <p:bldP spid="443" grpId="0"/>
      <p:bldP spid="27" grpId="0"/>
      <p:bldP spid="28" grpId="0"/>
      <p:bldP spid="453" grpId="0"/>
      <p:bldP spid="454" grpId="0"/>
      <p:bldP spid="455" grpId="0"/>
      <p:bldP spid="469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05CE690B-DEBB-EC9A-F915-0B6FA3A5D0CE}"/>
              </a:ext>
            </a:extLst>
          </p:cNvPr>
          <p:cNvSpPr txBox="1">
            <a:spLocks/>
          </p:cNvSpPr>
          <p:nvPr/>
        </p:nvSpPr>
        <p:spPr>
          <a:xfrm>
            <a:off x="7970434" y="554475"/>
            <a:ext cx="4573991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Định</a:t>
            </a: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nghĩa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787;p46">
            <a:extLst>
              <a:ext uri="{FF2B5EF4-FFF2-40B4-BE49-F238E27FC236}">
                <a16:creationId xmlns:a16="http://schemas.microsoft.com/office/drawing/2014/main" xmlns="" id="{9913F1DB-B9B0-238E-C6B6-F9F70E62EF67}"/>
              </a:ext>
            </a:extLst>
          </p:cNvPr>
          <p:cNvSpPr/>
          <p:nvPr/>
        </p:nvSpPr>
        <p:spPr>
          <a:xfrm>
            <a:off x="4469337" y="1589614"/>
            <a:ext cx="162300" cy="162300"/>
          </a:xfrm>
          <a:prstGeom prst="ellipse">
            <a:avLst/>
          </a:prstGeom>
          <a:solidFill>
            <a:srgbClr val="E4AB00"/>
          </a:solidFill>
          <a:ln w="28575" cap="flat" cmpd="sng">
            <a:solidFill>
              <a:srgbClr val="2D2E27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600000" algn="bl" rotWithShape="0">
              <a:srgbClr val="2D2E2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D2E2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440;p31">
            <a:extLst>
              <a:ext uri="{FF2B5EF4-FFF2-40B4-BE49-F238E27FC236}">
                <a16:creationId xmlns:a16="http://schemas.microsoft.com/office/drawing/2014/main" xmlns="" id="{04677275-A990-64DE-FC8C-70E87BA1165C}"/>
              </a:ext>
            </a:extLst>
          </p:cNvPr>
          <p:cNvSpPr txBox="1">
            <a:spLocks/>
          </p:cNvSpPr>
          <p:nvPr/>
        </p:nvSpPr>
        <p:spPr>
          <a:xfrm>
            <a:off x="1031525" y="1418410"/>
            <a:ext cx="10616608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Arial"/>
              </a:rPr>
              <a:t>PHIẾU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Arial"/>
              </a:rPr>
              <a:t> HỌC TẬP SỐ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Arial"/>
            </a:endParaRPr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5055F1CB-D9BB-1E8E-5238-8A6290016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373715"/>
              </p:ext>
            </p:extLst>
          </p:nvPr>
        </p:nvGraphicFramePr>
        <p:xfrm>
          <a:off x="587707" y="1935506"/>
          <a:ext cx="11069647" cy="42484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19578">
                  <a:extLst>
                    <a:ext uri="{9D8B030D-6E8A-4147-A177-3AD203B41FA5}">
                      <a16:colId xmlns:a16="http://schemas.microsoft.com/office/drawing/2014/main" xmlns="" val="899938002"/>
                    </a:ext>
                  </a:extLst>
                </a:gridCol>
                <a:gridCol w="5750069">
                  <a:extLst>
                    <a:ext uri="{9D8B030D-6E8A-4147-A177-3AD203B41FA5}">
                      <a16:colId xmlns:a16="http://schemas.microsoft.com/office/drawing/2014/main" xmlns="" val="2821670720"/>
                    </a:ext>
                  </a:extLst>
                </a:gridCol>
              </a:tblGrid>
              <a:tr h="6772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HOẠT ĐỘNG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HOẠT ĐỘNG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5516747"/>
                  </a:ext>
                </a:extLst>
              </a:tr>
              <a:tr h="35712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9531193"/>
                  </a:ext>
                </a:extLst>
              </a:tr>
            </a:tbl>
          </a:graphicData>
        </a:graphic>
      </p:graphicFrame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F1C14746-E096-5251-C196-9D09985A11F9}"/>
              </a:ext>
            </a:extLst>
          </p:cNvPr>
          <p:cNvGrpSpPr/>
          <p:nvPr/>
        </p:nvGrpSpPr>
        <p:grpSpPr>
          <a:xfrm>
            <a:off x="628047" y="2577418"/>
            <a:ext cx="11029307" cy="3597608"/>
            <a:chOff x="628047" y="2577418"/>
            <a:chExt cx="11029307" cy="3597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2">
                  <a:extLst>
                    <a:ext uri="{FF2B5EF4-FFF2-40B4-BE49-F238E27FC236}">
                      <a16:creationId xmlns:a16="http://schemas.microsoft.com/office/drawing/2014/main" xmlns="" id="{9C8CE7D2-BB1B-93EF-EF36-F48F1051EC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8047" y="2577418"/>
                  <a:ext cx="5419155" cy="35548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Công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thức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tính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quãng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đường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đi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được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altLang="en-US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kumimoji="0" lang="en-US" altLang="en-US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kumimoji="0" lang="en-US" altLang="en-US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kumimoji="0" lang="en-US" altLang="en-US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của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vật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rơi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tự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do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theo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thời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gian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altLang="en-US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kumimoji="0" lang="en-US" altLang="en-US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kumimoji="0" lang="en-US" altLang="en-US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kumimoji="0" lang="en-US" altLang="en-US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là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:………………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trong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đó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kumimoji="0" lang="en-US" altLang="en-US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m:t>𝑔</m:t>
                      </m:r>
                    </m:oMath>
                  </a14:m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là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gia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tốc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rơi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tự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do, </a:t>
                  </a:r>
                  <a14:m>
                    <m:oMath xmlns:m="http://schemas.openxmlformats.org/officeDocument/2006/math">
                      <m:r>
                        <a:rPr kumimoji="0" lang="en-US" altLang="en-US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Inter" panose="02000503000000020004" pitchFamily="2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kumimoji="0" lang="en-US" altLang="en-US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≈9,8 </m:t>
                      </m:r>
                      <m:r>
                        <a:rPr kumimoji="0" lang="en-US" altLang="en-US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kumimoji="0" lang="en-US" altLang="en-US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0" lang="en-US" altLang="en-US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0" lang="en-US" altLang="en-US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e>
                        <m:sup>
                          <m:r>
                            <a:rPr kumimoji="0" lang="en-US" altLang="en-US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.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a) Hoàn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thành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bảng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sau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endParaRPr lang="en-US" altLang="en-US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endPara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endPara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endParaRPr lang="en-US" altLang="en-US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endPara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b)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Với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mỗi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giá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trị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của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1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chỉ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có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……….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giá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trị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tương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ứng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của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1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S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.</a:t>
                  </a:r>
                  <a:endPara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4" name="Rectangle 2">
                  <a:extLst>
                    <a:ext uri="{FF2B5EF4-FFF2-40B4-BE49-F238E27FC236}">
                      <a16:creationId xmlns:a16="http://schemas.microsoft.com/office/drawing/2014/main" id="{9C8CE7D2-BB1B-93EF-EF36-F48F1051EC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8047" y="2577418"/>
                  <a:ext cx="5419155" cy="3554819"/>
                </a:xfrm>
                <a:prstGeom prst="rect">
                  <a:avLst/>
                </a:prstGeom>
                <a:blipFill>
                  <a:blip r:embed="rId9"/>
                  <a:stretch>
                    <a:fillRect l="-900" b="-240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Hộp Văn bản 19">
                  <a:extLst>
                    <a:ext uri="{FF2B5EF4-FFF2-40B4-BE49-F238E27FC236}">
                      <a16:creationId xmlns:a16="http://schemas.microsoft.com/office/drawing/2014/main" xmlns="" id="{B9C20901-83CA-97FE-4E93-6FADC896D5F7}"/>
                    </a:ext>
                  </a:extLst>
                </p:cNvPr>
                <p:cNvSpPr txBox="1"/>
                <p:nvPr/>
              </p:nvSpPr>
              <p:spPr>
                <a:xfrm>
                  <a:off x="6043575" y="2758706"/>
                  <a:ext cx="5613779" cy="34163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Để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xây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dựng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phương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án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kinh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doanh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một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loại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sản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phẩm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,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doanh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nghiệp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tính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toán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lợi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nhuận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800" b="0" i="1" u="none" strike="noStrike" cap="none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𝑦</m:t>
                      </m:r>
                    </m:oMath>
                  </a14:m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(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đồng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)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theo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công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thức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: </a:t>
                  </a:r>
                </a:p>
                <a:p>
                  <a14:m>
                    <m:oMath xmlns:m="http://schemas.openxmlformats.org/officeDocument/2006/math">
                      <m:r>
                        <a:rPr lang="en-US" sz="1800" b="0" i="1" u="none" strike="noStrike" cap="none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𝑦</m:t>
                      </m:r>
                      <m:r>
                        <a:rPr lang="en-US" sz="1800" b="0" i="1" u="none" strike="noStrike" cap="none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=−200</m:t>
                      </m:r>
                      <m:sSup>
                        <m:sSupPr>
                          <m:ctrlPr>
                            <a:rPr lang="en-US" sz="1800" b="0" i="1" u="none" strike="noStrike" cap="none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n-ea"/>
                              <a:cs typeface="+mn-cs"/>
                              <a:sym typeface="Arial"/>
                            </a:rPr>
                          </m:ctrlPr>
                        </m:sSupPr>
                        <m:e>
                          <m:r>
                            <a:rPr lang="en-US" sz="1800" b="0" i="1" u="none" strike="noStrike" cap="none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u="none" strike="noStrike" cap="none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en-US" sz="1800" b="0" i="1" u="none" strike="noStrike" cap="none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+92 000</m:t>
                      </m:r>
                      <m:r>
                        <a:rPr lang="en-US" sz="1800" b="0" i="1" u="none" strike="noStrike" cap="none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𝑥</m:t>
                      </m:r>
                      <m:r>
                        <a:rPr lang="en-US" sz="1800" b="0" i="1" u="none" strike="noStrike" cap="none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−8 400 000, </m:t>
                      </m:r>
                    </m:oMath>
                  </a14:m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trong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đó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800" b="0" i="1" u="none" strike="noStrike" cap="none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𝑥</m:t>
                      </m:r>
                      <m:r>
                        <a:rPr lang="en-US" sz="1800" b="0" i="1" u="none" strike="noStrike" cap="none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 </m:t>
                      </m:r>
                    </m:oMath>
                  </a14:m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là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số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sản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phẩm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loại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đó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được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bán</a:t>
                  </a:r>
                  <a:r>
                    <a:rPr lang="en-US" sz="1800" b="0" i="0" u="none" strike="noStrike" cap="none" dirty="0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 </a:t>
                  </a:r>
                  <a:r>
                    <a:rPr lang="en-US" sz="1800" b="0" i="0" u="none" strike="noStrike" cap="none" dirty="0" err="1"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+mn-cs"/>
                      <a:sym typeface="Arial"/>
                    </a:rPr>
                    <a:t>ra.</a:t>
                  </a:r>
                  <a:endPara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endParaRPr>
                </a:p>
                <a:p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a) Hoàn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thành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bảng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altLang="en-US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sau</a:t>
                  </a:r>
                  <a:r>
                    <a:rPr kumimoji="0" lang="en-US" altLang="en-US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Inter" panose="02000503000000020004" pitchFamily="2" charset="0"/>
                      <a:ea typeface="Inter" panose="02000503000000020004" pitchFamily="2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endParaRPr lang="en-US" dirty="0">
                    <a:latin typeface="Inter" panose="02000503000000020004" pitchFamily="2" charset="0"/>
                    <a:ea typeface="Inter" panose="02000503000000020004" pitchFamily="2" charset="0"/>
                    <a:sym typeface="Arial"/>
                  </a:endParaRPr>
                </a:p>
                <a:p>
                  <a:endPara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endParaRPr>
                </a:p>
                <a:p>
                  <a:endParaRPr lang="en-US" dirty="0">
                    <a:latin typeface="Inter" panose="02000503000000020004" pitchFamily="2" charset="0"/>
                    <a:ea typeface="Inter" panose="02000503000000020004" pitchFamily="2" charset="0"/>
                    <a:sym typeface="Arial"/>
                  </a:endParaRPr>
                </a:p>
                <a:p>
                  <a:endParaRPr lang="en-US" dirty="0">
                    <a:latin typeface="Inter" panose="02000503000000020004" pitchFamily="2" charset="0"/>
                    <a:ea typeface="Inter" panose="02000503000000020004" pitchFamily="2" charset="0"/>
                    <a:sym typeface="Arial"/>
                  </a:endParaRPr>
                </a:p>
                <a:p>
                  <a:r>
                    <a:rPr lang="en-US" dirty="0">
                      <a:latin typeface="Inter" panose="02000503000000020004" pitchFamily="2" charset="0"/>
                      <a:ea typeface="Inter" panose="02000503000000020004" pitchFamily="2" charset="0"/>
                      <a:sym typeface="Arial"/>
                    </a:rPr>
                    <a:t>b) </a:t>
                  </a:r>
                  <a:r>
                    <a:rPr lang="en-US" sz="1800" dirty="0" err="1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Với</a:t>
                  </a:r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 </a:t>
                  </a:r>
                  <a:r>
                    <a:rPr lang="en-US" sz="1800" dirty="0" err="1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mỗi</a:t>
                  </a:r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 </a:t>
                  </a:r>
                  <a:r>
                    <a:rPr lang="en-US" sz="1800" dirty="0" err="1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giá</a:t>
                  </a:r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 </a:t>
                  </a:r>
                  <a:r>
                    <a:rPr lang="en-US" sz="1800" dirty="0" err="1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trị</a:t>
                  </a:r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 </a:t>
                  </a:r>
                  <a:r>
                    <a:rPr lang="en-US" sz="1800" dirty="0" err="1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của</a:t>
                  </a:r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 chỉ có ……. </a:t>
                  </a:r>
                  <a:r>
                    <a:rPr lang="en-US" dirty="0" err="1">
                      <a:latin typeface="Inter" panose="02000503000000020004" pitchFamily="2" charset="0"/>
                      <a:ea typeface="Inter" panose="02000503000000020004" pitchFamily="2" charset="0"/>
                    </a:rPr>
                    <a:t>g</a:t>
                  </a:r>
                  <a:r>
                    <a:rPr lang="en-US" sz="1800" dirty="0" err="1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iá</a:t>
                  </a:r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 </a:t>
                  </a:r>
                  <a:r>
                    <a:rPr lang="en-US" sz="1800" dirty="0" err="1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trị</a:t>
                  </a:r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 </a:t>
                  </a:r>
                  <a:r>
                    <a:rPr lang="en-US" sz="1800" dirty="0" err="1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tương</a:t>
                  </a:r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 </a:t>
                  </a:r>
                  <a:r>
                    <a:rPr lang="en-US" sz="1800" dirty="0" err="1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ứng</a:t>
                  </a:r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 </a:t>
                  </a:r>
                  <a:r>
                    <a:rPr lang="en-US" sz="1800" dirty="0" err="1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của</a:t>
                  </a:r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</m:oMath>
                  </a14:m>
                  <a:r>
                    <a:rPr lang="en-US" sz="1800" dirty="0">
                      <a:effectLst/>
                      <a:latin typeface="Inter" panose="02000503000000020004" pitchFamily="2" charset="0"/>
                      <a:ea typeface="Inter" panose="02000503000000020004" pitchFamily="2" charset="0"/>
                    </a:rPr>
                    <a:t>.</a:t>
                  </a:r>
                  <a:endPara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20" name="Hộp Văn bản 19">
                  <a:extLst>
                    <a:ext uri="{FF2B5EF4-FFF2-40B4-BE49-F238E27FC236}">
                      <a16:creationId xmlns:a16="http://schemas.microsoft.com/office/drawing/2014/main" id="{B9C20901-83CA-97FE-4E93-6FADC896D5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3575" y="2758706"/>
                  <a:ext cx="5613779" cy="3416320"/>
                </a:xfrm>
                <a:prstGeom prst="rect">
                  <a:avLst/>
                </a:prstGeom>
                <a:blipFill>
                  <a:blip r:embed="rId10"/>
                  <a:stretch>
                    <a:fillRect l="-869" t="-1071" b="-19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Bảng 22">
                <a:extLst>
                  <a:ext uri="{FF2B5EF4-FFF2-40B4-BE49-F238E27FC236}">
                    <a16:creationId xmlns:a16="http://schemas.microsoft.com/office/drawing/2014/main" xmlns="" id="{2FB6650E-AB45-11B6-4AB5-4C8CAAD65F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4192606"/>
                  </p:ext>
                </p:extLst>
              </p:nvPr>
            </p:nvGraphicFramePr>
            <p:xfrm>
              <a:off x="1559541" y="4354828"/>
              <a:ext cx="3454400" cy="75196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63600">
                      <a:extLst>
                        <a:ext uri="{9D8B030D-6E8A-4147-A177-3AD203B41FA5}">
                          <a16:colId xmlns:a16="http://schemas.microsoft.com/office/drawing/2014/main" xmlns="" val="3457708372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xmlns="" val="3037657858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xmlns="" val="802357361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xmlns="" val="210254054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363315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2846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Bảng 22">
                <a:extLst>
                  <a:ext uri="{FF2B5EF4-FFF2-40B4-BE49-F238E27FC236}">
                    <a16:creationId xmlns:a16="http://schemas.microsoft.com/office/drawing/2014/main" id="{2FB6650E-AB45-11B6-4AB5-4C8CAAD65F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4192606"/>
                  </p:ext>
                </p:extLst>
              </p:nvPr>
            </p:nvGraphicFramePr>
            <p:xfrm>
              <a:off x="1559541" y="4354828"/>
              <a:ext cx="3454400" cy="75196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63600">
                      <a:extLst>
                        <a:ext uri="{9D8B030D-6E8A-4147-A177-3AD203B41FA5}">
                          <a16:colId xmlns:a16="http://schemas.microsoft.com/office/drawing/2014/main" val="3457708372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val="3037657858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val="802357361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val="2102540546"/>
                        </a:ext>
                      </a:extLst>
                    </a:gridCol>
                  </a:tblGrid>
                  <a:tr h="3759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704" t="-1613" r="-301408" b="-1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100704" t="-1613" r="-201408" b="-1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200704" t="-1613" r="-101408" b="-1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300704" t="-1613" r="-1408" b="-11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6331567"/>
                      </a:ext>
                    </a:extLst>
                  </a:tr>
                  <a:tr h="3759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704" t="-101613" r="-301408" b="-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28469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Bảng 23">
                <a:extLst>
                  <a:ext uri="{FF2B5EF4-FFF2-40B4-BE49-F238E27FC236}">
                    <a16:creationId xmlns:a16="http://schemas.microsoft.com/office/drawing/2014/main" xmlns="" id="{06EE253B-74D8-7BE8-E8F0-1E9D214DC6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2111434"/>
                  </p:ext>
                </p:extLst>
              </p:nvPr>
            </p:nvGraphicFramePr>
            <p:xfrm>
              <a:off x="6489678" y="4636870"/>
              <a:ext cx="4973053" cy="82771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38774">
                      <a:extLst>
                        <a:ext uri="{9D8B030D-6E8A-4147-A177-3AD203B41FA5}">
                          <a16:colId xmlns:a16="http://schemas.microsoft.com/office/drawing/2014/main" xmlns="" val="363152358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xmlns="" val="3424633263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xmlns="" val="3879204370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xmlns="" val="1110498393"/>
                        </a:ext>
                      </a:extLst>
                    </a:gridCol>
                  </a:tblGrid>
                  <a:tr h="41385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491843749"/>
                      </a:ext>
                    </a:extLst>
                  </a:tr>
                  <a:tr h="41385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9623969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Bảng 23">
                <a:extLst>
                  <a:ext uri="{FF2B5EF4-FFF2-40B4-BE49-F238E27FC236}">
                    <a16:creationId xmlns:a16="http://schemas.microsoft.com/office/drawing/2014/main" id="{06EE253B-74D8-7BE8-E8F0-1E9D214DC6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2111434"/>
                  </p:ext>
                </p:extLst>
              </p:nvPr>
            </p:nvGraphicFramePr>
            <p:xfrm>
              <a:off x="6489678" y="4636870"/>
              <a:ext cx="4973053" cy="82771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38774">
                      <a:extLst>
                        <a:ext uri="{9D8B030D-6E8A-4147-A177-3AD203B41FA5}">
                          <a16:colId xmlns:a16="http://schemas.microsoft.com/office/drawing/2014/main" val="363152358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val="3424633263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val="3879204370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val="1110498393"/>
                        </a:ext>
                      </a:extLst>
                    </a:gridCol>
                  </a:tblGrid>
                  <a:tr h="4138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725" t="-1449" r="-493478" b="-10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61504" t="-1449" r="-201327" b="-10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160793" t="-1449" r="-100441" b="-10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261947" t="-1449" r="-885" b="-101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1843749"/>
                      </a:ext>
                    </a:extLst>
                  </a:tr>
                  <a:tr h="4138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l="-725" t="-102941" r="-493478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6239695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3" name="Freeform 110">
            <a:extLst>
              <a:ext uri="{FF2B5EF4-FFF2-40B4-BE49-F238E27FC236}">
                <a16:creationId xmlns:a16="http://schemas.microsoft.com/office/drawing/2014/main" xmlns="" id="{2673D930-597A-35B6-DE7A-40972C9A7FFD}"/>
              </a:ext>
            </a:extLst>
          </p:cNvPr>
          <p:cNvSpPr>
            <a:spLocks/>
          </p:cNvSpPr>
          <p:nvPr/>
        </p:nvSpPr>
        <p:spPr bwMode="auto">
          <a:xfrm>
            <a:off x="1472805" y="913559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495" tIns="34289" rIns="68495" bIns="34289" numCol="1" anchor="t" anchorCtr="0" compatLnSpc="1">
            <a:prstTxWarp prst="textNoShape">
              <a:avLst/>
            </a:prstTxWarp>
          </a:bodyPr>
          <a:lstStyle/>
          <a:p>
            <a:pPr defTabSz="684831">
              <a:buFont typeface="Arial"/>
              <a:buNone/>
            </a:pPr>
            <a:endParaRPr lang="en-GB" sz="1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84" name="Freeform 113">
            <a:extLst>
              <a:ext uri="{FF2B5EF4-FFF2-40B4-BE49-F238E27FC236}">
                <a16:creationId xmlns:a16="http://schemas.microsoft.com/office/drawing/2014/main" xmlns="" id="{9C580175-390B-6393-A7A2-25C70BCE577B}"/>
              </a:ext>
            </a:extLst>
          </p:cNvPr>
          <p:cNvSpPr>
            <a:spLocks/>
          </p:cNvSpPr>
          <p:nvPr/>
        </p:nvSpPr>
        <p:spPr bwMode="auto">
          <a:xfrm>
            <a:off x="2505075" y="944515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495" tIns="34289" rIns="68495" bIns="34289" numCol="1" anchor="t" anchorCtr="0" compatLnSpc="1">
            <a:prstTxWarp prst="textNoShape">
              <a:avLst/>
            </a:prstTxWarp>
          </a:bodyPr>
          <a:lstStyle/>
          <a:p>
            <a:pPr defTabSz="684831">
              <a:buFont typeface="Arial"/>
              <a:buNone/>
            </a:pPr>
            <a:endParaRPr lang="en-GB" sz="1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85" name="Freeform 114">
            <a:extLst>
              <a:ext uri="{FF2B5EF4-FFF2-40B4-BE49-F238E27FC236}">
                <a16:creationId xmlns:a16="http://schemas.microsoft.com/office/drawing/2014/main" xmlns="" id="{C84C53DF-8897-0CC6-A645-235DF82C6480}"/>
              </a:ext>
            </a:extLst>
          </p:cNvPr>
          <p:cNvSpPr>
            <a:spLocks/>
          </p:cNvSpPr>
          <p:nvPr/>
        </p:nvSpPr>
        <p:spPr bwMode="auto">
          <a:xfrm>
            <a:off x="2388396" y="882603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495" tIns="34289" rIns="68495" bIns="34289" numCol="1" anchor="t" anchorCtr="0" compatLnSpc="1">
            <a:prstTxWarp prst="textNoShape">
              <a:avLst/>
            </a:prstTxWarp>
          </a:bodyPr>
          <a:lstStyle/>
          <a:p>
            <a:pPr defTabSz="684831">
              <a:buFont typeface="Arial"/>
              <a:buNone/>
            </a:pPr>
            <a:endParaRPr lang="en-GB" sz="140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xmlns="" id="{AEED5AF8-F7EE-6EBE-DE60-33E6FF66B396}"/>
              </a:ext>
            </a:extLst>
          </p:cNvPr>
          <p:cNvGrpSpPr/>
          <p:nvPr/>
        </p:nvGrpSpPr>
        <p:grpSpPr>
          <a:xfrm>
            <a:off x="10647337" y="696902"/>
            <a:ext cx="1059135" cy="1087128"/>
            <a:chOff x="4599579" y="5153748"/>
            <a:chExt cx="1476499" cy="147439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A76C6D48-C72A-E682-0B7C-9F84151DA3BC}"/>
                </a:ext>
              </a:extLst>
            </p:cNvPr>
            <p:cNvSpPr/>
            <p:nvPr/>
          </p:nvSpPr>
          <p:spPr>
            <a:xfrm>
              <a:off x="4599579" y="5153748"/>
              <a:ext cx="1476499" cy="1474394"/>
            </a:xfrm>
            <a:prstGeom prst="ellipse">
              <a:avLst/>
            </a:prstGeom>
            <a:solidFill>
              <a:srgbClr val="4AB5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8049D3D-1A3C-4968-2705-31D7C8772337}"/>
                </a:ext>
              </a:extLst>
            </p:cNvPr>
            <p:cNvSpPr txBox="1"/>
            <p:nvPr/>
          </p:nvSpPr>
          <p:spPr>
            <a:xfrm>
              <a:off x="4859512" y="5549535"/>
              <a:ext cx="951475" cy="673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3’</a:t>
              </a:r>
            </a:p>
          </p:txBody>
        </p:sp>
      </p:grpSp>
      <p:pic>
        <p:nvPicPr>
          <p:cNvPr id="8" name="Am-thanh-dem-nguoc-choi-tro-cho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621FC745-3DFC-3FA0-F91B-064F4AE3E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6553200"/>
            <a:ext cx="609600" cy="609600"/>
          </a:xfrm>
          <a:prstGeom prst="rect">
            <a:avLst/>
          </a:prstGeom>
        </p:spPr>
      </p:pic>
      <p:pic>
        <p:nvPicPr>
          <p:cNvPr id="9" name="chuong-het-gio-">
            <a:hlinkClick r:id="" action="ppaction://media"/>
            <a:extLst>
              <a:ext uri="{FF2B5EF4-FFF2-40B4-BE49-F238E27FC236}">
                <a16:creationId xmlns:a16="http://schemas.microsoft.com/office/drawing/2014/main" xmlns="" id="{DF1D069A-9F47-A759-39D3-247143791A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2188" y="5998725"/>
            <a:ext cx="609600" cy="609600"/>
          </a:xfrm>
          <a:prstGeom prst="rect">
            <a:avLst/>
          </a:prstGeom>
        </p:spPr>
      </p:pic>
      <p:pic>
        <p:nvPicPr>
          <p:cNvPr id="10" name="Tieng-dong-ho-chay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8C0FAC6-E951-D9C6-AF3E-BF5949AD42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70205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37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xit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59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21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05CE690B-DEBB-EC9A-F915-0B6FA3A5D0CE}"/>
              </a:ext>
            </a:extLst>
          </p:cNvPr>
          <p:cNvSpPr txBox="1">
            <a:spLocks/>
          </p:cNvSpPr>
          <p:nvPr/>
        </p:nvSpPr>
        <p:spPr>
          <a:xfrm>
            <a:off x="7970434" y="554475"/>
            <a:ext cx="4573991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Định</a:t>
            </a: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nghĩa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Google Shape;443;p31">
            <a:extLst>
              <a:ext uri="{FF2B5EF4-FFF2-40B4-BE49-F238E27FC236}">
                <a16:creationId xmlns:a16="http://schemas.microsoft.com/office/drawing/2014/main" xmlns="" id="{AEB9A7F0-5AF7-3355-D7C0-7C4F7F616C47}"/>
              </a:ext>
            </a:extLst>
          </p:cNvPr>
          <p:cNvSpPr txBox="1">
            <a:spLocks/>
          </p:cNvSpPr>
          <p:nvPr/>
        </p:nvSpPr>
        <p:spPr>
          <a:xfrm>
            <a:off x="7698853" y="674075"/>
            <a:ext cx="309681" cy="4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BoosterNextFYBlack" panose="02000A03000000020004" pitchFamily="2" charset="0"/>
              <a:cs typeface="Arial"/>
              <a:sym typeface="Arial"/>
            </a:endParaRPr>
          </a:p>
        </p:txBody>
      </p:sp>
      <p:sp>
        <p:nvSpPr>
          <p:cNvPr id="21" name="Google Shape;787;p46">
            <a:extLst>
              <a:ext uri="{FF2B5EF4-FFF2-40B4-BE49-F238E27FC236}">
                <a16:creationId xmlns:a16="http://schemas.microsoft.com/office/drawing/2014/main" xmlns="" id="{9913F1DB-B9B0-238E-C6B6-F9F70E62EF67}"/>
              </a:ext>
            </a:extLst>
          </p:cNvPr>
          <p:cNvSpPr/>
          <p:nvPr/>
        </p:nvSpPr>
        <p:spPr>
          <a:xfrm>
            <a:off x="4469337" y="1589614"/>
            <a:ext cx="162300" cy="162300"/>
          </a:xfrm>
          <a:prstGeom prst="ellipse">
            <a:avLst/>
          </a:prstGeom>
          <a:solidFill>
            <a:srgbClr val="E4AB00"/>
          </a:solidFill>
          <a:ln w="28575" cap="flat" cmpd="sng">
            <a:solidFill>
              <a:srgbClr val="2D2E27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600000" algn="bl" rotWithShape="0">
              <a:srgbClr val="2D2E2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D2E2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440;p31">
            <a:extLst>
              <a:ext uri="{FF2B5EF4-FFF2-40B4-BE49-F238E27FC236}">
                <a16:creationId xmlns:a16="http://schemas.microsoft.com/office/drawing/2014/main" xmlns="" id="{04677275-A990-64DE-FC8C-70E87BA1165C}"/>
              </a:ext>
            </a:extLst>
          </p:cNvPr>
          <p:cNvSpPr txBox="1">
            <a:spLocks/>
          </p:cNvSpPr>
          <p:nvPr/>
        </p:nvSpPr>
        <p:spPr>
          <a:xfrm>
            <a:off x="987685" y="1377675"/>
            <a:ext cx="10616608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Arial"/>
              </a:rPr>
              <a:t>PHIẾU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Arial"/>
              </a:rPr>
              <a:t> HỌC TẬP SỐ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Arial"/>
            </a:endParaRPr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5055F1CB-D9BB-1E8E-5238-8A6290016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445466"/>
              </p:ext>
            </p:extLst>
          </p:nvPr>
        </p:nvGraphicFramePr>
        <p:xfrm>
          <a:off x="587707" y="1935506"/>
          <a:ext cx="11069647" cy="42484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19578">
                  <a:extLst>
                    <a:ext uri="{9D8B030D-6E8A-4147-A177-3AD203B41FA5}">
                      <a16:colId xmlns:a16="http://schemas.microsoft.com/office/drawing/2014/main" xmlns="" val="899938002"/>
                    </a:ext>
                  </a:extLst>
                </a:gridCol>
                <a:gridCol w="5750069">
                  <a:extLst>
                    <a:ext uri="{9D8B030D-6E8A-4147-A177-3AD203B41FA5}">
                      <a16:colId xmlns:a16="http://schemas.microsoft.com/office/drawing/2014/main" xmlns="" val="2821670720"/>
                    </a:ext>
                  </a:extLst>
                </a:gridCol>
              </a:tblGrid>
              <a:tr h="6772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HOẠT ĐỘNG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TIÊU CHÍ CHẤM 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5516747"/>
                  </a:ext>
                </a:extLst>
              </a:tr>
              <a:tr h="35712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95311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2">
                <a:extLst>
                  <a:ext uri="{FF2B5EF4-FFF2-40B4-BE49-F238E27FC236}">
                    <a16:creationId xmlns:a16="http://schemas.microsoft.com/office/drawing/2014/main" xmlns="" id="{9C8CE7D2-BB1B-93EF-EF36-F48F1051E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047" y="2577418"/>
                <a:ext cx="5419155" cy="35548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Công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quãng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kumimoji="0" lang="en-US" altLang="en-US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altLang="en-US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kumimoji="0" lang="en-US" altLang="en-US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vật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rơi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do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gian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kumimoji="0" lang="en-US" altLang="en-US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kumimoji="0" lang="en-US" altLang="en-US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kumimoji="0" lang="en-US" altLang="en-US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:………………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altLang="en-US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gia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tốc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rơi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do, </a:t>
                </a:r>
                <a14:m>
                  <m:oMath xmlns:m="http://schemas.openxmlformats.org/officeDocument/2006/math"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≈9,8 </m:t>
                    </m:r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kumimoji="0" lang="en-US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kumimoji="0" lang="en-US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a) Hoàn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thành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bảng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lang="en-US" altLang="en-US" dirty="0"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lang="en-US" altLang="en-US" dirty="0"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b)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mỗi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đúng</a:t>
                </a:r>
                <a:r>
                  <a:rPr lang="en-US" altLang="en-US" dirty="0"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……….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giá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14" name="Rectangle 2">
                <a:extLst>
                  <a:ext uri="{FF2B5EF4-FFF2-40B4-BE49-F238E27FC236}">
                    <a16:creationId xmlns:a16="http://schemas.microsoft.com/office/drawing/2014/main" id="{9C8CE7D2-BB1B-93EF-EF36-F48F1051EC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047" y="2577418"/>
                <a:ext cx="5419155" cy="3554819"/>
              </a:xfrm>
              <a:prstGeom prst="rect">
                <a:avLst/>
              </a:prstGeom>
              <a:blipFill>
                <a:blip r:embed="rId2"/>
                <a:stretch>
                  <a:fillRect l="-900" b="-24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Bảng 22">
                <a:extLst>
                  <a:ext uri="{FF2B5EF4-FFF2-40B4-BE49-F238E27FC236}">
                    <a16:creationId xmlns:a16="http://schemas.microsoft.com/office/drawing/2014/main" xmlns="" id="{2FB6650E-AB45-11B6-4AB5-4C8CAAD65F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6552843"/>
                  </p:ext>
                </p:extLst>
              </p:nvPr>
            </p:nvGraphicFramePr>
            <p:xfrm>
              <a:off x="1559541" y="4354828"/>
              <a:ext cx="3454400" cy="75196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63600">
                      <a:extLst>
                        <a:ext uri="{9D8B030D-6E8A-4147-A177-3AD203B41FA5}">
                          <a16:colId xmlns:a16="http://schemas.microsoft.com/office/drawing/2014/main" xmlns="" val="3457708372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xmlns="" val="3037657858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xmlns="" val="802357361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xmlns="" val="210254054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363315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142846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Bảng 22">
                <a:extLst>
                  <a:ext uri="{FF2B5EF4-FFF2-40B4-BE49-F238E27FC236}">
                    <a16:creationId xmlns:a16="http://schemas.microsoft.com/office/drawing/2014/main" id="{2FB6650E-AB45-11B6-4AB5-4C8CAAD65F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6552843"/>
                  </p:ext>
                </p:extLst>
              </p:nvPr>
            </p:nvGraphicFramePr>
            <p:xfrm>
              <a:off x="1559541" y="4354828"/>
              <a:ext cx="3454400" cy="75196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63600">
                      <a:extLst>
                        <a:ext uri="{9D8B030D-6E8A-4147-A177-3AD203B41FA5}">
                          <a16:colId xmlns:a16="http://schemas.microsoft.com/office/drawing/2014/main" val="3457708372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val="3037657858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val="802357361"/>
                        </a:ext>
                      </a:extLst>
                    </a:gridCol>
                    <a:gridCol w="863600">
                      <a:extLst>
                        <a:ext uri="{9D8B030D-6E8A-4147-A177-3AD203B41FA5}">
                          <a16:colId xmlns:a16="http://schemas.microsoft.com/office/drawing/2014/main" val="2102540546"/>
                        </a:ext>
                      </a:extLst>
                    </a:gridCol>
                  </a:tblGrid>
                  <a:tr h="3759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04" t="-1613" r="-301408" b="-1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704" t="-1613" r="-201408" b="-1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0704" t="-1613" r="-101408" b="-1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04" t="-1613" r="-1408" b="-11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6331567"/>
                      </a:ext>
                    </a:extLst>
                  </a:tr>
                  <a:tr h="3759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04" t="-101613" r="-301408" b="-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28469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5A497836-12BF-1E82-F710-B1CD68A27F10}"/>
                  </a:ext>
                </a:extLst>
              </p:cNvPr>
              <p:cNvSpPr txBox="1"/>
              <p:nvPr/>
            </p:nvSpPr>
            <p:spPr>
              <a:xfrm>
                <a:off x="4381151" y="2947984"/>
                <a:ext cx="12655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A497836-12BF-1E82-F710-B1CD68A27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151" y="2947984"/>
                <a:ext cx="1265580" cy="6109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4D92AB0F-CF95-F7A8-7DB7-74B11D10A9B1}"/>
              </a:ext>
            </a:extLst>
          </p:cNvPr>
          <p:cNvSpPr txBox="1"/>
          <p:nvPr/>
        </p:nvSpPr>
        <p:spPr>
          <a:xfrm>
            <a:off x="2584174" y="473746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4,9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AFC4732-590D-A646-414E-84861126D09D}"/>
              </a:ext>
            </a:extLst>
          </p:cNvPr>
          <p:cNvSpPr txBox="1"/>
          <p:nvPr/>
        </p:nvSpPr>
        <p:spPr>
          <a:xfrm>
            <a:off x="3348569" y="4725038"/>
            <a:ext cx="720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19,6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02F3AEC-3632-3611-A6E7-D8F770E0DA3D}"/>
              </a:ext>
            </a:extLst>
          </p:cNvPr>
          <p:cNvSpPr txBox="1"/>
          <p:nvPr/>
        </p:nvSpPr>
        <p:spPr>
          <a:xfrm>
            <a:off x="4267200" y="4725038"/>
            <a:ext cx="63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44,1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2F219499-B120-756E-251B-7B5043496B7C}"/>
              </a:ext>
            </a:extLst>
          </p:cNvPr>
          <p:cNvSpPr txBox="1"/>
          <p:nvPr/>
        </p:nvSpPr>
        <p:spPr>
          <a:xfrm>
            <a:off x="4174437" y="54106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một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Bảng 14">
                <a:extLst>
                  <a:ext uri="{FF2B5EF4-FFF2-40B4-BE49-F238E27FC236}">
                    <a16:creationId xmlns:a16="http://schemas.microsoft.com/office/drawing/2014/main" xmlns="" id="{59CC8D26-5B60-6ECA-269E-465713E9D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1693419"/>
                  </p:ext>
                </p:extLst>
              </p:nvPr>
            </p:nvGraphicFramePr>
            <p:xfrm>
              <a:off x="6099924" y="2639106"/>
              <a:ext cx="5504369" cy="353315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272375">
                      <a:extLst>
                        <a:ext uri="{9D8B030D-6E8A-4147-A177-3AD203B41FA5}">
                          <a16:colId xmlns:a16="http://schemas.microsoft.com/office/drawing/2014/main" xmlns="" val="1804595689"/>
                        </a:ext>
                      </a:extLst>
                    </a:gridCol>
                    <a:gridCol w="1231994">
                      <a:extLst>
                        <a:ext uri="{9D8B030D-6E8A-4147-A177-3AD203B41FA5}">
                          <a16:colId xmlns:a16="http://schemas.microsoft.com/office/drawing/2014/main" xmlns="" val="2272659338"/>
                        </a:ext>
                      </a:extLst>
                    </a:gridCol>
                  </a:tblGrid>
                  <a:tr h="570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/>
                            <a:t>Kết</a:t>
                          </a:r>
                          <a:r>
                            <a:rPr lang="en-US" b="1" dirty="0"/>
                            <a:t> </a:t>
                          </a:r>
                          <a:r>
                            <a:rPr lang="en-US" b="1" dirty="0" err="1"/>
                            <a:t>quả</a:t>
                          </a:r>
                          <a:endParaRPr lang="en-US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/>
                            <a:t>Điểm</a:t>
                          </a:r>
                          <a:endParaRPr lang="en-US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13645260"/>
                      </a:ext>
                    </a:extLst>
                  </a:tr>
                  <a:tr h="679844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85271647"/>
                      </a:ext>
                    </a:extLst>
                  </a:tr>
                  <a:tr h="57066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=1 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=4,9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00250506"/>
                      </a:ext>
                    </a:extLst>
                  </a:tr>
                  <a:tr h="57066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=2 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=19,6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22274563"/>
                      </a:ext>
                    </a:extLst>
                  </a:tr>
                  <a:tr h="57066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=3 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=44,1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50874060"/>
                      </a:ext>
                    </a:extLst>
                  </a:tr>
                  <a:tr h="570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(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duy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nhất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,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và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chỉ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0489879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Bảng 14">
                <a:extLst>
                  <a:ext uri="{FF2B5EF4-FFF2-40B4-BE49-F238E27FC236}">
                    <a16:creationId xmlns:a16="http://schemas.microsoft.com/office/drawing/2014/main" id="{59CC8D26-5B60-6ECA-269E-465713E9D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1693419"/>
                  </p:ext>
                </p:extLst>
              </p:nvPr>
            </p:nvGraphicFramePr>
            <p:xfrm>
              <a:off x="6099924" y="2639106"/>
              <a:ext cx="5504369" cy="353315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272375">
                      <a:extLst>
                        <a:ext uri="{9D8B030D-6E8A-4147-A177-3AD203B41FA5}">
                          <a16:colId xmlns:a16="http://schemas.microsoft.com/office/drawing/2014/main" val="1804595689"/>
                        </a:ext>
                      </a:extLst>
                    </a:gridCol>
                    <a:gridCol w="1231994">
                      <a:extLst>
                        <a:ext uri="{9D8B030D-6E8A-4147-A177-3AD203B41FA5}">
                          <a16:colId xmlns:a16="http://schemas.microsoft.com/office/drawing/2014/main" val="2272659338"/>
                        </a:ext>
                      </a:extLst>
                    </a:gridCol>
                  </a:tblGrid>
                  <a:tr h="570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/>
                            <a:t>Kết</a:t>
                          </a:r>
                          <a:r>
                            <a:rPr lang="en-US" b="1" dirty="0"/>
                            <a:t> </a:t>
                          </a:r>
                          <a:r>
                            <a:rPr lang="en-US" b="1" dirty="0" err="1"/>
                            <a:t>quả</a:t>
                          </a:r>
                          <a:endParaRPr lang="en-US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/>
                            <a:t>Điểm</a:t>
                          </a:r>
                          <a:endParaRPr lang="en-US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3645260"/>
                      </a:ext>
                    </a:extLst>
                  </a:tr>
                  <a:tr h="679844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85271647"/>
                      </a:ext>
                    </a:extLst>
                  </a:tr>
                  <a:tr h="5706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42" t="-222581" r="-29060" b="-3053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00250506"/>
                      </a:ext>
                    </a:extLst>
                  </a:tr>
                  <a:tr h="5706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42" t="-319149" r="-29060" b="-2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274563"/>
                      </a:ext>
                    </a:extLst>
                  </a:tr>
                  <a:tr h="5706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42" t="-419149" r="-29060" b="-1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0874060"/>
                      </a:ext>
                    </a:extLst>
                  </a:tr>
                  <a:tr h="570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(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duy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nhất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,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và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chỉ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4898792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857A8015-AA38-7811-C000-B5A013F4B69B}"/>
                  </a:ext>
                </a:extLst>
              </p:cNvPr>
              <p:cNvSpPr txBox="1"/>
              <p:nvPr/>
            </p:nvSpPr>
            <p:spPr>
              <a:xfrm>
                <a:off x="7219713" y="3213050"/>
                <a:ext cx="1265580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57A8015-AA38-7811-C000-B5A013F4B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713" y="3213050"/>
                <a:ext cx="1265580" cy="610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56281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05CE690B-DEBB-EC9A-F915-0B6FA3A5D0CE}"/>
              </a:ext>
            </a:extLst>
          </p:cNvPr>
          <p:cNvSpPr txBox="1">
            <a:spLocks/>
          </p:cNvSpPr>
          <p:nvPr/>
        </p:nvSpPr>
        <p:spPr>
          <a:xfrm>
            <a:off x="7970434" y="554475"/>
            <a:ext cx="4573991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Định</a:t>
            </a: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nghĩa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787;p46">
            <a:extLst>
              <a:ext uri="{FF2B5EF4-FFF2-40B4-BE49-F238E27FC236}">
                <a16:creationId xmlns:a16="http://schemas.microsoft.com/office/drawing/2014/main" xmlns="" id="{9913F1DB-B9B0-238E-C6B6-F9F70E62EF67}"/>
              </a:ext>
            </a:extLst>
          </p:cNvPr>
          <p:cNvSpPr/>
          <p:nvPr/>
        </p:nvSpPr>
        <p:spPr>
          <a:xfrm>
            <a:off x="4469337" y="1589614"/>
            <a:ext cx="162300" cy="162300"/>
          </a:xfrm>
          <a:prstGeom prst="ellipse">
            <a:avLst/>
          </a:prstGeom>
          <a:solidFill>
            <a:srgbClr val="E4AB00"/>
          </a:solidFill>
          <a:ln w="28575" cap="flat" cmpd="sng">
            <a:solidFill>
              <a:srgbClr val="2D2E27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600000" algn="bl" rotWithShape="0">
              <a:srgbClr val="2D2E2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D2E2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440;p31">
            <a:extLst>
              <a:ext uri="{FF2B5EF4-FFF2-40B4-BE49-F238E27FC236}">
                <a16:creationId xmlns:a16="http://schemas.microsoft.com/office/drawing/2014/main" xmlns="" id="{04677275-A990-64DE-FC8C-70E87BA1165C}"/>
              </a:ext>
            </a:extLst>
          </p:cNvPr>
          <p:cNvSpPr txBox="1">
            <a:spLocks/>
          </p:cNvSpPr>
          <p:nvPr/>
        </p:nvSpPr>
        <p:spPr>
          <a:xfrm>
            <a:off x="987685" y="1377675"/>
            <a:ext cx="10616608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Arial"/>
              </a:rPr>
              <a:t>PHIẾU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Arial"/>
              </a:rPr>
              <a:t> HỌC TẬP SỐ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Arial"/>
            </a:endParaRPr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5055F1CB-D9BB-1E8E-5238-8A6290016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744533"/>
              </p:ext>
            </p:extLst>
          </p:nvPr>
        </p:nvGraphicFramePr>
        <p:xfrm>
          <a:off x="587707" y="1935506"/>
          <a:ext cx="11069647" cy="42484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90263">
                  <a:extLst>
                    <a:ext uri="{9D8B030D-6E8A-4147-A177-3AD203B41FA5}">
                      <a16:colId xmlns:a16="http://schemas.microsoft.com/office/drawing/2014/main" xmlns="" val="899938002"/>
                    </a:ext>
                  </a:extLst>
                </a:gridCol>
                <a:gridCol w="5379384">
                  <a:extLst>
                    <a:ext uri="{9D8B030D-6E8A-4147-A177-3AD203B41FA5}">
                      <a16:colId xmlns:a16="http://schemas.microsoft.com/office/drawing/2014/main" xmlns="" val="2821670720"/>
                    </a:ext>
                  </a:extLst>
                </a:gridCol>
              </a:tblGrid>
              <a:tr h="6772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HOẠT ĐỘNG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TIÊU CHÍ CHẤM 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5516747"/>
                  </a:ext>
                </a:extLst>
              </a:tr>
              <a:tr h="35712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95311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Bảng 14">
                <a:extLst>
                  <a:ext uri="{FF2B5EF4-FFF2-40B4-BE49-F238E27FC236}">
                    <a16:creationId xmlns:a16="http://schemas.microsoft.com/office/drawing/2014/main" xmlns="" id="{59CC8D26-5B60-6ECA-269E-465713E9D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0024808"/>
                  </p:ext>
                </p:extLst>
              </p:nvPr>
            </p:nvGraphicFramePr>
            <p:xfrm>
              <a:off x="6433272" y="2705973"/>
              <a:ext cx="5003551" cy="317621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883651">
                      <a:extLst>
                        <a:ext uri="{9D8B030D-6E8A-4147-A177-3AD203B41FA5}">
                          <a16:colId xmlns:a16="http://schemas.microsoft.com/office/drawing/2014/main" xmlns="" val="1804595689"/>
                        </a:ext>
                      </a:extLst>
                    </a:gridCol>
                    <a:gridCol w="1119900">
                      <a:extLst>
                        <a:ext uri="{9D8B030D-6E8A-4147-A177-3AD203B41FA5}">
                          <a16:colId xmlns:a16="http://schemas.microsoft.com/office/drawing/2014/main" xmlns="" val="2272659338"/>
                        </a:ext>
                      </a:extLst>
                    </a:gridCol>
                  </a:tblGrid>
                  <a:tr h="597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err="1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Kết</a:t>
                          </a:r>
                          <a:r>
                            <a:rPr lang="en-US" sz="2000" b="1" dirty="0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 </a:t>
                          </a:r>
                          <a:r>
                            <a:rPr lang="en-US" sz="2000" b="1" dirty="0" err="1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quả</a:t>
                          </a:r>
                          <a:endParaRPr lang="en-US" sz="2000" b="1" dirty="0">
                            <a:latin typeface="Inter" panose="02000503000000020004" pitchFamily="2" charset="0"/>
                            <a:ea typeface="Inter" panose="0200050300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err="1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Điểm</a:t>
                          </a:r>
                          <a:endParaRPr lang="en-US" sz="2000" b="1" dirty="0">
                            <a:latin typeface="Inter" panose="02000503000000020004" pitchFamily="2" charset="0"/>
                            <a:ea typeface="Inter" panose="0200050300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13645260"/>
                      </a:ext>
                    </a:extLst>
                  </a:tr>
                  <a:tr h="5976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=100⇒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=−1 200 000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385271647"/>
                      </a:ext>
                    </a:extLst>
                  </a:tr>
                  <a:tr h="5976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=150⇒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=900 000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700250506"/>
                      </a:ext>
                    </a:extLst>
                  </a:tr>
                  <a:tr h="6917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=200⇒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=2 000 000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22274563"/>
                      </a:ext>
                    </a:extLst>
                  </a:tr>
                  <a:tr h="6917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(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duy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nhất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,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và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chỉ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508740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Bảng 14">
                <a:extLst>
                  <a:ext uri="{FF2B5EF4-FFF2-40B4-BE49-F238E27FC236}">
                    <a16:creationId xmlns:a16="http://schemas.microsoft.com/office/drawing/2014/main" id="{59CC8D26-5B60-6ECA-269E-465713E9D1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0024808"/>
                  </p:ext>
                </p:extLst>
              </p:nvPr>
            </p:nvGraphicFramePr>
            <p:xfrm>
              <a:off x="6433272" y="2705973"/>
              <a:ext cx="5003551" cy="317621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883651">
                      <a:extLst>
                        <a:ext uri="{9D8B030D-6E8A-4147-A177-3AD203B41FA5}">
                          <a16:colId xmlns:a16="http://schemas.microsoft.com/office/drawing/2014/main" val="1804595689"/>
                        </a:ext>
                      </a:extLst>
                    </a:gridCol>
                    <a:gridCol w="1119900">
                      <a:extLst>
                        <a:ext uri="{9D8B030D-6E8A-4147-A177-3AD203B41FA5}">
                          <a16:colId xmlns:a16="http://schemas.microsoft.com/office/drawing/2014/main" val="2272659338"/>
                        </a:ext>
                      </a:extLst>
                    </a:gridCol>
                  </a:tblGrid>
                  <a:tr h="597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err="1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Kết</a:t>
                          </a:r>
                          <a:r>
                            <a:rPr lang="en-US" sz="2000" b="1" dirty="0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 </a:t>
                          </a:r>
                          <a:r>
                            <a:rPr lang="en-US" sz="2000" b="1" dirty="0" err="1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quả</a:t>
                          </a:r>
                          <a:endParaRPr lang="en-US" sz="2000" b="1" dirty="0">
                            <a:latin typeface="Inter" panose="02000503000000020004" pitchFamily="2" charset="0"/>
                            <a:ea typeface="Inter" panose="0200050300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err="1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Điểm</a:t>
                          </a:r>
                          <a:endParaRPr lang="en-US" sz="2000" b="1" dirty="0">
                            <a:latin typeface="Inter" panose="02000503000000020004" pitchFamily="2" charset="0"/>
                            <a:ea typeface="Inter" panose="0200050300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13645260"/>
                      </a:ext>
                    </a:extLst>
                  </a:tr>
                  <a:tr h="5976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7" t="-101020" r="-29154" b="-3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85271647"/>
                      </a:ext>
                    </a:extLst>
                  </a:tr>
                  <a:tr h="5976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7" t="-198990" r="-29154" b="-2323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00250506"/>
                      </a:ext>
                    </a:extLst>
                  </a:tr>
                  <a:tr h="6917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7" t="-261947" r="-29154" b="-1035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274563"/>
                      </a:ext>
                    </a:extLst>
                  </a:tr>
                  <a:tr h="6917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(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duy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nhất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,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và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chỉ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một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1,0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08740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C24888B1-CE2F-6BA0-7031-A7A9D3FCFEFF}"/>
                  </a:ext>
                </a:extLst>
              </p:cNvPr>
              <p:cNvSpPr txBox="1"/>
              <p:nvPr/>
            </p:nvSpPr>
            <p:spPr>
              <a:xfrm>
                <a:off x="587707" y="2639106"/>
                <a:ext cx="5613779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Để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xây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dựng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phương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án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kinh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doanh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một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loại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sản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phẩm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,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doanh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nghiệp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tính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toán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lợi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nhuận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u="none" strike="noStrike" cap="none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</m:oMath>
                </a14:m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(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đồng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)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theo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công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thức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: </a:t>
                </a:r>
              </a:p>
              <a:p>
                <a14:m>
                  <m:oMath xmlns:m="http://schemas.openxmlformats.org/officeDocument/2006/math">
                    <m:r>
                      <a:rPr lang="en-US" sz="1800" b="0" i="1" u="none" strike="noStrike" cap="none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lang="en-US" sz="1800" b="0" i="1" u="none" strike="noStrike" cap="none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=−200</m:t>
                    </m:r>
                    <m:sSup>
                      <m:sSupPr>
                        <m:ctrlPr>
                          <a:rPr lang="en-US" sz="1800" b="0" i="1" u="none" strike="noStrike" cap="none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lang="en-US" sz="1800" b="0" i="1" u="none" strike="noStrike" cap="none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1800" b="0" i="1" u="none" strike="noStrike" cap="none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1800" b="0" i="1" u="none" strike="noStrike" cap="none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+92 000</m:t>
                    </m:r>
                    <m:r>
                      <a:rPr lang="en-US" sz="1800" b="0" i="1" u="none" strike="noStrike" cap="none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lang="en-US" sz="1800" b="0" i="1" u="none" strike="noStrike" cap="none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−8 400 000, </m:t>
                    </m:r>
                  </m:oMath>
                </a14:m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trong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đó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u="none" strike="noStrike" cap="none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lang="en-US" sz="1800" b="0" i="1" u="none" strike="noStrike" cap="none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</m:t>
                    </m:r>
                  </m:oMath>
                </a14:m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là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số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sản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phẩm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loại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đó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được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bán</a:t>
                </a:r>
                <a:r>
                  <a:rPr lang="en-US" sz="1800" b="0" i="0" u="none" strike="noStrike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 </a:t>
                </a:r>
                <a:r>
                  <a:rPr lang="en-US" sz="1800" b="0" i="0" u="none" strike="noStrike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+mn-cs"/>
                    <a:sym typeface="Arial"/>
                  </a:rPr>
                  <a:t>ra.</a:t>
                </a:r>
                <a:endParaRPr lang="en-US" sz="1800" b="0" i="0" u="none" strike="noStrike" cap="none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+mn-cs"/>
                  <a:sym typeface="Arial"/>
                </a:endParaRPr>
              </a:p>
              <a:p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a) Hoàn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thành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bảng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dirty="0">
                  <a:latin typeface="Inter" panose="02000503000000020004" pitchFamily="2" charset="0"/>
                  <a:ea typeface="Inter" panose="02000503000000020004" pitchFamily="2" charset="0"/>
                  <a:sym typeface="Arial"/>
                </a:endParaRPr>
              </a:p>
              <a:p>
                <a:endParaRPr lang="en-US" sz="1800" b="0" i="0" u="none" strike="noStrike" cap="none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+mn-cs"/>
                  <a:sym typeface="Arial"/>
                </a:endParaRPr>
              </a:p>
              <a:p>
                <a:endParaRPr lang="en-US" dirty="0">
                  <a:latin typeface="Inter" panose="02000503000000020004" pitchFamily="2" charset="0"/>
                  <a:ea typeface="Inter" panose="02000503000000020004" pitchFamily="2" charset="0"/>
                  <a:sym typeface="Arial"/>
                </a:endParaRPr>
              </a:p>
              <a:p>
                <a:endParaRPr lang="en-US" dirty="0">
                  <a:latin typeface="Inter" panose="02000503000000020004" pitchFamily="2" charset="0"/>
                  <a:ea typeface="Inter" panose="02000503000000020004" pitchFamily="2" charset="0"/>
                  <a:sym typeface="Arial"/>
                </a:endParaRPr>
              </a:p>
              <a:p>
                <a:r>
                  <a:rPr lang="en-US" dirty="0"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b) </a:t>
                </a:r>
                <a:r>
                  <a:rPr lang="en-US" sz="1800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Với</a:t>
                </a:r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1800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mỗi</a:t>
                </a:r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1800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giá</a:t>
                </a:r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1800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trị</a:t>
                </a:r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1800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của</a:t>
                </a:r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chỉ có ……. </a:t>
                </a:r>
                <a:r>
                  <a:rPr lang="en-US" dirty="0" err="1">
                    <a:latin typeface="Inter" panose="02000503000000020004" pitchFamily="2" charset="0"/>
                    <a:ea typeface="Inter" panose="02000503000000020004" pitchFamily="2" charset="0"/>
                  </a:rPr>
                  <a:t>g</a:t>
                </a:r>
                <a:r>
                  <a:rPr lang="en-US" sz="1800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iá</a:t>
                </a:r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1800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trị</a:t>
                </a:r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1800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tương</a:t>
                </a:r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1800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ứng</a:t>
                </a:r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1800" dirty="0" err="1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của</a:t>
                </a:r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1800" dirty="0"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.</a:t>
                </a:r>
                <a:endParaRPr lang="en-US" sz="1800" b="0" i="0" u="none" strike="noStrike" cap="none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24888B1-CE2F-6BA0-7031-A7A9D3FCF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07" y="2639106"/>
                <a:ext cx="5613779" cy="3416320"/>
              </a:xfrm>
              <a:prstGeom prst="rect">
                <a:avLst/>
              </a:prstGeom>
              <a:blipFill>
                <a:blip r:embed="rId3"/>
                <a:stretch>
                  <a:fillRect l="-869" t="-1071" b="-1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Bảng 11">
                <a:extLst>
                  <a:ext uri="{FF2B5EF4-FFF2-40B4-BE49-F238E27FC236}">
                    <a16:creationId xmlns:a16="http://schemas.microsoft.com/office/drawing/2014/main" xmlns="" id="{FE381C59-FEFC-8FF9-587A-0A9A310DC9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9443760"/>
                  </p:ext>
                </p:extLst>
              </p:nvPr>
            </p:nvGraphicFramePr>
            <p:xfrm>
              <a:off x="1033810" y="4517270"/>
              <a:ext cx="4973053" cy="82771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38774">
                      <a:extLst>
                        <a:ext uri="{9D8B030D-6E8A-4147-A177-3AD203B41FA5}">
                          <a16:colId xmlns:a16="http://schemas.microsoft.com/office/drawing/2014/main" xmlns="" val="363152358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xmlns="" val="3424633263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xmlns="" val="3879204370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xmlns="" val="1110498393"/>
                        </a:ext>
                      </a:extLst>
                    </a:gridCol>
                  </a:tblGrid>
                  <a:tr h="41385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491843749"/>
                      </a:ext>
                    </a:extLst>
                  </a:tr>
                  <a:tr h="41385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−1 200 000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900 000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  <m:r>
                                  <a:rPr lang="en-US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00 000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9623969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Bảng 11">
                <a:extLst>
                  <a:ext uri="{FF2B5EF4-FFF2-40B4-BE49-F238E27FC236}">
                    <a16:creationId xmlns:a16="http://schemas.microsoft.com/office/drawing/2014/main" id="{FE381C59-FEFC-8FF9-587A-0A9A310DC9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9443760"/>
                  </p:ext>
                </p:extLst>
              </p:nvPr>
            </p:nvGraphicFramePr>
            <p:xfrm>
              <a:off x="1033810" y="4517270"/>
              <a:ext cx="4973053" cy="82771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838774">
                      <a:extLst>
                        <a:ext uri="{9D8B030D-6E8A-4147-A177-3AD203B41FA5}">
                          <a16:colId xmlns:a16="http://schemas.microsoft.com/office/drawing/2014/main" val="363152358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val="3424633263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val="3879204370"/>
                        </a:ext>
                      </a:extLst>
                    </a:gridCol>
                    <a:gridCol w="1378093">
                      <a:extLst>
                        <a:ext uri="{9D8B030D-6E8A-4147-A177-3AD203B41FA5}">
                          <a16:colId xmlns:a16="http://schemas.microsoft.com/office/drawing/2014/main" val="1110498393"/>
                        </a:ext>
                      </a:extLst>
                    </a:gridCol>
                  </a:tblGrid>
                  <a:tr h="4138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25" t="-2941" r="-493478" b="-1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504" t="-2941" r="-201327" b="-1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60793" t="-2941" r="-100441" b="-10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61947" t="-2941" r="-885" b="-10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1843749"/>
                      </a:ext>
                    </a:extLst>
                  </a:tr>
                  <a:tr h="4138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25" t="-102941" r="-493478" b="-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1504" t="-102941" r="-201327" b="-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60793" t="-102941" r="-100441" b="-4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61947" t="-102941" r="-885" b="-4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39695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C5878B0-C1CE-476F-448E-2F769CE31598}"/>
              </a:ext>
            </a:extLst>
          </p:cNvPr>
          <p:cNvSpPr txBox="1"/>
          <p:nvPr/>
        </p:nvSpPr>
        <p:spPr>
          <a:xfrm>
            <a:off x="3749074" y="537697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một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7534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05CE690B-DEBB-EC9A-F915-0B6FA3A5D0CE}"/>
              </a:ext>
            </a:extLst>
          </p:cNvPr>
          <p:cNvSpPr txBox="1">
            <a:spLocks/>
          </p:cNvSpPr>
          <p:nvPr/>
        </p:nvSpPr>
        <p:spPr>
          <a:xfrm>
            <a:off x="7970434" y="554475"/>
            <a:ext cx="4573991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Định</a:t>
            </a: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nghĩa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787;p46">
            <a:extLst>
              <a:ext uri="{FF2B5EF4-FFF2-40B4-BE49-F238E27FC236}">
                <a16:creationId xmlns:a16="http://schemas.microsoft.com/office/drawing/2014/main" xmlns="" id="{9913F1DB-B9B0-238E-C6B6-F9F70E62EF67}"/>
              </a:ext>
            </a:extLst>
          </p:cNvPr>
          <p:cNvSpPr/>
          <p:nvPr/>
        </p:nvSpPr>
        <p:spPr>
          <a:xfrm>
            <a:off x="4469337" y="1589614"/>
            <a:ext cx="162300" cy="162300"/>
          </a:xfrm>
          <a:prstGeom prst="ellipse">
            <a:avLst/>
          </a:prstGeom>
          <a:solidFill>
            <a:srgbClr val="E4AB00"/>
          </a:solidFill>
          <a:ln w="28575" cap="flat" cmpd="sng">
            <a:solidFill>
              <a:srgbClr val="2D2E27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3600000" algn="bl" rotWithShape="0">
              <a:srgbClr val="2D2E27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D2E2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440;p31">
            <a:extLst>
              <a:ext uri="{FF2B5EF4-FFF2-40B4-BE49-F238E27FC236}">
                <a16:creationId xmlns:a16="http://schemas.microsoft.com/office/drawing/2014/main" xmlns="" id="{04677275-A990-64DE-FC8C-70E87BA1165C}"/>
              </a:ext>
            </a:extLst>
          </p:cNvPr>
          <p:cNvSpPr txBox="1">
            <a:spLocks/>
          </p:cNvSpPr>
          <p:nvPr/>
        </p:nvSpPr>
        <p:spPr>
          <a:xfrm>
            <a:off x="987685" y="1377675"/>
            <a:ext cx="10616608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Arial"/>
              </a:rPr>
              <a:t>PHIẾU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Arial"/>
              </a:rPr>
              <a:t> HỌC TẬP SỐ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Arial"/>
            </a:endParaRPr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5055F1CB-D9BB-1E8E-5238-8A6290016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888527"/>
              </p:ext>
            </p:extLst>
          </p:nvPr>
        </p:nvGraphicFramePr>
        <p:xfrm>
          <a:off x="587707" y="1935506"/>
          <a:ext cx="11069647" cy="42484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9696">
                  <a:extLst>
                    <a:ext uri="{9D8B030D-6E8A-4147-A177-3AD203B41FA5}">
                      <a16:colId xmlns:a16="http://schemas.microsoft.com/office/drawing/2014/main" xmlns="" val="899938002"/>
                    </a:ext>
                  </a:extLst>
                </a:gridCol>
                <a:gridCol w="4969951">
                  <a:extLst>
                    <a:ext uri="{9D8B030D-6E8A-4147-A177-3AD203B41FA5}">
                      <a16:colId xmlns:a16="http://schemas.microsoft.com/office/drawing/2014/main" xmlns="" val="2821670720"/>
                    </a:ext>
                  </a:extLst>
                </a:gridCol>
              </a:tblGrid>
              <a:tr h="6772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NỘI DUNG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TIÊU CHÍ CHẤM 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5516747"/>
                  </a:ext>
                </a:extLst>
              </a:tr>
              <a:tr h="35712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39531193"/>
                  </a:ext>
                </a:extLst>
              </a:tr>
            </a:tbl>
          </a:graphicData>
        </a:graphic>
      </p:graphicFrame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xmlns="" id="{C0FA3D4D-8C66-5485-CD43-5D6B76F0E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889421"/>
              </p:ext>
            </p:extLst>
          </p:nvPr>
        </p:nvGraphicFramePr>
        <p:xfrm>
          <a:off x="6823881" y="3328463"/>
          <a:ext cx="4339988" cy="11397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8735">
                  <a:extLst>
                    <a:ext uri="{9D8B030D-6E8A-4147-A177-3AD203B41FA5}">
                      <a16:colId xmlns:a16="http://schemas.microsoft.com/office/drawing/2014/main" xmlns="" val="775592530"/>
                    </a:ext>
                  </a:extLst>
                </a:gridCol>
                <a:gridCol w="1501253">
                  <a:extLst>
                    <a:ext uri="{9D8B030D-6E8A-4147-A177-3AD203B41FA5}">
                      <a16:colId xmlns:a16="http://schemas.microsoft.com/office/drawing/2014/main" xmlns="" val="2599029334"/>
                    </a:ext>
                  </a:extLst>
                </a:gridCol>
              </a:tblGrid>
              <a:tr h="479262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Kết</a:t>
                      </a:r>
                      <a:r>
                        <a:rPr lang="en-US" b="1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en-US" b="1" dirty="0" err="1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quả</a:t>
                      </a:r>
                      <a:endParaRPr lang="en-US" b="1" dirty="0"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Điểm</a:t>
                      </a:r>
                      <a:endParaRPr lang="en-US" b="1" dirty="0"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4701388"/>
                  </a:ext>
                </a:extLst>
              </a:tr>
              <a:tr h="61494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có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và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chỉ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 err="1"/>
                        <a:t>có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duy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nhất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022403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9779DED2-8C00-FD87-A299-976CB15EC75C}"/>
                  </a:ext>
                </a:extLst>
              </p:cNvPr>
              <p:cNvSpPr txBox="1"/>
              <p:nvPr/>
            </p:nvSpPr>
            <p:spPr>
              <a:xfrm>
                <a:off x="732187" y="2898414"/>
                <a:ext cx="5764147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200" b="0" i="1" u="none" strike="noStrike" kern="1600" cap="none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sym typeface="Arial"/>
                      </a:rPr>
                      <m:t>𝑆</m:t>
                    </m:r>
                  </m:oMath>
                </a14:m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và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u="none" strike="noStrike" kern="1600" cap="none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  <a:sym typeface="Arial"/>
                      </a:rPr>
                      <m:t>𝑦</m:t>
                    </m:r>
                  </m:oMath>
                </a14:m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được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xác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định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như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trên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được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gọi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là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hàm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số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.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Hãy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điền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vào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chỗ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trống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để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hoàn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thiện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khái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niệm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hàm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số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0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sau</a:t>
                </a:r>
                <a:r>
                  <a:rPr lang="en-US" sz="2200" b="0" i="0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lang="en-US" sz="2200" b="0" i="0" u="none" strike="noStrike" kern="1600" cap="none" dirty="0">
                  <a:solidFill>
                    <a:schemeClr val="tx1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Cho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tập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hợp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khác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rỗng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en-US" sz="22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⊂</m:t>
                    </m:r>
                    <m:r>
                      <a:rPr lang="en-US" sz="22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.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Nếu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với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mỗi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giá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trị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en-US" sz="22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  …………………     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giá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trị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tương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ứng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của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thuộc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tập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hợp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số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thực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thì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ta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có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một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hàm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 </a:t>
                </a:r>
                <a:r>
                  <a:rPr lang="en-US" sz="2200" b="0" i="1" u="none" strike="noStrike" kern="1600" cap="none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số</a:t>
                </a:r>
                <a:r>
                  <a:rPr lang="en-US" sz="2200" b="0" i="1" u="none" strike="noStrike" kern="1600" cap="none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779DED2-8C00-FD87-A299-976CB15EC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87" y="2898414"/>
                <a:ext cx="5764147" cy="2800767"/>
              </a:xfrm>
              <a:prstGeom prst="rect">
                <a:avLst/>
              </a:prstGeom>
              <a:blipFill>
                <a:blip r:embed="rId2"/>
                <a:stretch>
                  <a:fillRect l="-1374" t="-1304" b="-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8BFCA5E7-F2D8-678C-BAF3-BED8FDEA7093}"/>
              </a:ext>
            </a:extLst>
          </p:cNvPr>
          <p:cNvSpPr txBox="1"/>
          <p:nvPr/>
        </p:nvSpPr>
        <p:spPr>
          <a:xfrm>
            <a:off x="2920668" y="4577088"/>
            <a:ext cx="2579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chỉ</a:t>
            </a:r>
            <a:r>
              <a:rPr lang="en-US" sz="2000" dirty="0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một</a:t>
            </a:r>
            <a:endParaRPr lang="en-US" sz="2000" dirty="0">
              <a:solidFill>
                <a:srgbClr val="FF0000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36270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05CE690B-DEBB-EC9A-F915-0B6FA3A5D0CE}"/>
              </a:ext>
            </a:extLst>
          </p:cNvPr>
          <p:cNvSpPr txBox="1">
            <a:spLocks/>
          </p:cNvSpPr>
          <p:nvPr/>
        </p:nvSpPr>
        <p:spPr>
          <a:xfrm>
            <a:off x="7970434" y="554475"/>
            <a:ext cx="4573991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</a:rPr>
              <a:t>1. </a:t>
            </a: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</a:rPr>
              <a:t>Định</a:t>
            </a:r>
            <a:r>
              <a:rPr lang="en-US" sz="3200" kern="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3200" kern="0" dirty="0" err="1">
                <a:latin typeface="Inter" panose="02000503000000020004" pitchFamily="2" charset="0"/>
                <a:ea typeface="Inter" panose="02000503000000020004" pitchFamily="2" charset="0"/>
              </a:rPr>
              <a:t>nghĩa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61">
                <a:extLst>
                  <a:ext uri="{FF2B5EF4-FFF2-40B4-BE49-F238E27FC236}">
                    <a16:creationId xmlns:a16="http://schemas.microsoft.com/office/drawing/2014/main" xmlns="" id="{F5CCF55B-166A-C8AA-8A42-3F7192C732AC}"/>
                  </a:ext>
                </a:extLst>
              </p:cNvPr>
              <p:cNvSpPr/>
              <p:nvPr/>
            </p:nvSpPr>
            <p:spPr>
              <a:xfrm>
                <a:off x="192349" y="2200702"/>
                <a:ext cx="11518710" cy="2810629"/>
              </a:xfrm>
              <a:prstGeom prst="rect">
                <a:avLst/>
              </a:prstGeom>
              <a:solidFill>
                <a:srgbClr val="FFD966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>
                  <a:lnSpc>
                    <a:spcPct val="150000"/>
                  </a:lnSpc>
                </a:pP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Cho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tập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hợp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khác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rỗng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⊂</m:t>
                    </m:r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.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Nếu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với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mỗi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giá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trị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∈</m:t>
                    </m:r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có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một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và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chỉ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một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giá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trị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tương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ứng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của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thuộc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tập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hợp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thực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thì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ta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có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một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hàm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.</a:t>
                </a:r>
              </a:p>
              <a:p>
                <a:pPr marL="457200">
                  <a:lnSpc>
                    <a:spcPct val="150000"/>
                  </a:lnSpc>
                </a:pP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Ta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gọi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là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 </a:t>
                </a:r>
                <a:r>
                  <a:rPr lang="en-US" sz="2400" kern="1600" dirty="0" err="1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biến</a:t>
                </a:r>
                <a:r>
                  <a:rPr lang="en-US" sz="2400" kern="16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kern="16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 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và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là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hàm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của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.</a:t>
                </a:r>
              </a:p>
              <a:p>
                <a:pPr marL="457200">
                  <a:lnSpc>
                    <a:spcPct val="150000"/>
                  </a:lnSpc>
                </a:pP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Tập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hợp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en-US" sz="2400" i="1" kern="16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được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gọi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là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tập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xác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định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của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hàm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.</a:t>
                </a:r>
              </a:p>
              <a:p>
                <a:pPr marL="45720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Kí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hiệu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hàm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 </a:t>
                </a:r>
                <a:r>
                  <a:rPr lang="en-US" sz="2400" kern="1600" dirty="0" err="1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số</a:t>
                </a:r>
                <a:r>
                  <a:rPr lang="en-US" sz="2400" kern="1600" dirty="0">
                    <a:solidFill>
                      <a:schemeClr val="tx1"/>
                    </a:solidFill>
                    <a:effectLst/>
                    <a:latin typeface="Inter" panose="02000503000000020004" pitchFamily="2" charset="0"/>
                    <a:ea typeface="Inter" panose="02000503000000020004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kern="16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𝑦</m:t>
                    </m:r>
                    <m:r>
                      <a:rPr lang="en-US" sz="2400" b="0" i="1" kern="16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=</m:t>
                    </m:r>
                    <m:r>
                      <a:rPr lang="en-US" sz="2400" b="0" i="1" kern="16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𝑓</m:t>
                    </m:r>
                    <m:d>
                      <m:dPr>
                        <m:ctrlPr>
                          <a:rPr lang="en-US" sz="2400" b="0" i="1" kern="1600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Inter" panose="02000503000000020004" pitchFamily="2" charset="0"/>
                          </a:rPr>
                        </m:ctrlPr>
                      </m:dPr>
                      <m:e>
                        <m:r>
                          <a:rPr lang="en-US" sz="2400" b="0" i="1" kern="160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Inter" panose="02000503000000020004" pitchFamily="2" charset="0"/>
                          </a:rPr>
                          <m:t>𝑥</m:t>
                        </m:r>
                      </m:e>
                    </m:d>
                    <m:r>
                      <a:rPr lang="en-US" sz="2400" b="0" i="1" kern="16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, </m:t>
                    </m:r>
                    <m:r>
                      <a:rPr lang="en-US" sz="2400" b="0" i="1" kern="16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𝑥</m:t>
                    </m:r>
                    <m:r>
                      <a:rPr lang="en-US" sz="2400" b="0" i="1" kern="16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∈</m:t>
                    </m:r>
                    <m:r>
                      <a:rPr lang="en-US" sz="2400" b="0" i="1" kern="16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𝐷</m:t>
                    </m:r>
                    <m:r>
                      <a:rPr lang="en-US" sz="2400" b="0" i="1" kern="160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Inter" panose="02000503000000020004" pitchFamily="2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61">
                <a:extLst>
                  <a:ext uri="{FF2B5EF4-FFF2-40B4-BE49-F238E27FC236}">
                    <a16:creationId xmlns:a16="http://schemas.microsoft.com/office/drawing/2014/main" id="{F5CCF55B-166A-C8AA-8A42-3F7192C732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49" y="2200702"/>
                <a:ext cx="11518710" cy="2810629"/>
              </a:xfrm>
              <a:prstGeom prst="rect">
                <a:avLst/>
              </a:prstGeom>
              <a:blipFill>
                <a:blip r:embed="rId2"/>
                <a:stretch>
                  <a:fillRect b="-43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C8F95C0-FBB8-8388-0BF3-2F37C1FEC82B}"/>
              </a:ext>
            </a:extLst>
          </p:cNvPr>
          <p:cNvSpPr txBox="1"/>
          <p:nvPr/>
        </p:nvSpPr>
        <p:spPr>
          <a:xfrm>
            <a:off x="573254" y="1522373"/>
            <a:ext cx="6646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Một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cách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tổng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quát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, ta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có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định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nghĩa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sz="2400" dirty="0" err="1">
                <a:latin typeface="Inter" panose="02000503000000020004" pitchFamily="2" charset="0"/>
                <a:ea typeface="Inter" panose="02000503000000020004" pitchFamily="2" charset="0"/>
              </a:rPr>
              <a:t>sau</a:t>
            </a:r>
            <a:r>
              <a:rPr lang="en-US" sz="2400" dirty="0">
                <a:latin typeface="Inter" panose="02000503000000020004" pitchFamily="2" charset="0"/>
                <a:ea typeface="Inter" panose="02000503000000020004" pitchFamily="2" charset="0"/>
              </a:rPr>
              <a:t>: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E13BF665-520A-B807-1B16-720CD48FA1AA}"/>
              </a:ext>
            </a:extLst>
          </p:cNvPr>
          <p:cNvSpPr/>
          <p:nvPr/>
        </p:nvSpPr>
        <p:spPr>
          <a:xfrm>
            <a:off x="8611737" y="2333767"/>
            <a:ext cx="2674962" cy="4367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393856BB-546E-3BEE-DBFE-D2E57DBB1C2D}"/>
              </a:ext>
            </a:extLst>
          </p:cNvPr>
          <p:cNvSpPr/>
          <p:nvPr/>
        </p:nvSpPr>
        <p:spPr>
          <a:xfrm>
            <a:off x="1692322" y="3429000"/>
            <a:ext cx="1801505" cy="433316"/>
          </a:xfrm>
          <a:prstGeom prst="roundRect">
            <a:avLst/>
          </a:prstGeom>
          <a:noFill/>
          <a:ln>
            <a:solidFill>
              <a:srgbClr val="D438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6041D81B-7AD1-4ED1-36DC-C6057B30717E}"/>
              </a:ext>
            </a:extLst>
          </p:cNvPr>
          <p:cNvSpPr/>
          <p:nvPr/>
        </p:nvSpPr>
        <p:spPr>
          <a:xfrm>
            <a:off x="4067033" y="3429000"/>
            <a:ext cx="2565779" cy="461665"/>
          </a:xfrm>
          <a:prstGeom prst="roundRect">
            <a:avLst/>
          </a:prstGeom>
          <a:noFill/>
          <a:ln>
            <a:solidFill>
              <a:srgbClr val="D438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42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3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3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3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0;p31">
            <a:extLst>
              <a:ext uri="{FF2B5EF4-FFF2-40B4-BE49-F238E27FC236}">
                <a16:creationId xmlns:a16="http://schemas.microsoft.com/office/drawing/2014/main" xmlns="" id="{C05EB55A-3E11-A46E-F1D5-0B316E9ED259}"/>
              </a:ext>
            </a:extLst>
          </p:cNvPr>
          <p:cNvSpPr txBox="1">
            <a:spLocks/>
          </p:cNvSpPr>
          <p:nvPr/>
        </p:nvSpPr>
        <p:spPr>
          <a:xfrm>
            <a:off x="787696" y="545162"/>
            <a:ext cx="10616608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Arial"/>
              </a:rPr>
              <a:t>PHIẾU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Arial"/>
              </a:rPr>
              <a:t> HỌC TẬP SỐ 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Bảng 2">
                <a:extLst>
                  <a:ext uri="{FF2B5EF4-FFF2-40B4-BE49-F238E27FC236}">
                    <a16:creationId xmlns:a16="http://schemas.microsoft.com/office/drawing/2014/main" xmlns="" id="{CFFD4ABB-BB53-50BC-6CEA-D98D7206C2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2579927"/>
                  </p:ext>
                </p:extLst>
              </p:nvPr>
            </p:nvGraphicFramePr>
            <p:xfrm>
              <a:off x="787696" y="1542197"/>
              <a:ext cx="10972800" cy="462051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486400">
                      <a:extLst>
                        <a:ext uri="{9D8B030D-6E8A-4147-A177-3AD203B41FA5}">
                          <a16:colId xmlns:a16="http://schemas.microsoft.com/office/drawing/2014/main" xmlns="" val="459933927"/>
                        </a:ext>
                      </a:extLst>
                    </a:gridCol>
                    <a:gridCol w="5486400">
                      <a:extLst>
                        <a:ext uri="{9D8B030D-6E8A-4147-A177-3AD203B41FA5}">
                          <a16:colId xmlns:a16="http://schemas.microsoft.com/office/drawing/2014/main" xmlns="" val="4095605180"/>
                        </a:ext>
                      </a:extLst>
                    </a:gridCol>
                  </a:tblGrid>
                  <a:tr h="462051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000" b="1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Bài</a:t>
                          </a:r>
                          <a:r>
                            <a:rPr lang="en-US" sz="2000" b="1" i="0" u="none" strike="noStrike" cap="none" baseline="0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1. 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Trong y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học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,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một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người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cân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nặng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60</m:t>
                              </m:r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𝑘𝑔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chạy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với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tốc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độ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6,5 </m:t>
                              </m:r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𝑘𝑚</m:t>
                              </m:r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/</m:t>
                              </m:r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h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thì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lượng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calo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tiêu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thụ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được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tính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theo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công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thức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𝑐</m:t>
                              </m:r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=4,7</m:t>
                              </m:r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1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(</a:t>
                          </a:r>
                          <a:r>
                            <a:rPr lang="en-US" sz="2000" b="0" i="1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Nguồn</a:t>
                          </a:r>
                          <a:r>
                            <a:rPr lang="en-US" sz="2000" b="0" i="1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: </a:t>
                          </a:r>
                          <a:r>
                            <a:rPr lang="en-US" sz="2000" b="0" i="1" u="sng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  <a:hlinkClick r:id="rId2"/>
                            </a:rPr>
                            <a:t>https://irace.vn</a:t>
                          </a:r>
                          <a:r>
                            <a:rPr lang="en-US" sz="2000" b="0" i="1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). 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Trong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đó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thời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gian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được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tính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theo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phút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.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a) </a:t>
                          </a:r>
                          <a:r>
                            <a:rPr lang="en-US" sz="2000" dirty="0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Hoàn </a:t>
                          </a:r>
                          <a:r>
                            <a:rPr lang="en-US" sz="2000" dirty="0" err="1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thiện</a:t>
                          </a:r>
                          <a:r>
                            <a:rPr lang="en-US" sz="2000" dirty="0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 </a:t>
                          </a:r>
                          <a:r>
                            <a:rPr lang="en-US" sz="2000" dirty="0" err="1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bảng</a:t>
                          </a:r>
                          <a:r>
                            <a:rPr lang="en-US" sz="2000" dirty="0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 </a:t>
                          </a:r>
                          <a:r>
                            <a:rPr lang="en-US" sz="2000" dirty="0" err="1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sau</a:t>
                          </a:r>
                          <a:r>
                            <a:rPr lang="en-US" sz="2000" dirty="0">
                              <a:latin typeface="Inter" panose="02000503000000020004" pitchFamily="2" charset="0"/>
                              <a:ea typeface="Inter" panose="02000503000000020004" pitchFamily="2" charset="0"/>
                            </a:rPr>
                            <a:t>:</a:t>
                          </a:r>
                        </a:p>
                        <a:p>
                          <a:pPr marL="0" indent="0">
                            <a:buNone/>
                          </a:pPr>
                          <a:endParaRPr lang="en-US" sz="2000" dirty="0">
                            <a:latin typeface="Inter" panose="02000503000000020004" pitchFamily="2" charset="0"/>
                            <a:ea typeface="Inter" panose="02000503000000020004" pitchFamily="2" charset="0"/>
                          </a:endParaRPr>
                        </a:p>
                        <a:p>
                          <a:pPr marL="0" indent="0">
                            <a:buNone/>
                          </a:pPr>
                          <a:endParaRPr lang="en-US" sz="2000" dirty="0">
                            <a:latin typeface="Inter" panose="02000503000000020004" pitchFamily="2" charset="0"/>
                            <a:ea typeface="Inter" panose="02000503000000020004" pitchFamily="2" charset="0"/>
                          </a:endParaRPr>
                        </a:p>
                        <a:p>
                          <a:pPr marL="0" indent="0">
                            <a:buNone/>
                          </a:pPr>
                          <a:endParaRPr lang="en-US" sz="2000" dirty="0">
                            <a:latin typeface="Inter" panose="02000503000000020004" pitchFamily="2" charset="0"/>
                            <a:ea typeface="Inter" panose="02000503000000020004" pitchFamily="2" charset="0"/>
                          </a:endParaRPr>
                        </a:p>
                        <a:p>
                          <a:pPr marL="0" indent="0">
                            <a:buNone/>
                          </a:pPr>
                          <a:endParaRPr lang="en-US" sz="2000" dirty="0">
                            <a:latin typeface="Inter" panose="02000503000000020004" pitchFamily="2" charset="0"/>
                            <a:ea typeface="Inter" panose="02000503000000020004" pitchFamily="2" charset="0"/>
                          </a:endParaRPr>
                        </a:p>
                        <a:p>
                          <a:endParaRPr lang="en-US" sz="2000" b="0" i="0" u="none" strike="noStrike" cap="none" dirty="0">
                            <a:solidFill>
                              <a:schemeClr val="tx1"/>
                            </a:solidFill>
                            <a:effectLst/>
                            <a:latin typeface="Inter" panose="02000503000000020004" pitchFamily="2" charset="0"/>
                            <a:ea typeface="Inter" panose="02000503000000020004" pitchFamily="2" charset="0"/>
                            <a:cs typeface="+mn-cs"/>
                            <a:sym typeface="Arial"/>
                          </a:endParaRPr>
                        </a:p>
                        <a:p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Ta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nhận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thấy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với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mỗi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giá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trị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của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ta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chỉ</a:t>
                          </a:r>
                          <a:r>
                            <a:rPr lang="en-US" sz="2000" b="0" i="0" u="none" strike="noStrike" cap="none" baseline="0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tìm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được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……………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giá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trị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của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𝑐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.</a:t>
                          </a: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⇒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𝑐</m:t>
                              </m:r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là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……………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của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…….</a:t>
                          </a:r>
                          <a:endParaRPr lang="en-US" sz="2000" dirty="0">
                            <a:latin typeface="Inter" panose="02000503000000020004" pitchFamily="2" charset="0"/>
                            <a:ea typeface="Inter" panose="0200050300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endParaRPr lang="en-US" sz="2000" b="0" i="0" u="none" strike="noStrike" cap="none" dirty="0">
                            <a:solidFill>
                              <a:schemeClr val="tx1"/>
                            </a:solidFill>
                            <a:effectLst/>
                            <a:latin typeface="Inter" panose="02000503000000020004" pitchFamily="2" charset="0"/>
                            <a:ea typeface="Inter" panose="02000503000000020004" pitchFamily="2" charset="0"/>
                            <a:cs typeface="+mn-cs"/>
                            <a:sym typeface="Arial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000" b="1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Bài</a:t>
                          </a:r>
                          <a:r>
                            <a:rPr lang="en-US" sz="2000" b="1" i="0" u="none" strike="noStrike" cap="none" baseline="0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2. 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Cho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công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thức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0" i="1" u="none" strike="noStrike" cap="none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u="none" strike="noStrike" cap="none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b="0" i="1" u="none" strike="noStrike" cap="none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</m:t>
                              </m:r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.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Tìm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giá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trị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của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trong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các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trường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hợp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sau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:</a:t>
                          </a:r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dirty="0"/>
                        </a:p>
                        <a:p>
                          <a:endParaRPr lang="en-US" sz="2000" b="0" i="0" u="none" strike="noStrike" cap="none" dirty="0">
                            <a:solidFill>
                              <a:schemeClr val="tx1"/>
                            </a:solidFill>
                            <a:effectLst/>
                            <a:latin typeface="Inter" panose="02000503000000020004" pitchFamily="2" charset="0"/>
                            <a:ea typeface="Inter" panose="02000503000000020004" pitchFamily="2" charset="0"/>
                            <a:cs typeface="+mn-cs"/>
                            <a:sym typeface="Arial"/>
                          </a:endParaRPr>
                        </a:p>
                        <a:p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Với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=1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thì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𝑦</m:t>
                              </m:r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nhận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các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giá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trị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……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và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……</a:t>
                          </a:r>
                        </a:p>
                        <a:p>
                          <a:endParaRPr lang="en-US" sz="2000" b="0" i="0" u="none" strike="noStrike" cap="none" dirty="0">
                            <a:solidFill>
                              <a:schemeClr val="tx1"/>
                            </a:solidFill>
                            <a:effectLst/>
                            <a:latin typeface="Inter" panose="02000503000000020004" pitchFamily="2" charset="0"/>
                            <a:ea typeface="Inter" panose="02000503000000020004" pitchFamily="2" charset="0"/>
                            <a:cs typeface="+mn-cs"/>
                            <a:sym typeface="Arial"/>
                          </a:endParaRPr>
                        </a:p>
                        <a:p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Do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vậy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𝑦</m:t>
                              </m:r>
                              <m:r>
                                <a:rPr lang="en-US" sz="2000" b="0" i="1" u="none" strike="noStrike" cap="non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  </m:t>
                              </m:r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……………….         </a:t>
                          </a:r>
                          <a:r>
                            <a:rPr lang="en-US" sz="2000" b="0" i="0" u="none" strike="noStrike" cap="none" dirty="0" err="1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của</a:t>
                          </a:r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u="none" strike="noStrike" cap="none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000" b="0" i="0" u="none" strike="noStrike" cap="none" dirty="0">
                              <a:solidFill>
                                <a:schemeClr val="tx1"/>
                              </a:solidFill>
                              <a:effectLst/>
                              <a:latin typeface="Inter" panose="02000503000000020004" pitchFamily="2" charset="0"/>
                              <a:ea typeface="Inter" panose="02000503000000020004" pitchFamily="2" charset="0"/>
                              <a:cs typeface="+mn-cs"/>
                              <a:sym typeface="Arial"/>
                            </a:rPr>
                            <a:t>.</a:t>
                          </a:r>
                        </a:p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780400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Bảng 2">
                <a:extLst>
                  <a:ext uri="{FF2B5EF4-FFF2-40B4-BE49-F238E27FC236}">
                    <a16:creationId xmlns:a16="http://schemas.microsoft.com/office/drawing/2014/main" id="{CFFD4ABB-BB53-50BC-6CEA-D98D7206C2B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2579927"/>
                  </p:ext>
                </p:extLst>
              </p:nvPr>
            </p:nvGraphicFramePr>
            <p:xfrm>
              <a:off x="787696" y="1542197"/>
              <a:ext cx="10972800" cy="462051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486400">
                      <a:extLst>
                        <a:ext uri="{9D8B030D-6E8A-4147-A177-3AD203B41FA5}">
                          <a16:colId xmlns:a16="http://schemas.microsoft.com/office/drawing/2014/main" val="459933927"/>
                        </a:ext>
                      </a:extLst>
                    </a:gridCol>
                    <a:gridCol w="5486400">
                      <a:extLst>
                        <a:ext uri="{9D8B030D-6E8A-4147-A177-3AD203B41FA5}">
                          <a16:colId xmlns:a16="http://schemas.microsoft.com/office/drawing/2014/main" val="4095605180"/>
                        </a:ext>
                      </a:extLst>
                    </a:gridCol>
                  </a:tblGrid>
                  <a:tr h="46205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11" t="-659" r="-100111" b="-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222" t="-659" r="-222" b="-3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80400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Bảng 7">
                <a:extLst>
                  <a:ext uri="{FF2B5EF4-FFF2-40B4-BE49-F238E27FC236}">
                    <a16:creationId xmlns:a16="http://schemas.microsoft.com/office/drawing/2014/main" xmlns="" id="{0E8955FF-6750-7E1B-B0B3-4C97B1B8AF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9327121"/>
                  </p:ext>
                </p:extLst>
              </p:nvPr>
            </p:nvGraphicFramePr>
            <p:xfrm>
              <a:off x="6755642" y="3100487"/>
              <a:ext cx="3909324" cy="75196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03108">
                      <a:extLst>
                        <a:ext uri="{9D8B030D-6E8A-4147-A177-3AD203B41FA5}">
                          <a16:colId xmlns:a16="http://schemas.microsoft.com/office/drawing/2014/main" xmlns="" val="4139198820"/>
                        </a:ext>
                      </a:extLst>
                    </a:gridCol>
                    <a:gridCol w="1303108">
                      <a:extLst>
                        <a:ext uri="{9D8B030D-6E8A-4147-A177-3AD203B41FA5}">
                          <a16:colId xmlns:a16="http://schemas.microsoft.com/office/drawing/2014/main" xmlns="" val="1113522344"/>
                        </a:ext>
                      </a:extLst>
                    </a:gridCol>
                    <a:gridCol w="1303108">
                      <a:extLst>
                        <a:ext uri="{9D8B030D-6E8A-4147-A177-3AD203B41FA5}">
                          <a16:colId xmlns:a16="http://schemas.microsoft.com/office/drawing/2014/main" xmlns="" val="10950664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622240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4582890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Bảng 7">
                <a:extLst>
                  <a:ext uri="{FF2B5EF4-FFF2-40B4-BE49-F238E27FC236}">
                    <a16:creationId xmlns:a16="http://schemas.microsoft.com/office/drawing/2014/main" id="{0E8955FF-6750-7E1B-B0B3-4C97B1B8AF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9327121"/>
                  </p:ext>
                </p:extLst>
              </p:nvPr>
            </p:nvGraphicFramePr>
            <p:xfrm>
              <a:off x="6755642" y="3100487"/>
              <a:ext cx="3909324" cy="75196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303108">
                      <a:extLst>
                        <a:ext uri="{9D8B030D-6E8A-4147-A177-3AD203B41FA5}">
                          <a16:colId xmlns:a16="http://schemas.microsoft.com/office/drawing/2014/main" val="4139198820"/>
                        </a:ext>
                      </a:extLst>
                    </a:gridCol>
                    <a:gridCol w="1303108">
                      <a:extLst>
                        <a:ext uri="{9D8B030D-6E8A-4147-A177-3AD203B41FA5}">
                          <a16:colId xmlns:a16="http://schemas.microsoft.com/office/drawing/2014/main" val="1113522344"/>
                        </a:ext>
                      </a:extLst>
                    </a:gridCol>
                    <a:gridCol w="1303108">
                      <a:extLst>
                        <a:ext uri="{9D8B030D-6E8A-4147-A177-3AD203B41FA5}">
                          <a16:colId xmlns:a16="http://schemas.microsoft.com/office/drawing/2014/main" val="1095066489"/>
                        </a:ext>
                      </a:extLst>
                    </a:gridCol>
                  </a:tblGrid>
                  <a:tr h="3759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7" t="-1613" r="-200935" b="-10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467" t="-1613" r="-935" b="-109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2240335"/>
                      </a:ext>
                    </a:extLst>
                  </a:tr>
                  <a:tr h="3759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67" t="-101613" r="-200935" b="-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467" t="-101613" r="-100935" b="-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467" t="-101613" r="-935" b="-9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82890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Bảng 9">
                <a:extLst>
                  <a:ext uri="{FF2B5EF4-FFF2-40B4-BE49-F238E27FC236}">
                    <a16:creationId xmlns:a16="http://schemas.microsoft.com/office/drawing/2014/main" xmlns="" id="{240BC31D-8BF3-BD95-875C-875F9A2AF0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796148"/>
                  </p:ext>
                </p:extLst>
              </p:nvPr>
            </p:nvGraphicFramePr>
            <p:xfrm>
              <a:off x="1168479" y="3653935"/>
              <a:ext cx="4927522" cy="119121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00078">
                      <a:extLst>
                        <a:ext uri="{9D8B030D-6E8A-4147-A177-3AD203B41FA5}">
                          <a16:colId xmlns:a16="http://schemas.microsoft.com/office/drawing/2014/main" xmlns="" val="2001214033"/>
                        </a:ext>
                      </a:extLst>
                    </a:gridCol>
                    <a:gridCol w="1056861">
                      <a:extLst>
                        <a:ext uri="{9D8B030D-6E8A-4147-A177-3AD203B41FA5}">
                          <a16:colId xmlns:a16="http://schemas.microsoft.com/office/drawing/2014/main" xmlns="" val="4060611029"/>
                        </a:ext>
                      </a:extLst>
                    </a:gridCol>
                    <a:gridCol w="1056861">
                      <a:extLst>
                        <a:ext uri="{9D8B030D-6E8A-4147-A177-3AD203B41FA5}">
                          <a16:colId xmlns:a16="http://schemas.microsoft.com/office/drawing/2014/main" xmlns="" val="2475759612"/>
                        </a:ext>
                      </a:extLst>
                    </a:gridCol>
                    <a:gridCol w="1056861">
                      <a:extLst>
                        <a:ext uri="{9D8B030D-6E8A-4147-A177-3AD203B41FA5}">
                          <a16:colId xmlns:a16="http://schemas.microsoft.com/office/drawing/2014/main" xmlns="" val="1641076778"/>
                        </a:ext>
                      </a:extLst>
                    </a:gridCol>
                    <a:gridCol w="1056861">
                      <a:extLst>
                        <a:ext uri="{9D8B030D-6E8A-4147-A177-3AD203B41FA5}">
                          <a16:colId xmlns:a16="http://schemas.microsoft.com/office/drawing/2014/main" xmlns="" val="172840448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……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b="0" i="1" dirty="0">
                            <a:latin typeface="+mj-lt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&gt;0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>
                              <a:latin typeface="+mj-lt"/>
                            </a:rPr>
                            <a:t> 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71721351"/>
                      </a:ext>
                    </a:extLst>
                  </a:tr>
                  <a:tr h="53069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……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64996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Bảng 9">
                <a:extLst>
                  <a:ext uri="{FF2B5EF4-FFF2-40B4-BE49-F238E27FC236}">
                    <a16:creationId xmlns:a16="http://schemas.microsoft.com/office/drawing/2014/main" id="{240BC31D-8BF3-BD95-875C-875F9A2AF0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796148"/>
                  </p:ext>
                </p:extLst>
              </p:nvPr>
            </p:nvGraphicFramePr>
            <p:xfrm>
              <a:off x="1168479" y="3653935"/>
              <a:ext cx="4927522" cy="119121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00078">
                      <a:extLst>
                        <a:ext uri="{9D8B030D-6E8A-4147-A177-3AD203B41FA5}">
                          <a16:colId xmlns:a16="http://schemas.microsoft.com/office/drawing/2014/main" val="2001214033"/>
                        </a:ext>
                      </a:extLst>
                    </a:gridCol>
                    <a:gridCol w="1056861">
                      <a:extLst>
                        <a:ext uri="{9D8B030D-6E8A-4147-A177-3AD203B41FA5}">
                          <a16:colId xmlns:a16="http://schemas.microsoft.com/office/drawing/2014/main" val="4060611029"/>
                        </a:ext>
                      </a:extLst>
                    </a:gridCol>
                    <a:gridCol w="1056861">
                      <a:extLst>
                        <a:ext uri="{9D8B030D-6E8A-4147-A177-3AD203B41FA5}">
                          <a16:colId xmlns:a16="http://schemas.microsoft.com/office/drawing/2014/main" val="2475759612"/>
                        </a:ext>
                      </a:extLst>
                    </a:gridCol>
                    <a:gridCol w="1056861">
                      <a:extLst>
                        <a:ext uri="{9D8B030D-6E8A-4147-A177-3AD203B41FA5}">
                          <a16:colId xmlns:a16="http://schemas.microsoft.com/office/drawing/2014/main" val="1641076778"/>
                        </a:ext>
                      </a:extLst>
                    </a:gridCol>
                    <a:gridCol w="1056861">
                      <a:extLst>
                        <a:ext uri="{9D8B030D-6E8A-4147-A177-3AD203B41FA5}">
                          <a16:colId xmlns:a16="http://schemas.microsoft.com/office/drawing/2014/main" val="1728404482"/>
                        </a:ext>
                      </a:extLst>
                    </a:gridCol>
                  </a:tblGrid>
                  <a:tr h="6605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870" t="-917" r="-606087" b="-834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6667" t="-917" r="-300575" b="-834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6667" t="-917" r="-200575" b="-834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latin typeface="+mj-lt"/>
                            </a:rPr>
                            <a:t>……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66092" t="-917" r="-1149" b="-834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1721351"/>
                      </a:ext>
                    </a:extLst>
                  </a:tr>
                  <a:tr h="5306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870" t="-126437" r="-606087" b="-45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……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4996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64D7C88-A9D1-900D-8688-F4769D4A690B}"/>
              </a:ext>
            </a:extLst>
          </p:cNvPr>
          <p:cNvSpPr txBox="1"/>
          <p:nvPr/>
        </p:nvSpPr>
        <p:spPr>
          <a:xfrm>
            <a:off x="1736036" y="5138587"/>
            <a:ext cx="64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một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746AFDF-0777-2F59-6E8B-06C6F0E5994D}"/>
              </a:ext>
            </a:extLst>
          </p:cNvPr>
          <p:cNvSpPr txBox="1"/>
          <p:nvPr/>
        </p:nvSpPr>
        <p:spPr>
          <a:xfrm>
            <a:off x="1577008" y="5507919"/>
            <a:ext cx="117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số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71FC05A0-DEF2-1A95-A366-84FBBA729DC2}"/>
                  </a:ext>
                </a:extLst>
              </p:cNvPr>
              <p:cNvSpPr txBox="1"/>
              <p:nvPr/>
            </p:nvSpPr>
            <p:spPr>
              <a:xfrm>
                <a:off x="3173219" y="5507919"/>
                <a:ext cx="745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1FC05A0-DEF2-1A95-A366-84FBBA729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219" y="5507919"/>
                <a:ext cx="74508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8E3D01D6-1EAB-05BB-1461-44D1AB5DB7D9}"/>
                  </a:ext>
                </a:extLst>
              </p:cNvPr>
              <p:cNvSpPr txBox="1"/>
              <p:nvPr/>
            </p:nvSpPr>
            <p:spPr>
              <a:xfrm>
                <a:off x="8286234" y="3100487"/>
                <a:ext cx="848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E3D01D6-1EAB-05BB-1461-44D1AB5DB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234" y="3100487"/>
                <a:ext cx="84813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22C73A41-44B8-358A-5A79-F4A568673952}"/>
                  </a:ext>
                </a:extLst>
              </p:cNvPr>
              <p:cNvSpPr txBox="1"/>
              <p:nvPr/>
            </p:nvSpPr>
            <p:spPr>
              <a:xfrm>
                <a:off x="9916252" y="4453586"/>
                <a:ext cx="5264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22C73A41-44B8-358A-5A79-F4A568673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252" y="4453586"/>
                <a:ext cx="52646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2774E156-D9BF-5B23-07E5-4EE64A00A4BD}"/>
                  </a:ext>
                </a:extLst>
              </p:cNvPr>
              <p:cNvSpPr txBox="1"/>
              <p:nvPr/>
            </p:nvSpPr>
            <p:spPr>
              <a:xfrm>
                <a:off x="10760290" y="4453586"/>
                <a:ext cx="5264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2774E156-D9BF-5B23-07E5-4EE64A00A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290" y="4453586"/>
                <a:ext cx="52646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7767100-0940-01F9-D834-BD061A1351FB}"/>
              </a:ext>
            </a:extLst>
          </p:cNvPr>
          <p:cNvSpPr txBox="1"/>
          <p:nvPr/>
        </p:nvSpPr>
        <p:spPr>
          <a:xfrm>
            <a:off x="7503600" y="5023175"/>
            <a:ext cx="209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không</a:t>
            </a:r>
            <a:r>
              <a:rPr lang="en-US" dirty="0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hàm</a:t>
            </a:r>
            <a:r>
              <a:rPr lang="en-US" dirty="0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số</a:t>
            </a:r>
            <a:endParaRPr lang="en-US" dirty="0">
              <a:solidFill>
                <a:srgbClr val="FF0000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3D8643D3-D990-6AB0-2715-7AEEB73F873F}"/>
                  </a:ext>
                </a:extLst>
              </p:cNvPr>
              <p:cNvSpPr txBox="1"/>
              <p:nvPr/>
            </p:nvSpPr>
            <p:spPr>
              <a:xfrm>
                <a:off x="2046281" y="4399923"/>
                <a:ext cx="6410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47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D8643D3-D990-6AB0-2715-7AEEB73F8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281" y="4399923"/>
                <a:ext cx="64104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74B62B60-6D7A-79F6-59FC-BD41C72A3C60}"/>
                  </a:ext>
                </a:extLst>
              </p:cNvPr>
              <p:cNvSpPr txBox="1"/>
              <p:nvPr/>
            </p:nvSpPr>
            <p:spPr>
              <a:xfrm>
                <a:off x="3173219" y="4391705"/>
                <a:ext cx="5301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70,5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4B62B60-6D7A-79F6-59FC-BD41C72A3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219" y="4391705"/>
                <a:ext cx="530157" cy="646331"/>
              </a:xfrm>
              <a:prstGeom prst="rect">
                <a:avLst/>
              </a:prstGeom>
              <a:blipFill>
                <a:blip r:embed="rId11"/>
                <a:stretch>
                  <a:fillRect r="-14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4BEBA6DF-866F-EB33-E1F0-CB31C5C7460E}"/>
                  </a:ext>
                </a:extLst>
              </p:cNvPr>
              <p:cNvSpPr txBox="1"/>
              <p:nvPr/>
            </p:nvSpPr>
            <p:spPr>
              <a:xfrm>
                <a:off x="5305528" y="4399923"/>
                <a:ext cx="5301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4,7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4BEBA6DF-866F-EB33-E1F0-CB31C5C74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528" y="4399923"/>
                <a:ext cx="530157" cy="646331"/>
              </a:xfrm>
              <a:prstGeom prst="rect">
                <a:avLst/>
              </a:prstGeom>
              <a:blipFill>
                <a:blip r:embed="rId12"/>
                <a:stretch>
                  <a:fillRect r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95DD6D5A-C2A2-07E0-4BAB-DDDBA078CB5E}"/>
                  </a:ext>
                </a:extLst>
              </p:cNvPr>
              <p:cNvSpPr txBox="1"/>
              <p:nvPr/>
            </p:nvSpPr>
            <p:spPr>
              <a:xfrm>
                <a:off x="9598596" y="3113791"/>
                <a:ext cx="848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5DD6D5A-C2A2-07E0-4BAB-DDDBA078C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8596" y="3113791"/>
                <a:ext cx="84813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3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Kuman Business Meeting by Slidesgo">
  <a:themeElements>
    <a:clrScheme name="Simple Light">
      <a:dk1>
        <a:srgbClr val="2D2E27"/>
      </a:dk1>
      <a:lt1>
        <a:srgbClr val="FFD966"/>
      </a:lt1>
      <a:dk2>
        <a:srgbClr val="595959"/>
      </a:dk2>
      <a:lt2>
        <a:srgbClr val="F6F2E3"/>
      </a:lt2>
      <a:accent1>
        <a:srgbClr val="E4AB0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1754</TotalTime>
  <Words>1861</Words>
  <Application>Microsoft Office PowerPoint</Application>
  <PresentationFormat>Custom</PresentationFormat>
  <Paragraphs>287</Paragraphs>
  <Slides>22</Slides>
  <Notes>2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Kuman Business Meeting by Slidesgo</vt:lpstr>
      <vt:lpstr>PowerPoint Presentation</vt:lpstr>
      <vt:lpstr>PowerPoint Presentation</vt:lpstr>
      <vt:lpstr>Hàm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Dan Linh</dc:creator>
  <cp:lastModifiedBy>Administrator</cp:lastModifiedBy>
  <cp:revision>48</cp:revision>
  <dcterms:created xsi:type="dcterms:W3CDTF">2023-11-04T06:01:17Z</dcterms:created>
  <dcterms:modified xsi:type="dcterms:W3CDTF">2025-04-23T13:51:05Z</dcterms:modified>
</cp:coreProperties>
</file>