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8288000" cy="10287000"/>
  <p:notesSz cx="6858000" cy="9144000"/>
  <p:embeddedFontLst>
    <p:embeddedFont>
      <p:font typeface="Anton" panose="020F0502020204030204" pitchFamily="2" charset="0"/>
      <p:regular r:id="rId24"/>
    </p:embeddedFont>
    <p:embeddedFont>
      <p:font typeface="Quicksand Bold" panose="020B0604020202020204" charset="0"/>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21" d="100"/>
          <a:sy n="21" d="100"/>
        </p:scale>
        <p:origin x="485" y="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14.sv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14.sv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14.sv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3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40.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6.sv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14.sv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sp>
        <p:nvSpPr>
          <p:cNvPr id="2" name="Freeform 2"/>
          <p:cNvSpPr/>
          <p:nvPr/>
        </p:nvSpPr>
        <p:spPr>
          <a:xfrm>
            <a:off x="7625104" y="208915"/>
            <a:ext cx="13037911" cy="11381820"/>
          </a:xfrm>
          <a:custGeom>
            <a:avLst/>
            <a:gdLst/>
            <a:ahLst/>
            <a:cxnLst/>
            <a:rect l="l" t="t" r="r" b="b"/>
            <a:pathLst>
              <a:path w="13037911" h="11381820">
                <a:moveTo>
                  <a:pt x="0" y="0"/>
                </a:moveTo>
                <a:lnTo>
                  <a:pt x="13037911" y="0"/>
                </a:lnTo>
                <a:lnTo>
                  <a:pt x="13037911" y="11381820"/>
                </a:lnTo>
                <a:lnTo>
                  <a:pt x="0" y="11381820"/>
                </a:lnTo>
                <a:lnTo>
                  <a:pt x="0" y="0"/>
                </a:lnTo>
                <a:close/>
              </a:path>
            </a:pathLst>
          </a:custGeom>
          <a:blipFill>
            <a:blip r:embed="rId2"/>
            <a:stretch>
              <a:fillRect t="-35416" b="-26683"/>
            </a:stretch>
          </a:blipFill>
        </p:spPr>
      </p:sp>
      <p:sp>
        <p:nvSpPr>
          <p:cNvPr id="3" name="Freeform 3"/>
          <p:cNvSpPr/>
          <p:nvPr/>
        </p:nvSpPr>
        <p:spPr>
          <a:xfrm>
            <a:off x="14504251" y="77899"/>
            <a:ext cx="3852386" cy="5065601"/>
          </a:xfrm>
          <a:custGeom>
            <a:avLst/>
            <a:gdLst/>
            <a:ahLst/>
            <a:cxnLst/>
            <a:rect l="l" t="t" r="r" b="b"/>
            <a:pathLst>
              <a:path w="3852386" h="5065601">
                <a:moveTo>
                  <a:pt x="0" y="0"/>
                </a:moveTo>
                <a:lnTo>
                  <a:pt x="3852386" y="0"/>
                </a:lnTo>
                <a:lnTo>
                  <a:pt x="3852386" y="5065601"/>
                </a:lnTo>
                <a:lnTo>
                  <a:pt x="0" y="5065601"/>
                </a:lnTo>
                <a:lnTo>
                  <a:pt x="0" y="0"/>
                </a:lnTo>
                <a:close/>
              </a:path>
            </a:pathLst>
          </a:custGeom>
          <a:blipFill>
            <a:blip r:embed="rId3"/>
            <a:stretch>
              <a:fillRect l="-86927" b="-44322"/>
            </a:stretch>
          </a:blipFill>
        </p:spPr>
      </p:sp>
      <p:sp>
        <p:nvSpPr>
          <p:cNvPr id="4" name="TextBox 4"/>
          <p:cNvSpPr txBox="1"/>
          <p:nvPr/>
        </p:nvSpPr>
        <p:spPr>
          <a:xfrm>
            <a:off x="-914400" y="3771900"/>
            <a:ext cx="12265041" cy="2400679"/>
          </a:xfrm>
          <a:prstGeom prst="rect">
            <a:avLst/>
          </a:prstGeom>
        </p:spPr>
        <p:txBody>
          <a:bodyPr lIns="0" tIns="0" rIns="0" bIns="0" rtlCol="0" anchor="t">
            <a:spAutoFit/>
          </a:bodyPr>
          <a:lstStyle/>
          <a:p>
            <a:pPr algn="ctr">
              <a:lnSpc>
                <a:spcPts val="19737"/>
              </a:lnSpc>
            </a:pPr>
            <a:r>
              <a:rPr lang="en-US" sz="14098" dirty="0">
                <a:solidFill>
                  <a:srgbClr val="795006"/>
                </a:solidFill>
                <a:latin typeface="Anton"/>
                <a:ea typeface="Anton"/>
                <a:cs typeface="Anton"/>
                <a:sym typeface="Anton"/>
              </a:rPr>
              <a:t>BƯỚC VÀO ĐỜI </a:t>
            </a:r>
          </a:p>
        </p:txBody>
      </p:sp>
      <p:sp>
        <p:nvSpPr>
          <p:cNvPr id="5" name="Freeform 5"/>
          <p:cNvSpPr/>
          <p:nvPr/>
        </p:nvSpPr>
        <p:spPr>
          <a:xfrm flipH="1">
            <a:off x="0" y="0"/>
            <a:ext cx="3660561" cy="4744670"/>
          </a:xfrm>
          <a:custGeom>
            <a:avLst/>
            <a:gdLst/>
            <a:ahLst/>
            <a:cxnLst/>
            <a:rect l="l" t="t" r="r" b="b"/>
            <a:pathLst>
              <a:path w="3660561" h="4744670">
                <a:moveTo>
                  <a:pt x="3660561" y="0"/>
                </a:moveTo>
                <a:lnTo>
                  <a:pt x="0" y="0"/>
                </a:lnTo>
                <a:lnTo>
                  <a:pt x="0" y="4744670"/>
                </a:lnTo>
                <a:lnTo>
                  <a:pt x="3660561" y="4744670"/>
                </a:lnTo>
                <a:lnTo>
                  <a:pt x="3660561" y="0"/>
                </a:lnTo>
                <a:close/>
              </a:path>
            </a:pathLst>
          </a:custGeom>
          <a:blipFill>
            <a:blip r:embed="rId3"/>
            <a:stretch>
              <a:fillRect l="-86927" b="-46412"/>
            </a:stretch>
          </a:blipFill>
        </p:spPr>
      </p:sp>
      <p:sp>
        <p:nvSpPr>
          <p:cNvPr id="6" name="TextBox 6"/>
          <p:cNvSpPr txBox="1"/>
          <p:nvPr/>
        </p:nvSpPr>
        <p:spPr>
          <a:xfrm>
            <a:off x="601351" y="6369015"/>
            <a:ext cx="8542649" cy="411138"/>
          </a:xfrm>
          <a:prstGeom prst="rect">
            <a:avLst/>
          </a:prstGeom>
        </p:spPr>
        <p:txBody>
          <a:bodyPr lIns="0" tIns="0" rIns="0" bIns="0" rtlCol="0" anchor="t">
            <a:spAutoFit/>
          </a:bodyPr>
          <a:lstStyle/>
          <a:p>
            <a:pPr algn="ctr">
              <a:lnSpc>
                <a:spcPts val="3444"/>
              </a:lnSpc>
              <a:spcBef>
                <a:spcPct val="0"/>
              </a:spcBef>
            </a:pPr>
            <a:r>
              <a:rPr lang="en-US" sz="2800" b="1" dirty="0">
                <a:solidFill>
                  <a:srgbClr val="795006"/>
                </a:solidFill>
                <a:latin typeface="Times New Roman" panose="02020603050405020304" pitchFamily="18" charset="0"/>
                <a:ea typeface="Quicksand Bold"/>
                <a:cs typeface="Times New Roman" panose="02020603050405020304" pitchFamily="18" charset="0"/>
                <a:sym typeface="Quicksand Bold"/>
              </a:rPr>
              <a:t>(TRÍCH NHỚ NGHĨ CHIỀU HÔM – ĐÀO DUY ANH)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413655" y="-443384"/>
            <a:ext cx="21115310" cy="2200940"/>
            <a:chOff x="0" y="0"/>
            <a:chExt cx="1734364" cy="180780"/>
          </a:xfrm>
        </p:grpSpPr>
        <p:sp>
          <p:nvSpPr>
            <p:cNvPr id="3" name="Freeform 3"/>
            <p:cNvSpPr/>
            <p:nvPr/>
          </p:nvSpPr>
          <p:spPr>
            <a:xfrm>
              <a:off x="0" y="-1270"/>
              <a:ext cx="1735634" cy="179510"/>
            </a:xfrm>
            <a:custGeom>
              <a:avLst/>
              <a:gdLst/>
              <a:ahLst/>
              <a:cxnLst/>
              <a:rect l="l" t="t" r="r" b="b"/>
              <a:pathLst>
                <a:path w="1735634" h="179510">
                  <a:moveTo>
                    <a:pt x="1724204" y="27940"/>
                  </a:moveTo>
                  <a:cubicBezTo>
                    <a:pt x="1715314" y="24130"/>
                    <a:pt x="1706425" y="21590"/>
                    <a:pt x="1697534" y="21590"/>
                  </a:cubicBezTo>
                  <a:cubicBezTo>
                    <a:pt x="1670864" y="20320"/>
                    <a:pt x="1645005" y="20320"/>
                    <a:pt x="1617807" y="17780"/>
                  </a:cubicBezTo>
                  <a:cubicBezTo>
                    <a:pt x="1555639" y="12700"/>
                    <a:pt x="1494766" y="6350"/>
                    <a:pt x="1432597" y="3810"/>
                  </a:cubicBezTo>
                  <a:cubicBezTo>
                    <a:pt x="1382086" y="1270"/>
                    <a:pt x="1332869" y="3810"/>
                    <a:pt x="1282357" y="2540"/>
                  </a:cubicBezTo>
                  <a:cubicBezTo>
                    <a:pt x="1260339" y="2540"/>
                    <a:pt x="1238322" y="0"/>
                    <a:pt x="1216304" y="2540"/>
                  </a:cubicBezTo>
                  <a:cubicBezTo>
                    <a:pt x="1163202" y="10160"/>
                    <a:pt x="1110100" y="11430"/>
                    <a:pt x="1055703" y="8890"/>
                  </a:cubicBezTo>
                  <a:cubicBezTo>
                    <a:pt x="1028504" y="7620"/>
                    <a:pt x="1001305" y="7620"/>
                    <a:pt x="974107" y="7620"/>
                  </a:cubicBezTo>
                  <a:cubicBezTo>
                    <a:pt x="924890" y="7620"/>
                    <a:pt x="875674" y="7620"/>
                    <a:pt x="826457" y="6350"/>
                  </a:cubicBezTo>
                  <a:cubicBezTo>
                    <a:pt x="774650" y="5080"/>
                    <a:pt x="264353" y="2540"/>
                    <a:pt x="213841" y="1270"/>
                  </a:cubicBezTo>
                  <a:cubicBezTo>
                    <a:pt x="172396" y="0"/>
                    <a:pt x="132245" y="1270"/>
                    <a:pt x="90800" y="1270"/>
                  </a:cubicBezTo>
                  <a:cubicBezTo>
                    <a:pt x="62306" y="1270"/>
                    <a:pt x="33020" y="3810"/>
                    <a:pt x="5080" y="5080"/>
                  </a:cubicBezTo>
                  <a:cubicBezTo>
                    <a:pt x="3810" y="5080"/>
                    <a:pt x="2540" y="7620"/>
                    <a:pt x="0" y="8890"/>
                  </a:cubicBezTo>
                  <a:cubicBezTo>
                    <a:pt x="1270" y="21590"/>
                    <a:pt x="3810" y="34290"/>
                    <a:pt x="5080" y="46990"/>
                  </a:cubicBezTo>
                  <a:cubicBezTo>
                    <a:pt x="15240" y="67560"/>
                    <a:pt x="16510" y="69867"/>
                    <a:pt x="17780" y="72133"/>
                  </a:cubicBezTo>
                  <a:cubicBezTo>
                    <a:pt x="19050" y="74440"/>
                    <a:pt x="17780" y="76746"/>
                    <a:pt x="16510" y="79093"/>
                  </a:cubicBezTo>
                  <a:cubicBezTo>
                    <a:pt x="15240" y="81481"/>
                    <a:pt x="2540" y="106529"/>
                    <a:pt x="2540" y="108916"/>
                  </a:cubicBezTo>
                  <a:cubicBezTo>
                    <a:pt x="2540" y="111263"/>
                    <a:pt x="1270" y="113610"/>
                    <a:pt x="0" y="115957"/>
                  </a:cubicBezTo>
                  <a:cubicBezTo>
                    <a:pt x="0" y="124900"/>
                    <a:pt x="3810" y="135060"/>
                    <a:pt x="15240" y="140140"/>
                  </a:cubicBezTo>
                  <a:cubicBezTo>
                    <a:pt x="22860" y="143950"/>
                    <a:pt x="31750" y="146490"/>
                    <a:pt x="40640" y="147760"/>
                  </a:cubicBezTo>
                  <a:cubicBezTo>
                    <a:pt x="89505" y="152840"/>
                    <a:pt x="138721" y="156650"/>
                    <a:pt x="187938" y="161730"/>
                  </a:cubicBezTo>
                  <a:cubicBezTo>
                    <a:pt x="215136" y="164270"/>
                    <a:pt x="242335" y="169350"/>
                    <a:pt x="269534" y="170620"/>
                  </a:cubicBezTo>
                  <a:cubicBezTo>
                    <a:pt x="314865" y="173160"/>
                    <a:pt x="819981" y="174430"/>
                    <a:pt x="865312" y="175700"/>
                  </a:cubicBezTo>
                  <a:cubicBezTo>
                    <a:pt x="871788" y="175700"/>
                    <a:pt x="878264" y="175700"/>
                    <a:pt x="884740" y="175700"/>
                  </a:cubicBezTo>
                  <a:cubicBezTo>
                    <a:pt x="915824" y="175700"/>
                    <a:pt x="948203" y="174430"/>
                    <a:pt x="979287" y="174430"/>
                  </a:cubicBezTo>
                  <a:cubicBezTo>
                    <a:pt x="1015552" y="174430"/>
                    <a:pt x="1050522" y="175700"/>
                    <a:pt x="1086787" y="175700"/>
                  </a:cubicBezTo>
                  <a:cubicBezTo>
                    <a:pt x="1139889" y="175700"/>
                    <a:pt x="1194286" y="175700"/>
                    <a:pt x="1247388" y="175700"/>
                  </a:cubicBezTo>
                  <a:cubicBezTo>
                    <a:pt x="1296604" y="175700"/>
                    <a:pt x="1345821" y="176970"/>
                    <a:pt x="1395037" y="178240"/>
                  </a:cubicBezTo>
                  <a:cubicBezTo>
                    <a:pt x="1417055" y="178240"/>
                    <a:pt x="1440368" y="179510"/>
                    <a:pt x="1462386" y="179510"/>
                  </a:cubicBezTo>
                  <a:cubicBezTo>
                    <a:pt x="1533621" y="178240"/>
                    <a:pt x="1603560" y="171890"/>
                    <a:pt x="1674674" y="171890"/>
                  </a:cubicBezTo>
                  <a:cubicBezTo>
                    <a:pt x="1678484" y="171890"/>
                    <a:pt x="1683564" y="169350"/>
                    <a:pt x="1687374" y="166810"/>
                  </a:cubicBezTo>
                  <a:cubicBezTo>
                    <a:pt x="1692454" y="163000"/>
                    <a:pt x="1694994" y="156650"/>
                    <a:pt x="1697534" y="154110"/>
                  </a:cubicBezTo>
                  <a:cubicBezTo>
                    <a:pt x="1698804" y="115674"/>
                    <a:pt x="1700074" y="113974"/>
                    <a:pt x="1701344" y="112275"/>
                  </a:cubicBezTo>
                  <a:cubicBezTo>
                    <a:pt x="1702614" y="109645"/>
                    <a:pt x="1712774" y="84394"/>
                    <a:pt x="1714044" y="81764"/>
                  </a:cubicBezTo>
                  <a:cubicBezTo>
                    <a:pt x="1714044" y="80186"/>
                    <a:pt x="1715314" y="78608"/>
                    <a:pt x="1716584" y="77029"/>
                  </a:cubicBezTo>
                  <a:cubicBezTo>
                    <a:pt x="1717854" y="75330"/>
                    <a:pt x="1719124" y="73630"/>
                    <a:pt x="1721664" y="71931"/>
                  </a:cubicBezTo>
                  <a:cubicBezTo>
                    <a:pt x="1722934" y="70919"/>
                    <a:pt x="1722934" y="69867"/>
                    <a:pt x="1728014" y="68855"/>
                  </a:cubicBezTo>
                  <a:cubicBezTo>
                    <a:pt x="1733094" y="67641"/>
                    <a:pt x="1735634" y="66468"/>
                    <a:pt x="1734364" y="44450"/>
                  </a:cubicBezTo>
                  <a:cubicBezTo>
                    <a:pt x="1734364" y="38100"/>
                    <a:pt x="1730554" y="30480"/>
                    <a:pt x="1724204" y="27940"/>
                  </a:cubicBezTo>
                  <a:close/>
                </a:path>
              </a:pathLst>
            </a:custGeom>
            <a:solidFill>
              <a:srgbClr val="536B40"/>
            </a:solidFill>
          </p:spPr>
        </p:sp>
      </p:grpSp>
      <p:grpSp>
        <p:nvGrpSpPr>
          <p:cNvPr id="4" name="Group 4"/>
          <p:cNvGrpSpPr/>
          <p:nvPr/>
        </p:nvGrpSpPr>
        <p:grpSpPr>
          <a:xfrm>
            <a:off x="1780023" y="3125453"/>
            <a:ext cx="7142668" cy="6595416"/>
            <a:chOff x="0" y="0"/>
            <a:chExt cx="3571970" cy="3298296"/>
          </a:xfrm>
        </p:grpSpPr>
        <p:sp>
          <p:nvSpPr>
            <p:cNvPr id="5" name="Freeform 5"/>
            <p:cNvSpPr/>
            <p:nvPr/>
          </p:nvSpPr>
          <p:spPr>
            <a:xfrm>
              <a:off x="16510" y="11430"/>
              <a:ext cx="3541490" cy="3274166"/>
            </a:xfrm>
            <a:custGeom>
              <a:avLst/>
              <a:gdLst/>
              <a:ahLst/>
              <a:cxnLst/>
              <a:rect l="l" t="t" r="r" b="b"/>
              <a:pathLst>
                <a:path w="3541490" h="3274166">
                  <a:moveTo>
                    <a:pt x="1270" y="0"/>
                  </a:moveTo>
                  <a:lnTo>
                    <a:pt x="3541490" y="15240"/>
                  </a:lnTo>
                  <a:lnTo>
                    <a:pt x="3509740" y="3274166"/>
                  </a:lnTo>
                  <a:lnTo>
                    <a:pt x="1279973" y="3274166"/>
                  </a:lnTo>
                  <a:lnTo>
                    <a:pt x="0" y="3247496"/>
                  </a:lnTo>
                  <a:lnTo>
                    <a:pt x="11430" y="1042026"/>
                  </a:lnTo>
                  <a:close/>
                </a:path>
              </a:pathLst>
            </a:custGeom>
            <a:solidFill>
              <a:srgbClr val="000000">
                <a:alpha val="0"/>
              </a:srgbClr>
            </a:solidFill>
          </p:spPr>
        </p:sp>
        <p:sp>
          <p:nvSpPr>
            <p:cNvPr id="6" name="Freeform 6"/>
            <p:cNvSpPr/>
            <p:nvPr/>
          </p:nvSpPr>
          <p:spPr>
            <a:xfrm>
              <a:off x="0" y="-1270"/>
              <a:ext cx="3570700" cy="3299566"/>
            </a:xfrm>
            <a:custGeom>
              <a:avLst/>
              <a:gdLst/>
              <a:ahLst/>
              <a:cxnLst/>
              <a:rect l="l" t="t" r="r" b="b"/>
              <a:pathLst>
                <a:path w="3570700" h="3299566">
                  <a:moveTo>
                    <a:pt x="3536410" y="3274166"/>
                  </a:moveTo>
                  <a:cubicBezTo>
                    <a:pt x="3533870" y="3277976"/>
                    <a:pt x="3530060" y="3283056"/>
                    <a:pt x="3526250" y="3286866"/>
                  </a:cubicBezTo>
                  <a:cubicBezTo>
                    <a:pt x="3522440" y="3289406"/>
                    <a:pt x="3517360" y="3291946"/>
                    <a:pt x="3513550" y="3291946"/>
                  </a:cubicBezTo>
                  <a:cubicBezTo>
                    <a:pt x="3395189" y="3290676"/>
                    <a:pt x="3244684" y="3297026"/>
                    <a:pt x="3091392" y="3299566"/>
                  </a:cubicBezTo>
                  <a:cubicBezTo>
                    <a:pt x="3044011" y="3299566"/>
                    <a:pt x="2993843" y="3298296"/>
                    <a:pt x="2946462" y="3298296"/>
                  </a:cubicBezTo>
                  <a:cubicBezTo>
                    <a:pt x="2840551" y="3297026"/>
                    <a:pt x="2734640" y="3295756"/>
                    <a:pt x="2628729" y="3295756"/>
                  </a:cubicBezTo>
                  <a:lnTo>
                    <a:pt x="2283126" y="3295756"/>
                  </a:lnTo>
                  <a:cubicBezTo>
                    <a:pt x="2205086" y="3295756"/>
                    <a:pt x="2129834" y="3294486"/>
                    <a:pt x="2051794" y="3294486"/>
                  </a:cubicBezTo>
                  <a:cubicBezTo>
                    <a:pt x="1984903" y="3294486"/>
                    <a:pt x="1915225" y="3294486"/>
                    <a:pt x="1848334" y="3295756"/>
                  </a:cubicBezTo>
                  <a:lnTo>
                    <a:pt x="1806527" y="3295756"/>
                  </a:lnTo>
                  <a:cubicBezTo>
                    <a:pt x="1708978" y="3294486"/>
                    <a:pt x="621999" y="3293216"/>
                    <a:pt x="524449" y="3290676"/>
                  </a:cubicBezTo>
                  <a:cubicBezTo>
                    <a:pt x="465919" y="3289406"/>
                    <a:pt x="407390" y="3284326"/>
                    <a:pt x="348860" y="3281786"/>
                  </a:cubicBezTo>
                  <a:cubicBezTo>
                    <a:pt x="242949" y="3276706"/>
                    <a:pt x="137039" y="3272896"/>
                    <a:pt x="41910" y="3267816"/>
                  </a:cubicBezTo>
                  <a:cubicBezTo>
                    <a:pt x="33020" y="3266546"/>
                    <a:pt x="24130" y="3264006"/>
                    <a:pt x="16510" y="3260196"/>
                  </a:cubicBezTo>
                  <a:cubicBezTo>
                    <a:pt x="5080" y="3255116"/>
                    <a:pt x="0" y="3243686"/>
                    <a:pt x="1270" y="3222887"/>
                  </a:cubicBezTo>
                  <a:cubicBezTo>
                    <a:pt x="2540" y="3074768"/>
                    <a:pt x="3810" y="2924095"/>
                    <a:pt x="3810" y="2775976"/>
                  </a:cubicBezTo>
                  <a:cubicBezTo>
                    <a:pt x="5080" y="2625302"/>
                    <a:pt x="17780" y="1044511"/>
                    <a:pt x="17780" y="893838"/>
                  </a:cubicBezTo>
                  <a:cubicBezTo>
                    <a:pt x="19050" y="748273"/>
                    <a:pt x="20320" y="602707"/>
                    <a:pt x="19050" y="454588"/>
                  </a:cubicBezTo>
                  <a:cubicBezTo>
                    <a:pt x="17780" y="309022"/>
                    <a:pt x="16510" y="166010"/>
                    <a:pt x="6350" y="48260"/>
                  </a:cubicBezTo>
                  <a:cubicBezTo>
                    <a:pt x="5080" y="35560"/>
                    <a:pt x="2540" y="22860"/>
                    <a:pt x="1270" y="10160"/>
                  </a:cubicBezTo>
                  <a:cubicBezTo>
                    <a:pt x="3810" y="8890"/>
                    <a:pt x="5080" y="7620"/>
                    <a:pt x="6350" y="7620"/>
                  </a:cubicBezTo>
                  <a:cubicBezTo>
                    <a:pt x="34290" y="6350"/>
                    <a:pt x="78509" y="5080"/>
                    <a:pt x="139826" y="3810"/>
                  </a:cubicBezTo>
                  <a:cubicBezTo>
                    <a:pt x="226227" y="1270"/>
                    <a:pt x="315415" y="1270"/>
                    <a:pt x="401816" y="1270"/>
                  </a:cubicBezTo>
                  <a:cubicBezTo>
                    <a:pt x="510514" y="2540"/>
                    <a:pt x="1608641" y="5080"/>
                    <a:pt x="1717339" y="6350"/>
                  </a:cubicBezTo>
                  <a:cubicBezTo>
                    <a:pt x="1823250" y="7620"/>
                    <a:pt x="1929161" y="7620"/>
                    <a:pt x="2035071" y="7620"/>
                  </a:cubicBezTo>
                  <a:cubicBezTo>
                    <a:pt x="2093601" y="7620"/>
                    <a:pt x="2152131" y="7620"/>
                    <a:pt x="2210660" y="8890"/>
                  </a:cubicBezTo>
                  <a:cubicBezTo>
                    <a:pt x="2324933" y="11430"/>
                    <a:pt x="2441992" y="10160"/>
                    <a:pt x="2556264" y="2540"/>
                  </a:cubicBezTo>
                  <a:cubicBezTo>
                    <a:pt x="2603645" y="0"/>
                    <a:pt x="2651026" y="2540"/>
                    <a:pt x="2698407" y="2540"/>
                  </a:cubicBezTo>
                  <a:cubicBezTo>
                    <a:pt x="2804318" y="2540"/>
                    <a:pt x="2910229" y="1270"/>
                    <a:pt x="3016140" y="3810"/>
                  </a:cubicBezTo>
                  <a:cubicBezTo>
                    <a:pt x="3149922" y="6350"/>
                    <a:pt x="3280917" y="13970"/>
                    <a:pt x="3414699" y="17780"/>
                  </a:cubicBezTo>
                  <a:cubicBezTo>
                    <a:pt x="3473228" y="20320"/>
                    <a:pt x="3504660" y="19050"/>
                    <a:pt x="3531330" y="21590"/>
                  </a:cubicBezTo>
                  <a:cubicBezTo>
                    <a:pt x="3540220" y="22860"/>
                    <a:pt x="3549110" y="25400"/>
                    <a:pt x="3558000" y="27940"/>
                  </a:cubicBezTo>
                  <a:cubicBezTo>
                    <a:pt x="3565620" y="30480"/>
                    <a:pt x="3569430" y="36830"/>
                    <a:pt x="3569430" y="46990"/>
                  </a:cubicBezTo>
                  <a:cubicBezTo>
                    <a:pt x="3570700" y="97058"/>
                    <a:pt x="3566890" y="173671"/>
                    <a:pt x="3563080" y="250285"/>
                  </a:cubicBezTo>
                  <a:cubicBezTo>
                    <a:pt x="3559270" y="314129"/>
                    <a:pt x="3558000" y="380528"/>
                    <a:pt x="3556730" y="444372"/>
                  </a:cubicBezTo>
                  <a:cubicBezTo>
                    <a:pt x="3554190" y="551631"/>
                    <a:pt x="3552920" y="658890"/>
                    <a:pt x="3551650" y="766149"/>
                  </a:cubicBezTo>
                  <a:cubicBezTo>
                    <a:pt x="3550380" y="865746"/>
                    <a:pt x="3549110" y="965344"/>
                    <a:pt x="3549110" y="1064941"/>
                  </a:cubicBezTo>
                  <a:cubicBezTo>
                    <a:pt x="3549110" y="1230937"/>
                    <a:pt x="3537680" y="2824497"/>
                    <a:pt x="3536410" y="2990493"/>
                  </a:cubicBezTo>
                  <a:cubicBezTo>
                    <a:pt x="3538950" y="3097752"/>
                    <a:pt x="3537680" y="3205011"/>
                    <a:pt x="3536410" y="3274166"/>
                  </a:cubicBezTo>
                  <a:close/>
                  <a:moveTo>
                    <a:pt x="17780" y="3243686"/>
                  </a:moveTo>
                  <a:cubicBezTo>
                    <a:pt x="22860" y="3244956"/>
                    <a:pt x="29210" y="3247496"/>
                    <a:pt x="36830" y="3247496"/>
                  </a:cubicBezTo>
                  <a:cubicBezTo>
                    <a:pt x="134252" y="3252576"/>
                    <a:pt x="248524" y="3257656"/>
                    <a:pt x="360009" y="3261466"/>
                  </a:cubicBezTo>
                  <a:cubicBezTo>
                    <a:pt x="412964" y="3264006"/>
                    <a:pt x="465919" y="3267816"/>
                    <a:pt x="521662" y="3269086"/>
                  </a:cubicBezTo>
                  <a:cubicBezTo>
                    <a:pt x="557895" y="3270356"/>
                    <a:pt x="1583557" y="3266546"/>
                    <a:pt x="1617003" y="3267816"/>
                  </a:cubicBezTo>
                  <a:cubicBezTo>
                    <a:pt x="1675532" y="3269086"/>
                    <a:pt x="1734062" y="3271626"/>
                    <a:pt x="1792591" y="3272896"/>
                  </a:cubicBezTo>
                  <a:cubicBezTo>
                    <a:pt x="1820463" y="3274166"/>
                    <a:pt x="1845547" y="3274166"/>
                    <a:pt x="1873418" y="3274166"/>
                  </a:cubicBezTo>
                  <a:cubicBezTo>
                    <a:pt x="1998839" y="3274166"/>
                    <a:pt x="2121472" y="3272896"/>
                    <a:pt x="2246893" y="3274166"/>
                  </a:cubicBezTo>
                  <a:cubicBezTo>
                    <a:pt x="2294274" y="3274166"/>
                    <a:pt x="2344442" y="3276706"/>
                    <a:pt x="2391824" y="3276706"/>
                  </a:cubicBezTo>
                  <a:cubicBezTo>
                    <a:pt x="2464289" y="3276706"/>
                    <a:pt x="2533967" y="3272896"/>
                    <a:pt x="2606432" y="3272896"/>
                  </a:cubicBezTo>
                  <a:cubicBezTo>
                    <a:pt x="2692833" y="3272896"/>
                    <a:pt x="2776447" y="3274166"/>
                    <a:pt x="2862848" y="3274166"/>
                  </a:cubicBezTo>
                  <a:cubicBezTo>
                    <a:pt x="2977120" y="3274166"/>
                    <a:pt x="3094179" y="3274166"/>
                    <a:pt x="3208451" y="3272896"/>
                  </a:cubicBezTo>
                  <a:cubicBezTo>
                    <a:pt x="3311575" y="3271626"/>
                    <a:pt x="3411912" y="3269086"/>
                    <a:pt x="3498310" y="3266546"/>
                  </a:cubicBezTo>
                  <a:cubicBezTo>
                    <a:pt x="3503390" y="3266546"/>
                    <a:pt x="3508470" y="3264006"/>
                    <a:pt x="3514820" y="3262736"/>
                  </a:cubicBezTo>
                  <a:cubicBezTo>
                    <a:pt x="3514820" y="3250036"/>
                    <a:pt x="3516090" y="3237336"/>
                    <a:pt x="3516090" y="3215226"/>
                  </a:cubicBezTo>
                  <a:lnTo>
                    <a:pt x="3516090" y="3136059"/>
                  </a:lnTo>
                  <a:cubicBezTo>
                    <a:pt x="3517360" y="3005816"/>
                    <a:pt x="3519900" y="2873019"/>
                    <a:pt x="3518630" y="2742776"/>
                  </a:cubicBezTo>
                  <a:cubicBezTo>
                    <a:pt x="3517360" y="2558904"/>
                    <a:pt x="3530060" y="950021"/>
                    <a:pt x="3533870" y="766149"/>
                  </a:cubicBezTo>
                  <a:cubicBezTo>
                    <a:pt x="3536410" y="658890"/>
                    <a:pt x="3538950" y="551631"/>
                    <a:pt x="3538950" y="444372"/>
                  </a:cubicBezTo>
                  <a:cubicBezTo>
                    <a:pt x="3538950" y="354990"/>
                    <a:pt x="3540220" y="268161"/>
                    <a:pt x="3547840" y="181333"/>
                  </a:cubicBezTo>
                  <a:cubicBezTo>
                    <a:pt x="3551650" y="130257"/>
                    <a:pt x="3554190" y="79181"/>
                    <a:pt x="3549110" y="49530"/>
                  </a:cubicBezTo>
                  <a:cubicBezTo>
                    <a:pt x="3541490" y="49530"/>
                    <a:pt x="3535140" y="48260"/>
                    <a:pt x="3527520" y="48260"/>
                  </a:cubicBezTo>
                  <a:cubicBezTo>
                    <a:pt x="3494500" y="45720"/>
                    <a:pt x="3434209" y="45720"/>
                    <a:pt x="3358956" y="40640"/>
                  </a:cubicBezTo>
                  <a:cubicBezTo>
                    <a:pt x="3219600" y="33020"/>
                    <a:pt x="3077457" y="27940"/>
                    <a:pt x="2938100" y="27940"/>
                  </a:cubicBezTo>
                  <a:cubicBezTo>
                    <a:pt x="2840551" y="27940"/>
                    <a:pt x="2740214" y="31750"/>
                    <a:pt x="2642665" y="24130"/>
                  </a:cubicBezTo>
                  <a:lnTo>
                    <a:pt x="2614794" y="24130"/>
                  </a:lnTo>
                  <a:cubicBezTo>
                    <a:pt x="2533967" y="27940"/>
                    <a:pt x="2447566" y="33020"/>
                    <a:pt x="2363952" y="34290"/>
                  </a:cubicBezTo>
                  <a:cubicBezTo>
                    <a:pt x="2271977" y="35560"/>
                    <a:pt x="2182789" y="31750"/>
                    <a:pt x="2090814" y="30480"/>
                  </a:cubicBezTo>
                  <a:cubicBezTo>
                    <a:pt x="2004413" y="29210"/>
                    <a:pt x="1918012" y="27940"/>
                    <a:pt x="1834398" y="27940"/>
                  </a:cubicBezTo>
                  <a:cubicBezTo>
                    <a:pt x="1803740" y="27940"/>
                    <a:pt x="1775869" y="29210"/>
                    <a:pt x="1745210" y="27940"/>
                  </a:cubicBezTo>
                  <a:cubicBezTo>
                    <a:pt x="1639299" y="26670"/>
                    <a:pt x="543959" y="24130"/>
                    <a:pt x="435261" y="24130"/>
                  </a:cubicBezTo>
                  <a:cubicBezTo>
                    <a:pt x="340499" y="22860"/>
                    <a:pt x="245736" y="24130"/>
                    <a:pt x="150974" y="24130"/>
                  </a:cubicBezTo>
                  <a:cubicBezTo>
                    <a:pt x="100806" y="24130"/>
                    <a:pt x="45720" y="24130"/>
                    <a:pt x="21590" y="25400"/>
                  </a:cubicBezTo>
                  <a:cubicBezTo>
                    <a:pt x="20320" y="25400"/>
                    <a:pt x="21590" y="36830"/>
                    <a:pt x="22860" y="41910"/>
                  </a:cubicBezTo>
                  <a:cubicBezTo>
                    <a:pt x="26670" y="89397"/>
                    <a:pt x="31750" y="171118"/>
                    <a:pt x="34290" y="250285"/>
                  </a:cubicBezTo>
                  <a:cubicBezTo>
                    <a:pt x="36830" y="393297"/>
                    <a:pt x="38100" y="536308"/>
                    <a:pt x="38100" y="679320"/>
                  </a:cubicBezTo>
                  <a:cubicBezTo>
                    <a:pt x="38100" y="771256"/>
                    <a:pt x="36830" y="860639"/>
                    <a:pt x="35560" y="952575"/>
                  </a:cubicBezTo>
                  <a:cubicBezTo>
                    <a:pt x="34290" y="1041957"/>
                    <a:pt x="22860" y="2556350"/>
                    <a:pt x="21590" y="2643179"/>
                  </a:cubicBezTo>
                  <a:lnTo>
                    <a:pt x="21590" y="2811728"/>
                  </a:lnTo>
                  <a:cubicBezTo>
                    <a:pt x="21590" y="2939417"/>
                    <a:pt x="20320" y="3069660"/>
                    <a:pt x="20320" y="3197349"/>
                  </a:cubicBezTo>
                  <a:cubicBezTo>
                    <a:pt x="20320" y="3215226"/>
                    <a:pt x="19050" y="3230548"/>
                    <a:pt x="17780" y="3243686"/>
                  </a:cubicBezTo>
                  <a:close/>
                </a:path>
              </a:pathLst>
            </a:custGeom>
            <a:solidFill>
              <a:srgbClr val="F6B470"/>
            </a:solidFill>
          </p:spPr>
        </p:sp>
      </p:grpSp>
      <p:grpSp>
        <p:nvGrpSpPr>
          <p:cNvPr id="7" name="Group 7"/>
          <p:cNvGrpSpPr/>
          <p:nvPr/>
        </p:nvGrpSpPr>
        <p:grpSpPr>
          <a:xfrm>
            <a:off x="9365310" y="3125453"/>
            <a:ext cx="7142668" cy="6595416"/>
            <a:chOff x="0" y="0"/>
            <a:chExt cx="3571970" cy="3298296"/>
          </a:xfrm>
        </p:grpSpPr>
        <p:sp>
          <p:nvSpPr>
            <p:cNvPr id="8" name="Freeform 8"/>
            <p:cNvSpPr/>
            <p:nvPr/>
          </p:nvSpPr>
          <p:spPr>
            <a:xfrm>
              <a:off x="16510" y="11430"/>
              <a:ext cx="3541490" cy="3274166"/>
            </a:xfrm>
            <a:custGeom>
              <a:avLst/>
              <a:gdLst/>
              <a:ahLst/>
              <a:cxnLst/>
              <a:rect l="l" t="t" r="r" b="b"/>
              <a:pathLst>
                <a:path w="3541490" h="3274166">
                  <a:moveTo>
                    <a:pt x="1270" y="0"/>
                  </a:moveTo>
                  <a:lnTo>
                    <a:pt x="3541490" y="15240"/>
                  </a:lnTo>
                  <a:lnTo>
                    <a:pt x="3509740" y="3274166"/>
                  </a:lnTo>
                  <a:lnTo>
                    <a:pt x="1279973" y="3274166"/>
                  </a:lnTo>
                  <a:lnTo>
                    <a:pt x="0" y="3247496"/>
                  </a:lnTo>
                  <a:lnTo>
                    <a:pt x="11430" y="1042026"/>
                  </a:lnTo>
                  <a:close/>
                </a:path>
              </a:pathLst>
            </a:custGeom>
            <a:solidFill>
              <a:srgbClr val="000000">
                <a:alpha val="0"/>
              </a:srgbClr>
            </a:solidFill>
          </p:spPr>
        </p:sp>
        <p:sp>
          <p:nvSpPr>
            <p:cNvPr id="9" name="Freeform 9"/>
            <p:cNvSpPr/>
            <p:nvPr/>
          </p:nvSpPr>
          <p:spPr>
            <a:xfrm>
              <a:off x="0" y="-1270"/>
              <a:ext cx="3570700" cy="3299566"/>
            </a:xfrm>
            <a:custGeom>
              <a:avLst/>
              <a:gdLst/>
              <a:ahLst/>
              <a:cxnLst/>
              <a:rect l="l" t="t" r="r" b="b"/>
              <a:pathLst>
                <a:path w="3570700" h="3299566">
                  <a:moveTo>
                    <a:pt x="3536410" y="3274166"/>
                  </a:moveTo>
                  <a:cubicBezTo>
                    <a:pt x="3533870" y="3277976"/>
                    <a:pt x="3530060" y="3283056"/>
                    <a:pt x="3526250" y="3286866"/>
                  </a:cubicBezTo>
                  <a:cubicBezTo>
                    <a:pt x="3522440" y="3289406"/>
                    <a:pt x="3517360" y="3291946"/>
                    <a:pt x="3513550" y="3291946"/>
                  </a:cubicBezTo>
                  <a:cubicBezTo>
                    <a:pt x="3395189" y="3290676"/>
                    <a:pt x="3244684" y="3297026"/>
                    <a:pt x="3091392" y="3299566"/>
                  </a:cubicBezTo>
                  <a:cubicBezTo>
                    <a:pt x="3044011" y="3299566"/>
                    <a:pt x="2993843" y="3298296"/>
                    <a:pt x="2946462" y="3298296"/>
                  </a:cubicBezTo>
                  <a:cubicBezTo>
                    <a:pt x="2840551" y="3297026"/>
                    <a:pt x="2734640" y="3295756"/>
                    <a:pt x="2628729" y="3295756"/>
                  </a:cubicBezTo>
                  <a:lnTo>
                    <a:pt x="2283126" y="3295756"/>
                  </a:lnTo>
                  <a:cubicBezTo>
                    <a:pt x="2205086" y="3295756"/>
                    <a:pt x="2129834" y="3294486"/>
                    <a:pt x="2051794" y="3294486"/>
                  </a:cubicBezTo>
                  <a:cubicBezTo>
                    <a:pt x="1984903" y="3294486"/>
                    <a:pt x="1915225" y="3294486"/>
                    <a:pt x="1848334" y="3295756"/>
                  </a:cubicBezTo>
                  <a:lnTo>
                    <a:pt x="1806527" y="3295756"/>
                  </a:lnTo>
                  <a:cubicBezTo>
                    <a:pt x="1708978" y="3294486"/>
                    <a:pt x="621999" y="3293216"/>
                    <a:pt x="524449" y="3290676"/>
                  </a:cubicBezTo>
                  <a:cubicBezTo>
                    <a:pt x="465919" y="3289406"/>
                    <a:pt x="407390" y="3284326"/>
                    <a:pt x="348860" y="3281786"/>
                  </a:cubicBezTo>
                  <a:cubicBezTo>
                    <a:pt x="242949" y="3276706"/>
                    <a:pt x="137039" y="3272896"/>
                    <a:pt x="41910" y="3267816"/>
                  </a:cubicBezTo>
                  <a:cubicBezTo>
                    <a:pt x="33020" y="3266546"/>
                    <a:pt x="24130" y="3264006"/>
                    <a:pt x="16510" y="3260196"/>
                  </a:cubicBezTo>
                  <a:cubicBezTo>
                    <a:pt x="5080" y="3255116"/>
                    <a:pt x="0" y="3243686"/>
                    <a:pt x="1270" y="3222887"/>
                  </a:cubicBezTo>
                  <a:cubicBezTo>
                    <a:pt x="2540" y="3074768"/>
                    <a:pt x="3810" y="2924095"/>
                    <a:pt x="3810" y="2775976"/>
                  </a:cubicBezTo>
                  <a:cubicBezTo>
                    <a:pt x="5080" y="2625302"/>
                    <a:pt x="17780" y="1044511"/>
                    <a:pt x="17780" y="893838"/>
                  </a:cubicBezTo>
                  <a:cubicBezTo>
                    <a:pt x="19050" y="748273"/>
                    <a:pt x="20320" y="602707"/>
                    <a:pt x="19050" y="454588"/>
                  </a:cubicBezTo>
                  <a:cubicBezTo>
                    <a:pt x="17780" y="309022"/>
                    <a:pt x="16510" y="166010"/>
                    <a:pt x="6350" y="48260"/>
                  </a:cubicBezTo>
                  <a:cubicBezTo>
                    <a:pt x="5080" y="35560"/>
                    <a:pt x="2540" y="22860"/>
                    <a:pt x="1270" y="10160"/>
                  </a:cubicBezTo>
                  <a:cubicBezTo>
                    <a:pt x="3810" y="8890"/>
                    <a:pt x="5080" y="7620"/>
                    <a:pt x="6350" y="7620"/>
                  </a:cubicBezTo>
                  <a:cubicBezTo>
                    <a:pt x="34290" y="6350"/>
                    <a:pt x="78509" y="5080"/>
                    <a:pt x="139826" y="3810"/>
                  </a:cubicBezTo>
                  <a:cubicBezTo>
                    <a:pt x="226227" y="1270"/>
                    <a:pt x="315415" y="1270"/>
                    <a:pt x="401816" y="1270"/>
                  </a:cubicBezTo>
                  <a:cubicBezTo>
                    <a:pt x="510514" y="2540"/>
                    <a:pt x="1608641" y="5080"/>
                    <a:pt x="1717339" y="6350"/>
                  </a:cubicBezTo>
                  <a:cubicBezTo>
                    <a:pt x="1823250" y="7620"/>
                    <a:pt x="1929161" y="7620"/>
                    <a:pt x="2035071" y="7620"/>
                  </a:cubicBezTo>
                  <a:cubicBezTo>
                    <a:pt x="2093601" y="7620"/>
                    <a:pt x="2152131" y="7620"/>
                    <a:pt x="2210660" y="8890"/>
                  </a:cubicBezTo>
                  <a:cubicBezTo>
                    <a:pt x="2324933" y="11430"/>
                    <a:pt x="2441992" y="10160"/>
                    <a:pt x="2556264" y="2540"/>
                  </a:cubicBezTo>
                  <a:cubicBezTo>
                    <a:pt x="2603645" y="0"/>
                    <a:pt x="2651026" y="2540"/>
                    <a:pt x="2698407" y="2540"/>
                  </a:cubicBezTo>
                  <a:cubicBezTo>
                    <a:pt x="2804318" y="2540"/>
                    <a:pt x="2910229" y="1270"/>
                    <a:pt x="3016140" y="3810"/>
                  </a:cubicBezTo>
                  <a:cubicBezTo>
                    <a:pt x="3149922" y="6350"/>
                    <a:pt x="3280917" y="13970"/>
                    <a:pt x="3414699" y="17780"/>
                  </a:cubicBezTo>
                  <a:cubicBezTo>
                    <a:pt x="3473228" y="20320"/>
                    <a:pt x="3504660" y="19050"/>
                    <a:pt x="3531330" y="21590"/>
                  </a:cubicBezTo>
                  <a:cubicBezTo>
                    <a:pt x="3540220" y="22860"/>
                    <a:pt x="3549110" y="25400"/>
                    <a:pt x="3558000" y="27940"/>
                  </a:cubicBezTo>
                  <a:cubicBezTo>
                    <a:pt x="3565620" y="30480"/>
                    <a:pt x="3569430" y="36830"/>
                    <a:pt x="3569430" y="46990"/>
                  </a:cubicBezTo>
                  <a:cubicBezTo>
                    <a:pt x="3570700" y="97058"/>
                    <a:pt x="3566890" y="173671"/>
                    <a:pt x="3563080" y="250285"/>
                  </a:cubicBezTo>
                  <a:cubicBezTo>
                    <a:pt x="3559270" y="314129"/>
                    <a:pt x="3558000" y="380528"/>
                    <a:pt x="3556730" y="444372"/>
                  </a:cubicBezTo>
                  <a:cubicBezTo>
                    <a:pt x="3554190" y="551631"/>
                    <a:pt x="3552920" y="658890"/>
                    <a:pt x="3551650" y="766149"/>
                  </a:cubicBezTo>
                  <a:cubicBezTo>
                    <a:pt x="3550380" y="865746"/>
                    <a:pt x="3549110" y="965344"/>
                    <a:pt x="3549110" y="1064941"/>
                  </a:cubicBezTo>
                  <a:cubicBezTo>
                    <a:pt x="3549110" y="1230937"/>
                    <a:pt x="3537680" y="2824497"/>
                    <a:pt x="3536410" y="2990493"/>
                  </a:cubicBezTo>
                  <a:cubicBezTo>
                    <a:pt x="3538950" y="3097752"/>
                    <a:pt x="3537680" y="3205011"/>
                    <a:pt x="3536410" y="3274166"/>
                  </a:cubicBezTo>
                  <a:close/>
                  <a:moveTo>
                    <a:pt x="17780" y="3243686"/>
                  </a:moveTo>
                  <a:cubicBezTo>
                    <a:pt x="22860" y="3244956"/>
                    <a:pt x="29210" y="3247496"/>
                    <a:pt x="36830" y="3247496"/>
                  </a:cubicBezTo>
                  <a:cubicBezTo>
                    <a:pt x="134252" y="3252576"/>
                    <a:pt x="248524" y="3257656"/>
                    <a:pt x="360009" y="3261466"/>
                  </a:cubicBezTo>
                  <a:cubicBezTo>
                    <a:pt x="412964" y="3264006"/>
                    <a:pt x="465919" y="3267816"/>
                    <a:pt x="521662" y="3269086"/>
                  </a:cubicBezTo>
                  <a:cubicBezTo>
                    <a:pt x="557895" y="3270356"/>
                    <a:pt x="1583557" y="3266546"/>
                    <a:pt x="1617003" y="3267816"/>
                  </a:cubicBezTo>
                  <a:cubicBezTo>
                    <a:pt x="1675532" y="3269086"/>
                    <a:pt x="1734062" y="3271626"/>
                    <a:pt x="1792591" y="3272896"/>
                  </a:cubicBezTo>
                  <a:cubicBezTo>
                    <a:pt x="1820463" y="3274166"/>
                    <a:pt x="1845547" y="3274166"/>
                    <a:pt x="1873418" y="3274166"/>
                  </a:cubicBezTo>
                  <a:cubicBezTo>
                    <a:pt x="1998839" y="3274166"/>
                    <a:pt x="2121472" y="3272896"/>
                    <a:pt x="2246893" y="3274166"/>
                  </a:cubicBezTo>
                  <a:cubicBezTo>
                    <a:pt x="2294274" y="3274166"/>
                    <a:pt x="2344442" y="3276706"/>
                    <a:pt x="2391824" y="3276706"/>
                  </a:cubicBezTo>
                  <a:cubicBezTo>
                    <a:pt x="2464289" y="3276706"/>
                    <a:pt x="2533967" y="3272896"/>
                    <a:pt x="2606432" y="3272896"/>
                  </a:cubicBezTo>
                  <a:cubicBezTo>
                    <a:pt x="2692833" y="3272896"/>
                    <a:pt x="2776447" y="3274166"/>
                    <a:pt x="2862848" y="3274166"/>
                  </a:cubicBezTo>
                  <a:cubicBezTo>
                    <a:pt x="2977120" y="3274166"/>
                    <a:pt x="3094179" y="3274166"/>
                    <a:pt x="3208451" y="3272896"/>
                  </a:cubicBezTo>
                  <a:cubicBezTo>
                    <a:pt x="3311575" y="3271626"/>
                    <a:pt x="3411912" y="3269086"/>
                    <a:pt x="3498310" y="3266546"/>
                  </a:cubicBezTo>
                  <a:cubicBezTo>
                    <a:pt x="3503390" y="3266546"/>
                    <a:pt x="3508470" y="3264006"/>
                    <a:pt x="3514820" y="3262736"/>
                  </a:cubicBezTo>
                  <a:cubicBezTo>
                    <a:pt x="3514820" y="3250036"/>
                    <a:pt x="3516090" y="3237336"/>
                    <a:pt x="3516090" y="3215226"/>
                  </a:cubicBezTo>
                  <a:lnTo>
                    <a:pt x="3516090" y="3136059"/>
                  </a:lnTo>
                  <a:cubicBezTo>
                    <a:pt x="3517360" y="3005816"/>
                    <a:pt x="3519900" y="2873019"/>
                    <a:pt x="3518630" y="2742776"/>
                  </a:cubicBezTo>
                  <a:cubicBezTo>
                    <a:pt x="3517360" y="2558904"/>
                    <a:pt x="3530060" y="950021"/>
                    <a:pt x="3533870" y="766149"/>
                  </a:cubicBezTo>
                  <a:cubicBezTo>
                    <a:pt x="3536410" y="658890"/>
                    <a:pt x="3538950" y="551631"/>
                    <a:pt x="3538950" y="444372"/>
                  </a:cubicBezTo>
                  <a:cubicBezTo>
                    <a:pt x="3538950" y="354990"/>
                    <a:pt x="3540220" y="268161"/>
                    <a:pt x="3547840" y="181333"/>
                  </a:cubicBezTo>
                  <a:cubicBezTo>
                    <a:pt x="3551650" y="130257"/>
                    <a:pt x="3554190" y="79181"/>
                    <a:pt x="3549110" y="49530"/>
                  </a:cubicBezTo>
                  <a:cubicBezTo>
                    <a:pt x="3541490" y="49530"/>
                    <a:pt x="3535140" y="48260"/>
                    <a:pt x="3527520" y="48260"/>
                  </a:cubicBezTo>
                  <a:cubicBezTo>
                    <a:pt x="3494500" y="45720"/>
                    <a:pt x="3434209" y="45720"/>
                    <a:pt x="3358956" y="40640"/>
                  </a:cubicBezTo>
                  <a:cubicBezTo>
                    <a:pt x="3219600" y="33020"/>
                    <a:pt x="3077457" y="27940"/>
                    <a:pt x="2938100" y="27940"/>
                  </a:cubicBezTo>
                  <a:cubicBezTo>
                    <a:pt x="2840551" y="27940"/>
                    <a:pt x="2740214" y="31750"/>
                    <a:pt x="2642665" y="24130"/>
                  </a:cubicBezTo>
                  <a:lnTo>
                    <a:pt x="2614794" y="24130"/>
                  </a:lnTo>
                  <a:cubicBezTo>
                    <a:pt x="2533967" y="27940"/>
                    <a:pt x="2447566" y="33020"/>
                    <a:pt x="2363952" y="34290"/>
                  </a:cubicBezTo>
                  <a:cubicBezTo>
                    <a:pt x="2271977" y="35560"/>
                    <a:pt x="2182789" y="31750"/>
                    <a:pt x="2090814" y="30480"/>
                  </a:cubicBezTo>
                  <a:cubicBezTo>
                    <a:pt x="2004413" y="29210"/>
                    <a:pt x="1918012" y="27940"/>
                    <a:pt x="1834398" y="27940"/>
                  </a:cubicBezTo>
                  <a:cubicBezTo>
                    <a:pt x="1803740" y="27940"/>
                    <a:pt x="1775869" y="29210"/>
                    <a:pt x="1745210" y="27940"/>
                  </a:cubicBezTo>
                  <a:cubicBezTo>
                    <a:pt x="1639299" y="26670"/>
                    <a:pt x="543959" y="24130"/>
                    <a:pt x="435261" y="24130"/>
                  </a:cubicBezTo>
                  <a:cubicBezTo>
                    <a:pt x="340499" y="22860"/>
                    <a:pt x="245736" y="24130"/>
                    <a:pt x="150974" y="24130"/>
                  </a:cubicBezTo>
                  <a:cubicBezTo>
                    <a:pt x="100806" y="24130"/>
                    <a:pt x="45720" y="24130"/>
                    <a:pt x="21590" y="25400"/>
                  </a:cubicBezTo>
                  <a:cubicBezTo>
                    <a:pt x="20320" y="25400"/>
                    <a:pt x="21590" y="36830"/>
                    <a:pt x="22860" y="41910"/>
                  </a:cubicBezTo>
                  <a:cubicBezTo>
                    <a:pt x="26670" y="89397"/>
                    <a:pt x="31750" y="171118"/>
                    <a:pt x="34290" y="250285"/>
                  </a:cubicBezTo>
                  <a:cubicBezTo>
                    <a:pt x="36830" y="393297"/>
                    <a:pt x="38100" y="536308"/>
                    <a:pt x="38100" y="679320"/>
                  </a:cubicBezTo>
                  <a:cubicBezTo>
                    <a:pt x="38100" y="771256"/>
                    <a:pt x="36830" y="860639"/>
                    <a:pt x="35560" y="952575"/>
                  </a:cubicBezTo>
                  <a:cubicBezTo>
                    <a:pt x="34290" y="1041957"/>
                    <a:pt x="22860" y="2556350"/>
                    <a:pt x="21590" y="2643179"/>
                  </a:cubicBezTo>
                  <a:lnTo>
                    <a:pt x="21590" y="2811728"/>
                  </a:lnTo>
                  <a:cubicBezTo>
                    <a:pt x="21590" y="2939417"/>
                    <a:pt x="20320" y="3069660"/>
                    <a:pt x="20320" y="3197349"/>
                  </a:cubicBezTo>
                  <a:cubicBezTo>
                    <a:pt x="20320" y="3215226"/>
                    <a:pt x="19050" y="3230548"/>
                    <a:pt x="17780" y="3243686"/>
                  </a:cubicBezTo>
                  <a:close/>
                </a:path>
              </a:pathLst>
            </a:custGeom>
            <a:solidFill>
              <a:srgbClr val="F6B470"/>
            </a:solidFill>
          </p:spPr>
        </p:sp>
      </p:grpSp>
      <p:grpSp>
        <p:nvGrpSpPr>
          <p:cNvPr id="10" name="Group 10"/>
          <p:cNvGrpSpPr/>
          <p:nvPr/>
        </p:nvGrpSpPr>
        <p:grpSpPr>
          <a:xfrm rot="-10800000">
            <a:off x="1780023" y="3125453"/>
            <a:ext cx="7142668" cy="1154917"/>
            <a:chOff x="0" y="0"/>
            <a:chExt cx="3018209" cy="488022"/>
          </a:xfrm>
        </p:grpSpPr>
        <p:sp>
          <p:nvSpPr>
            <p:cNvPr id="11" name="Freeform 11"/>
            <p:cNvSpPr/>
            <p:nvPr/>
          </p:nvSpPr>
          <p:spPr>
            <a:xfrm>
              <a:off x="-3810" y="1270"/>
              <a:ext cx="3023289" cy="486752"/>
            </a:xfrm>
            <a:custGeom>
              <a:avLst/>
              <a:gdLst/>
              <a:ahLst/>
              <a:cxnLst/>
              <a:rect l="l" t="t" r="r" b="b"/>
              <a:pathLst>
                <a:path w="3023289" h="486752">
                  <a:moveTo>
                    <a:pt x="3019479" y="386026"/>
                  </a:moveTo>
                  <a:cubicBezTo>
                    <a:pt x="3019479" y="369013"/>
                    <a:pt x="3023289" y="351711"/>
                    <a:pt x="3016939" y="334698"/>
                  </a:cubicBezTo>
                  <a:cubicBezTo>
                    <a:pt x="3009319" y="323451"/>
                    <a:pt x="2997889" y="101699"/>
                    <a:pt x="2997889" y="90453"/>
                  </a:cubicBezTo>
                  <a:cubicBezTo>
                    <a:pt x="2995349" y="82667"/>
                    <a:pt x="2994079" y="74593"/>
                    <a:pt x="2991539" y="54610"/>
                  </a:cubicBezTo>
                  <a:cubicBezTo>
                    <a:pt x="2991539" y="44450"/>
                    <a:pt x="2990269" y="34290"/>
                    <a:pt x="2988999" y="21590"/>
                  </a:cubicBezTo>
                  <a:cubicBezTo>
                    <a:pt x="2978839" y="19050"/>
                    <a:pt x="2969949" y="17780"/>
                    <a:pt x="2959789" y="16510"/>
                  </a:cubicBezTo>
                  <a:cubicBezTo>
                    <a:pt x="2947647" y="15240"/>
                    <a:pt x="2933765" y="16510"/>
                    <a:pt x="2922196" y="16510"/>
                  </a:cubicBezTo>
                  <a:cubicBezTo>
                    <a:pt x="2864353" y="13970"/>
                    <a:pt x="2806510" y="8890"/>
                    <a:pt x="2748667" y="7620"/>
                  </a:cubicBezTo>
                  <a:cubicBezTo>
                    <a:pt x="2639922" y="5080"/>
                    <a:pt x="2528863" y="3810"/>
                    <a:pt x="2420119" y="2540"/>
                  </a:cubicBezTo>
                  <a:cubicBezTo>
                    <a:pt x="2380785" y="2540"/>
                    <a:pt x="2339138" y="0"/>
                    <a:pt x="2299805" y="0"/>
                  </a:cubicBezTo>
                  <a:cubicBezTo>
                    <a:pt x="2204942" y="0"/>
                    <a:pt x="2112394" y="1270"/>
                    <a:pt x="2017531" y="1270"/>
                  </a:cubicBezTo>
                  <a:cubicBezTo>
                    <a:pt x="1962002" y="1270"/>
                    <a:pt x="1906472" y="3810"/>
                    <a:pt x="1848629" y="3810"/>
                  </a:cubicBezTo>
                  <a:cubicBezTo>
                    <a:pt x="1790786" y="5080"/>
                    <a:pt x="742670" y="7620"/>
                    <a:pt x="684827" y="7620"/>
                  </a:cubicBezTo>
                  <a:cubicBezTo>
                    <a:pt x="638553" y="7620"/>
                    <a:pt x="592278" y="6350"/>
                    <a:pt x="546004" y="7620"/>
                  </a:cubicBezTo>
                  <a:cubicBezTo>
                    <a:pt x="504357" y="8890"/>
                    <a:pt x="460396" y="11430"/>
                    <a:pt x="418749" y="12700"/>
                  </a:cubicBezTo>
                  <a:cubicBezTo>
                    <a:pt x="374788" y="15240"/>
                    <a:pt x="330828" y="16510"/>
                    <a:pt x="289181" y="19050"/>
                  </a:cubicBezTo>
                  <a:cubicBezTo>
                    <a:pt x="226710" y="21590"/>
                    <a:pt x="161926" y="24130"/>
                    <a:pt x="99455" y="27940"/>
                  </a:cubicBezTo>
                  <a:cubicBezTo>
                    <a:pt x="62436" y="30480"/>
                    <a:pt x="38100" y="34290"/>
                    <a:pt x="16510" y="36830"/>
                  </a:cubicBezTo>
                  <a:cubicBezTo>
                    <a:pt x="16510" y="38100"/>
                    <a:pt x="13970" y="40640"/>
                    <a:pt x="13970" y="43180"/>
                  </a:cubicBezTo>
                  <a:cubicBezTo>
                    <a:pt x="12700" y="70556"/>
                    <a:pt x="10160" y="77188"/>
                    <a:pt x="8890" y="83532"/>
                  </a:cubicBezTo>
                  <a:cubicBezTo>
                    <a:pt x="7620" y="87281"/>
                    <a:pt x="8890" y="91318"/>
                    <a:pt x="7620" y="95067"/>
                  </a:cubicBezTo>
                  <a:cubicBezTo>
                    <a:pt x="0" y="114099"/>
                    <a:pt x="5080" y="349692"/>
                    <a:pt x="7620" y="369013"/>
                  </a:cubicBezTo>
                  <a:cubicBezTo>
                    <a:pt x="6350" y="384296"/>
                    <a:pt x="11430" y="399291"/>
                    <a:pt x="11430" y="414574"/>
                  </a:cubicBezTo>
                  <a:cubicBezTo>
                    <a:pt x="11430" y="421783"/>
                    <a:pt x="15240" y="429281"/>
                    <a:pt x="7620" y="456272"/>
                  </a:cubicBezTo>
                  <a:cubicBezTo>
                    <a:pt x="5080" y="465162"/>
                    <a:pt x="10160" y="471512"/>
                    <a:pt x="19050" y="472782"/>
                  </a:cubicBezTo>
                  <a:cubicBezTo>
                    <a:pt x="29210" y="474052"/>
                    <a:pt x="38100" y="474052"/>
                    <a:pt x="48260" y="474052"/>
                  </a:cubicBezTo>
                  <a:cubicBezTo>
                    <a:pt x="117965" y="475322"/>
                    <a:pt x="192004" y="475322"/>
                    <a:pt x="268357" y="476592"/>
                  </a:cubicBezTo>
                  <a:cubicBezTo>
                    <a:pt x="310004" y="477862"/>
                    <a:pt x="351651" y="479132"/>
                    <a:pt x="390984" y="480402"/>
                  </a:cubicBezTo>
                  <a:cubicBezTo>
                    <a:pt x="460396" y="481672"/>
                    <a:pt x="527494" y="481672"/>
                    <a:pt x="596906" y="482942"/>
                  </a:cubicBezTo>
                  <a:cubicBezTo>
                    <a:pt x="624670" y="482942"/>
                    <a:pt x="650121" y="482942"/>
                    <a:pt x="677886" y="481672"/>
                  </a:cubicBezTo>
                  <a:cubicBezTo>
                    <a:pt x="689454" y="481672"/>
                    <a:pt x="703337" y="480402"/>
                    <a:pt x="714905" y="480402"/>
                  </a:cubicBezTo>
                  <a:cubicBezTo>
                    <a:pt x="761180" y="481672"/>
                    <a:pt x="1686669" y="472782"/>
                    <a:pt x="1732943" y="474052"/>
                  </a:cubicBezTo>
                  <a:cubicBezTo>
                    <a:pt x="1797727" y="475322"/>
                    <a:pt x="1975884" y="475322"/>
                    <a:pt x="2040668" y="475322"/>
                  </a:cubicBezTo>
                  <a:cubicBezTo>
                    <a:pt x="2066119" y="475322"/>
                    <a:pt x="2089256" y="474052"/>
                    <a:pt x="2114707" y="474052"/>
                  </a:cubicBezTo>
                  <a:cubicBezTo>
                    <a:pt x="2156354" y="475322"/>
                    <a:pt x="2198001" y="476592"/>
                    <a:pt x="2239648" y="477862"/>
                  </a:cubicBezTo>
                  <a:cubicBezTo>
                    <a:pt x="2329883" y="480402"/>
                    <a:pt x="2417805" y="477862"/>
                    <a:pt x="2508040" y="481672"/>
                  </a:cubicBezTo>
                  <a:cubicBezTo>
                    <a:pt x="2658432" y="486752"/>
                    <a:pt x="2811137" y="480402"/>
                    <a:pt x="2959789" y="485482"/>
                  </a:cubicBezTo>
                  <a:cubicBezTo>
                    <a:pt x="2980109" y="486752"/>
                    <a:pt x="3000429" y="485482"/>
                    <a:pt x="3023289" y="485482"/>
                  </a:cubicBezTo>
                  <a:cubicBezTo>
                    <a:pt x="3023289" y="461352"/>
                    <a:pt x="3023289" y="448652"/>
                    <a:pt x="3023289" y="429569"/>
                  </a:cubicBezTo>
                  <a:cubicBezTo>
                    <a:pt x="3022019" y="414863"/>
                    <a:pt x="3019479" y="401021"/>
                    <a:pt x="3019479" y="386026"/>
                  </a:cubicBezTo>
                  <a:close/>
                </a:path>
              </a:pathLst>
            </a:custGeom>
            <a:solidFill>
              <a:srgbClr val="F6B470"/>
            </a:solidFill>
          </p:spPr>
        </p:sp>
      </p:grpSp>
      <p:grpSp>
        <p:nvGrpSpPr>
          <p:cNvPr id="12" name="Group 12"/>
          <p:cNvGrpSpPr/>
          <p:nvPr/>
        </p:nvGrpSpPr>
        <p:grpSpPr>
          <a:xfrm rot="-10800000">
            <a:off x="9365310" y="3125453"/>
            <a:ext cx="7142668" cy="1154917"/>
            <a:chOff x="0" y="0"/>
            <a:chExt cx="3018209" cy="488022"/>
          </a:xfrm>
        </p:grpSpPr>
        <p:sp>
          <p:nvSpPr>
            <p:cNvPr id="13" name="Freeform 13"/>
            <p:cNvSpPr/>
            <p:nvPr/>
          </p:nvSpPr>
          <p:spPr>
            <a:xfrm>
              <a:off x="-3810" y="1270"/>
              <a:ext cx="3023289" cy="486752"/>
            </a:xfrm>
            <a:custGeom>
              <a:avLst/>
              <a:gdLst/>
              <a:ahLst/>
              <a:cxnLst/>
              <a:rect l="l" t="t" r="r" b="b"/>
              <a:pathLst>
                <a:path w="3023289" h="486752">
                  <a:moveTo>
                    <a:pt x="3019479" y="386026"/>
                  </a:moveTo>
                  <a:cubicBezTo>
                    <a:pt x="3019479" y="369013"/>
                    <a:pt x="3023289" y="351711"/>
                    <a:pt x="3016939" y="334698"/>
                  </a:cubicBezTo>
                  <a:cubicBezTo>
                    <a:pt x="3009319" y="323451"/>
                    <a:pt x="2997889" y="101699"/>
                    <a:pt x="2997889" y="90453"/>
                  </a:cubicBezTo>
                  <a:cubicBezTo>
                    <a:pt x="2995349" y="82667"/>
                    <a:pt x="2994079" y="74593"/>
                    <a:pt x="2991539" y="54610"/>
                  </a:cubicBezTo>
                  <a:cubicBezTo>
                    <a:pt x="2991539" y="44450"/>
                    <a:pt x="2990269" y="34290"/>
                    <a:pt x="2988999" y="21590"/>
                  </a:cubicBezTo>
                  <a:cubicBezTo>
                    <a:pt x="2978839" y="19050"/>
                    <a:pt x="2969949" y="17780"/>
                    <a:pt x="2959789" y="16510"/>
                  </a:cubicBezTo>
                  <a:cubicBezTo>
                    <a:pt x="2947647" y="15240"/>
                    <a:pt x="2933765" y="16510"/>
                    <a:pt x="2922196" y="16510"/>
                  </a:cubicBezTo>
                  <a:cubicBezTo>
                    <a:pt x="2864353" y="13970"/>
                    <a:pt x="2806510" y="8890"/>
                    <a:pt x="2748667" y="7620"/>
                  </a:cubicBezTo>
                  <a:cubicBezTo>
                    <a:pt x="2639922" y="5080"/>
                    <a:pt x="2528863" y="3810"/>
                    <a:pt x="2420119" y="2540"/>
                  </a:cubicBezTo>
                  <a:cubicBezTo>
                    <a:pt x="2380785" y="2540"/>
                    <a:pt x="2339138" y="0"/>
                    <a:pt x="2299805" y="0"/>
                  </a:cubicBezTo>
                  <a:cubicBezTo>
                    <a:pt x="2204942" y="0"/>
                    <a:pt x="2112394" y="1270"/>
                    <a:pt x="2017531" y="1270"/>
                  </a:cubicBezTo>
                  <a:cubicBezTo>
                    <a:pt x="1962002" y="1270"/>
                    <a:pt x="1906472" y="3810"/>
                    <a:pt x="1848629" y="3810"/>
                  </a:cubicBezTo>
                  <a:cubicBezTo>
                    <a:pt x="1790786" y="5080"/>
                    <a:pt x="742670" y="7620"/>
                    <a:pt x="684827" y="7620"/>
                  </a:cubicBezTo>
                  <a:cubicBezTo>
                    <a:pt x="638553" y="7620"/>
                    <a:pt x="592278" y="6350"/>
                    <a:pt x="546004" y="7620"/>
                  </a:cubicBezTo>
                  <a:cubicBezTo>
                    <a:pt x="504357" y="8890"/>
                    <a:pt x="460396" y="11430"/>
                    <a:pt x="418749" y="12700"/>
                  </a:cubicBezTo>
                  <a:cubicBezTo>
                    <a:pt x="374788" y="15240"/>
                    <a:pt x="330828" y="16510"/>
                    <a:pt x="289181" y="19050"/>
                  </a:cubicBezTo>
                  <a:cubicBezTo>
                    <a:pt x="226710" y="21590"/>
                    <a:pt x="161926" y="24130"/>
                    <a:pt x="99455" y="27940"/>
                  </a:cubicBezTo>
                  <a:cubicBezTo>
                    <a:pt x="62436" y="30480"/>
                    <a:pt x="38100" y="34290"/>
                    <a:pt x="16510" y="36830"/>
                  </a:cubicBezTo>
                  <a:cubicBezTo>
                    <a:pt x="16510" y="38100"/>
                    <a:pt x="13970" y="40640"/>
                    <a:pt x="13970" y="43180"/>
                  </a:cubicBezTo>
                  <a:cubicBezTo>
                    <a:pt x="12700" y="70556"/>
                    <a:pt x="10160" y="77188"/>
                    <a:pt x="8890" y="83532"/>
                  </a:cubicBezTo>
                  <a:cubicBezTo>
                    <a:pt x="7620" y="87281"/>
                    <a:pt x="8890" y="91318"/>
                    <a:pt x="7620" y="95067"/>
                  </a:cubicBezTo>
                  <a:cubicBezTo>
                    <a:pt x="0" y="114099"/>
                    <a:pt x="5080" y="349692"/>
                    <a:pt x="7620" y="369013"/>
                  </a:cubicBezTo>
                  <a:cubicBezTo>
                    <a:pt x="6350" y="384296"/>
                    <a:pt x="11430" y="399291"/>
                    <a:pt x="11430" y="414574"/>
                  </a:cubicBezTo>
                  <a:cubicBezTo>
                    <a:pt x="11430" y="421783"/>
                    <a:pt x="15240" y="429281"/>
                    <a:pt x="7620" y="456272"/>
                  </a:cubicBezTo>
                  <a:cubicBezTo>
                    <a:pt x="5080" y="465162"/>
                    <a:pt x="10160" y="471512"/>
                    <a:pt x="19050" y="472782"/>
                  </a:cubicBezTo>
                  <a:cubicBezTo>
                    <a:pt x="29210" y="474052"/>
                    <a:pt x="38100" y="474052"/>
                    <a:pt x="48260" y="474052"/>
                  </a:cubicBezTo>
                  <a:cubicBezTo>
                    <a:pt x="117965" y="475322"/>
                    <a:pt x="192004" y="475322"/>
                    <a:pt x="268357" y="476592"/>
                  </a:cubicBezTo>
                  <a:cubicBezTo>
                    <a:pt x="310004" y="477862"/>
                    <a:pt x="351651" y="479132"/>
                    <a:pt x="390984" y="480402"/>
                  </a:cubicBezTo>
                  <a:cubicBezTo>
                    <a:pt x="460396" y="481672"/>
                    <a:pt x="527494" y="481672"/>
                    <a:pt x="596906" y="482942"/>
                  </a:cubicBezTo>
                  <a:cubicBezTo>
                    <a:pt x="624670" y="482942"/>
                    <a:pt x="650121" y="482942"/>
                    <a:pt x="677886" y="481672"/>
                  </a:cubicBezTo>
                  <a:cubicBezTo>
                    <a:pt x="689454" y="481672"/>
                    <a:pt x="703337" y="480402"/>
                    <a:pt x="714905" y="480402"/>
                  </a:cubicBezTo>
                  <a:cubicBezTo>
                    <a:pt x="761180" y="481672"/>
                    <a:pt x="1686669" y="472782"/>
                    <a:pt x="1732943" y="474052"/>
                  </a:cubicBezTo>
                  <a:cubicBezTo>
                    <a:pt x="1797727" y="475322"/>
                    <a:pt x="1975884" y="475322"/>
                    <a:pt x="2040668" y="475322"/>
                  </a:cubicBezTo>
                  <a:cubicBezTo>
                    <a:pt x="2066119" y="475322"/>
                    <a:pt x="2089256" y="474052"/>
                    <a:pt x="2114707" y="474052"/>
                  </a:cubicBezTo>
                  <a:cubicBezTo>
                    <a:pt x="2156354" y="475322"/>
                    <a:pt x="2198001" y="476592"/>
                    <a:pt x="2239648" y="477862"/>
                  </a:cubicBezTo>
                  <a:cubicBezTo>
                    <a:pt x="2329883" y="480402"/>
                    <a:pt x="2417805" y="477862"/>
                    <a:pt x="2508040" y="481672"/>
                  </a:cubicBezTo>
                  <a:cubicBezTo>
                    <a:pt x="2658432" y="486752"/>
                    <a:pt x="2811137" y="480402"/>
                    <a:pt x="2959789" y="485482"/>
                  </a:cubicBezTo>
                  <a:cubicBezTo>
                    <a:pt x="2980109" y="486752"/>
                    <a:pt x="3000429" y="485482"/>
                    <a:pt x="3023289" y="485482"/>
                  </a:cubicBezTo>
                  <a:cubicBezTo>
                    <a:pt x="3023289" y="461352"/>
                    <a:pt x="3023289" y="448652"/>
                    <a:pt x="3023289" y="429569"/>
                  </a:cubicBezTo>
                  <a:cubicBezTo>
                    <a:pt x="3022019" y="414863"/>
                    <a:pt x="3019479" y="401021"/>
                    <a:pt x="3019479" y="386026"/>
                  </a:cubicBezTo>
                  <a:close/>
                </a:path>
              </a:pathLst>
            </a:custGeom>
            <a:solidFill>
              <a:srgbClr val="F6B470"/>
            </a:solidFill>
          </p:spPr>
        </p:sp>
      </p:grpSp>
      <p:sp>
        <p:nvSpPr>
          <p:cNvPr id="14" name="Freeform 14"/>
          <p:cNvSpPr/>
          <p:nvPr/>
        </p:nvSpPr>
        <p:spPr>
          <a:xfrm>
            <a:off x="3149433" y="1757557"/>
            <a:ext cx="4403847" cy="2504688"/>
          </a:xfrm>
          <a:custGeom>
            <a:avLst/>
            <a:gdLst/>
            <a:ahLst/>
            <a:cxnLst/>
            <a:rect l="l" t="t" r="r" b="b"/>
            <a:pathLst>
              <a:path w="4403847" h="2504688">
                <a:moveTo>
                  <a:pt x="0" y="0"/>
                </a:moveTo>
                <a:lnTo>
                  <a:pt x="4403847" y="0"/>
                </a:lnTo>
                <a:lnTo>
                  <a:pt x="4403847" y="2504688"/>
                </a:lnTo>
                <a:lnTo>
                  <a:pt x="0" y="2504688"/>
                </a:lnTo>
                <a:lnTo>
                  <a:pt x="0" y="0"/>
                </a:lnTo>
                <a:close/>
              </a:path>
            </a:pathLst>
          </a:custGeom>
          <a:blipFill>
            <a:blip r:embed="rId2"/>
            <a:stretch>
              <a:fillRect/>
            </a:stretch>
          </a:blipFill>
        </p:spPr>
      </p:sp>
      <p:sp>
        <p:nvSpPr>
          <p:cNvPr id="15" name="TextBox 15"/>
          <p:cNvSpPr txBox="1"/>
          <p:nvPr/>
        </p:nvSpPr>
        <p:spPr>
          <a:xfrm>
            <a:off x="2127196" y="4499445"/>
            <a:ext cx="6448320" cy="4460324"/>
          </a:xfrm>
          <a:prstGeom prst="rect">
            <a:avLst/>
          </a:prstGeom>
        </p:spPr>
        <p:txBody>
          <a:bodyPr lIns="0" tIns="0" rIns="0" bIns="0" rtlCol="0" anchor="t">
            <a:spAutoFit/>
          </a:bodyPr>
          <a:lstStyle/>
          <a:p>
            <a:pPr algn="just">
              <a:lnSpc>
                <a:spcPts val="3919"/>
              </a:lnSpc>
            </a:pP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Không</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khí</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cách</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mạng</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sôi</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sục</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góp</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phần</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thay</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đổi</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tư</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duy</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của</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tôi</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khiến</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nhân</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vật</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từ</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bỏ</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cuộc</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sống</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“an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nhàn</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uể</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oải</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để</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dấn</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thân</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theo</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tấm</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gương</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của</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các</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nhà</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cách</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mạng</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chân</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chính</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=&gt;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Quyết</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định</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trọng</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đại</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của</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tác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giả</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trên</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hành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trình</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bước</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vào</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đời</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là</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kết</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quả</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của</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khát</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vọng</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cá</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nhân</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và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sự</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tác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động</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của</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yếu</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tố</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thời</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đại</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a:t>
            </a:r>
          </a:p>
          <a:p>
            <a:pPr marL="0" lvl="0" indent="0" algn="just">
              <a:lnSpc>
                <a:spcPts val="3919"/>
              </a:lnSpc>
              <a:spcBef>
                <a:spcPct val="0"/>
              </a:spcBef>
            </a:pPr>
            <a:endPar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endParaRPr>
          </a:p>
        </p:txBody>
      </p:sp>
      <p:sp>
        <p:nvSpPr>
          <p:cNvPr id="16" name="TextBox 16"/>
          <p:cNvSpPr txBox="1"/>
          <p:nvPr/>
        </p:nvSpPr>
        <p:spPr>
          <a:xfrm>
            <a:off x="3094771" y="2056670"/>
            <a:ext cx="12098457" cy="487313"/>
          </a:xfrm>
          <a:prstGeom prst="rect">
            <a:avLst/>
          </a:prstGeom>
        </p:spPr>
        <p:txBody>
          <a:bodyPr lIns="0" tIns="0" rIns="0" bIns="0" rtlCol="0" anchor="t">
            <a:spAutoFit/>
          </a:bodyPr>
          <a:lstStyle/>
          <a:p>
            <a:pPr algn="ctr">
              <a:lnSpc>
                <a:spcPts val="3840"/>
              </a:lnSpc>
              <a:spcBef>
                <a:spcPct val="0"/>
              </a:spcBef>
            </a:pPr>
            <a:r>
              <a:rPr lang="en-US" sz="3200" b="1" dirty="0">
                <a:solidFill>
                  <a:srgbClr val="263D2F"/>
                </a:solidFill>
                <a:latin typeface="Times New Roman" panose="02020603050405020304" pitchFamily="18" charset="0"/>
                <a:ea typeface="Quicksand Bold"/>
                <a:cs typeface="Times New Roman" panose="02020603050405020304" pitchFamily="18" charset="0"/>
                <a:sym typeface="Quicksand Bold"/>
              </a:rPr>
              <a:t> - Ý NGHĨA</a:t>
            </a:r>
          </a:p>
        </p:txBody>
      </p:sp>
      <p:sp>
        <p:nvSpPr>
          <p:cNvPr id="17" name="TextBox 17"/>
          <p:cNvSpPr txBox="1"/>
          <p:nvPr/>
        </p:nvSpPr>
        <p:spPr>
          <a:xfrm>
            <a:off x="9809026" y="4499445"/>
            <a:ext cx="6255234" cy="4460324"/>
          </a:xfrm>
          <a:prstGeom prst="rect">
            <a:avLst/>
          </a:prstGeom>
        </p:spPr>
        <p:txBody>
          <a:bodyPr lIns="0" tIns="0" rIns="0" bIns="0" rtlCol="0" anchor="t">
            <a:spAutoFit/>
          </a:bodyPr>
          <a:lstStyle/>
          <a:p>
            <a:pPr marL="0" lvl="0" indent="0" algn="just">
              <a:lnSpc>
                <a:spcPts val="3919"/>
              </a:lnSpc>
              <a:spcBef>
                <a:spcPct val="0"/>
              </a:spcBef>
            </a:pP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Các</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sự</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kiện</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trong</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hồi</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ức</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được</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kể</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lại</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theo</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trình</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tự</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thời</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gian</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tuyến</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tính</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giúp</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người</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đọc</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hình</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dung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rõ</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nét</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về</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đời</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sống</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chính</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trị</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xã</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hội</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Việt</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Nam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giữa</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thập</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niên</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hai</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mươi</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của</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thế</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kỉ</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XX.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Đồng</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thời</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khẳng</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định</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sức</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ảnh</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hưởng</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to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lớn</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của</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yếu</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tố</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thời</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đại</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tới</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suy</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nghĩ</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sự</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lựa</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chọn</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và hành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động</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của</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tôi</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và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đông</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đảo</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tầng</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lớp</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thanh</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niên</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giàu</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tinh</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thần</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dân</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799" dirty="0" err="1">
                <a:solidFill>
                  <a:srgbClr val="263D2F"/>
                </a:solidFill>
                <a:latin typeface="Times New Roman" panose="02020603050405020304" pitchFamily="18" charset="0"/>
                <a:ea typeface="Quicksand Bold"/>
                <a:cs typeface="Times New Roman" panose="02020603050405020304" pitchFamily="18" charset="0"/>
                <a:sym typeface="Quicksand Bold"/>
              </a:rPr>
              <a:t>tộc</a:t>
            </a:r>
            <a:r>
              <a:rPr lang="en-US" sz="2799" dirty="0">
                <a:solidFill>
                  <a:srgbClr val="263D2F"/>
                </a:solidFill>
                <a:latin typeface="Times New Roman" panose="02020603050405020304" pitchFamily="18" charset="0"/>
                <a:ea typeface="Quicksand Bold"/>
                <a:cs typeface="Times New Roman" panose="02020603050405020304" pitchFamily="18" charset="0"/>
                <a:sym typeface="Quicksand Bold"/>
              </a:rPr>
              <a:t>. </a:t>
            </a:r>
          </a:p>
        </p:txBody>
      </p:sp>
      <p:sp>
        <p:nvSpPr>
          <p:cNvPr id="18" name="Freeform 18"/>
          <p:cNvSpPr/>
          <p:nvPr/>
        </p:nvSpPr>
        <p:spPr>
          <a:xfrm>
            <a:off x="10734720" y="1757557"/>
            <a:ext cx="4403847" cy="2504688"/>
          </a:xfrm>
          <a:custGeom>
            <a:avLst/>
            <a:gdLst/>
            <a:ahLst/>
            <a:cxnLst/>
            <a:rect l="l" t="t" r="r" b="b"/>
            <a:pathLst>
              <a:path w="4403847" h="2504688">
                <a:moveTo>
                  <a:pt x="0" y="0"/>
                </a:moveTo>
                <a:lnTo>
                  <a:pt x="4403847" y="0"/>
                </a:lnTo>
                <a:lnTo>
                  <a:pt x="4403847" y="2504688"/>
                </a:lnTo>
                <a:lnTo>
                  <a:pt x="0" y="2504688"/>
                </a:lnTo>
                <a:lnTo>
                  <a:pt x="0" y="0"/>
                </a:lnTo>
                <a:close/>
              </a:path>
            </a:pathLst>
          </a:custGeom>
          <a:blipFill>
            <a:blip r:embed="rId2"/>
            <a:stretch>
              <a:fillRect/>
            </a:stretch>
          </a:blipFill>
        </p:spPr>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5">
                                            <p:txEl>
                                              <p:pRg st="0" end="0"/>
                                            </p:txEl>
                                          </p:spTgt>
                                        </p:tgtEl>
                                        <p:attrNameLst>
                                          <p:attrName>style.visibility</p:attrName>
                                        </p:attrNameLst>
                                      </p:cBhvr>
                                      <p:to>
                                        <p:strVal val="visible"/>
                                      </p:to>
                                    </p:set>
                                    <p:animEffect transition="in" filter="barn(inVertical)">
                                      <p:cBhvr>
                                        <p:cTn id="14" dur="500"/>
                                        <p:tgtEl>
                                          <p:spTgt spid="1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413655" y="-443384"/>
            <a:ext cx="21115310" cy="2200940"/>
            <a:chOff x="0" y="0"/>
            <a:chExt cx="1734364" cy="180780"/>
          </a:xfrm>
        </p:grpSpPr>
        <p:sp>
          <p:nvSpPr>
            <p:cNvPr id="3" name="Freeform 3"/>
            <p:cNvSpPr/>
            <p:nvPr/>
          </p:nvSpPr>
          <p:spPr>
            <a:xfrm>
              <a:off x="0" y="-1270"/>
              <a:ext cx="1735634" cy="179510"/>
            </a:xfrm>
            <a:custGeom>
              <a:avLst/>
              <a:gdLst/>
              <a:ahLst/>
              <a:cxnLst/>
              <a:rect l="l" t="t" r="r" b="b"/>
              <a:pathLst>
                <a:path w="1735634" h="179510">
                  <a:moveTo>
                    <a:pt x="1724204" y="27940"/>
                  </a:moveTo>
                  <a:cubicBezTo>
                    <a:pt x="1715314" y="24130"/>
                    <a:pt x="1706425" y="21590"/>
                    <a:pt x="1697534" y="21590"/>
                  </a:cubicBezTo>
                  <a:cubicBezTo>
                    <a:pt x="1670864" y="20320"/>
                    <a:pt x="1645005" y="20320"/>
                    <a:pt x="1617807" y="17780"/>
                  </a:cubicBezTo>
                  <a:cubicBezTo>
                    <a:pt x="1555639" y="12700"/>
                    <a:pt x="1494766" y="6350"/>
                    <a:pt x="1432597" y="3810"/>
                  </a:cubicBezTo>
                  <a:cubicBezTo>
                    <a:pt x="1382086" y="1270"/>
                    <a:pt x="1332869" y="3810"/>
                    <a:pt x="1282357" y="2540"/>
                  </a:cubicBezTo>
                  <a:cubicBezTo>
                    <a:pt x="1260339" y="2540"/>
                    <a:pt x="1238322" y="0"/>
                    <a:pt x="1216304" y="2540"/>
                  </a:cubicBezTo>
                  <a:cubicBezTo>
                    <a:pt x="1163202" y="10160"/>
                    <a:pt x="1110100" y="11430"/>
                    <a:pt x="1055703" y="8890"/>
                  </a:cubicBezTo>
                  <a:cubicBezTo>
                    <a:pt x="1028504" y="7620"/>
                    <a:pt x="1001305" y="7620"/>
                    <a:pt x="974107" y="7620"/>
                  </a:cubicBezTo>
                  <a:cubicBezTo>
                    <a:pt x="924890" y="7620"/>
                    <a:pt x="875674" y="7620"/>
                    <a:pt x="826457" y="6350"/>
                  </a:cubicBezTo>
                  <a:cubicBezTo>
                    <a:pt x="774650" y="5080"/>
                    <a:pt x="264353" y="2540"/>
                    <a:pt x="213841" y="1270"/>
                  </a:cubicBezTo>
                  <a:cubicBezTo>
                    <a:pt x="172396" y="0"/>
                    <a:pt x="132245" y="1270"/>
                    <a:pt x="90800" y="1270"/>
                  </a:cubicBezTo>
                  <a:cubicBezTo>
                    <a:pt x="62306" y="1270"/>
                    <a:pt x="33020" y="3810"/>
                    <a:pt x="5080" y="5080"/>
                  </a:cubicBezTo>
                  <a:cubicBezTo>
                    <a:pt x="3810" y="5080"/>
                    <a:pt x="2540" y="7620"/>
                    <a:pt x="0" y="8890"/>
                  </a:cubicBezTo>
                  <a:cubicBezTo>
                    <a:pt x="1270" y="21590"/>
                    <a:pt x="3810" y="34290"/>
                    <a:pt x="5080" y="46990"/>
                  </a:cubicBezTo>
                  <a:cubicBezTo>
                    <a:pt x="15240" y="67560"/>
                    <a:pt x="16510" y="69867"/>
                    <a:pt x="17780" y="72133"/>
                  </a:cubicBezTo>
                  <a:cubicBezTo>
                    <a:pt x="19050" y="74440"/>
                    <a:pt x="17780" y="76746"/>
                    <a:pt x="16510" y="79093"/>
                  </a:cubicBezTo>
                  <a:cubicBezTo>
                    <a:pt x="15240" y="81481"/>
                    <a:pt x="2540" y="106529"/>
                    <a:pt x="2540" y="108916"/>
                  </a:cubicBezTo>
                  <a:cubicBezTo>
                    <a:pt x="2540" y="111263"/>
                    <a:pt x="1270" y="113610"/>
                    <a:pt x="0" y="115957"/>
                  </a:cubicBezTo>
                  <a:cubicBezTo>
                    <a:pt x="0" y="124900"/>
                    <a:pt x="3810" y="135060"/>
                    <a:pt x="15240" y="140140"/>
                  </a:cubicBezTo>
                  <a:cubicBezTo>
                    <a:pt x="22860" y="143950"/>
                    <a:pt x="31750" y="146490"/>
                    <a:pt x="40640" y="147760"/>
                  </a:cubicBezTo>
                  <a:cubicBezTo>
                    <a:pt x="89505" y="152840"/>
                    <a:pt x="138721" y="156650"/>
                    <a:pt x="187938" y="161730"/>
                  </a:cubicBezTo>
                  <a:cubicBezTo>
                    <a:pt x="215136" y="164270"/>
                    <a:pt x="242335" y="169350"/>
                    <a:pt x="269534" y="170620"/>
                  </a:cubicBezTo>
                  <a:cubicBezTo>
                    <a:pt x="314865" y="173160"/>
                    <a:pt x="819981" y="174430"/>
                    <a:pt x="865312" y="175700"/>
                  </a:cubicBezTo>
                  <a:cubicBezTo>
                    <a:pt x="871788" y="175700"/>
                    <a:pt x="878264" y="175700"/>
                    <a:pt x="884740" y="175700"/>
                  </a:cubicBezTo>
                  <a:cubicBezTo>
                    <a:pt x="915824" y="175700"/>
                    <a:pt x="948203" y="174430"/>
                    <a:pt x="979287" y="174430"/>
                  </a:cubicBezTo>
                  <a:cubicBezTo>
                    <a:pt x="1015552" y="174430"/>
                    <a:pt x="1050522" y="175700"/>
                    <a:pt x="1086787" y="175700"/>
                  </a:cubicBezTo>
                  <a:cubicBezTo>
                    <a:pt x="1139889" y="175700"/>
                    <a:pt x="1194286" y="175700"/>
                    <a:pt x="1247388" y="175700"/>
                  </a:cubicBezTo>
                  <a:cubicBezTo>
                    <a:pt x="1296604" y="175700"/>
                    <a:pt x="1345821" y="176970"/>
                    <a:pt x="1395037" y="178240"/>
                  </a:cubicBezTo>
                  <a:cubicBezTo>
                    <a:pt x="1417055" y="178240"/>
                    <a:pt x="1440368" y="179510"/>
                    <a:pt x="1462386" y="179510"/>
                  </a:cubicBezTo>
                  <a:cubicBezTo>
                    <a:pt x="1533621" y="178240"/>
                    <a:pt x="1603560" y="171890"/>
                    <a:pt x="1674674" y="171890"/>
                  </a:cubicBezTo>
                  <a:cubicBezTo>
                    <a:pt x="1678484" y="171890"/>
                    <a:pt x="1683564" y="169350"/>
                    <a:pt x="1687374" y="166810"/>
                  </a:cubicBezTo>
                  <a:cubicBezTo>
                    <a:pt x="1692454" y="163000"/>
                    <a:pt x="1694994" y="156650"/>
                    <a:pt x="1697534" y="154110"/>
                  </a:cubicBezTo>
                  <a:cubicBezTo>
                    <a:pt x="1698804" y="115674"/>
                    <a:pt x="1700074" y="113974"/>
                    <a:pt x="1701344" y="112275"/>
                  </a:cubicBezTo>
                  <a:cubicBezTo>
                    <a:pt x="1702614" y="109645"/>
                    <a:pt x="1712774" y="84394"/>
                    <a:pt x="1714044" y="81764"/>
                  </a:cubicBezTo>
                  <a:cubicBezTo>
                    <a:pt x="1714044" y="80186"/>
                    <a:pt x="1715314" y="78608"/>
                    <a:pt x="1716584" y="77029"/>
                  </a:cubicBezTo>
                  <a:cubicBezTo>
                    <a:pt x="1717854" y="75330"/>
                    <a:pt x="1719124" y="73630"/>
                    <a:pt x="1721664" y="71931"/>
                  </a:cubicBezTo>
                  <a:cubicBezTo>
                    <a:pt x="1722934" y="70919"/>
                    <a:pt x="1722934" y="69867"/>
                    <a:pt x="1728014" y="68855"/>
                  </a:cubicBezTo>
                  <a:cubicBezTo>
                    <a:pt x="1733094" y="67641"/>
                    <a:pt x="1735634" y="66468"/>
                    <a:pt x="1734364" y="44450"/>
                  </a:cubicBezTo>
                  <a:cubicBezTo>
                    <a:pt x="1734364" y="38100"/>
                    <a:pt x="1730554" y="30480"/>
                    <a:pt x="1724204" y="27940"/>
                  </a:cubicBezTo>
                  <a:close/>
                </a:path>
              </a:pathLst>
            </a:custGeom>
            <a:solidFill>
              <a:srgbClr val="536B40"/>
            </a:solidFill>
          </p:spPr>
        </p:sp>
      </p:grpSp>
      <p:grpSp>
        <p:nvGrpSpPr>
          <p:cNvPr id="4" name="Group 4"/>
          <p:cNvGrpSpPr/>
          <p:nvPr/>
        </p:nvGrpSpPr>
        <p:grpSpPr>
          <a:xfrm>
            <a:off x="11831894" y="2671122"/>
            <a:ext cx="5427406" cy="6928466"/>
            <a:chOff x="0" y="0"/>
            <a:chExt cx="2509249" cy="3203233"/>
          </a:xfrm>
        </p:grpSpPr>
        <p:sp>
          <p:nvSpPr>
            <p:cNvPr id="5" name="Freeform 5"/>
            <p:cNvSpPr/>
            <p:nvPr/>
          </p:nvSpPr>
          <p:spPr>
            <a:xfrm>
              <a:off x="-3810" y="1270"/>
              <a:ext cx="2514329" cy="3201963"/>
            </a:xfrm>
            <a:custGeom>
              <a:avLst/>
              <a:gdLst/>
              <a:ahLst/>
              <a:cxnLst/>
              <a:rect l="l" t="t" r="r" b="b"/>
              <a:pathLst>
                <a:path w="2514329" h="3201963">
                  <a:moveTo>
                    <a:pt x="2510519" y="2764726"/>
                  </a:moveTo>
                  <a:cubicBezTo>
                    <a:pt x="2510519" y="2619495"/>
                    <a:pt x="2514329" y="2471803"/>
                    <a:pt x="2507979" y="2326572"/>
                  </a:cubicBezTo>
                  <a:cubicBezTo>
                    <a:pt x="2500359" y="2230572"/>
                    <a:pt x="2488929" y="337650"/>
                    <a:pt x="2488929" y="241651"/>
                  </a:cubicBezTo>
                  <a:cubicBezTo>
                    <a:pt x="2486389" y="175189"/>
                    <a:pt x="2485119" y="106266"/>
                    <a:pt x="2482579" y="54610"/>
                  </a:cubicBezTo>
                  <a:cubicBezTo>
                    <a:pt x="2482579" y="44450"/>
                    <a:pt x="2481309" y="34290"/>
                    <a:pt x="2480039" y="21590"/>
                  </a:cubicBezTo>
                  <a:cubicBezTo>
                    <a:pt x="2469879" y="19050"/>
                    <a:pt x="2460989" y="17780"/>
                    <a:pt x="2450829" y="16510"/>
                  </a:cubicBezTo>
                  <a:cubicBezTo>
                    <a:pt x="2440444" y="15240"/>
                    <a:pt x="2428994" y="16510"/>
                    <a:pt x="2419453" y="16510"/>
                  </a:cubicBezTo>
                  <a:cubicBezTo>
                    <a:pt x="2371747" y="13970"/>
                    <a:pt x="2324041" y="8890"/>
                    <a:pt x="2276335" y="7620"/>
                  </a:cubicBezTo>
                  <a:cubicBezTo>
                    <a:pt x="2186648" y="5080"/>
                    <a:pt x="2095053" y="3810"/>
                    <a:pt x="2005366" y="2540"/>
                  </a:cubicBezTo>
                  <a:cubicBezTo>
                    <a:pt x="1972926" y="2540"/>
                    <a:pt x="1938578" y="0"/>
                    <a:pt x="1906138" y="0"/>
                  </a:cubicBezTo>
                  <a:cubicBezTo>
                    <a:pt x="1827900" y="0"/>
                    <a:pt x="1751571" y="1270"/>
                    <a:pt x="1673333" y="1270"/>
                  </a:cubicBezTo>
                  <a:cubicBezTo>
                    <a:pt x="1627536" y="1270"/>
                    <a:pt x="1581738" y="3810"/>
                    <a:pt x="1534032" y="3810"/>
                  </a:cubicBezTo>
                  <a:cubicBezTo>
                    <a:pt x="1486327" y="5080"/>
                    <a:pt x="621896" y="7620"/>
                    <a:pt x="574191" y="7620"/>
                  </a:cubicBezTo>
                  <a:cubicBezTo>
                    <a:pt x="536026" y="7620"/>
                    <a:pt x="497861" y="6350"/>
                    <a:pt x="459697" y="7620"/>
                  </a:cubicBezTo>
                  <a:cubicBezTo>
                    <a:pt x="425348" y="8890"/>
                    <a:pt x="389092" y="11430"/>
                    <a:pt x="354744" y="12700"/>
                  </a:cubicBezTo>
                  <a:cubicBezTo>
                    <a:pt x="318487" y="15240"/>
                    <a:pt x="282231" y="16510"/>
                    <a:pt x="247883" y="19050"/>
                  </a:cubicBezTo>
                  <a:cubicBezTo>
                    <a:pt x="196360" y="21590"/>
                    <a:pt x="142930" y="24130"/>
                    <a:pt x="91407" y="27940"/>
                  </a:cubicBezTo>
                  <a:cubicBezTo>
                    <a:pt x="60876" y="30480"/>
                    <a:pt x="38100" y="34290"/>
                    <a:pt x="16510" y="36830"/>
                  </a:cubicBezTo>
                  <a:cubicBezTo>
                    <a:pt x="16510" y="38100"/>
                    <a:pt x="13970" y="40640"/>
                    <a:pt x="13970" y="43180"/>
                  </a:cubicBezTo>
                  <a:cubicBezTo>
                    <a:pt x="12700" y="71805"/>
                    <a:pt x="10160" y="128420"/>
                    <a:pt x="8890" y="182574"/>
                  </a:cubicBezTo>
                  <a:cubicBezTo>
                    <a:pt x="7620" y="214574"/>
                    <a:pt x="8890" y="249035"/>
                    <a:pt x="7620" y="281035"/>
                  </a:cubicBezTo>
                  <a:cubicBezTo>
                    <a:pt x="0" y="443497"/>
                    <a:pt x="5080" y="2454572"/>
                    <a:pt x="7620" y="2619495"/>
                  </a:cubicBezTo>
                  <a:cubicBezTo>
                    <a:pt x="6350" y="2749957"/>
                    <a:pt x="11430" y="2877957"/>
                    <a:pt x="11430" y="3008418"/>
                  </a:cubicBezTo>
                  <a:cubicBezTo>
                    <a:pt x="11430" y="3069956"/>
                    <a:pt x="15240" y="3133957"/>
                    <a:pt x="7620" y="3171483"/>
                  </a:cubicBezTo>
                  <a:cubicBezTo>
                    <a:pt x="5080" y="3180373"/>
                    <a:pt x="10160" y="3186723"/>
                    <a:pt x="19050" y="3187993"/>
                  </a:cubicBezTo>
                  <a:cubicBezTo>
                    <a:pt x="29210" y="3189263"/>
                    <a:pt x="38100" y="3189263"/>
                    <a:pt x="48260" y="3189263"/>
                  </a:cubicBezTo>
                  <a:cubicBezTo>
                    <a:pt x="106673" y="3190533"/>
                    <a:pt x="167737" y="3190533"/>
                    <a:pt x="230709" y="3191803"/>
                  </a:cubicBezTo>
                  <a:cubicBezTo>
                    <a:pt x="265057" y="3193073"/>
                    <a:pt x="299405" y="3194343"/>
                    <a:pt x="331845" y="3195613"/>
                  </a:cubicBezTo>
                  <a:cubicBezTo>
                    <a:pt x="389092" y="3196883"/>
                    <a:pt x="444431" y="3196883"/>
                    <a:pt x="501678" y="3198153"/>
                  </a:cubicBezTo>
                  <a:cubicBezTo>
                    <a:pt x="524577" y="3198153"/>
                    <a:pt x="545567" y="3198153"/>
                    <a:pt x="568466" y="3196883"/>
                  </a:cubicBezTo>
                  <a:cubicBezTo>
                    <a:pt x="578007" y="3196883"/>
                    <a:pt x="589457" y="3195613"/>
                    <a:pt x="598998" y="3195613"/>
                  </a:cubicBezTo>
                  <a:cubicBezTo>
                    <a:pt x="637162" y="3196883"/>
                    <a:pt x="1400456" y="3187993"/>
                    <a:pt x="1438621" y="3189263"/>
                  </a:cubicBezTo>
                  <a:cubicBezTo>
                    <a:pt x="1492051" y="3190533"/>
                    <a:pt x="1638985" y="3190533"/>
                    <a:pt x="1692416" y="3190533"/>
                  </a:cubicBezTo>
                  <a:cubicBezTo>
                    <a:pt x="1713406" y="3190533"/>
                    <a:pt x="1732489" y="3189263"/>
                    <a:pt x="1753479" y="3189263"/>
                  </a:cubicBezTo>
                  <a:cubicBezTo>
                    <a:pt x="1787828" y="3190533"/>
                    <a:pt x="1822176" y="3191803"/>
                    <a:pt x="1856524" y="3193073"/>
                  </a:cubicBezTo>
                  <a:cubicBezTo>
                    <a:pt x="1930945" y="3195613"/>
                    <a:pt x="2003458" y="3193073"/>
                    <a:pt x="2077879" y="3196883"/>
                  </a:cubicBezTo>
                  <a:cubicBezTo>
                    <a:pt x="2201914" y="3201963"/>
                    <a:pt x="2327858" y="3195613"/>
                    <a:pt x="2450829" y="3200693"/>
                  </a:cubicBezTo>
                  <a:cubicBezTo>
                    <a:pt x="2471149" y="3201963"/>
                    <a:pt x="2491469" y="3200693"/>
                    <a:pt x="2514329" y="3200693"/>
                  </a:cubicBezTo>
                  <a:cubicBezTo>
                    <a:pt x="2514329" y="3176563"/>
                    <a:pt x="2514329" y="3163863"/>
                    <a:pt x="2514329" y="3136418"/>
                  </a:cubicBezTo>
                  <a:cubicBezTo>
                    <a:pt x="2513059" y="3010879"/>
                    <a:pt x="2510519" y="2892726"/>
                    <a:pt x="2510519" y="2764726"/>
                  </a:cubicBezTo>
                  <a:close/>
                </a:path>
              </a:pathLst>
            </a:custGeom>
            <a:solidFill>
              <a:srgbClr val="F6B470"/>
            </a:solidFill>
          </p:spPr>
        </p:sp>
      </p:grpSp>
      <p:sp>
        <p:nvSpPr>
          <p:cNvPr id="6" name="Freeform 6"/>
          <p:cNvSpPr/>
          <p:nvPr/>
        </p:nvSpPr>
        <p:spPr>
          <a:xfrm>
            <a:off x="12055460" y="192076"/>
            <a:ext cx="1404011" cy="1347851"/>
          </a:xfrm>
          <a:custGeom>
            <a:avLst/>
            <a:gdLst/>
            <a:ahLst/>
            <a:cxnLst/>
            <a:rect l="l" t="t" r="r" b="b"/>
            <a:pathLst>
              <a:path w="1404011" h="1347851">
                <a:moveTo>
                  <a:pt x="0" y="0"/>
                </a:moveTo>
                <a:lnTo>
                  <a:pt x="1404012" y="0"/>
                </a:lnTo>
                <a:lnTo>
                  <a:pt x="1404012" y="1347851"/>
                </a:lnTo>
                <a:lnTo>
                  <a:pt x="0" y="1347851"/>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7" name="Freeform 7"/>
          <p:cNvSpPr/>
          <p:nvPr/>
        </p:nvSpPr>
        <p:spPr>
          <a:xfrm>
            <a:off x="1726888" y="8568070"/>
            <a:ext cx="7730579" cy="1380461"/>
          </a:xfrm>
          <a:custGeom>
            <a:avLst/>
            <a:gdLst/>
            <a:ahLst/>
            <a:cxnLst/>
            <a:rect l="l" t="t" r="r" b="b"/>
            <a:pathLst>
              <a:path w="7730579" h="1380461">
                <a:moveTo>
                  <a:pt x="0" y="0"/>
                </a:moveTo>
                <a:lnTo>
                  <a:pt x="7730579" y="0"/>
                </a:lnTo>
                <a:lnTo>
                  <a:pt x="7730579" y="1380460"/>
                </a:lnTo>
                <a:lnTo>
                  <a:pt x="0" y="13804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8" name="Group 8"/>
          <p:cNvGrpSpPr/>
          <p:nvPr/>
        </p:nvGrpSpPr>
        <p:grpSpPr>
          <a:xfrm>
            <a:off x="13820944" y="464900"/>
            <a:ext cx="3819356" cy="802204"/>
            <a:chOff x="0" y="0"/>
            <a:chExt cx="5092474" cy="1069605"/>
          </a:xfrm>
        </p:grpSpPr>
        <p:grpSp>
          <p:nvGrpSpPr>
            <p:cNvPr id="9" name="Group 9"/>
            <p:cNvGrpSpPr/>
            <p:nvPr/>
          </p:nvGrpSpPr>
          <p:grpSpPr>
            <a:xfrm>
              <a:off x="0" y="0"/>
              <a:ext cx="5092474" cy="1069605"/>
              <a:chOff x="0" y="0"/>
              <a:chExt cx="1765800" cy="370882"/>
            </a:xfrm>
          </p:grpSpPr>
          <p:sp>
            <p:nvSpPr>
              <p:cNvPr id="10" name="Freeform 10"/>
              <p:cNvSpPr/>
              <p:nvPr/>
            </p:nvSpPr>
            <p:spPr>
              <a:xfrm>
                <a:off x="-3810" y="1270"/>
                <a:ext cx="1770880" cy="369612"/>
              </a:xfrm>
              <a:custGeom>
                <a:avLst/>
                <a:gdLst/>
                <a:ahLst/>
                <a:cxnLst/>
                <a:rect l="l" t="t" r="r" b="b"/>
                <a:pathLst>
                  <a:path w="1770880" h="369612">
                    <a:moveTo>
                      <a:pt x="1767070" y="283404"/>
                    </a:moveTo>
                    <a:cubicBezTo>
                      <a:pt x="1767070" y="271922"/>
                      <a:pt x="1770880" y="260246"/>
                      <a:pt x="1764530" y="248764"/>
                    </a:cubicBezTo>
                    <a:cubicBezTo>
                      <a:pt x="1756910" y="241174"/>
                      <a:pt x="1745480" y="91520"/>
                      <a:pt x="1745480" y="83930"/>
                    </a:cubicBezTo>
                    <a:cubicBezTo>
                      <a:pt x="1742940" y="78676"/>
                      <a:pt x="1741670" y="73227"/>
                      <a:pt x="1739130" y="54610"/>
                    </a:cubicBezTo>
                    <a:cubicBezTo>
                      <a:pt x="1739130" y="44450"/>
                      <a:pt x="1737860" y="34290"/>
                      <a:pt x="1736590" y="21590"/>
                    </a:cubicBezTo>
                    <a:cubicBezTo>
                      <a:pt x="1726430" y="19050"/>
                      <a:pt x="1717540" y="17780"/>
                      <a:pt x="1707380" y="16510"/>
                    </a:cubicBezTo>
                    <a:cubicBezTo>
                      <a:pt x="1699561" y="15240"/>
                      <a:pt x="1691665" y="16510"/>
                      <a:pt x="1685086" y="16510"/>
                    </a:cubicBezTo>
                    <a:cubicBezTo>
                      <a:pt x="1652187" y="13970"/>
                      <a:pt x="1619289" y="8890"/>
                      <a:pt x="1586391" y="7620"/>
                    </a:cubicBezTo>
                    <a:cubicBezTo>
                      <a:pt x="1524542" y="5080"/>
                      <a:pt x="1461378" y="3810"/>
                      <a:pt x="1399529" y="2540"/>
                    </a:cubicBezTo>
                    <a:cubicBezTo>
                      <a:pt x="1377158" y="2540"/>
                      <a:pt x="1353471" y="0"/>
                      <a:pt x="1331101" y="0"/>
                    </a:cubicBezTo>
                    <a:cubicBezTo>
                      <a:pt x="1277147" y="0"/>
                      <a:pt x="1224510" y="1270"/>
                      <a:pt x="1170557" y="1270"/>
                    </a:cubicBezTo>
                    <a:cubicBezTo>
                      <a:pt x="1138975" y="1270"/>
                      <a:pt x="1107393" y="3810"/>
                      <a:pt x="1074494" y="3810"/>
                    </a:cubicBezTo>
                    <a:cubicBezTo>
                      <a:pt x="1041596" y="5080"/>
                      <a:pt x="445480" y="7620"/>
                      <a:pt x="412582" y="7620"/>
                    </a:cubicBezTo>
                    <a:cubicBezTo>
                      <a:pt x="386263" y="7620"/>
                      <a:pt x="359945" y="6350"/>
                      <a:pt x="333626" y="7620"/>
                    </a:cubicBezTo>
                    <a:cubicBezTo>
                      <a:pt x="309939" y="8890"/>
                      <a:pt x="284937" y="11430"/>
                      <a:pt x="261250" y="12700"/>
                    </a:cubicBezTo>
                    <a:cubicBezTo>
                      <a:pt x="236247" y="15240"/>
                      <a:pt x="211245" y="16510"/>
                      <a:pt x="187558" y="19050"/>
                    </a:cubicBezTo>
                    <a:cubicBezTo>
                      <a:pt x="152028" y="21590"/>
                      <a:pt x="115182" y="24130"/>
                      <a:pt x="79652" y="27940"/>
                    </a:cubicBezTo>
                    <a:cubicBezTo>
                      <a:pt x="58597" y="30480"/>
                      <a:pt x="38100" y="34290"/>
                      <a:pt x="16510" y="36830"/>
                    </a:cubicBezTo>
                    <a:cubicBezTo>
                      <a:pt x="16510" y="38100"/>
                      <a:pt x="13970" y="40640"/>
                      <a:pt x="13970" y="43180"/>
                    </a:cubicBezTo>
                    <a:cubicBezTo>
                      <a:pt x="12700" y="70502"/>
                      <a:pt x="10160" y="74978"/>
                      <a:pt x="8890" y="79260"/>
                    </a:cubicBezTo>
                    <a:cubicBezTo>
                      <a:pt x="7620" y="81790"/>
                      <a:pt x="8890" y="84514"/>
                      <a:pt x="7620" y="87044"/>
                    </a:cubicBezTo>
                    <a:cubicBezTo>
                      <a:pt x="0" y="99888"/>
                      <a:pt x="5080" y="258883"/>
                      <a:pt x="7620" y="271922"/>
                    </a:cubicBezTo>
                    <a:cubicBezTo>
                      <a:pt x="6350" y="282236"/>
                      <a:pt x="11430" y="292356"/>
                      <a:pt x="11430" y="302670"/>
                    </a:cubicBezTo>
                    <a:cubicBezTo>
                      <a:pt x="11430" y="307535"/>
                      <a:pt x="15240" y="312595"/>
                      <a:pt x="7620" y="339132"/>
                    </a:cubicBezTo>
                    <a:cubicBezTo>
                      <a:pt x="5080" y="348022"/>
                      <a:pt x="10160" y="354372"/>
                      <a:pt x="19050" y="355642"/>
                    </a:cubicBezTo>
                    <a:cubicBezTo>
                      <a:pt x="29210" y="356912"/>
                      <a:pt x="38100" y="356912"/>
                      <a:pt x="48260" y="356912"/>
                    </a:cubicBezTo>
                    <a:cubicBezTo>
                      <a:pt x="90179" y="358182"/>
                      <a:pt x="132289" y="358182"/>
                      <a:pt x="175714" y="359452"/>
                    </a:cubicBezTo>
                    <a:cubicBezTo>
                      <a:pt x="199401" y="360722"/>
                      <a:pt x="223088" y="361992"/>
                      <a:pt x="245459" y="363262"/>
                    </a:cubicBezTo>
                    <a:cubicBezTo>
                      <a:pt x="284937" y="364532"/>
                      <a:pt x="323099" y="364532"/>
                      <a:pt x="362576" y="365802"/>
                    </a:cubicBezTo>
                    <a:cubicBezTo>
                      <a:pt x="378368" y="365802"/>
                      <a:pt x="392843" y="365802"/>
                      <a:pt x="408634" y="364532"/>
                    </a:cubicBezTo>
                    <a:cubicBezTo>
                      <a:pt x="415214" y="364532"/>
                      <a:pt x="423109" y="363262"/>
                      <a:pt x="429689" y="363262"/>
                    </a:cubicBezTo>
                    <a:cubicBezTo>
                      <a:pt x="456007" y="364532"/>
                      <a:pt x="982379" y="355642"/>
                      <a:pt x="1008698" y="356912"/>
                    </a:cubicBezTo>
                    <a:cubicBezTo>
                      <a:pt x="1045544" y="358182"/>
                      <a:pt x="1146870" y="358182"/>
                      <a:pt x="1183716" y="358182"/>
                    </a:cubicBezTo>
                    <a:cubicBezTo>
                      <a:pt x="1198192" y="358182"/>
                      <a:pt x="1211351" y="356912"/>
                      <a:pt x="1225826" y="356912"/>
                    </a:cubicBezTo>
                    <a:cubicBezTo>
                      <a:pt x="1249513" y="358182"/>
                      <a:pt x="1273200" y="359452"/>
                      <a:pt x="1296886" y="360722"/>
                    </a:cubicBezTo>
                    <a:cubicBezTo>
                      <a:pt x="1348208" y="363262"/>
                      <a:pt x="1398213" y="360722"/>
                      <a:pt x="1449534" y="364532"/>
                    </a:cubicBezTo>
                    <a:cubicBezTo>
                      <a:pt x="1535070" y="369612"/>
                      <a:pt x="1621921" y="363262"/>
                      <a:pt x="1707380" y="368342"/>
                    </a:cubicBezTo>
                    <a:cubicBezTo>
                      <a:pt x="1727700" y="369612"/>
                      <a:pt x="1748020" y="368342"/>
                      <a:pt x="1770880" y="368342"/>
                    </a:cubicBezTo>
                    <a:cubicBezTo>
                      <a:pt x="1770880" y="344212"/>
                      <a:pt x="1770880" y="331512"/>
                      <a:pt x="1770880" y="312790"/>
                    </a:cubicBezTo>
                    <a:cubicBezTo>
                      <a:pt x="1769610" y="302865"/>
                      <a:pt x="1767070" y="293524"/>
                      <a:pt x="1767070" y="283404"/>
                    </a:cubicBezTo>
                    <a:close/>
                  </a:path>
                </a:pathLst>
              </a:custGeom>
              <a:solidFill>
                <a:srgbClr val="DCDCB4"/>
              </a:solidFill>
            </p:spPr>
          </p:sp>
        </p:grpSp>
        <p:sp>
          <p:nvSpPr>
            <p:cNvPr id="11" name="TextBox 11"/>
            <p:cNvSpPr txBox="1"/>
            <p:nvPr/>
          </p:nvSpPr>
          <p:spPr>
            <a:xfrm>
              <a:off x="382774" y="230003"/>
              <a:ext cx="4326927" cy="557107"/>
            </a:xfrm>
            <a:prstGeom prst="rect">
              <a:avLst/>
            </a:prstGeom>
          </p:spPr>
          <p:txBody>
            <a:bodyPr lIns="0" tIns="0" rIns="0" bIns="0" rtlCol="0" anchor="t">
              <a:spAutoFit/>
            </a:bodyPr>
            <a:lstStyle/>
            <a:p>
              <a:pPr marL="0" lvl="0" indent="0" algn="ctr">
                <a:lnSpc>
                  <a:spcPts val="3219"/>
                </a:lnSpc>
                <a:spcBef>
                  <a:spcPct val="0"/>
                </a:spcBef>
              </a:pPr>
              <a:r>
                <a:rPr lang="en-US" sz="2799" b="1" dirty="0">
                  <a:solidFill>
                    <a:srgbClr val="263D2F"/>
                  </a:solidFill>
                  <a:latin typeface="Times New Roman" panose="02020603050405020304" pitchFamily="18" charset="0"/>
                  <a:ea typeface="Quicksand Bold"/>
                  <a:cs typeface="Times New Roman" panose="02020603050405020304" pitchFamily="18" charset="0"/>
                  <a:sym typeface="Quicksand Bold"/>
                </a:rPr>
                <a:t>NHIỆM VỤ</a:t>
              </a:r>
            </a:p>
          </p:txBody>
        </p:sp>
      </p:grpSp>
      <p:sp>
        <p:nvSpPr>
          <p:cNvPr id="12" name="Freeform 12"/>
          <p:cNvSpPr/>
          <p:nvPr/>
        </p:nvSpPr>
        <p:spPr>
          <a:xfrm>
            <a:off x="10854394" y="1981062"/>
            <a:ext cx="5933101" cy="7967468"/>
          </a:xfrm>
          <a:custGeom>
            <a:avLst/>
            <a:gdLst/>
            <a:ahLst/>
            <a:cxnLst/>
            <a:rect l="l" t="t" r="r" b="b"/>
            <a:pathLst>
              <a:path w="5933101" h="7967468">
                <a:moveTo>
                  <a:pt x="0" y="0"/>
                </a:moveTo>
                <a:lnTo>
                  <a:pt x="5933101" y="0"/>
                </a:lnTo>
                <a:lnTo>
                  <a:pt x="5933101" y="7967468"/>
                </a:lnTo>
                <a:lnTo>
                  <a:pt x="0" y="7967468"/>
                </a:lnTo>
                <a:lnTo>
                  <a:pt x="0" y="0"/>
                </a:lnTo>
                <a:close/>
              </a:path>
            </a:pathLst>
          </a:custGeom>
          <a:blipFill>
            <a:blip r:embed="rId6"/>
            <a:stretch>
              <a:fillRect r="-228534"/>
            </a:stretch>
          </a:blipFill>
        </p:spPr>
      </p:sp>
      <p:sp>
        <p:nvSpPr>
          <p:cNvPr id="13" name="TextBox 13"/>
          <p:cNvSpPr txBox="1"/>
          <p:nvPr/>
        </p:nvSpPr>
        <p:spPr>
          <a:xfrm>
            <a:off x="1028700" y="4056257"/>
            <a:ext cx="8199388" cy="644525"/>
          </a:xfrm>
          <a:prstGeom prst="rect">
            <a:avLst/>
          </a:prstGeom>
        </p:spPr>
        <p:txBody>
          <a:bodyPr lIns="0" tIns="0" rIns="0" bIns="0" rtlCol="0" anchor="t">
            <a:spAutoFit/>
          </a:bodyPr>
          <a:lstStyle/>
          <a:p>
            <a:pPr marL="0" lvl="0" indent="0" algn="ctr">
              <a:lnSpc>
                <a:spcPts val="5199"/>
              </a:lnSpc>
            </a:pPr>
            <a:r>
              <a:rPr lang="en-US" sz="3999" b="1">
                <a:solidFill>
                  <a:srgbClr val="263D2F"/>
                </a:solidFill>
                <a:latin typeface="Times New Roman" panose="02020603050405020304" pitchFamily="18" charset="0"/>
                <a:ea typeface="Quicksand Bold"/>
                <a:cs typeface="Times New Roman" panose="02020603050405020304" pitchFamily="18" charset="0"/>
                <a:sym typeface="Quicksand Bold"/>
              </a:rPr>
              <a:t>HOẠT ĐỘNG NHÓM</a:t>
            </a:r>
          </a:p>
        </p:txBody>
      </p:sp>
      <p:sp>
        <p:nvSpPr>
          <p:cNvPr id="14" name="TextBox 14"/>
          <p:cNvSpPr txBox="1"/>
          <p:nvPr/>
        </p:nvSpPr>
        <p:spPr>
          <a:xfrm>
            <a:off x="1956267" y="5226308"/>
            <a:ext cx="7271820" cy="644525"/>
          </a:xfrm>
          <a:prstGeom prst="rect">
            <a:avLst/>
          </a:prstGeom>
        </p:spPr>
        <p:txBody>
          <a:bodyPr lIns="0" tIns="0" rIns="0" bIns="0" rtlCol="0" anchor="t">
            <a:spAutoFit/>
          </a:bodyPr>
          <a:lstStyle/>
          <a:p>
            <a:pPr marL="0" lvl="0" indent="0" algn="just">
              <a:lnSpc>
                <a:spcPts val="5199"/>
              </a:lnSpc>
            </a:pPr>
            <a:r>
              <a:rPr lang="en-US" sz="3999" b="1">
                <a:solidFill>
                  <a:srgbClr val="263D2F"/>
                </a:solidFill>
                <a:latin typeface="Times New Roman" panose="02020603050405020304" pitchFamily="18" charset="0"/>
                <a:ea typeface="Quicksand Bold"/>
                <a:cs typeface="Times New Roman" panose="02020603050405020304" pitchFamily="18" charset="0"/>
                <a:sym typeface="Quicksand Bold"/>
              </a:rPr>
              <a:t>Hoàn thành phiếu học tập</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413655" y="-443384"/>
            <a:ext cx="21115310" cy="2512290"/>
            <a:chOff x="0" y="0"/>
            <a:chExt cx="1734364" cy="206354"/>
          </a:xfrm>
        </p:grpSpPr>
        <p:sp>
          <p:nvSpPr>
            <p:cNvPr id="3" name="Freeform 3"/>
            <p:cNvSpPr/>
            <p:nvPr/>
          </p:nvSpPr>
          <p:spPr>
            <a:xfrm>
              <a:off x="0" y="-1270"/>
              <a:ext cx="1735634" cy="205084"/>
            </a:xfrm>
            <a:custGeom>
              <a:avLst/>
              <a:gdLst/>
              <a:ahLst/>
              <a:cxnLst/>
              <a:rect l="l" t="t" r="r" b="b"/>
              <a:pathLst>
                <a:path w="1735634" h="205084">
                  <a:moveTo>
                    <a:pt x="1724204" y="27940"/>
                  </a:moveTo>
                  <a:cubicBezTo>
                    <a:pt x="1715314" y="24130"/>
                    <a:pt x="1706425" y="21590"/>
                    <a:pt x="1697534" y="21590"/>
                  </a:cubicBezTo>
                  <a:cubicBezTo>
                    <a:pt x="1670864" y="20320"/>
                    <a:pt x="1645005" y="20320"/>
                    <a:pt x="1617807" y="17780"/>
                  </a:cubicBezTo>
                  <a:cubicBezTo>
                    <a:pt x="1555639" y="12700"/>
                    <a:pt x="1494766" y="6350"/>
                    <a:pt x="1432597" y="3810"/>
                  </a:cubicBezTo>
                  <a:cubicBezTo>
                    <a:pt x="1382086" y="1270"/>
                    <a:pt x="1332869" y="3810"/>
                    <a:pt x="1282357" y="2540"/>
                  </a:cubicBezTo>
                  <a:cubicBezTo>
                    <a:pt x="1260339" y="2540"/>
                    <a:pt x="1238322" y="0"/>
                    <a:pt x="1216304" y="2540"/>
                  </a:cubicBezTo>
                  <a:cubicBezTo>
                    <a:pt x="1163202" y="10160"/>
                    <a:pt x="1110100" y="11430"/>
                    <a:pt x="1055703" y="8890"/>
                  </a:cubicBezTo>
                  <a:cubicBezTo>
                    <a:pt x="1028504" y="7620"/>
                    <a:pt x="1001305" y="7620"/>
                    <a:pt x="974107" y="7620"/>
                  </a:cubicBezTo>
                  <a:cubicBezTo>
                    <a:pt x="924890" y="7620"/>
                    <a:pt x="875674" y="7620"/>
                    <a:pt x="826457" y="6350"/>
                  </a:cubicBezTo>
                  <a:cubicBezTo>
                    <a:pt x="774650" y="5080"/>
                    <a:pt x="264353" y="2540"/>
                    <a:pt x="213841" y="1270"/>
                  </a:cubicBezTo>
                  <a:cubicBezTo>
                    <a:pt x="172396" y="0"/>
                    <a:pt x="132245" y="1270"/>
                    <a:pt x="90800" y="1270"/>
                  </a:cubicBezTo>
                  <a:cubicBezTo>
                    <a:pt x="62306" y="1270"/>
                    <a:pt x="33020" y="3810"/>
                    <a:pt x="5080" y="5080"/>
                  </a:cubicBezTo>
                  <a:cubicBezTo>
                    <a:pt x="3810" y="5080"/>
                    <a:pt x="2540" y="7620"/>
                    <a:pt x="0" y="8890"/>
                  </a:cubicBezTo>
                  <a:cubicBezTo>
                    <a:pt x="1270" y="21590"/>
                    <a:pt x="3810" y="34290"/>
                    <a:pt x="5080" y="46990"/>
                  </a:cubicBezTo>
                  <a:cubicBezTo>
                    <a:pt x="15240" y="68406"/>
                    <a:pt x="16510" y="71885"/>
                    <a:pt x="17780" y="75303"/>
                  </a:cubicBezTo>
                  <a:cubicBezTo>
                    <a:pt x="19050" y="78782"/>
                    <a:pt x="17780" y="82261"/>
                    <a:pt x="16510" y="85801"/>
                  </a:cubicBezTo>
                  <a:cubicBezTo>
                    <a:pt x="15240" y="89402"/>
                    <a:pt x="2540" y="127183"/>
                    <a:pt x="2540" y="130784"/>
                  </a:cubicBezTo>
                  <a:cubicBezTo>
                    <a:pt x="2540" y="134324"/>
                    <a:pt x="1270" y="137864"/>
                    <a:pt x="0" y="141404"/>
                  </a:cubicBezTo>
                  <a:cubicBezTo>
                    <a:pt x="0" y="150474"/>
                    <a:pt x="3810" y="160634"/>
                    <a:pt x="15240" y="165714"/>
                  </a:cubicBezTo>
                  <a:cubicBezTo>
                    <a:pt x="22860" y="169524"/>
                    <a:pt x="31750" y="172064"/>
                    <a:pt x="40640" y="173334"/>
                  </a:cubicBezTo>
                  <a:cubicBezTo>
                    <a:pt x="89505" y="178414"/>
                    <a:pt x="138721" y="182224"/>
                    <a:pt x="187938" y="187304"/>
                  </a:cubicBezTo>
                  <a:cubicBezTo>
                    <a:pt x="215136" y="189844"/>
                    <a:pt x="242335" y="194924"/>
                    <a:pt x="269534" y="196194"/>
                  </a:cubicBezTo>
                  <a:cubicBezTo>
                    <a:pt x="314865" y="198734"/>
                    <a:pt x="819981" y="200004"/>
                    <a:pt x="865312" y="201274"/>
                  </a:cubicBezTo>
                  <a:cubicBezTo>
                    <a:pt x="871788" y="201274"/>
                    <a:pt x="878264" y="201274"/>
                    <a:pt x="884740" y="201274"/>
                  </a:cubicBezTo>
                  <a:cubicBezTo>
                    <a:pt x="915824" y="201274"/>
                    <a:pt x="948203" y="200004"/>
                    <a:pt x="979287" y="200004"/>
                  </a:cubicBezTo>
                  <a:cubicBezTo>
                    <a:pt x="1015552" y="200004"/>
                    <a:pt x="1050522" y="201274"/>
                    <a:pt x="1086787" y="201274"/>
                  </a:cubicBezTo>
                  <a:cubicBezTo>
                    <a:pt x="1139889" y="201274"/>
                    <a:pt x="1194286" y="201274"/>
                    <a:pt x="1247388" y="201274"/>
                  </a:cubicBezTo>
                  <a:cubicBezTo>
                    <a:pt x="1296604" y="201274"/>
                    <a:pt x="1345821" y="202544"/>
                    <a:pt x="1395037" y="203814"/>
                  </a:cubicBezTo>
                  <a:cubicBezTo>
                    <a:pt x="1417055" y="203814"/>
                    <a:pt x="1440368" y="205084"/>
                    <a:pt x="1462386" y="205084"/>
                  </a:cubicBezTo>
                  <a:cubicBezTo>
                    <a:pt x="1533621" y="203814"/>
                    <a:pt x="1603560" y="197464"/>
                    <a:pt x="1674674" y="197464"/>
                  </a:cubicBezTo>
                  <a:cubicBezTo>
                    <a:pt x="1678484" y="197464"/>
                    <a:pt x="1683564" y="194924"/>
                    <a:pt x="1687374" y="192384"/>
                  </a:cubicBezTo>
                  <a:cubicBezTo>
                    <a:pt x="1692454" y="188574"/>
                    <a:pt x="1694994" y="182224"/>
                    <a:pt x="1697534" y="179684"/>
                  </a:cubicBezTo>
                  <a:cubicBezTo>
                    <a:pt x="1698804" y="140977"/>
                    <a:pt x="1700074" y="138414"/>
                    <a:pt x="1701344" y="135850"/>
                  </a:cubicBezTo>
                  <a:cubicBezTo>
                    <a:pt x="1702614" y="131883"/>
                    <a:pt x="1712774" y="93797"/>
                    <a:pt x="1714044" y="89829"/>
                  </a:cubicBezTo>
                  <a:cubicBezTo>
                    <a:pt x="1714044" y="87449"/>
                    <a:pt x="1715314" y="85069"/>
                    <a:pt x="1716584" y="82688"/>
                  </a:cubicBezTo>
                  <a:cubicBezTo>
                    <a:pt x="1717854" y="80125"/>
                    <a:pt x="1719124" y="77561"/>
                    <a:pt x="1721664" y="74998"/>
                  </a:cubicBezTo>
                  <a:cubicBezTo>
                    <a:pt x="1722934" y="73472"/>
                    <a:pt x="1722934" y="71885"/>
                    <a:pt x="1728014" y="70359"/>
                  </a:cubicBezTo>
                  <a:cubicBezTo>
                    <a:pt x="1733094" y="68528"/>
                    <a:pt x="1735634" y="66758"/>
                    <a:pt x="1734364" y="44450"/>
                  </a:cubicBezTo>
                  <a:cubicBezTo>
                    <a:pt x="1734364" y="38100"/>
                    <a:pt x="1730554" y="30480"/>
                    <a:pt x="1724204" y="27940"/>
                  </a:cubicBezTo>
                  <a:close/>
                </a:path>
              </a:pathLst>
            </a:custGeom>
            <a:solidFill>
              <a:srgbClr val="536B40"/>
            </a:solidFill>
          </p:spPr>
        </p:sp>
      </p:grpSp>
      <p:sp>
        <p:nvSpPr>
          <p:cNvPr id="4" name="TextBox 4"/>
          <p:cNvSpPr txBox="1"/>
          <p:nvPr/>
        </p:nvSpPr>
        <p:spPr>
          <a:xfrm>
            <a:off x="3626480" y="262331"/>
            <a:ext cx="11098629" cy="2016125"/>
          </a:xfrm>
          <a:prstGeom prst="rect">
            <a:avLst/>
          </a:prstGeom>
        </p:spPr>
        <p:txBody>
          <a:bodyPr lIns="0" tIns="0" rIns="0" bIns="0" rtlCol="0" anchor="t">
            <a:spAutoFit/>
          </a:bodyPr>
          <a:lstStyle/>
          <a:p>
            <a:pPr algn="ctr">
              <a:lnSpc>
                <a:spcPts val="5425"/>
              </a:lnSpc>
            </a:pPr>
            <a:r>
              <a:rPr lang="en-US" sz="3500" b="1">
                <a:solidFill>
                  <a:srgbClr val="F5E9DA"/>
                </a:solidFill>
                <a:latin typeface="Times New Roman" panose="02020603050405020304" pitchFamily="18" charset="0"/>
                <a:ea typeface="Quicksand Bold"/>
                <a:cs typeface="Times New Roman" panose="02020603050405020304" pitchFamily="18" charset="0"/>
                <a:sym typeface="Quicksand Bold"/>
              </a:rPr>
              <a:t>2. Đặc sắc nghệ thuật.</a:t>
            </a:r>
          </a:p>
          <a:p>
            <a:pPr algn="ctr">
              <a:lnSpc>
                <a:spcPts val="5425"/>
              </a:lnSpc>
            </a:pPr>
            <a:r>
              <a:rPr lang="en-US" sz="3500" b="1">
                <a:solidFill>
                  <a:srgbClr val="F5E9DA"/>
                </a:solidFill>
                <a:latin typeface="Times New Roman" panose="02020603050405020304" pitchFamily="18" charset="0"/>
                <a:ea typeface="Quicksand Bold"/>
                <a:cs typeface="Times New Roman" panose="02020603050405020304" pitchFamily="18" charset="0"/>
                <a:sym typeface="Quicksand Bold"/>
              </a:rPr>
              <a:t>a. Người kể chuyện và điểm nhìn.</a:t>
            </a:r>
          </a:p>
          <a:p>
            <a:pPr marL="0" lvl="0" indent="0" algn="ctr">
              <a:lnSpc>
                <a:spcPts val="5425"/>
              </a:lnSpc>
            </a:pPr>
            <a:endParaRPr lang="en-US" sz="3500" b="1">
              <a:solidFill>
                <a:srgbClr val="F5E9DA"/>
              </a:solidFill>
              <a:latin typeface="Times New Roman" panose="02020603050405020304" pitchFamily="18" charset="0"/>
              <a:ea typeface="Quicksand Bold"/>
              <a:cs typeface="Times New Roman" panose="02020603050405020304" pitchFamily="18" charset="0"/>
              <a:sym typeface="Quicksand Bold"/>
            </a:endParaRPr>
          </a:p>
        </p:txBody>
      </p:sp>
      <p:grpSp>
        <p:nvGrpSpPr>
          <p:cNvPr id="5" name="Group 5"/>
          <p:cNvGrpSpPr/>
          <p:nvPr/>
        </p:nvGrpSpPr>
        <p:grpSpPr>
          <a:xfrm>
            <a:off x="1028700" y="2278456"/>
            <a:ext cx="5195560" cy="6237410"/>
            <a:chOff x="0" y="0"/>
            <a:chExt cx="2842774" cy="3412827"/>
          </a:xfrm>
        </p:grpSpPr>
        <p:sp>
          <p:nvSpPr>
            <p:cNvPr id="6" name="Freeform 6"/>
            <p:cNvSpPr/>
            <p:nvPr/>
          </p:nvSpPr>
          <p:spPr>
            <a:xfrm>
              <a:off x="16510" y="11430"/>
              <a:ext cx="2812294" cy="3388697"/>
            </a:xfrm>
            <a:custGeom>
              <a:avLst/>
              <a:gdLst/>
              <a:ahLst/>
              <a:cxnLst/>
              <a:rect l="l" t="t" r="r" b="b"/>
              <a:pathLst>
                <a:path w="2812294" h="3388697">
                  <a:moveTo>
                    <a:pt x="1270" y="0"/>
                  </a:moveTo>
                  <a:lnTo>
                    <a:pt x="2812294" y="15240"/>
                  </a:lnTo>
                  <a:lnTo>
                    <a:pt x="2780544" y="3388697"/>
                  </a:lnTo>
                  <a:lnTo>
                    <a:pt x="1015438" y="3388697"/>
                  </a:lnTo>
                  <a:lnTo>
                    <a:pt x="0" y="3362027"/>
                  </a:lnTo>
                  <a:lnTo>
                    <a:pt x="11430" y="1077591"/>
                  </a:lnTo>
                  <a:close/>
                </a:path>
              </a:pathLst>
            </a:custGeom>
            <a:solidFill>
              <a:srgbClr val="000000">
                <a:alpha val="0"/>
              </a:srgbClr>
            </a:solidFill>
          </p:spPr>
        </p:sp>
        <p:sp>
          <p:nvSpPr>
            <p:cNvPr id="7" name="Freeform 7"/>
            <p:cNvSpPr/>
            <p:nvPr/>
          </p:nvSpPr>
          <p:spPr>
            <a:xfrm>
              <a:off x="0" y="-1270"/>
              <a:ext cx="2841504" cy="3414097"/>
            </a:xfrm>
            <a:custGeom>
              <a:avLst/>
              <a:gdLst/>
              <a:ahLst/>
              <a:cxnLst/>
              <a:rect l="l" t="t" r="r" b="b"/>
              <a:pathLst>
                <a:path w="2841504" h="3414097">
                  <a:moveTo>
                    <a:pt x="2807214" y="3388697"/>
                  </a:moveTo>
                  <a:cubicBezTo>
                    <a:pt x="2804674" y="3392507"/>
                    <a:pt x="2800864" y="3397587"/>
                    <a:pt x="2797054" y="3401397"/>
                  </a:cubicBezTo>
                  <a:cubicBezTo>
                    <a:pt x="2793244" y="3403937"/>
                    <a:pt x="2788164" y="3406477"/>
                    <a:pt x="2784354" y="3406477"/>
                  </a:cubicBezTo>
                  <a:cubicBezTo>
                    <a:pt x="2684920" y="3405207"/>
                    <a:pt x="2566381" y="3411557"/>
                    <a:pt x="2445645" y="3414097"/>
                  </a:cubicBezTo>
                  <a:cubicBezTo>
                    <a:pt x="2408327" y="3414097"/>
                    <a:pt x="2368814" y="3412827"/>
                    <a:pt x="2331496" y="3412827"/>
                  </a:cubicBezTo>
                  <a:cubicBezTo>
                    <a:pt x="2248079" y="3411557"/>
                    <a:pt x="2164662" y="3410287"/>
                    <a:pt x="2081245" y="3410287"/>
                  </a:cubicBezTo>
                  <a:lnTo>
                    <a:pt x="1809042" y="3410287"/>
                  </a:lnTo>
                  <a:cubicBezTo>
                    <a:pt x="1747577" y="3410287"/>
                    <a:pt x="1688307" y="3409017"/>
                    <a:pt x="1626842" y="3409017"/>
                  </a:cubicBezTo>
                  <a:cubicBezTo>
                    <a:pt x="1574158" y="3409017"/>
                    <a:pt x="1519278" y="3409017"/>
                    <a:pt x="1466594" y="3410287"/>
                  </a:cubicBezTo>
                  <a:lnTo>
                    <a:pt x="1433666" y="3410287"/>
                  </a:lnTo>
                  <a:cubicBezTo>
                    <a:pt x="1356835" y="3409017"/>
                    <a:pt x="500713" y="3407747"/>
                    <a:pt x="423882" y="3405207"/>
                  </a:cubicBezTo>
                  <a:cubicBezTo>
                    <a:pt x="377783" y="3403937"/>
                    <a:pt x="331684" y="3398857"/>
                    <a:pt x="285586" y="3396317"/>
                  </a:cubicBezTo>
                  <a:cubicBezTo>
                    <a:pt x="202169" y="3391237"/>
                    <a:pt x="118752" y="3387427"/>
                    <a:pt x="41910" y="3382347"/>
                  </a:cubicBezTo>
                  <a:cubicBezTo>
                    <a:pt x="33020" y="3381077"/>
                    <a:pt x="24130" y="3378537"/>
                    <a:pt x="16510" y="3374727"/>
                  </a:cubicBezTo>
                  <a:cubicBezTo>
                    <a:pt x="5080" y="3369647"/>
                    <a:pt x="0" y="3358217"/>
                    <a:pt x="1270" y="3337018"/>
                  </a:cubicBezTo>
                  <a:cubicBezTo>
                    <a:pt x="2540" y="3183531"/>
                    <a:pt x="3810" y="3027398"/>
                    <a:pt x="3810" y="2873912"/>
                  </a:cubicBezTo>
                  <a:cubicBezTo>
                    <a:pt x="5080" y="2717779"/>
                    <a:pt x="17780" y="1079706"/>
                    <a:pt x="17780" y="923573"/>
                  </a:cubicBezTo>
                  <a:cubicBezTo>
                    <a:pt x="19050" y="772733"/>
                    <a:pt x="20320" y="621892"/>
                    <a:pt x="19050" y="468406"/>
                  </a:cubicBezTo>
                  <a:cubicBezTo>
                    <a:pt x="17780" y="317566"/>
                    <a:pt x="16510" y="169372"/>
                    <a:pt x="6350" y="48260"/>
                  </a:cubicBezTo>
                  <a:cubicBezTo>
                    <a:pt x="5080" y="35560"/>
                    <a:pt x="2540" y="22860"/>
                    <a:pt x="1270" y="10160"/>
                  </a:cubicBezTo>
                  <a:cubicBezTo>
                    <a:pt x="3810" y="8890"/>
                    <a:pt x="5080" y="7620"/>
                    <a:pt x="6350" y="7620"/>
                  </a:cubicBezTo>
                  <a:cubicBezTo>
                    <a:pt x="34290" y="6350"/>
                    <a:pt x="72653" y="5080"/>
                    <a:pt x="120947" y="3810"/>
                  </a:cubicBezTo>
                  <a:cubicBezTo>
                    <a:pt x="188998" y="1270"/>
                    <a:pt x="259243" y="1270"/>
                    <a:pt x="327294" y="1270"/>
                  </a:cubicBezTo>
                  <a:cubicBezTo>
                    <a:pt x="412906" y="2540"/>
                    <a:pt x="1277808" y="5080"/>
                    <a:pt x="1363420" y="6350"/>
                  </a:cubicBezTo>
                  <a:cubicBezTo>
                    <a:pt x="1446837" y="7620"/>
                    <a:pt x="1530254" y="7620"/>
                    <a:pt x="1613671" y="7620"/>
                  </a:cubicBezTo>
                  <a:cubicBezTo>
                    <a:pt x="1659770" y="7620"/>
                    <a:pt x="1705869" y="7620"/>
                    <a:pt x="1751968" y="8890"/>
                  </a:cubicBezTo>
                  <a:cubicBezTo>
                    <a:pt x="1841970" y="11430"/>
                    <a:pt x="1934168" y="10160"/>
                    <a:pt x="2024170" y="2540"/>
                  </a:cubicBezTo>
                  <a:cubicBezTo>
                    <a:pt x="2061488" y="0"/>
                    <a:pt x="2098807" y="2540"/>
                    <a:pt x="2136125" y="2540"/>
                  </a:cubicBezTo>
                  <a:cubicBezTo>
                    <a:pt x="2219542" y="2540"/>
                    <a:pt x="2302958" y="1270"/>
                    <a:pt x="2386375" y="3810"/>
                  </a:cubicBezTo>
                  <a:cubicBezTo>
                    <a:pt x="2491744" y="6350"/>
                    <a:pt x="2594918" y="13970"/>
                    <a:pt x="2700287" y="17780"/>
                  </a:cubicBezTo>
                  <a:cubicBezTo>
                    <a:pt x="2746385" y="20320"/>
                    <a:pt x="2775464" y="19050"/>
                    <a:pt x="2802134" y="21590"/>
                  </a:cubicBezTo>
                  <a:cubicBezTo>
                    <a:pt x="2811024" y="22860"/>
                    <a:pt x="2819914" y="25400"/>
                    <a:pt x="2828804" y="27940"/>
                  </a:cubicBezTo>
                  <a:cubicBezTo>
                    <a:pt x="2836424" y="30480"/>
                    <a:pt x="2840234" y="36830"/>
                    <a:pt x="2840234" y="46990"/>
                  </a:cubicBezTo>
                  <a:cubicBezTo>
                    <a:pt x="2841504" y="97921"/>
                    <a:pt x="2837694" y="177310"/>
                    <a:pt x="2833884" y="256700"/>
                  </a:cubicBezTo>
                  <a:cubicBezTo>
                    <a:pt x="2830074" y="322858"/>
                    <a:pt x="2828804" y="391662"/>
                    <a:pt x="2827534" y="457820"/>
                  </a:cubicBezTo>
                  <a:cubicBezTo>
                    <a:pt x="2824994" y="568966"/>
                    <a:pt x="2823724" y="680111"/>
                    <a:pt x="2822454" y="791257"/>
                  </a:cubicBezTo>
                  <a:cubicBezTo>
                    <a:pt x="2821184" y="894463"/>
                    <a:pt x="2819914" y="997670"/>
                    <a:pt x="2819914" y="1100876"/>
                  </a:cubicBezTo>
                  <a:cubicBezTo>
                    <a:pt x="2819914" y="1272887"/>
                    <a:pt x="2808484" y="2924192"/>
                    <a:pt x="2807214" y="3096202"/>
                  </a:cubicBezTo>
                  <a:cubicBezTo>
                    <a:pt x="2809754" y="3207348"/>
                    <a:pt x="2808484" y="3318493"/>
                    <a:pt x="2807214" y="3388697"/>
                  </a:cubicBezTo>
                  <a:close/>
                  <a:moveTo>
                    <a:pt x="17780" y="3358217"/>
                  </a:moveTo>
                  <a:cubicBezTo>
                    <a:pt x="22860" y="3359487"/>
                    <a:pt x="29210" y="3362027"/>
                    <a:pt x="36830" y="3362027"/>
                  </a:cubicBezTo>
                  <a:cubicBezTo>
                    <a:pt x="116557" y="3367107"/>
                    <a:pt x="206559" y="3372187"/>
                    <a:pt x="294366" y="3375997"/>
                  </a:cubicBezTo>
                  <a:cubicBezTo>
                    <a:pt x="336075" y="3378537"/>
                    <a:pt x="377783" y="3382347"/>
                    <a:pt x="421687" y="3383617"/>
                  </a:cubicBezTo>
                  <a:cubicBezTo>
                    <a:pt x="450224" y="3384887"/>
                    <a:pt x="1258052" y="3381077"/>
                    <a:pt x="1284394" y="3382347"/>
                  </a:cubicBezTo>
                  <a:cubicBezTo>
                    <a:pt x="1330493" y="3383617"/>
                    <a:pt x="1376591" y="3386157"/>
                    <a:pt x="1422690" y="3387427"/>
                  </a:cubicBezTo>
                  <a:cubicBezTo>
                    <a:pt x="1444642" y="3388697"/>
                    <a:pt x="1464399" y="3388697"/>
                    <a:pt x="1486351" y="3388697"/>
                  </a:cubicBezTo>
                  <a:cubicBezTo>
                    <a:pt x="1585134" y="3388697"/>
                    <a:pt x="1681722" y="3387427"/>
                    <a:pt x="1780505" y="3388697"/>
                  </a:cubicBezTo>
                  <a:cubicBezTo>
                    <a:pt x="1817823" y="3388697"/>
                    <a:pt x="1857336" y="3391237"/>
                    <a:pt x="1894655" y="3391237"/>
                  </a:cubicBezTo>
                  <a:cubicBezTo>
                    <a:pt x="1951729" y="3391237"/>
                    <a:pt x="2006609" y="3387427"/>
                    <a:pt x="2063684" y="3387427"/>
                  </a:cubicBezTo>
                  <a:cubicBezTo>
                    <a:pt x="2131734" y="3387427"/>
                    <a:pt x="2197590" y="3388697"/>
                    <a:pt x="2265640" y="3388697"/>
                  </a:cubicBezTo>
                  <a:cubicBezTo>
                    <a:pt x="2355643" y="3388697"/>
                    <a:pt x="2447841" y="3388697"/>
                    <a:pt x="2537843" y="3387427"/>
                  </a:cubicBezTo>
                  <a:cubicBezTo>
                    <a:pt x="2619065" y="3386157"/>
                    <a:pt x="2698091" y="3383617"/>
                    <a:pt x="2769114" y="3381077"/>
                  </a:cubicBezTo>
                  <a:cubicBezTo>
                    <a:pt x="2774194" y="3381077"/>
                    <a:pt x="2779274" y="3378537"/>
                    <a:pt x="2785624" y="3377267"/>
                  </a:cubicBezTo>
                  <a:cubicBezTo>
                    <a:pt x="2785624" y="3364567"/>
                    <a:pt x="2786894" y="3351867"/>
                    <a:pt x="2786894" y="3329079"/>
                  </a:cubicBezTo>
                  <a:lnTo>
                    <a:pt x="2786894" y="3247043"/>
                  </a:lnTo>
                  <a:cubicBezTo>
                    <a:pt x="2788164" y="3112080"/>
                    <a:pt x="2790704" y="2974471"/>
                    <a:pt x="2789434" y="2839509"/>
                  </a:cubicBezTo>
                  <a:cubicBezTo>
                    <a:pt x="2788164" y="2648974"/>
                    <a:pt x="2800864" y="981792"/>
                    <a:pt x="2804674" y="791257"/>
                  </a:cubicBezTo>
                  <a:cubicBezTo>
                    <a:pt x="2807214" y="680111"/>
                    <a:pt x="2809754" y="568966"/>
                    <a:pt x="2809754" y="457820"/>
                  </a:cubicBezTo>
                  <a:cubicBezTo>
                    <a:pt x="2809754" y="365199"/>
                    <a:pt x="2811024" y="275224"/>
                    <a:pt x="2818644" y="185249"/>
                  </a:cubicBezTo>
                  <a:cubicBezTo>
                    <a:pt x="2822454" y="132323"/>
                    <a:pt x="2824994" y="79396"/>
                    <a:pt x="2819914" y="49530"/>
                  </a:cubicBezTo>
                  <a:cubicBezTo>
                    <a:pt x="2812294" y="49530"/>
                    <a:pt x="2805944" y="48260"/>
                    <a:pt x="2798324" y="48260"/>
                  </a:cubicBezTo>
                  <a:cubicBezTo>
                    <a:pt x="2765304" y="45720"/>
                    <a:pt x="2715653" y="45720"/>
                    <a:pt x="2656383" y="40640"/>
                  </a:cubicBezTo>
                  <a:cubicBezTo>
                    <a:pt x="2546624" y="33020"/>
                    <a:pt x="2434669" y="27940"/>
                    <a:pt x="2324910" y="27940"/>
                  </a:cubicBezTo>
                  <a:cubicBezTo>
                    <a:pt x="2248079" y="27940"/>
                    <a:pt x="2169052" y="31750"/>
                    <a:pt x="2092221" y="24130"/>
                  </a:cubicBezTo>
                  <a:lnTo>
                    <a:pt x="2070269" y="24130"/>
                  </a:lnTo>
                  <a:cubicBezTo>
                    <a:pt x="2006609" y="27940"/>
                    <a:pt x="1938558" y="33020"/>
                    <a:pt x="1872703" y="34290"/>
                  </a:cubicBezTo>
                  <a:cubicBezTo>
                    <a:pt x="1800262" y="35560"/>
                    <a:pt x="1730016" y="31750"/>
                    <a:pt x="1657575" y="30480"/>
                  </a:cubicBezTo>
                  <a:cubicBezTo>
                    <a:pt x="1589524" y="29210"/>
                    <a:pt x="1521473" y="27940"/>
                    <a:pt x="1455618" y="27940"/>
                  </a:cubicBezTo>
                  <a:cubicBezTo>
                    <a:pt x="1431471" y="27940"/>
                    <a:pt x="1409519" y="29210"/>
                    <a:pt x="1385372" y="27940"/>
                  </a:cubicBezTo>
                  <a:cubicBezTo>
                    <a:pt x="1301955" y="26670"/>
                    <a:pt x="439248" y="24130"/>
                    <a:pt x="353636" y="24130"/>
                  </a:cubicBezTo>
                  <a:cubicBezTo>
                    <a:pt x="279000" y="22860"/>
                    <a:pt x="204364" y="24130"/>
                    <a:pt x="129728" y="24130"/>
                  </a:cubicBezTo>
                  <a:cubicBezTo>
                    <a:pt x="90214" y="24130"/>
                    <a:pt x="45720" y="24130"/>
                    <a:pt x="21590" y="25400"/>
                  </a:cubicBezTo>
                  <a:cubicBezTo>
                    <a:pt x="20320" y="25400"/>
                    <a:pt x="21590" y="36830"/>
                    <a:pt x="22860" y="41910"/>
                  </a:cubicBezTo>
                  <a:cubicBezTo>
                    <a:pt x="26670" y="89982"/>
                    <a:pt x="31750" y="174664"/>
                    <a:pt x="34290" y="256700"/>
                  </a:cubicBezTo>
                  <a:cubicBezTo>
                    <a:pt x="36830" y="404894"/>
                    <a:pt x="38100" y="553088"/>
                    <a:pt x="38100" y="701282"/>
                  </a:cubicBezTo>
                  <a:cubicBezTo>
                    <a:pt x="38100" y="796549"/>
                    <a:pt x="36830" y="889170"/>
                    <a:pt x="35560" y="984438"/>
                  </a:cubicBezTo>
                  <a:cubicBezTo>
                    <a:pt x="34290" y="1077059"/>
                    <a:pt x="22860" y="2646328"/>
                    <a:pt x="21590" y="2736302"/>
                  </a:cubicBezTo>
                  <a:lnTo>
                    <a:pt x="21590" y="2910960"/>
                  </a:lnTo>
                  <a:cubicBezTo>
                    <a:pt x="21590" y="3043276"/>
                    <a:pt x="20320" y="3178238"/>
                    <a:pt x="20320" y="3310554"/>
                  </a:cubicBezTo>
                  <a:cubicBezTo>
                    <a:pt x="20320" y="3329079"/>
                    <a:pt x="19050" y="3344956"/>
                    <a:pt x="17780" y="3358217"/>
                  </a:cubicBezTo>
                  <a:close/>
                </a:path>
              </a:pathLst>
            </a:custGeom>
            <a:solidFill>
              <a:srgbClr val="F6B470"/>
            </a:solidFill>
          </p:spPr>
        </p:sp>
      </p:grpSp>
      <p:grpSp>
        <p:nvGrpSpPr>
          <p:cNvPr id="8" name="Group 8"/>
          <p:cNvGrpSpPr/>
          <p:nvPr/>
        </p:nvGrpSpPr>
        <p:grpSpPr>
          <a:xfrm>
            <a:off x="6546220" y="2278456"/>
            <a:ext cx="5195560" cy="6237410"/>
            <a:chOff x="0" y="0"/>
            <a:chExt cx="2842774" cy="3412827"/>
          </a:xfrm>
        </p:grpSpPr>
        <p:sp>
          <p:nvSpPr>
            <p:cNvPr id="9" name="Freeform 9"/>
            <p:cNvSpPr/>
            <p:nvPr/>
          </p:nvSpPr>
          <p:spPr>
            <a:xfrm>
              <a:off x="16510" y="11430"/>
              <a:ext cx="2812294" cy="3388697"/>
            </a:xfrm>
            <a:custGeom>
              <a:avLst/>
              <a:gdLst/>
              <a:ahLst/>
              <a:cxnLst/>
              <a:rect l="l" t="t" r="r" b="b"/>
              <a:pathLst>
                <a:path w="2812294" h="3388697">
                  <a:moveTo>
                    <a:pt x="1270" y="0"/>
                  </a:moveTo>
                  <a:lnTo>
                    <a:pt x="2812294" y="15240"/>
                  </a:lnTo>
                  <a:lnTo>
                    <a:pt x="2780544" y="3388697"/>
                  </a:lnTo>
                  <a:lnTo>
                    <a:pt x="1015438" y="3388697"/>
                  </a:lnTo>
                  <a:lnTo>
                    <a:pt x="0" y="3362027"/>
                  </a:lnTo>
                  <a:lnTo>
                    <a:pt x="11430" y="1077591"/>
                  </a:lnTo>
                  <a:close/>
                </a:path>
              </a:pathLst>
            </a:custGeom>
            <a:solidFill>
              <a:srgbClr val="000000">
                <a:alpha val="0"/>
              </a:srgbClr>
            </a:solidFill>
          </p:spPr>
        </p:sp>
        <p:sp>
          <p:nvSpPr>
            <p:cNvPr id="10" name="Freeform 10"/>
            <p:cNvSpPr/>
            <p:nvPr/>
          </p:nvSpPr>
          <p:spPr>
            <a:xfrm>
              <a:off x="0" y="-1270"/>
              <a:ext cx="2841504" cy="3414097"/>
            </a:xfrm>
            <a:custGeom>
              <a:avLst/>
              <a:gdLst/>
              <a:ahLst/>
              <a:cxnLst/>
              <a:rect l="l" t="t" r="r" b="b"/>
              <a:pathLst>
                <a:path w="2841504" h="3414097">
                  <a:moveTo>
                    <a:pt x="2807214" y="3388697"/>
                  </a:moveTo>
                  <a:cubicBezTo>
                    <a:pt x="2804674" y="3392507"/>
                    <a:pt x="2800864" y="3397587"/>
                    <a:pt x="2797054" y="3401397"/>
                  </a:cubicBezTo>
                  <a:cubicBezTo>
                    <a:pt x="2793244" y="3403937"/>
                    <a:pt x="2788164" y="3406477"/>
                    <a:pt x="2784354" y="3406477"/>
                  </a:cubicBezTo>
                  <a:cubicBezTo>
                    <a:pt x="2684920" y="3405207"/>
                    <a:pt x="2566381" y="3411557"/>
                    <a:pt x="2445645" y="3414097"/>
                  </a:cubicBezTo>
                  <a:cubicBezTo>
                    <a:pt x="2408327" y="3414097"/>
                    <a:pt x="2368814" y="3412827"/>
                    <a:pt x="2331496" y="3412827"/>
                  </a:cubicBezTo>
                  <a:cubicBezTo>
                    <a:pt x="2248079" y="3411557"/>
                    <a:pt x="2164662" y="3410287"/>
                    <a:pt x="2081245" y="3410287"/>
                  </a:cubicBezTo>
                  <a:lnTo>
                    <a:pt x="1809042" y="3410287"/>
                  </a:lnTo>
                  <a:cubicBezTo>
                    <a:pt x="1747577" y="3410287"/>
                    <a:pt x="1688307" y="3409017"/>
                    <a:pt x="1626842" y="3409017"/>
                  </a:cubicBezTo>
                  <a:cubicBezTo>
                    <a:pt x="1574158" y="3409017"/>
                    <a:pt x="1519278" y="3409017"/>
                    <a:pt x="1466594" y="3410287"/>
                  </a:cubicBezTo>
                  <a:lnTo>
                    <a:pt x="1433666" y="3410287"/>
                  </a:lnTo>
                  <a:cubicBezTo>
                    <a:pt x="1356835" y="3409017"/>
                    <a:pt x="500713" y="3407747"/>
                    <a:pt x="423882" y="3405207"/>
                  </a:cubicBezTo>
                  <a:cubicBezTo>
                    <a:pt x="377783" y="3403937"/>
                    <a:pt x="331684" y="3398857"/>
                    <a:pt x="285586" y="3396317"/>
                  </a:cubicBezTo>
                  <a:cubicBezTo>
                    <a:pt x="202169" y="3391237"/>
                    <a:pt x="118752" y="3387427"/>
                    <a:pt x="41910" y="3382347"/>
                  </a:cubicBezTo>
                  <a:cubicBezTo>
                    <a:pt x="33020" y="3381077"/>
                    <a:pt x="24130" y="3378537"/>
                    <a:pt x="16510" y="3374727"/>
                  </a:cubicBezTo>
                  <a:cubicBezTo>
                    <a:pt x="5080" y="3369647"/>
                    <a:pt x="0" y="3358217"/>
                    <a:pt x="1270" y="3337018"/>
                  </a:cubicBezTo>
                  <a:cubicBezTo>
                    <a:pt x="2540" y="3183531"/>
                    <a:pt x="3810" y="3027398"/>
                    <a:pt x="3810" y="2873912"/>
                  </a:cubicBezTo>
                  <a:cubicBezTo>
                    <a:pt x="5080" y="2717779"/>
                    <a:pt x="17780" y="1079706"/>
                    <a:pt x="17780" y="923573"/>
                  </a:cubicBezTo>
                  <a:cubicBezTo>
                    <a:pt x="19050" y="772733"/>
                    <a:pt x="20320" y="621892"/>
                    <a:pt x="19050" y="468406"/>
                  </a:cubicBezTo>
                  <a:cubicBezTo>
                    <a:pt x="17780" y="317566"/>
                    <a:pt x="16510" y="169372"/>
                    <a:pt x="6350" y="48260"/>
                  </a:cubicBezTo>
                  <a:cubicBezTo>
                    <a:pt x="5080" y="35560"/>
                    <a:pt x="2540" y="22860"/>
                    <a:pt x="1270" y="10160"/>
                  </a:cubicBezTo>
                  <a:cubicBezTo>
                    <a:pt x="3810" y="8890"/>
                    <a:pt x="5080" y="7620"/>
                    <a:pt x="6350" y="7620"/>
                  </a:cubicBezTo>
                  <a:cubicBezTo>
                    <a:pt x="34290" y="6350"/>
                    <a:pt x="72653" y="5080"/>
                    <a:pt x="120947" y="3810"/>
                  </a:cubicBezTo>
                  <a:cubicBezTo>
                    <a:pt x="188998" y="1270"/>
                    <a:pt x="259243" y="1270"/>
                    <a:pt x="327294" y="1270"/>
                  </a:cubicBezTo>
                  <a:cubicBezTo>
                    <a:pt x="412906" y="2540"/>
                    <a:pt x="1277808" y="5080"/>
                    <a:pt x="1363420" y="6350"/>
                  </a:cubicBezTo>
                  <a:cubicBezTo>
                    <a:pt x="1446837" y="7620"/>
                    <a:pt x="1530254" y="7620"/>
                    <a:pt x="1613671" y="7620"/>
                  </a:cubicBezTo>
                  <a:cubicBezTo>
                    <a:pt x="1659770" y="7620"/>
                    <a:pt x="1705869" y="7620"/>
                    <a:pt x="1751968" y="8890"/>
                  </a:cubicBezTo>
                  <a:cubicBezTo>
                    <a:pt x="1841970" y="11430"/>
                    <a:pt x="1934168" y="10160"/>
                    <a:pt x="2024170" y="2540"/>
                  </a:cubicBezTo>
                  <a:cubicBezTo>
                    <a:pt x="2061488" y="0"/>
                    <a:pt x="2098807" y="2540"/>
                    <a:pt x="2136125" y="2540"/>
                  </a:cubicBezTo>
                  <a:cubicBezTo>
                    <a:pt x="2219542" y="2540"/>
                    <a:pt x="2302958" y="1270"/>
                    <a:pt x="2386375" y="3810"/>
                  </a:cubicBezTo>
                  <a:cubicBezTo>
                    <a:pt x="2491744" y="6350"/>
                    <a:pt x="2594918" y="13970"/>
                    <a:pt x="2700287" y="17780"/>
                  </a:cubicBezTo>
                  <a:cubicBezTo>
                    <a:pt x="2746385" y="20320"/>
                    <a:pt x="2775464" y="19050"/>
                    <a:pt x="2802134" y="21590"/>
                  </a:cubicBezTo>
                  <a:cubicBezTo>
                    <a:pt x="2811024" y="22860"/>
                    <a:pt x="2819914" y="25400"/>
                    <a:pt x="2828804" y="27940"/>
                  </a:cubicBezTo>
                  <a:cubicBezTo>
                    <a:pt x="2836424" y="30480"/>
                    <a:pt x="2840234" y="36830"/>
                    <a:pt x="2840234" y="46990"/>
                  </a:cubicBezTo>
                  <a:cubicBezTo>
                    <a:pt x="2841504" y="97921"/>
                    <a:pt x="2837694" y="177310"/>
                    <a:pt x="2833884" y="256700"/>
                  </a:cubicBezTo>
                  <a:cubicBezTo>
                    <a:pt x="2830074" y="322858"/>
                    <a:pt x="2828804" y="391662"/>
                    <a:pt x="2827534" y="457820"/>
                  </a:cubicBezTo>
                  <a:cubicBezTo>
                    <a:pt x="2824994" y="568966"/>
                    <a:pt x="2823724" y="680111"/>
                    <a:pt x="2822454" y="791257"/>
                  </a:cubicBezTo>
                  <a:cubicBezTo>
                    <a:pt x="2821184" y="894463"/>
                    <a:pt x="2819914" y="997670"/>
                    <a:pt x="2819914" y="1100876"/>
                  </a:cubicBezTo>
                  <a:cubicBezTo>
                    <a:pt x="2819914" y="1272887"/>
                    <a:pt x="2808484" y="2924192"/>
                    <a:pt x="2807214" y="3096202"/>
                  </a:cubicBezTo>
                  <a:cubicBezTo>
                    <a:pt x="2809754" y="3207348"/>
                    <a:pt x="2808484" y="3318493"/>
                    <a:pt x="2807214" y="3388697"/>
                  </a:cubicBezTo>
                  <a:close/>
                  <a:moveTo>
                    <a:pt x="17780" y="3358217"/>
                  </a:moveTo>
                  <a:cubicBezTo>
                    <a:pt x="22860" y="3359487"/>
                    <a:pt x="29210" y="3362027"/>
                    <a:pt x="36830" y="3362027"/>
                  </a:cubicBezTo>
                  <a:cubicBezTo>
                    <a:pt x="116557" y="3367107"/>
                    <a:pt x="206559" y="3372187"/>
                    <a:pt x="294366" y="3375997"/>
                  </a:cubicBezTo>
                  <a:cubicBezTo>
                    <a:pt x="336075" y="3378537"/>
                    <a:pt x="377783" y="3382347"/>
                    <a:pt x="421687" y="3383617"/>
                  </a:cubicBezTo>
                  <a:cubicBezTo>
                    <a:pt x="450224" y="3384887"/>
                    <a:pt x="1258052" y="3381077"/>
                    <a:pt x="1284394" y="3382347"/>
                  </a:cubicBezTo>
                  <a:cubicBezTo>
                    <a:pt x="1330493" y="3383617"/>
                    <a:pt x="1376591" y="3386157"/>
                    <a:pt x="1422690" y="3387427"/>
                  </a:cubicBezTo>
                  <a:cubicBezTo>
                    <a:pt x="1444642" y="3388697"/>
                    <a:pt x="1464399" y="3388697"/>
                    <a:pt x="1486351" y="3388697"/>
                  </a:cubicBezTo>
                  <a:cubicBezTo>
                    <a:pt x="1585134" y="3388697"/>
                    <a:pt x="1681722" y="3387427"/>
                    <a:pt x="1780505" y="3388697"/>
                  </a:cubicBezTo>
                  <a:cubicBezTo>
                    <a:pt x="1817823" y="3388697"/>
                    <a:pt x="1857336" y="3391237"/>
                    <a:pt x="1894655" y="3391237"/>
                  </a:cubicBezTo>
                  <a:cubicBezTo>
                    <a:pt x="1951729" y="3391237"/>
                    <a:pt x="2006609" y="3387427"/>
                    <a:pt x="2063684" y="3387427"/>
                  </a:cubicBezTo>
                  <a:cubicBezTo>
                    <a:pt x="2131734" y="3387427"/>
                    <a:pt x="2197590" y="3388697"/>
                    <a:pt x="2265640" y="3388697"/>
                  </a:cubicBezTo>
                  <a:cubicBezTo>
                    <a:pt x="2355643" y="3388697"/>
                    <a:pt x="2447841" y="3388697"/>
                    <a:pt x="2537843" y="3387427"/>
                  </a:cubicBezTo>
                  <a:cubicBezTo>
                    <a:pt x="2619065" y="3386157"/>
                    <a:pt x="2698091" y="3383617"/>
                    <a:pt x="2769114" y="3381077"/>
                  </a:cubicBezTo>
                  <a:cubicBezTo>
                    <a:pt x="2774194" y="3381077"/>
                    <a:pt x="2779274" y="3378537"/>
                    <a:pt x="2785624" y="3377267"/>
                  </a:cubicBezTo>
                  <a:cubicBezTo>
                    <a:pt x="2785624" y="3364567"/>
                    <a:pt x="2786894" y="3351867"/>
                    <a:pt x="2786894" y="3329079"/>
                  </a:cubicBezTo>
                  <a:lnTo>
                    <a:pt x="2786894" y="3247043"/>
                  </a:lnTo>
                  <a:cubicBezTo>
                    <a:pt x="2788164" y="3112080"/>
                    <a:pt x="2790704" y="2974471"/>
                    <a:pt x="2789434" y="2839509"/>
                  </a:cubicBezTo>
                  <a:cubicBezTo>
                    <a:pt x="2788164" y="2648974"/>
                    <a:pt x="2800864" y="981792"/>
                    <a:pt x="2804674" y="791257"/>
                  </a:cubicBezTo>
                  <a:cubicBezTo>
                    <a:pt x="2807214" y="680111"/>
                    <a:pt x="2809754" y="568966"/>
                    <a:pt x="2809754" y="457820"/>
                  </a:cubicBezTo>
                  <a:cubicBezTo>
                    <a:pt x="2809754" y="365199"/>
                    <a:pt x="2811024" y="275224"/>
                    <a:pt x="2818644" y="185249"/>
                  </a:cubicBezTo>
                  <a:cubicBezTo>
                    <a:pt x="2822454" y="132323"/>
                    <a:pt x="2824994" y="79396"/>
                    <a:pt x="2819914" y="49530"/>
                  </a:cubicBezTo>
                  <a:cubicBezTo>
                    <a:pt x="2812294" y="49530"/>
                    <a:pt x="2805944" y="48260"/>
                    <a:pt x="2798324" y="48260"/>
                  </a:cubicBezTo>
                  <a:cubicBezTo>
                    <a:pt x="2765304" y="45720"/>
                    <a:pt x="2715653" y="45720"/>
                    <a:pt x="2656383" y="40640"/>
                  </a:cubicBezTo>
                  <a:cubicBezTo>
                    <a:pt x="2546624" y="33020"/>
                    <a:pt x="2434669" y="27940"/>
                    <a:pt x="2324910" y="27940"/>
                  </a:cubicBezTo>
                  <a:cubicBezTo>
                    <a:pt x="2248079" y="27940"/>
                    <a:pt x="2169052" y="31750"/>
                    <a:pt x="2092221" y="24130"/>
                  </a:cubicBezTo>
                  <a:lnTo>
                    <a:pt x="2070269" y="24130"/>
                  </a:lnTo>
                  <a:cubicBezTo>
                    <a:pt x="2006609" y="27940"/>
                    <a:pt x="1938558" y="33020"/>
                    <a:pt x="1872703" y="34290"/>
                  </a:cubicBezTo>
                  <a:cubicBezTo>
                    <a:pt x="1800262" y="35560"/>
                    <a:pt x="1730016" y="31750"/>
                    <a:pt x="1657575" y="30480"/>
                  </a:cubicBezTo>
                  <a:cubicBezTo>
                    <a:pt x="1589524" y="29210"/>
                    <a:pt x="1521473" y="27940"/>
                    <a:pt x="1455618" y="27940"/>
                  </a:cubicBezTo>
                  <a:cubicBezTo>
                    <a:pt x="1431471" y="27940"/>
                    <a:pt x="1409519" y="29210"/>
                    <a:pt x="1385372" y="27940"/>
                  </a:cubicBezTo>
                  <a:cubicBezTo>
                    <a:pt x="1301955" y="26670"/>
                    <a:pt x="439248" y="24130"/>
                    <a:pt x="353636" y="24130"/>
                  </a:cubicBezTo>
                  <a:cubicBezTo>
                    <a:pt x="279000" y="22860"/>
                    <a:pt x="204364" y="24130"/>
                    <a:pt x="129728" y="24130"/>
                  </a:cubicBezTo>
                  <a:cubicBezTo>
                    <a:pt x="90214" y="24130"/>
                    <a:pt x="45720" y="24130"/>
                    <a:pt x="21590" y="25400"/>
                  </a:cubicBezTo>
                  <a:cubicBezTo>
                    <a:pt x="20320" y="25400"/>
                    <a:pt x="21590" y="36830"/>
                    <a:pt x="22860" y="41910"/>
                  </a:cubicBezTo>
                  <a:cubicBezTo>
                    <a:pt x="26670" y="89982"/>
                    <a:pt x="31750" y="174664"/>
                    <a:pt x="34290" y="256700"/>
                  </a:cubicBezTo>
                  <a:cubicBezTo>
                    <a:pt x="36830" y="404894"/>
                    <a:pt x="38100" y="553088"/>
                    <a:pt x="38100" y="701282"/>
                  </a:cubicBezTo>
                  <a:cubicBezTo>
                    <a:pt x="38100" y="796549"/>
                    <a:pt x="36830" y="889170"/>
                    <a:pt x="35560" y="984438"/>
                  </a:cubicBezTo>
                  <a:cubicBezTo>
                    <a:pt x="34290" y="1077059"/>
                    <a:pt x="22860" y="2646328"/>
                    <a:pt x="21590" y="2736302"/>
                  </a:cubicBezTo>
                  <a:lnTo>
                    <a:pt x="21590" y="2910960"/>
                  </a:lnTo>
                  <a:cubicBezTo>
                    <a:pt x="21590" y="3043276"/>
                    <a:pt x="20320" y="3178238"/>
                    <a:pt x="20320" y="3310554"/>
                  </a:cubicBezTo>
                  <a:cubicBezTo>
                    <a:pt x="20320" y="3329079"/>
                    <a:pt x="19050" y="3344956"/>
                    <a:pt x="17780" y="3358217"/>
                  </a:cubicBezTo>
                  <a:close/>
                </a:path>
              </a:pathLst>
            </a:custGeom>
            <a:solidFill>
              <a:srgbClr val="F6B470"/>
            </a:solidFill>
          </p:spPr>
        </p:sp>
      </p:grpSp>
      <p:grpSp>
        <p:nvGrpSpPr>
          <p:cNvPr id="11" name="Group 11"/>
          <p:cNvGrpSpPr/>
          <p:nvPr/>
        </p:nvGrpSpPr>
        <p:grpSpPr>
          <a:xfrm>
            <a:off x="12063740" y="2328093"/>
            <a:ext cx="5418317" cy="6187774"/>
            <a:chOff x="0" y="0"/>
            <a:chExt cx="2964656" cy="3385668"/>
          </a:xfrm>
        </p:grpSpPr>
        <p:sp>
          <p:nvSpPr>
            <p:cNvPr id="12" name="Freeform 12"/>
            <p:cNvSpPr/>
            <p:nvPr/>
          </p:nvSpPr>
          <p:spPr>
            <a:xfrm>
              <a:off x="16510" y="11430"/>
              <a:ext cx="2934177" cy="3361538"/>
            </a:xfrm>
            <a:custGeom>
              <a:avLst/>
              <a:gdLst/>
              <a:ahLst/>
              <a:cxnLst/>
              <a:rect l="l" t="t" r="r" b="b"/>
              <a:pathLst>
                <a:path w="2934177" h="3361538">
                  <a:moveTo>
                    <a:pt x="1270" y="0"/>
                  </a:moveTo>
                  <a:lnTo>
                    <a:pt x="2934177" y="15240"/>
                  </a:lnTo>
                  <a:lnTo>
                    <a:pt x="2902427" y="3361538"/>
                  </a:lnTo>
                  <a:lnTo>
                    <a:pt x="1059654" y="3361538"/>
                  </a:lnTo>
                  <a:lnTo>
                    <a:pt x="0" y="3334868"/>
                  </a:lnTo>
                  <a:lnTo>
                    <a:pt x="11430" y="1069158"/>
                  </a:lnTo>
                  <a:close/>
                </a:path>
              </a:pathLst>
            </a:custGeom>
            <a:solidFill>
              <a:srgbClr val="000000">
                <a:alpha val="0"/>
              </a:srgbClr>
            </a:solidFill>
          </p:spPr>
        </p:sp>
        <p:sp>
          <p:nvSpPr>
            <p:cNvPr id="13" name="Freeform 13"/>
            <p:cNvSpPr/>
            <p:nvPr/>
          </p:nvSpPr>
          <p:spPr>
            <a:xfrm>
              <a:off x="0" y="-1270"/>
              <a:ext cx="2963387" cy="3386938"/>
            </a:xfrm>
            <a:custGeom>
              <a:avLst/>
              <a:gdLst/>
              <a:ahLst/>
              <a:cxnLst/>
              <a:rect l="l" t="t" r="r" b="b"/>
              <a:pathLst>
                <a:path w="2963387" h="3386938">
                  <a:moveTo>
                    <a:pt x="2929097" y="3361538"/>
                  </a:moveTo>
                  <a:cubicBezTo>
                    <a:pt x="2926557" y="3365348"/>
                    <a:pt x="2922747" y="3370428"/>
                    <a:pt x="2918937" y="3374238"/>
                  </a:cubicBezTo>
                  <a:cubicBezTo>
                    <a:pt x="2915127" y="3376778"/>
                    <a:pt x="2910047" y="3379318"/>
                    <a:pt x="2906237" y="3379318"/>
                  </a:cubicBezTo>
                  <a:cubicBezTo>
                    <a:pt x="2803639" y="3378048"/>
                    <a:pt x="2679757" y="3384398"/>
                    <a:pt x="2553580" y="3386938"/>
                  </a:cubicBezTo>
                  <a:cubicBezTo>
                    <a:pt x="2514580" y="3386938"/>
                    <a:pt x="2473285" y="3385668"/>
                    <a:pt x="2434285" y="3385668"/>
                  </a:cubicBezTo>
                  <a:cubicBezTo>
                    <a:pt x="2347109" y="3384398"/>
                    <a:pt x="2259932" y="3383128"/>
                    <a:pt x="2172755" y="3383128"/>
                  </a:cubicBezTo>
                  <a:lnTo>
                    <a:pt x="1888284" y="3383128"/>
                  </a:lnTo>
                  <a:cubicBezTo>
                    <a:pt x="1824048" y="3383128"/>
                    <a:pt x="1762107" y="3381858"/>
                    <a:pt x="1697871" y="3381858"/>
                  </a:cubicBezTo>
                  <a:cubicBezTo>
                    <a:pt x="1642813" y="3381858"/>
                    <a:pt x="1585459" y="3381858"/>
                    <a:pt x="1530400" y="3383128"/>
                  </a:cubicBezTo>
                  <a:lnTo>
                    <a:pt x="1495989" y="3383128"/>
                  </a:lnTo>
                  <a:cubicBezTo>
                    <a:pt x="1415694" y="3381858"/>
                    <a:pt x="520986" y="3380588"/>
                    <a:pt x="440692" y="3378048"/>
                  </a:cubicBezTo>
                  <a:cubicBezTo>
                    <a:pt x="392515" y="3376778"/>
                    <a:pt x="344338" y="3371698"/>
                    <a:pt x="296162" y="3369158"/>
                  </a:cubicBezTo>
                  <a:cubicBezTo>
                    <a:pt x="208985" y="3364078"/>
                    <a:pt x="121808" y="3360268"/>
                    <a:pt x="41910" y="3355188"/>
                  </a:cubicBezTo>
                  <a:cubicBezTo>
                    <a:pt x="33020" y="3353918"/>
                    <a:pt x="24130" y="3351378"/>
                    <a:pt x="16510" y="3347568"/>
                  </a:cubicBezTo>
                  <a:cubicBezTo>
                    <a:pt x="5080" y="3342488"/>
                    <a:pt x="0" y="3331058"/>
                    <a:pt x="1270" y="3309954"/>
                  </a:cubicBezTo>
                  <a:cubicBezTo>
                    <a:pt x="2540" y="3157740"/>
                    <a:pt x="3810" y="3002902"/>
                    <a:pt x="3810" y="2850688"/>
                  </a:cubicBezTo>
                  <a:cubicBezTo>
                    <a:pt x="5080" y="2695850"/>
                    <a:pt x="17780" y="1071360"/>
                    <a:pt x="17780" y="916522"/>
                  </a:cubicBezTo>
                  <a:cubicBezTo>
                    <a:pt x="19050" y="766933"/>
                    <a:pt x="20320" y="617343"/>
                    <a:pt x="19050" y="465129"/>
                  </a:cubicBezTo>
                  <a:cubicBezTo>
                    <a:pt x="17780" y="315540"/>
                    <a:pt x="16510" y="168575"/>
                    <a:pt x="6350" y="48260"/>
                  </a:cubicBezTo>
                  <a:cubicBezTo>
                    <a:pt x="5080" y="35560"/>
                    <a:pt x="2540" y="22860"/>
                    <a:pt x="1270" y="10160"/>
                  </a:cubicBezTo>
                  <a:cubicBezTo>
                    <a:pt x="3810" y="8890"/>
                    <a:pt x="5080" y="7620"/>
                    <a:pt x="6350" y="7620"/>
                  </a:cubicBezTo>
                  <a:cubicBezTo>
                    <a:pt x="34290" y="6350"/>
                    <a:pt x="73632" y="5080"/>
                    <a:pt x="124102" y="3810"/>
                  </a:cubicBezTo>
                  <a:cubicBezTo>
                    <a:pt x="195220" y="1270"/>
                    <a:pt x="268632" y="1270"/>
                    <a:pt x="339750" y="1270"/>
                  </a:cubicBezTo>
                  <a:cubicBezTo>
                    <a:pt x="429221" y="2540"/>
                    <a:pt x="1333106" y="5080"/>
                    <a:pt x="1422577" y="6350"/>
                  </a:cubicBezTo>
                  <a:cubicBezTo>
                    <a:pt x="1509753" y="7620"/>
                    <a:pt x="1596930" y="7620"/>
                    <a:pt x="1684107" y="7620"/>
                  </a:cubicBezTo>
                  <a:cubicBezTo>
                    <a:pt x="1732283" y="7620"/>
                    <a:pt x="1780460" y="7620"/>
                    <a:pt x="1828636" y="8890"/>
                  </a:cubicBezTo>
                  <a:cubicBezTo>
                    <a:pt x="1922696" y="11430"/>
                    <a:pt x="2019049" y="10160"/>
                    <a:pt x="2113108" y="2540"/>
                  </a:cubicBezTo>
                  <a:cubicBezTo>
                    <a:pt x="2152108" y="0"/>
                    <a:pt x="2191108" y="2540"/>
                    <a:pt x="2230108" y="2540"/>
                  </a:cubicBezTo>
                  <a:cubicBezTo>
                    <a:pt x="2317285" y="2540"/>
                    <a:pt x="2404462" y="1270"/>
                    <a:pt x="2491638" y="3810"/>
                  </a:cubicBezTo>
                  <a:cubicBezTo>
                    <a:pt x="2601756" y="6350"/>
                    <a:pt x="2709580" y="13970"/>
                    <a:pt x="2819698" y="17780"/>
                  </a:cubicBezTo>
                  <a:cubicBezTo>
                    <a:pt x="2867875" y="20320"/>
                    <a:pt x="2897347" y="19050"/>
                    <a:pt x="2924016" y="21590"/>
                  </a:cubicBezTo>
                  <a:cubicBezTo>
                    <a:pt x="2932907" y="22860"/>
                    <a:pt x="2941797" y="25400"/>
                    <a:pt x="2950687" y="27940"/>
                  </a:cubicBezTo>
                  <a:cubicBezTo>
                    <a:pt x="2958307" y="30480"/>
                    <a:pt x="2962116" y="36830"/>
                    <a:pt x="2962116" y="46990"/>
                  </a:cubicBezTo>
                  <a:cubicBezTo>
                    <a:pt x="2963387" y="97716"/>
                    <a:pt x="2959577" y="176447"/>
                    <a:pt x="2955766" y="255179"/>
                  </a:cubicBezTo>
                  <a:cubicBezTo>
                    <a:pt x="2951957" y="320788"/>
                    <a:pt x="2950687" y="389022"/>
                    <a:pt x="2949416" y="454631"/>
                  </a:cubicBezTo>
                  <a:cubicBezTo>
                    <a:pt x="2946877" y="564855"/>
                    <a:pt x="2945607" y="675079"/>
                    <a:pt x="2944337" y="785303"/>
                  </a:cubicBezTo>
                  <a:cubicBezTo>
                    <a:pt x="2943066" y="887654"/>
                    <a:pt x="2941797" y="990004"/>
                    <a:pt x="2941797" y="1092355"/>
                  </a:cubicBezTo>
                  <a:cubicBezTo>
                    <a:pt x="2941797" y="1262940"/>
                    <a:pt x="2930366" y="2900551"/>
                    <a:pt x="2929097" y="3071136"/>
                  </a:cubicBezTo>
                  <a:cubicBezTo>
                    <a:pt x="2931637" y="3181359"/>
                    <a:pt x="2930366" y="3291583"/>
                    <a:pt x="2929097" y="3361538"/>
                  </a:cubicBezTo>
                  <a:close/>
                  <a:moveTo>
                    <a:pt x="17780" y="3331058"/>
                  </a:moveTo>
                  <a:cubicBezTo>
                    <a:pt x="22860" y="3332328"/>
                    <a:pt x="29210" y="3334868"/>
                    <a:pt x="36830" y="3334868"/>
                  </a:cubicBezTo>
                  <a:cubicBezTo>
                    <a:pt x="119514" y="3339948"/>
                    <a:pt x="213573" y="3345028"/>
                    <a:pt x="305338" y="3348838"/>
                  </a:cubicBezTo>
                  <a:cubicBezTo>
                    <a:pt x="348927" y="3351378"/>
                    <a:pt x="392515" y="3355188"/>
                    <a:pt x="438397" y="3356458"/>
                  </a:cubicBezTo>
                  <a:cubicBezTo>
                    <a:pt x="468221" y="3357728"/>
                    <a:pt x="1312459" y="3353918"/>
                    <a:pt x="1339988" y="3355188"/>
                  </a:cubicBezTo>
                  <a:cubicBezTo>
                    <a:pt x="1388165" y="3356458"/>
                    <a:pt x="1436341" y="3358998"/>
                    <a:pt x="1484518" y="3360268"/>
                  </a:cubicBezTo>
                  <a:cubicBezTo>
                    <a:pt x="1507459" y="3361538"/>
                    <a:pt x="1528106" y="3361538"/>
                    <a:pt x="1551048" y="3361538"/>
                  </a:cubicBezTo>
                  <a:cubicBezTo>
                    <a:pt x="1654283" y="3361538"/>
                    <a:pt x="1755224" y="3360268"/>
                    <a:pt x="1858460" y="3361538"/>
                  </a:cubicBezTo>
                  <a:cubicBezTo>
                    <a:pt x="1897460" y="3361538"/>
                    <a:pt x="1938754" y="3364078"/>
                    <a:pt x="1977754" y="3364078"/>
                  </a:cubicBezTo>
                  <a:cubicBezTo>
                    <a:pt x="2037402" y="3364078"/>
                    <a:pt x="2094755" y="3360268"/>
                    <a:pt x="2154402" y="3360268"/>
                  </a:cubicBezTo>
                  <a:cubicBezTo>
                    <a:pt x="2225520" y="3360268"/>
                    <a:pt x="2294343" y="3361538"/>
                    <a:pt x="2365462" y="3361538"/>
                  </a:cubicBezTo>
                  <a:cubicBezTo>
                    <a:pt x="2459521" y="3361538"/>
                    <a:pt x="2555874" y="3361538"/>
                    <a:pt x="2649933" y="3360268"/>
                  </a:cubicBezTo>
                  <a:cubicBezTo>
                    <a:pt x="2734815" y="3358998"/>
                    <a:pt x="2817404" y="3356458"/>
                    <a:pt x="2890997" y="3353918"/>
                  </a:cubicBezTo>
                  <a:cubicBezTo>
                    <a:pt x="2896077" y="3353918"/>
                    <a:pt x="2901157" y="3351378"/>
                    <a:pt x="2907507" y="3350108"/>
                  </a:cubicBezTo>
                  <a:cubicBezTo>
                    <a:pt x="2907507" y="3337408"/>
                    <a:pt x="2908777" y="3324708"/>
                    <a:pt x="2908777" y="3302081"/>
                  </a:cubicBezTo>
                  <a:lnTo>
                    <a:pt x="2908777" y="3220725"/>
                  </a:lnTo>
                  <a:cubicBezTo>
                    <a:pt x="2910047" y="3086882"/>
                    <a:pt x="2912587" y="2950414"/>
                    <a:pt x="2911316" y="2816571"/>
                  </a:cubicBezTo>
                  <a:cubicBezTo>
                    <a:pt x="2910047" y="2627616"/>
                    <a:pt x="2922747" y="974258"/>
                    <a:pt x="2926557" y="785303"/>
                  </a:cubicBezTo>
                  <a:cubicBezTo>
                    <a:pt x="2929097" y="675079"/>
                    <a:pt x="2931637" y="564855"/>
                    <a:pt x="2931637" y="454631"/>
                  </a:cubicBezTo>
                  <a:cubicBezTo>
                    <a:pt x="2931637" y="362778"/>
                    <a:pt x="2932907" y="273549"/>
                    <a:pt x="2940527" y="184320"/>
                  </a:cubicBezTo>
                  <a:cubicBezTo>
                    <a:pt x="2944337" y="131833"/>
                    <a:pt x="2946877" y="79345"/>
                    <a:pt x="2941797" y="49530"/>
                  </a:cubicBezTo>
                  <a:cubicBezTo>
                    <a:pt x="2934177" y="49530"/>
                    <a:pt x="2927827" y="48260"/>
                    <a:pt x="2920207" y="48260"/>
                  </a:cubicBezTo>
                  <a:cubicBezTo>
                    <a:pt x="2887187" y="45720"/>
                    <a:pt x="2835757" y="45720"/>
                    <a:pt x="2773816" y="40640"/>
                  </a:cubicBezTo>
                  <a:cubicBezTo>
                    <a:pt x="2659109" y="33020"/>
                    <a:pt x="2542109" y="27940"/>
                    <a:pt x="2427403" y="27940"/>
                  </a:cubicBezTo>
                  <a:cubicBezTo>
                    <a:pt x="2347108" y="27940"/>
                    <a:pt x="2264520" y="31750"/>
                    <a:pt x="2184226" y="24130"/>
                  </a:cubicBezTo>
                  <a:lnTo>
                    <a:pt x="2161285" y="24130"/>
                  </a:lnTo>
                  <a:cubicBezTo>
                    <a:pt x="2094755" y="27940"/>
                    <a:pt x="2023637" y="33020"/>
                    <a:pt x="1954813" y="34290"/>
                  </a:cubicBezTo>
                  <a:cubicBezTo>
                    <a:pt x="1879107" y="35560"/>
                    <a:pt x="1805695" y="31750"/>
                    <a:pt x="1729989" y="30480"/>
                  </a:cubicBezTo>
                  <a:cubicBezTo>
                    <a:pt x="1658871" y="29210"/>
                    <a:pt x="1587753" y="27940"/>
                    <a:pt x="1518930" y="27940"/>
                  </a:cubicBezTo>
                  <a:cubicBezTo>
                    <a:pt x="1493694" y="27940"/>
                    <a:pt x="1470753" y="29210"/>
                    <a:pt x="1445518" y="27940"/>
                  </a:cubicBezTo>
                  <a:cubicBezTo>
                    <a:pt x="1358341" y="26670"/>
                    <a:pt x="456750" y="24130"/>
                    <a:pt x="367279" y="24130"/>
                  </a:cubicBezTo>
                  <a:cubicBezTo>
                    <a:pt x="289279" y="22860"/>
                    <a:pt x="211279" y="24130"/>
                    <a:pt x="133279" y="24130"/>
                  </a:cubicBezTo>
                  <a:cubicBezTo>
                    <a:pt x="91985" y="24130"/>
                    <a:pt x="45720" y="24130"/>
                    <a:pt x="21590" y="25400"/>
                  </a:cubicBezTo>
                  <a:cubicBezTo>
                    <a:pt x="20320" y="25400"/>
                    <a:pt x="21590" y="36830"/>
                    <a:pt x="22860" y="41910"/>
                  </a:cubicBezTo>
                  <a:cubicBezTo>
                    <a:pt x="26670" y="89843"/>
                    <a:pt x="31750" y="173823"/>
                    <a:pt x="34290" y="255179"/>
                  </a:cubicBezTo>
                  <a:cubicBezTo>
                    <a:pt x="36830" y="402144"/>
                    <a:pt x="38100" y="549109"/>
                    <a:pt x="38100" y="696074"/>
                  </a:cubicBezTo>
                  <a:cubicBezTo>
                    <a:pt x="38100" y="790551"/>
                    <a:pt x="36830" y="882405"/>
                    <a:pt x="35560" y="976882"/>
                  </a:cubicBezTo>
                  <a:cubicBezTo>
                    <a:pt x="34290" y="1068736"/>
                    <a:pt x="22860" y="2624991"/>
                    <a:pt x="21590" y="2714220"/>
                  </a:cubicBezTo>
                  <a:lnTo>
                    <a:pt x="21590" y="2887429"/>
                  </a:lnTo>
                  <a:cubicBezTo>
                    <a:pt x="21590" y="3018648"/>
                    <a:pt x="20320" y="3152491"/>
                    <a:pt x="20320" y="3283710"/>
                  </a:cubicBezTo>
                  <a:cubicBezTo>
                    <a:pt x="20320" y="3302081"/>
                    <a:pt x="19050" y="3317826"/>
                    <a:pt x="17780" y="3331058"/>
                  </a:cubicBezTo>
                  <a:close/>
                </a:path>
              </a:pathLst>
            </a:custGeom>
            <a:solidFill>
              <a:srgbClr val="F6B470"/>
            </a:solidFill>
          </p:spPr>
        </p:sp>
      </p:grpSp>
      <p:sp>
        <p:nvSpPr>
          <p:cNvPr id="14" name="TextBox 14"/>
          <p:cNvSpPr txBox="1"/>
          <p:nvPr/>
        </p:nvSpPr>
        <p:spPr>
          <a:xfrm>
            <a:off x="12591147" y="2716013"/>
            <a:ext cx="4142635" cy="487313"/>
          </a:xfrm>
          <a:prstGeom prst="rect">
            <a:avLst/>
          </a:prstGeom>
        </p:spPr>
        <p:txBody>
          <a:bodyPr lIns="0" tIns="0" rIns="0" bIns="0" rtlCol="0" anchor="t">
            <a:spAutoFit/>
          </a:bodyPr>
          <a:lstStyle/>
          <a:p>
            <a:pPr marL="0" lvl="0" indent="0" algn="ctr">
              <a:lnSpc>
                <a:spcPts val="3840"/>
              </a:lnSpc>
              <a:spcBef>
                <a:spcPct val="0"/>
              </a:spcBef>
            </a:pPr>
            <a:r>
              <a:rPr lang="en-US" sz="3200" b="1">
                <a:solidFill>
                  <a:srgbClr val="263D2F"/>
                </a:solidFill>
                <a:latin typeface="Times New Roman" panose="02020603050405020304" pitchFamily="18" charset="0"/>
                <a:ea typeface="Quicksand Bold"/>
                <a:cs typeface="Times New Roman" panose="02020603050405020304" pitchFamily="18" charset="0"/>
                <a:sym typeface="Quicksand Bold"/>
              </a:rPr>
              <a:t>TÁC DỤNG</a:t>
            </a:r>
          </a:p>
        </p:txBody>
      </p:sp>
      <p:sp>
        <p:nvSpPr>
          <p:cNvPr id="15" name="TextBox 15"/>
          <p:cNvSpPr txBox="1"/>
          <p:nvPr/>
        </p:nvSpPr>
        <p:spPr>
          <a:xfrm>
            <a:off x="7271493" y="2716013"/>
            <a:ext cx="3808603" cy="487313"/>
          </a:xfrm>
          <a:prstGeom prst="rect">
            <a:avLst/>
          </a:prstGeom>
        </p:spPr>
        <p:txBody>
          <a:bodyPr lIns="0" tIns="0" rIns="0" bIns="0" rtlCol="0" anchor="t">
            <a:spAutoFit/>
          </a:bodyPr>
          <a:lstStyle/>
          <a:p>
            <a:pPr marL="0" lvl="0" indent="0" algn="ctr">
              <a:lnSpc>
                <a:spcPts val="3840"/>
              </a:lnSpc>
              <a:spcBef>
                <a:spcPct val="0"/>
              </a:spcBef>
            </a:pPr>
            <a:r>
              <a:rPr lang="en-US" sz="3200" b="1">
                <a:solidFill>
                  <a:srgbClr val="263D2F"/>
                </a:solidFill>
                <a:latin typeface="Times New Roman" panose="02020603050405020304" pitchFamily="18" charset="0"/>
                <a:ea typeface="Quicksand Bold"/>
                <a:cs typeface="Times New Roman" panose="02020603050405020304" pitchFamily="18" charset="0"/>
                <a:sym typeface="Quicksand Bold"/>
              </a:rPr>
              <a:t>ĐIỂM NHÌN</a:t>
            </a:r>
          </a:p>
        </p:txBody>
      </p:sp>
      <p:sp>
        <p:nvSpPr>
          <p:cNvPr id="16" name="Freeform 16"/>
          <p:cNvSpPr/>
          <p:nvPr/>
        </p:nvSpPr>
        <p:spPr>
          <a:xfrm rot="-1164253">
            <a:off x="17062725" y="2441762"/>
            <a:ext cx="838664" cy="903003"/>
          </a:xfrm>
          <a:custGeom>
            <a:avLst/>
            <a:gdLst/>
            <a:ahLst/>
            <a:cxnLst/>
            <a:rect l="l" t="t" r="r" b="b"/>
            <a:pathLst>
              <a:path w="838664" h="903003">
                <a:moveTo>
                  <a:pt x="0" y="0"/>
                </a:moveTo>
                <a:lnTo>
                  <a:pt x="838664" y="0"/>
                </a:lnTo>
                <a:lnTo>
                  <a:pt x="838664" y="903003"/>
                </a:lnTo>
                <a:lnTo>
                  <a:pt x="0" y="9030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7" name="Freeform 17"/>
          <p:cNvSpPr/>
          <p:nvPr/>
        </p:nvSpPr>
        <p:spPr>
          <a:xfrm rot="754236">
            <a:off x="698781" y="2329185"/>
            <a:ext cx="528888" cy="569462"/>
          </a:xfrm>
          <a:custGeom>
            <a:avLst/>
            <a:gdLst/>
            <a:ahLst/>
            <a:cxnLst/>
            <a:rect l="l" t="t" r="r" b="b"/>
            <a:pathLst>
              <a:path w="528888" h="569462">
                <a:moveTo>
                  <a:pt x="0" y="0"/>
                </a:moveTo>
                <a:lnTo>
                  <a:pt x="528888" y="0"/>
                </a:lnTo>
                <a:lnTo>
                  <a:pt x="528888" y="569462"/>
                </a:lnTo>
                <a:lnTo>
                  <a:pt x="0" y="5694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8" name="Group 18"/>
          <p:cNvGrpSpPr/>
          <p:nvPr/>
        </p:nvGrpSpPr>
        <p:grpSpPr>
          <a:xfrm>
            <a:off x="-240946" y="8515867"/>
            <a:ext cx="18769893" cy="1675883"/>
            <a:chOff x="0" y="0"/>
            <a:chExt cx="25026524" cy="2234511"/>
          </a:xfrm>
        </p:grpSpPr>
        <p:sp>
          <p:nvSpPr>
            <p:cNvPr id="19" name="Freeform 19"/>
            <p:cNvSpPr/>
            <p:nvPr/>
          </p:nvSpPr>
          <p:spPr>
            <a:xfrm>
              <a:off x="0" y="0"/>
              <a:ext cx="12513262" cy="2234511"/>
            </a:xfrm>
            <a:custGeom>
              <a:avLst/>
              <a:gdLst/>
              <a:ahLst/>
              <a:cxnLst/>
              <a:rect l="l" t="t" r="r" b="b"/>
              <a:pathLst>
                <a:path w="12513262" h="2234511">
                  <a:moveTo>
                    <a:pt x="0" y="0"/>
                  </a:moveTo>
                  <a:lnTo>
                    <a:pt x="12513262" y="0"/>
                  </a:lnTo>
                  <a:lnTo>
                    <a:pt x="12513262" y="2234511"/>
                  </a:lnTo>
                  <a:lnTo>
                    <a:pt x="0" y="22345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0" name="Freeform 20"/>
            <p:cNvSpPr/>
            <p:nvPr/>
          </p:nvSpPr>
          <p:spPr>
            <a:xfrm flipH="1">
              <a:off x="12513262" y="0"/>
              <a:ext cx="12513262" cy="2234511"/>
            </a:xfrm>
            <a:custGeom>
              <a:avLst/>
              <a:gdLst/>
              <a:ahLst/>
              <a:cxnLst/>
              <a:rect l="l" t="t" r="r" b="b"/>
              <a:pathLst>
                <a:path w="12513262" h="2234511">
                  <a:moveTo>
                    <a:pt x="12513262" y="0"/>
                  </a:moveTo>
                  <a:lnTo>
                    <a:pt x="0" y="0"/>
                  </a:lnTo>
                  <a:lnTo>
                    <a:pt x="0" y="2234511"/>
                  </a:lnTo>
                  <a:lnTo>
                    <a:pt x="12513262" y="2234511"/>
                  </a:lnTo>
                  <a:lnTo>
                    <a:pt x="12513262" y="0"/>
                  </a:lnTo>
                  <a:close/>
                </a:path>
              </a:pathLst>
            </a:custGeom>
            <a:blipFill>
              <a:blip r:embed="rId4">
                <a:extLst>
                  <a:ext uri="{96DAC541-7B7A-43D3-8B79-37D633B846F1}">
                    <asvg:svgBlip xmlns:asvg="http://schemas.microsoft.com/office/drawing/2016/SVG/main" r:embed="rId5"/>
                  </a:ext>
                </a:extLst>
              </a:blip>
              <a:stretch>
                <a:fillRect/>
              </a:stretch>
            </a:blipFill>
          </p:spPr>
        </p:sp>
      </p:grpSp>
      <p:sp>
        <p:nvSpPr>
          <p:cNvPr id="21" name="TextBox 21"/>
          <p:cNvSpPr txBox="1"/>
          <p:nvPr/>
        </p:nvSpPr>
        <p:spPr>
          <a:xfrm>
            <a:off x="1349138" y="3530609"/>
            <a:ext cx="4551933" cy="2692147"/>
          </a:xfrm>
          <a:prstGeom prst="rect">
            <a:avLst/>
          </a:prstGeom>
        </p:spPr>
        <p:txBody>
          <a:bodyPr lIns="0" tIns="0" rIns="0" bIns="0" rtlCol="0" anchor="t">
            <a:spAutoFit/>
          </a:bodyPr>
          <a:lstStyle/>
          <a:p>
            <a:pPr algn="just"/>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Ngôi</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thứ</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nhất</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nhân</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vật</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xưng</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tôi</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trực</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tiếp</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kể</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lại</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hồi</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ức</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về</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sự</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thay</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đổi</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tư</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duy</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và hành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động</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của</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bản</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thân</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dưới</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sự</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tác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động</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của</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thời</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cuộc</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và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tấm</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gương</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các</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nhà</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cách</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mạng</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chân</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chính</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a:t>
            </a:r>
          </a:p>
          <a:p>
            <a:pPr marL="0" lvl="1" indent="0" algn="just"/>
            <a:endParaRPr lang="en-US" sz="2499" dirty="0">
              <a:solidFill>
                <a:srgbClr val="263D2F"/>
              </a:solidFill>
              <a:latin typeface="Times New Roman" panose="02020603050405020304" pitchFamily="18" charset="0"/>
              <a:ea typeface="Quicksand"/>
              <a:cs typeface="Times New Roman" panose="02020603050405020304" pitchFamily="18" charset="0"/>
              <a:sym typeface="Quicksand"/>
            </a:endParaRPr>
          </a:p>
        </p:txBody>
      </p:sp>
      <p:sp>
        <p:nvSpPr>
          <p:cNvPr id="22" name="TextBox 22"/>
          <p:cNvSpPr txBox="1"/>
          <p:nvPr/>
        </p:nvSpPr>
        <p:spPr>
          <a:xfrm>
            <a:off x="6861247" y="3433666"/>
            <a:ext cx="4550043" cy="4308872"/>
          </a:xfrm>
          <a:prstGeom prst="rect">
            <a:avLst/>
          </a:prstGeom>
        </p:spPr>
        <p:txBody>
          <a:bodyPr lIns="0" tIns="0" rIns="0" bIns="0" rtlCol="0" anchor="t">
            <a:spAutoFit/>
          </a:bodyPr>
          <a:lstStyle/>
          <a:p>
            <a:pPr algn="just">
              <a:lnSpc>
                <a:spcPts val="2849"/>
              </a:lnSpc>
            </a:pP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Bên</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trong</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cá</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nhân</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dòng</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hồi</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ức</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của</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nhân</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vật</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tôi</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về</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các</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sự</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kiện</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lớn</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đánh</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dấu</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bước</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ngoặt</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quan</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trọng</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của</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cuộc</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đời</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mình</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a:t>
            </a:r>
          </a:p>
          <a:p>
            <a:pPr algn="just">
              <a:lnSpc>
                <a:spcPts val="2849"/>
              </a:lnSpc>
            </a:pP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Bên</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ngoài</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thời</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đại</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bối</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cảnh</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chính</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trị</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sôi</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động</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ở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Việt</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Nam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đầu</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thế</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kì</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XX,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suy</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nghĩ</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và hành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động</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của</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lớp</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trí</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thức</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trước</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các</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vấn</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đề</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quan</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trọng</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của</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quốc</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gia</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dân</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tộc</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thông qua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trải</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nghiệm</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cá</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nhân</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của</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nhân</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vật</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tôi</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a:t>
            </a:r>
          </a:p>
          <a:p>
            <a:pPr marL="0" lvl="1" indent="0" algn="just">
              <a:lnSpc>
                <a:spcPts val="2849"/>
              </a:lnSpc>
            </a:pPr>
            <a:endParaRPr lang="en-US" sz="2499" dirty="0">
              <a:solidFill>
                <a:srgbClr val="263D2F"/>
              </a:solidFill>
              <a:latin typeface="Times New Roman" panose="02020603050405020304" pitchFamily="18" charset="0"/>
              <a:ea typeface="Quicksand"/>
              <a:cs typeface="Times New Roman" panose="02020603050405020304" pitchFamily="18" charset="0"/>
              <a:sym typeface="Quicksand"/>
            </a:endParaRPr>
          </a:p>
        </p:txBody>
      </p:sp>
      <p:sp>
        <p:nvSpPr>
          <p:cNvPr id="23" name="TextBox 23"/>
          <p:cNvSpPr txBox="1"/>
          <p:nvPr/>
        </p:nvSpPr>
        <p:spPr>
          <a:xfrm>
            <a:off x="12336755" y="3433666"/>
            <a:ext cx="4869967" cy="4201278"/>
          </a:xfrm>
          <a:prstGeom prst="rect">
            <a:avLst/>
          </a:prstGeom>
        </p:spPr>
        <p:txBody>
          <a:bodyPr lIns="0" tIns="0" rIns="0" bIns="0" rtlCol="0" anchor="t">
            <a:spAutoFit/>
          </a:bodyPr>
          <a:lstStyle/>
          <a:p>
            <a:pPr algn="just">
              <a:lnSpc>
                <a:spcPts val="3324"/>
              </a:lnSpc>
            </a:pP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Vấn</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đề</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được</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soi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chiếu</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từ</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nhiều</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góc</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độ</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vừa</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có</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sự</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chi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tiết</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chân</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thực</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của</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cảm</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nhận</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cá</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nhân</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vừa</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có</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sự</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khách</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quan</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thuyết</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phục</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từ</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bối</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cảnh</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xã</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hội</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và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các</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nhân</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vật</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lịch</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sử</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có</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thật</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a:t>
            </a:r>
          </a:p>
          <a:p>
            <a:pPr algn="just">
              <a:lnSpc>
                <a:spcPts val="3324"/>
              </a:lnSpc>
            </a:pP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 Sự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lựa</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chọn</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của</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nhân</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vật</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tôi</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phản</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ánh</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suy</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tư</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khát</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vọng</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và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sự</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lựa</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chọn</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của</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thế</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hệ</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trước</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sự</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thôi</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thúc</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tự</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thân</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và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hoàn</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cảnh</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xã</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hội</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đương</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2499" dirty="0" err="1">
                <a:solidFill>
                  <a:srgbClr val="263D2F"/>
                </a:solidFill>
                <a:latin typeface="Times New Roman" panose="02020603050405020304" pitchFamily="18" charset="0"/>
                <a:ea typeface="Quicksand"/>
                <a:cs typeface="Times New Roman" panose="02020603050405020304" pitchFamily="18" charset="0"/>
                <a:sym typeface="Quicksand"/>
              </a:rPr>
              <a:t>thời</a:t>
            </a:r>
            <a:r>
              <a:rPr lang="en-US" sz="2499" dirty="0">
                <a:solidFill>
                  <a:srgbClr val="263D2F"/>
                </a:solidFill>
                <a:latin typeface="Times New Roman" panose="02020603050405020304" pitchFamily="18" charset="0"/>
                <a:ea typeface="Quicksand"/>
                <a:cs typeface="Times New Roman" panose="02020603050405020304" pitchFamily="18" charset="0"/>
                <a:sym typeface="Quicksand"/>
              </a:rPr>
              <a:t>.</a:t>
            </a:r>
          </a:p>
          <a:p>
            <a:pPr marL="0" lvl="1" indent="0" algn="just">
              <a:lnSpc>
                <a:spcPts val="3324"/>
              </a:lnSpc>
            </a:pPr>
            <a:endParaRPr lang="en-US" sz="2499" dirty="0">
              <a:solidFill>
                <a:srgbClr val="263D2F"/>
              </a:solidFill>
              <a:latin typeface="Times New Roman" panose="02020603050405020304" pitchFamily="18" charset="0"/>
              <a:ea typeface="Quicksand"/>
              <a:cs typeface="Times New Roman" panose="02020603050405020304" pitchFamily="18" charset="0"/>
              <a:sym typeface="Quicksand"/>
            </a:endParaRPr>
          </a:p>
        </p:txBody>
      </p:sp>
      <p:sp>
        <p:nvSpPr>
          <p:cNvPr id="24" name="TextBox 24"/>
          <p:cNvSpPr txBox="1"/>
          <p:nvPr/>
        </p:nvSpPr>
        <p:spPr>
          <a:xfrm>
            <a:off x="1521968" y="2716013"/>
            <a:ext cx="4207133" cy="487313"/>
          </a:xfrm>
          <a:prstGeom prst="rect">
            <a:avLst/>
          </a:prstGeom>
        </p:spPr>
        <p:txBody>
          <a:bodyPr lIns="0" tIns="0" rIns="0" bIns="0" rtlCol="0" anchor="t">
            <a:spAutoFit/>
          </a:bodyPr>
          <a:lstStyle/>
          <a:p>
            <a:pPr marL="0" lvl="0" indent="0" algn="ctr">
              <a:lnSpc>
                <a:spcPts val="3840"/>
              </a:lnSpc>
              <a:spcBef>
                <a:spcPct val="0"/>
              </a:spcBef>
            </a:pPr>
            <a:r>
              <a:rPr lang="en-US" sz="3200" b="1">
                <a:solidFill>
                  <a:srgbClr val="263D2F"/>
                </a:solidFill>
                <a:latin typeface="Times New Roman" panose="02020603050405020304" pitchFamily="18" charset="0"/>
                <a:ea typeface="Quicksand Bold"/>
                <a:cs typeface="Times New Roman" panose="02020603050405020304" pitchFamily="18" charset="0"/>
                <a:sym typeface="Quicksand Bold"/>
              </a:rPr>
              <a:t>NGƯỜI KỂ CHUYỆN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413655" y="-443384"/>
            <a:ext cx="21115310" cy="2200940"/>
            <a:chOff x="0" y="0"/>
            <a:chExt cx="1734364" cy="180780"/>
          </a:xfrm>
        </p:grpSpPr>
        <p:sp>
          <p:nvSpPr>
            <p:cNvPr id="3" name="Freeform 3"/>
            <p:cNvSpPr/>
            <p:nvPr/>
          </p:nvSpPr>
          <p:spPr>
            <a:xfrm>
              <a:off x="0" y="-1270"/>
              <a:ext cx="1735634" cy="179510"/>
            </a:xfrm>
            <a:custGeom>
              <a:avLst/>
              <a:gdLst/>
              <a:ahLst/>
              <a:cxnLst/>
              <a:rect l="l" t="t" r="r" b="b"/>
              <a:pathLst>
                <a:path w="1735634" h="179510">
                  <a:moveTo>
                    <a:pt x="1724204" y="27940"/>
                  </a:moveTo>
                  <a:cubicBezTo>
                    <a:pt x="1715314" y="24130"/>
                    <a:pt x="1706425" y="21590"/>
                    <a:pt x="1697534" y="21590"/>
                  </a:cubicBezTo>
                  <a:cubicBezTo>
                    <a:pt x="1670864" y="20320"/>
                    <a:pt x="1645005" y="20320"/>
                    <a:pt x="1617807" y="17780"/>
                  </a:cubicBezTo>
                  <a:cubicBezTo>
                    <a:pt x="1555639" y="12700"/>
                    <a:pt x="1494766" y="6350"/>
                    <a:pt x="1432597" y="3810"/>
                  </a:cubicBezTo>
                  <a:cubicBezTo>
                    <a:pt x="1382086" y="1270"/>
                    <a:pt x="1332869" y="3810"/>
                    <a:pt x="1282357" y="2540"/>
                  </a:cubicBezTo>
                  <a:cubicBezTo>
                    <a:pt x="1260339" y="2540"/>
                    <a:pt x="1238322" y="0"/>
                    <a:pt x="1216304" y="2540"/>
                  </a:cubicBezTo>
                  <a:cubicBezTo>
                    <a:pt x="1163202" y="10160"/>
                    <a:pt x="1110100" y="11430"/>
                    <a:pt x="1055703" y="8890"/>
                  </a:cubicBezTo>
                  <a:cubicBezTo>
                    <a:pt x="1028504" y="7620"/>
                    <a:pt x="1001305" y="7620"/>
                    <a:pt x="974107" y="7620"/>
                  </a:cubicBezTo>
                  <a:cubicBezTo>
                    <a:pt x="924890" y="7620"/>
                    <a:pt x="875674" y="7620"/>
                    <a:pt x="826457" y="6350"/>
                  </a:cubicBezTo>
                  <a:cubicBezTo>
                    <a:pt x="774650" y="5080"/>
                    <a:pt x="264353" y="2540"/>
                    <a:pt x="213841" y="1270"/>
                  </a:cubicBezTo>
                  <a:cubicBezTo>
                    <a:pt x="172396" y="0"/>
                    <a:pt x="132245" y="1270"/>
                    <a:pt x="90800" y="1270"/>
                  </a:cubicBezTo>
                  <a:cubicBezTo>
                    <a:pt x="62306" y="1270"/>
                    <a:pt x="33020" y="3810"/>
                    <a:pt x="5080" y="5080"/>
                  </a:cubicBezTo>
                  <a:cubicBezTo>
                    <a:pt x="3810" y="5080"/>
                    <a:pt x="2540" y="7620"/>
                    <a:pt x="0" y="8890"/>
                  </a:cubicBezTo>
                  <a:cubicBezTo>
                    <a:pt x="1270" y="21590"/>
                    <a:pt x="3810" y="34290"/>
                    <a:pt x="5080" y="46990"/>
                  </a:cubicBezTo>
                  <a:cubicBezTo>
                    <a:pt x="15240" y="67560"/>
                    <a:pt x="16510" y="69867"/>
                    <a:pt x="17780" y="72133"/>
                  </a:cubicBezTo>
                  <a:cubicBezTo>
                    <a:pt x="19050" y="74440"/>
                    <a:pt x="17780" y="76746"/>
                    <a:pt x="16510" y="79093"/>
                  </a:cubicBezTo>
                  <a:cubicBezTo>
                    <a:pt x="15240" y="81481"/>
                    <a:pt x="2540" y="106529"/>
                    <a:pt x="2540" y="108916"/>
                  </a:cubicBezTo>
                  <a:cubicBezTo>
                    <a:pt x="2540" y="111263"/>
                    <a:pt x="1270" y="113610"/>
                    <a:pt x="0" y="115957"/>
                  </a:cubicBezTo>
                  <a:cubicBezTo>
                    <a:pt x="0" y="124900"/>
                    <a:pt x="3810" y="135060"/>
                    <a:pt x="15240" y="140140"/>
                  </a:cubicBezTo>
                  <a:cubicBezTo>
                    <a:pt x="22860" y="143950"/>
                    <a:pt x="31750" y="146490"/>
                    <a:pt x="40640" y="147760"/>
                  </a:cubicBezTo>
                  <a:cubicBezTo>
                    <a:pt x="89505" y="152840"/>
                    <a:pt x="138721" y="156650"/>
                    <a:pt x="187938" y="161730"/>
                  </a:cubicBezTo>
                  <a:cubicBezTo>
                    <a:pt x="215136" y="164270"/>
                    <a:pt x="242335" y="169350"/>
                    <a:pt x="269534" y="170620"/>
                  </a:cubicBezTo>
                  <a:cubicBezTo>
                    <a:pt x="314865" y="173160"/>
                    <a:pt x="819981" y="174430"/>
                    <a:pt x="865312" y="175700"/>
                  </a:cubicBezTo>
                  <a:cubicBezTo>
                    <a:pt x="871788" y="175700"/>
                    <a:pt x="878264" y="175700"/>
                    <a:pt x="884740" y="175700"/>
                  </a:cubicBezTo>
                  <a:cubicBezTo>
                    <a:pt x="915824" y="175700"/>
                    <a:pt x="948203" y="174430"/>
                    <a:pt x="979287" y="174430"/>
                  </a:cubicBezTo>
                  <a:cubicBezTo>
                    <a:pt x="1015552" y="174430"/>
                    <a:pt x="1050522" y="175700"/>
                    <a:pt x="1086787" y="175700"/>
                  </a:cubicBezTo>
                  <a:cubicBezTo>
                    <a:pt x="1139889" y="175700"/>
                    <a:pt x="1194286" y="175700"/>
                    <a:pt x="1247388" y="175700"/>
                  </a:cubicBezTo>
                  <a:cubicBezTo>
                    <a:pt x="1296604" y="175700"/>
                    <a:pt x="1345821" y="176970"/>
                    <a:pt x="1395037" y="178240"/>
                  </a:cubicBezTo>
                  <a:cubicBezTo>
                    <a:pt x="1417055" y="178240"/>
                    <a:pt x="1440368" y="179510"/>
                    <a:pt x="1462386" y="179510"/>
                  </a:cubicBezTo>
                  <a:cubicBezTo>
                    <a:pt x="1533621" y="178240"/>
                    <a:pt x="1603560" y="171890"/>
                    <a:pt x="1674674" y="171890"/>
                  </a:cubicBezTo>
                  <a:cubicBezTo>
                    <a:pt x="1678484" y="171890"/>
                    <a:pt x="1683564" y="169350"/>
                    <a:pt x="1687374" y="166810"/>
                  </a:cubicBezTo>
                  <a:cubicBezTo>
                    <a:pt x="1692454" y="163000"/>
                    <a:pt x="1694994" y="156650"/>
                    <a:pt x="1697534" y="154110"/>
                  </a:cubicBezTo>
                  <a:cubicBezTo>
                    <a:pt x="1698804" y="115674"/>
                    <a:pt x="1700074" y="113974"/>
                    <a:pt x="1701344" y="112275"/>
                  </a:cubicBezTo>
                  <a:cubicBezTo>
                    <a:pt x="1702614" y="109645"/>
                    <a:pt x="1712774" y="84394"/>
                    <a:pt x="1714044" y="81764"/>
                  </a:cubicBezTo>
                  <a:cubicBezTo>
                    <a:pt x="1714044" y="80186"/>
                    <a:pt x="1715314" y="78608"/>
                    <a:pt x="1716584" y="77029"/>
                  </a:cubicBezTo>
                  <a:cubicBezTo>
                    <a:pt x="1717854" y="75330"/>
                    <a:pt x="1719124" y="73630"/>
                    <a:pt x="1721664" y="71931"/>
                  </a:cubicBezTo>
                  <a:cubicBezTo>
                    <a:pt x="1722934" y="70919"/>
                    <a:pt x="1722934" y="69867"/>
                    <a:pt x="1728014" y="68855"/>
                  </a:cubicBezTo>
                  <a:cubicBezTo>
                    <a:pt x="1733094" y="67641"/>
                    <a:pt x="1735634" y="66468"/>
                    <a:pt x="1734364" y="44450"/>
                  </a:cubicBezTo>
                  <a:cubicBezTo>
                    <a:pt x="1734364" y="38100"/>
                    <a:pt x="1730554" y="30480"/>
                    <a:pt x="1724204" y="27940"/>
                  </a:cubicBezTo>
                  <a:close/>
                </a:path>
              </a:pathLst>
            </a:custGeom>
            <a:solidFill>
              <a:srgbClr val="536B40"/>
            </a:solidFill>
          </p:spPr>
        </p:sp>
      </p:grpSp>
      <p:grpSp>
        <p:nvGrpSpPr>
          <p:cNvPr id="4" name="Group 4"/>
          <p:cNvGrpSpPr/>
          <p:nvPr/>
        </p:nvGrpSpPr>
        <p:grpSpPr>
          <a:xfrm>
            <a:off x="11831894" y="2671122"/>
            <a:ext cx="5427406" cy="6928466"/>
            <a:chOff x="0" y="0"/>
            <a:chExt cx="2509249" cy="3203233"/>
          </a:xfrm>
        </p:grpSpPr>
        <p:sp>
          <p:nvSpPr>
            <p:cNvPr id="5" name="Freeform 5"/>
            <p:cNvSpPr/>
            <p:nvPr/>
          </p:nvSpPr>
          <p:spPr>
            <a:xfrm>
              <a:off x="-3810" y="1270"/>
              <a:ext cx="2514329" cy="3201963"/>
            </a:xfrm>
            <a:custGeom>
              <a:avLst/>
              <a:gdLst/>
              <a:ahLst/>
              <a:cxnLst/>
              <a:rect l="l" t="t" r="r" b="b"/>
              <a:pathLst>
                <a:path w="2514329" h="3201963">
                  <a:moveTo>
                    <a:pt x="2510519" y="2764726"/>
                  </a:moveTo>
                  <a:cubicBezTo>
                    <a:pt x="2510519" y="2619495"/>
                    <a:pt x="2514329" y="2471803"/>
                    <a:pt x="2507979" y="2326572"/>
                  </a:cubicBezTo>
                  <a:cubicBezTo>
                    <a:pt x="2500359" y="2230572"/>
                    <a:pt x="2488929" y="337650"/>
                    <a:pt x="2488929" y="241651"/>
                  </a:cubicBezTo>
                  <a:cubicBezTo>
                    <a:pt x="2486389" y="175189"/>
                    <a:pt x="2485119" y="106266"/>
                    <a:pt x="2482579" y="54610"/>
                  </a:cubicBezTo>
                  <a:cubicBezTo>
                    <a:pt x="2482579" y="44450"/>
                    <a:pt x="2481309" y="34290"/>
                    <a:pt x="2480039" y="21590"/>
                  </a:cubicBezTo>
                  <a:cubicBezTo>
                    <a:pt x="2469879" y="19050"/>
                    <a:pt x="2460989" y="17780"/>
                    <a:pt x="2450829" y="16510"/>
                  </a:cubicBezTo>
                  <a:cubicBezTo>
                    <a:pt x="2440444" y="15240"/>
                    <a:pt x="2428994" y="16510"/>
                    <a:pt x="2419453" y="16510"/>
                  </a:cubicBezTo>
                  <a:cubicBezTo>
                    <a:pt x="2371747" y="13970"/>
                    <a:pt x="2324041" y="8890"/>
                    <a:pt x="2276335" y="7620"/>
                  </a:cubicBezTo>
                  <a:cubicBezTo>
                    <a:pt x="2186648" y="5080"/>
                    <a:pt x="2095053" y="3810"/>
                    <a:pt x="2005366" y="2540"/>
                  </a:cubicBezTo>
                  <a:cubicBezTo>
                    <a:pt x="1972926" y="2540"/>
                    <a:pt x="1938578" y="0"/>
                    <a:pt x="1906138" y="0"/>
                  </a:cubicBezTo>
                  <a:cubicBezTo>
                    <a:pt x="1827900" y="0"/>
                    <a:pt x="1751571" y="1270"/>
                    <a:pt x="1673333" y="1270"/>
                  </a:cubicBezTo>
                  <a:cubicBezTo>
                    <a:pt x="1627536" y="1270"/>
                    <a:pt x="1581738" y="3810"/>
                    <a:pt x="1534032" y="3810"/>
                  </a:cubicBezTo>
                  <a:cubicBezTo>
                    <a:pt x="1486327" y="5080"/>
                    <a:pt x="621896" y="7620"/>
                    <a:pt x="574191" y="7620"/>
                  </a:cubicBezTo>
                  <a:cubicBezTo>
                    <a:pt x="536026" y="7620"/>
                    <a:pt x="497861" y="6350"/>
                    <a:pt x="459697" y="7620"/>
                  </a:cubicBezTo>
                  <a:cubicBezTo>
                    <a:pt x="425348" y="8890"/>
                    <a:pt x="389092" y="11430"/>
                    <a:pt x="354744" y="12700"/>
                  </a:cubicBezTo>
                  <a:cubicBezTo>
                    <a:pt x="318487" y="15240"/>
                    <a:pt x="282231" y="16510"/>
                    <a:pt x="247883" y="19050"/>
                  </a:cubicBezTo>
                  <a:cubicBezTo>
                    <a:pt x="196360" y="21590"/>
                    <a:pt x="142930" y="24130"/>
                    <a:pt x="91407" y="27940"/>
                  </a:cubicBezTo>
                  <a:cubicBezTo>
                    <a:pt x="60876" y="30480"/>
                    <a:pt x="38100" y="34290"/>
                    <a:pt x="16510" y="36830"/>
                  </a:cubicBezTo>
                  <a:cubicBezTo>
                    <a:pt x="16510" y="38100"/>
                    <a:pt x="13970" y="40640"/>
                    <a:pt x="13970" y="43180"/>
                  </a:cubicBezTo>
                  <a:cubicBezTo>
                    <a:pt x="12700" y="71805"/>
                    <a:pt x="10160" y="128420"/>
                    <a:pt x="8890" y="182574"/>
                  </a:cubicBezTo>
                  <a:cubicBezTo>
                    <a:pt x="7620" y="214574"/>
                    <a:pt x="8890" y="249035"/>
                    <a:pt x="7620" y="281035"/>
                  </a:cubicBezTo>
                  <a:cubicBezTo>
                    <a:pt x="0" y="443497"/>
                    <a:pt x="5080" y="2454572"/>
                    <a:pt x="7620" y="2619495"/>
                  </a:cubicBezTo>
                  <a:cubicBezTo>
                    <a:pt x="6350" y="2749957"/>
                    <a:pt x="11430" y="2877957"/>
                    <a:pt x="11430" y="3008418"/>
                  </a:cubicBezTo>
                  <a:cubicBezTo>
                    <a:pt x="11430" y="3069956"/>
                    <a:pt x="15240" y="3133957"/>
                    <a:pt x="7620" y="3171483"/>
                  </a:cubicBezTo>
                  <a:cubicBezTo>
                    <a:pt x="5080" y="3180373"/>
                    <a:pt x="10160" y="3186723"/>
                    <a:pt x="19050" y="3187993"/>
                  </a:cubicBezTo>
                  <a:cubicBezTo>
                    <a:pt x="29210" y="3189263"/>
                    <a:pt x="38100" y="3189263"/>
                    <a:pt x="48260" y="3189263"/>
                  </a:cubicBezTo>
                  <a:cubicBezTo>
                    <a:pt x="106673" y="3190533"/>
                    <a:pt x="167737" y="3190533"/>
                    <a:pt x="230709" y="3191803"/>
                  </a:cubicBezTo>
                  <a:cubicBezTo>
                    <a:pt x="265057" y="3193073"/>
                    <a:pt x="299405" y="3194343"/>
                    <a:pt x="331845" y="3195613"/>
                  </a:cubicBezTo>
                  <a:cubicBezTo>
                    <a:pt x="389092" y="3196883"/>
                    <a:pt x="444431" y="3196883"/>
                    <a:pt x="501678" y="3198153"/>
                  </a:cubicBezTo>
                  <a:cubicBezTo>
                    <a:pt x="524577" y="3198153"/>
                    <a:pt x="545567" y="3198153"/>
                    <a:pt x="568466" y="3196883"/>
                  </a:cubicBezTo>
                  <a:cubicBezTo>
                    <a:pt x="578007" y="3196883"/>
                    <a:pt x="589457" y="3195613"/>
                    <a:pt x="598998" y="3195613"/>
                  </a:cubicBezTo>
                  <a:cubicBezTo>
                    <a:pt x="637162" y="3196883"/>
                    <a:pt x="1400456" y="3187993"/>
                    <a:pt x="1438621" y="3189263"/>
                  </a:cubicBezTo>
                  <a:cubicBezTo>
                    <a:pt x="1492051" y="3190533"/>
                    <a:pt x="1638985" y="3190533"/>
                    <a:pt x="1692416" y="3190533"/>
                  </a:cubicBezTo>
                  <a:cubicBezTo>
                    <a:pt x="1713406" y="3190533"/>
                    <a:pt x="1732489" y="3189263"/>
                    <a:pt x="1753479" y="3189263"/>
                  </a:cubicBezTo>
                  <a:cubicBezTo>
                    <a:pt x="1787828" y="3190533"/>
                    <a:pt x="1822176" y="3191803"/>
                    <a:pt x="1856524" y="3193073"/>
                  </a:cubicBezTo>
                  <a:cubicBezTo>
                    <a:pt x="1930945" y="3195613"/>
                    <a:pt x="2003458" y="3193073"/>
                    <a:pt x="2077879" y="3196883"/>
                  </a:cubicBezTo>
                  <a:cubicBezTo>
                    <a:pt x="2201914" y="3201963"/>
                    <a:pt x="2327858" y="3195613"/>
                    <a:pt x="2450829" y="3200693"/>
                  </a:cubicBezTo>
                  <a:cubicBezTo>
                    <a:pt x="2471149" y="3201963"/>
                    <a:pt x="2491469" y="3200693"/>
                    <a:pt x="2514329" y="3200693"/>
                  </a:cubicBezTo>
                  <a:cubicBezTo>
                    <a:pt x="2514329" y="3176563"/>
                    <a:pt x="2514329" y="3163863"/>
                    <a:pt x="2514329" y="3136418"/>
                  </a:cubicBezTo>
                  <a:cubicBezTo>
                    <a:pt x="2513059" y="3010879"/>
                    <a:pt x="2510519" y="2892726"/>
                    <a:pt x="2510519" y="2764726"/>
                  </a:cubicBezTo>
                  <a:close/>
                </a:path>
              </a:pathLst>
            </a:custGeom>
            <a:solidFill>
              <a:srgbClr val="F6B470"/>
            </a:solidFill>
          </p:spPr>
        </p:sp>
      </p:grpSp>
      <p:sp>
        <p:nvSpPr>
          <p:cNvPr id="6" name="Freeform 6"/>
          <p:cNvSpPr/>
          <p:nvPr/>
        </p:nvSpPr>
        <p:spPr>
          <a:xfrm>
            <a:off x="12055460" y="192076"/>
            <a:ext cx="1404011" cy="1347851"/>
          </a:xfrm>
          <a:custGeom>
            <a:avLst/>
            <a:gdLst/>
            <a:ahLst/>
            <a:cxnLst/>
            <a:rect l="l" t="t" r="r" b="b"/>
            <a:pathLst>
              <a:path w="1404011" h="1347851">
                <a:moveTo>
                  <a:pt x="0" y="0"/>
                </a:moveTo>
                <a:lnTo>
                  <a:pt x="1404012" y="0"/>
                </a:lnTo>
                <a:lnTo>
                  <a:pt x="1404012" y="1347851"/>
                </a:lnTo>
                <a:lnTo>
                  <a:pt x="0" y="1347851"/>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7" name="Freeform 7"/>
          <p:cNvSpPr/>
          <p:nvPr/>
        </p:nvSpPr>
        <p:spPr>
          <a:xfrm>
            <a:off x="1726888" y="8568070"/>
            <a:ext cx="7730579" cy="1380461"/>
          </a:xfrm>
          <a:custGeom>
            <a:avLst/>
            <a:gdLst/>
            <a:ahLst/>
            <a:cxnLst/>
            <a:rect l="l" t="t" r="r" b="b"/>
            <a:pathLst>
              <a:path w="7730579" h="1380461">
                <a:moveTo>
                  <a:pt x="0" y="0"/>
                </a:moveTo>
                <a:lnTo>
                  <a:pt x="7730579" y="0"/>
                </a:lnTo>
                <a:lnTo>
                  <a:pt x="7730579" y="1380460"/>
                </a:lnTo>
                <a:lnTo>
                  <a:pt x="0" y="13804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8" name="Group 8"/>
          <p:cNvGrpSpPr/>
          <p:nvPr/>
        </p:nvGrpSpPr>
        <p:grpSpPr>
          <a:xfrm>
            <a:off x="13820944" y="464900"/>
            <a:ext cx="3819356" cy="802204"/>
            <a:chOff x="0" y="0"/>
            <a:chExt cx="5092474" cy="1069605"/>
          </a:xfrm>
        </p:grpSpPr>
        <p:grpSp>
          <p:nvGrpSpPr>
            <p:cNvPr id="9" name="Group 9"/>
            <p:cNvGrpSpPr/>
            <p:nvPr/>
          </p:nvGrpSpPr>
          <p:grpSpPr>
            <a:xfrm>
              <a:off x="0" y="0"/>
              <a:ext cx="5092474" cy="1069605"/>
              <a:chOff x="0" y="0"/>
              <a:chExt cx="1765800" cy="370882"/>
            </a:xfrm>
          </p:grpSpPr>
          <p:sp>
            <p:nvSpPr>
              <p:cNvPr id="10" name="Freeform 10"/>
              <p:cNvSpPr/>
              <p:nvPr/>
            </p:nvSpPr>
            <p:spPr>
              <a:xfrm>
                <a:off x="-3810" y="1270"/>
                <a:ext cx="1770880" cy="369612"/>
              </a:xfrm>
              <a:custGeom>
                <a:avLst/>
                <a:gdLst/>
                <a:ahLst/>
                <a:cxnLst/>
                <a:rect l="l" t="t" r="r" b="b"/>
                <a:pathLst>
                  <a:path w="1770880" h="369612">
                    <a:moveTo>
                      <a:pt x="1767070" y="283404"/>
                    </a:moveTo>
                    <a:cubicBezTo>
                      <a:pt x="1767070" y="271922"/>
                      <a:pt x="1770880" y="260246"/>
                      <a:pt x="1764530" y="248764"/>
                    </a:cubicBezTo>
                    <a:cubicBezTo>
                      <a:pt x="1756910" y="241174"/>
                      <a:pt x="1745480" y="91520"/>
                      <a:pt x="1745480" y="83930"/>
                    </a:cubicBezTo>
                    <a:cubicBezTo>
                      <a:pt x="1742940" y="78676"/>
                      <a:pt x="1741670" y="73227"/>
                      <a:pt x="1739130" y="54610"/>
                    </a:cubicBezTo>
                    <a:cubicBezTo>
                      <a:pt x="1739130" y="44450"/>
                      <a:pt x="1737860" y="34290"/>
                      <a:pt x="1736590" y="21590"/>
                    </a:cubicBezTo>
                    <a:cubicBezTo>
                      <a:pt x="1726430" y="19050"/>
                      <a:pt x="1717540" y="17780"/>
                      <a:pt x="1707380" y="16510"/>
                    </a:cubicBezTo>
                    <a:cubicBezTo>
                      <a:pt x="1699561" y="15240"/>
                      <a:pt x="1691665" y="16510"/>
                      <a:pt x="1685086" y="16510"/>
                    </a:cubicBezTo>
                    <a:cubicBezTo>
                      <a:pt x="1652187" y="13970"/>
                      <a:pt x="1619289" y="8890"/>
                      <a:pt x="1586391" y="7620"/>
                    </a:cubicBezTo>
                    <a:cubicBezTo>
                      <a:pt x="1524542" y="5080"/>
                      <a:pt x="1461378" y="3810"/>
                      <a:pt x="1399529" y="2540"/>
                    </a:cubicBezTo>
                    <a:cubicBezTo>
                      <a:pt x="1377158" y="2540"/>
                      <a:pt x="1353471" y="0"/>
                      <a:pt x="1331101" y="0"/>
                    </a:cubicBezTo>
                    <a:cubicBezTo>
                      <a:pt x="1277147" y="0"/>
                      <a:pt x="1224510" y="1270"/>
                      <a:pt x="1170557" y="1270"/>
                    </a:cubicBezTo>
                    <a:cubicBezTo>
                      <a:pt x="1138975" y="1270"/>
                      <a:pt x="1107393" y="3810"/>
                      <a:pt x="1074494" y="3810"/>
                    </a:cubicBezTo>
                    <a:cubicBezTo>
                      <a:pt x="1041596" y="5080"/>
                      <a:pt x="445480" y="7620"/>
                      <a:pt x="412582" y="7620"/>
                    </a:cubicBezTo>
                    <a:cubicBezTo>
                      <a:pt x="386263" y="7620"/>
                      <a:pt x="359945" y="6350"/>
                      <a:pt x="333626" y="7620"/>
                    </a:cubicBezTo>
                    <a:cubicBezTo>
                      <a:pt x="309939" y="8890"/>
                      <a:pt x="284937" y="11430"/>
                      <a:pt x="261250" y="12700"/>
                    </a:cubicBezTo>
                    <a:cubicBezTo>
                      <a:pt x="236247" y="15240"/>
                      <a:pt x="211245" y="16510"/>
                      <a:pt x="187558" y="19050"/>
                    </a:cubicBezTo>
                    <a:cubicBezTo>
                      <a:pt x="152028" y="21590"/>
                      <a:pt x="115182" y="24130"/>
                      <a:pt x="79652" y="27940"/>
                    </a:cubicBezTo>
                    <a:cubicBezTo>
                      <a:pt x="58597" y="30480"/>
                      <a:pt x="38100" y="34290"/>
                      <a:pt x="16510" y="36830"/>
                    </a:cubicBezTo>
                    <a:cubicBezTo>
                      <a:pt x="16510" y="38100"/>
                      <a:pt x="13970" y="40640"/>
                      <a:pt x="13970" y="43180"/>
                    </a:cubicBezTo>
                    <a:cubicBezTo>
                      <a:pt x="12700" y="70502"/>
                      <a:pt x="10160" y="74978"/>
                      <a:pt x="8890" y="79260"/>
                    </a:cubicBezTo>
                    <a:cubicBezTo>
                      <a:pt x="7620" y="81790"/>
                      <a:pt x="8890" y="84514"/>
                      <a:pt x="7620" y="87044"/>
                    </a:cubicBezTo>
                    <a:cubicBezTo>
                      <a:pt x="0" y="99888"/>
                      <a:pt x="5080" y="258883"/>
                      <a:pt x="7620" y="271922"/>
                    </a:cubicBezTo>
                    <a:cubicBezTo>
                      <a:pt x="6350" y="282236"/>
                      <a:pt x="11430" y="292356"/>
                      <a:pt x="11430" y="302670"/>
                    </a:cubicBezTo>
                    <a:cubicBezTo>
                      <a:pt x="11430" y="307535"/>
                      <a:pt x="15240" y="312595"/>
                      <a:pt x="7620" y="339132"/>
                    </a:cubicBezTo>
                    <a:cubicBezTo>
                      <a:pt x="5080" y="348022"/>
                      <a:pt x="10160" y="354372"/>
                      <a:pt x="19050" y="355642"/>
                    </a:cubicBezTo>
                    <a:cubicBezTo>
                      <a:pt x="29210" y="356912"/>
                      <a:pt x="38100" y="356912"/>
                      <a:pt x="48260" y="356912"/>
                    </a:cubicBezTo>
                    <a:cubicBezTo>
                      <a:pt x="90179" y="358182"/>
                      <a:pt x="132289" y="358182"/>
                      <a:pt x="175714" y="359452"/>
                    </a:cubicBezTo>
                    <a:cubicBezTo>
                      <a:pt x="199401" y="360722"/>
                      <a:pt x="223088" y="361992"/>
                      <a:pt x="245459" y="363262"/>
                    </a:cubicBezTo>
                    <a:cubicBezTo>
                      <a:pt x="284937" y="364532"/>
                      <a:pt x="323099" y="364532"/>
                      <a:pt x="362576" y="365802"/>
                    </a:cubicBezTo>
                    <a:cubicBezTo>
                      <a:pt x="378368" y="365802"/>
                      <a:pt x="392843" y="365802"/>
                      <a:pt x="408634" y="364532"/>
                    </a:cubicBezTo>
                    <a:cubicBezTo>
                      <a:pt x="415214" y="364532"/>
                      <a:pt x="423109" y="363262"/>
                      <a:pt x="429689" y="363262"/>
                    </a:cubicBezTo>
                    <a:cubicBezTo>
                      <a:pt x="456007" y="364532"/>
                      <a:pt x="982379" y="355642"/>
                      <a:pt x="1008698" y="356912"/>
                    </a:cubicBezTo>
                    <a:cubicBezTo>
                      <a:pt x="1045544" y="358182"/>
                      <a:pt x="1146870" y="358182"/>
                      <a:pt x="1183716" y="358182"/>
                    </a:cubicBezTo>
                    <a:cubicBezTo>
                      <a:pt x="1198192" y="358182"/>
                      <a:pt x="1211351" y="356912"/>
                      <a:pt x="1225826" y="356912"/>
                    </a:cubicBezTo>
                    <a:cubicBezTo>
                      <a:pt x="1249513" y="358182"/>
                      <a:pt x="1273200" y="359452"/>
                      <a:pt x="1296886" y="360722"/>
                    </a:cubicBezTo>
                    <a:cubicBezTo>
                      <a:pt x="1348208" y="363262"/>
                      <a:pt x="1398213" y="360722"/>
                      <a:pt x="1449534" y="364532"/>
                    </a:cubicBezTo>
                    <a:cubicBezTo>
                      <a:pt x="1535070" y="369612"/>
                      <a:pt x="1621921" y="363262"/>
                      <a:pt x="1707380" y="368342"/>
                    </a:cubicBezTo>
                    <a:cubicBezTo>
                      <a:pt x="1727700" y="369612"/>
                      <a:pt x="1748020" y="368342"/>
                      <a:pt x="1770880" y="368342"/>
                    </a:cubicBezTo>
                    <a:cubicBezTo>
                      <a:pt x="1770880" y="344212"/>
                      <a:pt x="1770880" y="331512"/>
                      <a:pt x="1770880" y="312790"/>
                    </a:cubicBezTo>
                    <a:cubicBezTo>
                      <a:pt x="1769610" y="302865"/>
                      <a:pt x="1767070" y="293524"/>
                      <a:pt x="1767070" y="283404"/>
                    </a:cubicBezTo>
                    <a:close/>
                  </a:path>
                </a:pathLst>
              </a:custGeom>
              <a:solidFill>
                <a:srgbClr val="DCDCB4"/>
              </a:solidFill>
            </p:spPr>
          </p:sp>
        </p:grpSp>
        <p:sp>
          <p:nvSpPr>
            <p:cNvPr id="11" name="TextBox 11"/>
            <p:cNvSpPr txBox="1"/>
            <p:nvPr/>
          </p:nvSpPr>
          <p:spPr>
            <a:xfrm>
              <a:off x="382774" y="230003"/>
              <a:ext cx="4326927" cy="557107"/>
            </a:xfrm>
            <a:prstGeom prst="rect">
              <a:avLst/>
            </a:prstGeom>
          </p:spPr>
          <p:txBody>
            <a:bodyPr lIns="0" tIns="0" rIns="0" bIns="0" rtlCol="0" anchor="t">
              <a:spAutoFit/>
            </a:bodyPr>
            <a:lstStyle/>
            <a:p>
              <a:pPr marL="0" lvl="0" indent="0" algn="ctr">
                <a:lnSpc>
                  <a:spcPts val="3219"/>
                </a:lnSpc>
                <a:spcBef>
                  <a:spcPct val="0"/>
                </a:spcBef>
              </a:pPr>
              <a:r>
                <a:rPr lang="en-US" sz="2799" b="1">
                  <a:solidFill>
                    <a:srgbClr val="263D2F"/>
                  </a:solidFill>
                  <a:latin typeface="Times New Roman" panose="02020603050405020304" pitchFamily="18" charset="0"/>
                  <a:ea typeface="Quicksand Bold"/>
                  <a:cs typeface="Times New Roman" panose="02020603050405020304" pitchFamily="18" charset="0"/>
                  <a:sym typeface="Quicksand Bold"/>
                </a:rPr>
                <a:t>NHIỆM VỤ</a:t>
              </a:r>
            </a:p>
          </p:txBody>
        </p:sp>
      </p:grpSp>
      <p:sp>
        <p:nvSpPr>
          <p:cNvPr id="12" name="Freeform 12"/>
          <p:cNvSpPr/>
          <p:nvPr/>
        </p:nvSpPr>
        <p:spPr>
          <a:xfrm>
            <a:off x="10259916" y="1981062"/>
            <a:ext cx="5933101" cy="7967468"/>
          </a:xfrm>
          <a:custGeom>
            <a:avLst/>
            <a:gdLst/>
            <a:ahLst/>
            <a:cxnLst/>
            <a:rect l="l" t="t" r="r" b="b"/>
            <a:pathLst>
              <a:path w="5933101" h="7967468">
                <a:moveTo>
                  <a:pt x="0" y="0"/>
                </a:moveTo>
                <a:lnTo>
                  <a:pt x="5933101" y="0"/>
                </a:lnTo>
                <a:lnTo>
                  <a:pt x="5933101" y="7967468"/>
                </a:lnTo>
                <a:lnTo>
                  <a:pt x="0" y="7967468"/>
                </a:lnTo>
                <a:lnTo>
                  <a:pt x="0" y="0"/>
                </a:lnTo>
                <a:close/>
              </a:path>
            </a:pathLst>
          </a:custGeom>
          <a:blipFill>
            <a:blip r:embed="rId6"/>
            <a:stretch>
              <a:fillRect l="-113438" r="-115095"/>
            </a:stretch>
          </a:blipFill>
        </p:spPr>
      </p:sp>
      <p:sp>
        <p:nvSpPr>
          <p:cNvPr id="13" name="TextBox 13"/>
          <p:cNvSpPr txBox="1"/>
          <p:nvPr/>
        </p:nvSpPr>
        <p:spPr>
          <a:xfrm>
            <a:off x="1028700" y="4056257"/>
            <a:ext cx="8199388" cy="644525"/>
          </a:xfrm>
          <a:prstGeom prst="rect">
            <a:avLst/>
          </a:prstGeom>
        </p:spPr>
        <p:txBody>
          <a:bodyPr lIns="0" tIns="0" rIns="0" bIns="0" rtlCol="0" anchor="t">
            <a:spAutoFit/>
          </a:bodyPr>
          <a:lstStyle/>
          <a:p>
            <a:pPr marL="0" lvl="0" indent="0" algn="ctr">
              <a:lnSpc>
                <a:spcPts val="5199"/>
              </a:lnSpc>
            </a:pPr>
            <a:r>
              <a:rPr lang="en-US" sz="3999" b="1">
                <a:solidFill>
                  <a:srgbClr val="263D2F"/>
                </a:solidFill>
                <a:latin typeface="Times New Roman" panose="02020603050405020304" pitchFamily="18" charset="0"/>
                <a:ea typeface="Quicksand Bold"/>
                <a:cs typeface="Times New Roman" panose="02020603050405020304" pitchFamily="18" charset="0"/>
                <a:sym typeface="Quicksand Bold"/>
              </a:rPr>
              <a:t>HOẠT ĐỘNG NHÓM</a:t>
            </a:r>
          </a:p>
        </p:txBody>
      </p:sp>
      <p:sp>
        <p:nvSpPr>
          <p:cNvPr id="14" name="TextBox 14"/>
          <p:cNvSpPr txBox="1"/>
          <p:nvPr/>
        </p:nvSpPr>
        <p:spPr>
          <a:xfrm>
            <a:off x="1956267" y="5226308"/>
            <a:ext cx="7271820" cy="644525"/>
          </a:xfrm>
          <a:prstGeom prst="rect">
            <a:avLst/>
          </a:prstGeom>
        </p:spPr>
        <p:txBody>
          <a:bodyPr lIns="0" tIns="0" rIns="0" bIns="0" rtlCol="0" anchor="t">
            <a:spAutoFit/>
          </a:bodyPr>
          <a:lstStyle/>
          <a:p>
            <a:pPr marL="0" lvl="0" indent="0" algn="just">
              <a:lnSpc>
                <a:spcPts val="5199"/>
              </a:lnSpc>
            </a:pPr>
            <a:r>
              <a:rPr lang="en-US" sz="3999" b="1">
                <a:solidFill>
                  <a:srgbClr val="263D2F"/>
                </a:solidFill>
                <a:latin typeface="Times New Roman" panose="02020603050405020304" pitchFamily="18" charset="0"/>
                <a:ea typeface="Quicksand Bold"/>
                <a:cs typeface="Times New Roman" panose="02020603050405020304" pitchFamily="18" charset="0"/>
                <a:sym typeface="Quicksand Bold"/>
              </a:rPr>
              <a:t>Hoàn thành phiếu học tập</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413655" y="-443384"/>
            <a:ext cx="21115310" cy="2200940"/>
            <a:chOff x="0" y="0"/>
            <a:chExt cx="1734364" cy="180780"/>
          </a:xfrm>
        </p:grpSpPr>
        <p:sp>
          <p:nvSpPr>
            <p:cNvPr id="3" name="Freeform 3"/>
            <p:cNvSpPr/>
            <p:nvPr/>
          </p:nvSpPr>
          <p:spPr>
            <a:xfrm>
              <a:off x="0" y="-1270"/>
              <a:ext cx="1735634" cy="179510"/>
            </a:xfrm>
            <a:custGeom>
              <a:avLst/>
              <a:gdLst/>
              <a:ahLst/>
              <a:cxnLst/>
              <a:rect l="l" t="t" r="r" b="b"/>
              <a:pathLst>
                <a:path w="1735634" h="179510">
                  <a:moveTo>
                    <a:pt x="1724204" y="27940"/>
                  </a:moveTo>
                  <a:cubicBezTo>
                    <a:pt x="1715314" y="24130"/>
                    <a:pt x="1706425" y="21590"/>
                    <a:pt x="1697534" y="21590"/>
                  </a:cubicBezTo>
                  <a:cubicBezTo>
                    <a:pt x="1670864" y="20320"/>
                    <a:pt x="1645005" y="20320"/>
                    <a:pt x="1617807" y="17780"/>
                  </a:cubicBezTo>
                  <a:cubicBezTo>
                    <a:pt x="1555639" y="12700"/>
                    <a:pt x="1494766" y="6350"/>
                    <a:pt x="1432597" y="3810"/>
                  </a:cubicBezTo>
                  <a:cubicBezTo>
                    <a:pt x="1382086" y="1270"/>
                    <a:pt x="1332869" y="3810"/>
                    <a:pt x="1282357" y="2540"/>
                  </a:cubicBezTo>
                  <a:cubicBezTo>
                    <a:pt x="1260339" y="2540"/>
                    <a:pt x="1238322" y="0"/>
                    <a:pt x="1216304" y="2540"/>
                  </a:cubicBezTo>
                  <a:cubicBezTo>
                    <a:pt x="1163202" y="10160"/>
                    <a:pt x="1110100" y="11430"/>
                    <a:pt x="1055703" y="8890"/>
                  </a:cubicBezTo>
                  <a:cubicBezTo>
                    <a:pt x="1028504" y="7620"/>
                    <a:pt x="1001305" y="7620"/>
                    <a:pt x="974107" y="7620"/>
                  </a:cubicBezTo>
                  <a:cubicBezTo>
                    <a:pt x="924890" y="7620"/>
                    <a:pt x="875674" y="7620"/>
                    <a:pt x="826457" y="6350"/>
                  </a:cubicBezTo>
                  <a:cubicBezTo>
                    <a:pt x="774650" y="5080"/>
                    <a:pt x="264353" y="2540"/>
                    <a:pt x="213841" y="1270"/>
                  </a:cubicBezTo>
                  <a:cubicBezTo>
                    <a:pt x="172396" y="0"/>
                    <a:pt x="132245" y="1270"/>
                    <a:pt x="90800" y="1270"/>
                  </a:cubicBezTo>
                  <a:cubicBezTo>
                    <a:pt x="62306" y="1270"/>
                    <a:pt x="33020" y="3810"/>
                    <a:pt x="5080" y="5080"/>
                  </a:cubicBezTo>
                  <a:cubicBezTo>
                    <a:pt x="3810" y="5080"/>
                    <a:pt x="2540" y="7620"/>
                    <a:pt x="0" y="8890"/>
                  </a:cubicBezTo>
                  <a:cubicBezTo>
                    <a:pt x="1270" y="21590"/>
                    <a:pt x="3810" y="34290"/>
                    <a:pt x="5080" y="46990"/>
                  </a:cubicBezTo>
                  <a:cubicBezTo>
                    <a:pt x="15240" y="67560"/>
                    <a:pt x="16510" y="69867"/>
                    <a:pt x="17780" y="72133"/>
                  </a:cubicBezTo>
                  <a:cubicBezTo>
                    <a:pt x="19050" y="74440"/>
                    <a:pt x="17780" y="76746"/>
                    <a:pt x="16510" y="79093"/>
                  </a:cubicBezTo>
                  <a:cubicBezTo>
                    <a:pt x="15240" y="81481"/>
                    <a:pt x="2540" y="106529"/>
                    <a:pt x="2540" y="108916"/>
                  </a:cubicBezTo>
                  <a:cubicBezTo>
                    <a:pt x="2540" y="111263"/>
                    <a:pt x="1270" y="113610"/>
                    <a:pt x="0" y="115957"/>
                  </a:cubicBezTo>
                  <a:cubicBezTo>
                    <a:pt x="0" y="124900"/>
                    <a:pt x="3810" y="135060"/>
                    <a:pt x="15240" y="140140"/>
                  </a:cubicBezTo>
                  <a:cubicBezTo>
                    <a:pt x="22860" y="143950"/>
                    <a:pt x="31750" y="146490"/>
                    <a:pt x="40640" y="147760"/>
                  </a:cubicBezTo>
                  <a:cubicBezTo>
                    <a:pt x="89505" y="152840"/>
                    <a:pt x="138721" y="156650"/>
                    <a:pt x="187938" y="161730"/>
                  </a:cubicBezTo>
                  <a:cubicBezTo>
                    <a:pt x="215136" y="164270"/>
                    <a:pt x="242335" y="169350"/>
                    <a:pt x="269534" y="170620"/>
                  </a:cubicBezTo>
                  <a:cubicBezTo>
                    <a:pt x="314865" y="173160"/>
                    <a:pt x="819981" y="174430"/>
                    <a:pt x="865312" y="175700"/>
                  </a:cubicBezTo>
                  <a:cubicBezTo>
                    <a:pt x="871788" y="175700"/>
                    <a:pt x="878264" y="175700"/>
                    <a:pt x="884740" y="175700"/>
                  </a:cubicBezTo>
                  <a:cubicBezTo>
                    <a:pt x="915824" y="175700"/>
                    <a:pt x="948203" y="174430"/>
                    <a:pt x="979287" y="174430"/>
                  </a:cubicBezTo>
                  <a:cubicBezTo>
                    <a:pt x="1015552" y="174430"/>
                    <a:pt x="1050522" y="175700"/>
                    <a:pt x="1086787" y="175700"/>
                  </a:cubicBezTo>
                  <a:cubicBezTo>
                    <a:pt x="1139889" y="175700"/>
                    <a:pt x="1194286" y="175700"/>
                    <a:pt x="1247388" y="175700"/>
                  </a:cubicBezTo>
                  <a:cubicBezTo>
                    <a:pt x="1296604" y="175700"/>
                    <a:pt x="1345821" y="176970"/>
                    <a:pt x="1395037" y="178240"/>
                  </a:cubicBezTo>
                  <a:cubicBezTo>
                    <a:pt x="1417055" y="178240"/>
                    <a:pt x="1440368" y="179510"/>
                    <a:pt x="1462386" y="179510"/>
                  </a:cubicBezTo>
                  <a:cubicBezTo>
                    <a:pt x="1533621" y="178240"/>
                    <a:pt x="1603560" y="171890"/>
                    <a:pt x="1674674" y="171890"/>
                  </a:cubicBezTo>
                  <a:cubicBezTo>
                    <a:pt x="1678484" y="171890"/>
                    <a:pt x="1683564" y="169350"/>
                    <a:pt x="1687374" y="166810"/>
                  </a:cubicBezTo>
                  <a:cubicBezTo>
                    <a:pt x="1692454" y="163000"/>
                    <a:pt x="1694994" y="156650"/>
                    <a:pt x="1697534" y="154110"/>
                  </a:cubicBezTo>
                  <a:cubicBezTo>
                    <a:pt x="1698804" y="115674"/>
                    <a:pt x="1700074" y="113974"/>
                    <a:pt x="1701344" y="112275"/>
                  </a:cubicBezTo>
                  <a:cubicBezTo>
                    <a:pt x="1702614" y="109645"/>
                    <a:pt x="1712774" y="84394"/>
                    <a:pt x="1714044" y="81764"/>
                  </a:cubicBezTo>
                  <a:cubicBezTo>
                    <a:pt x="1714044" y="80186"/>
                    <a:pt x="1715314" y="78608"/>
                    <a:pt x="1716584" y="77029"/>
                  </a:cubicBezTo>
                  <a:cubicBezTo>
                    <a:pt x="1717854" y="75330"/>
                    <a:pt x="1719124" y="73630"/>
                    <a:pt x="1721664" y="71931"/>
                  </a:cubicBezTo>
                  <a:cubicBezTo>
                    <a:pt x="1722934" y="70919"/>
                    <a:pt x="1722934" y="69867"/>
                    <a:pt x="1728014" y="68855"/>
                  </a:cubicBezTo>
                  <a:cubicBezTo>
                    <a:pt x="1733094" y="67641"/>
                    <a:pt x="1735634" y="66468"/>
                    <a:pt x="1734364" y="44450"/>
                  </a:cubicBezTo>
                  <a:cubicBezTo>
                    <a:pt x="1734364" y="38100"/>
                    <a:pt x="1730554" y="30480"/>
                    <a:pt x="1724204" y="27940"/>
                  </a:cubicBezTo>
                  <a:close/>
                </a:path>
              </a:pathLst>
            </a:custGeom>
            <a:solidFill>
              <a:srgbClr val="536B40"/>
            </a:solidFill>
          </p:spPr>
        </p:sp>
      </p:grpSp>
      <p:sp>
        <p:nvSpPr>
          <p:cNvPr id="4" name="TextBox 4"/>
          <p:cNvSpPr txBox="1"/>
          <p:nvPr/>
        </p:nvSpPr>
        <p:spPr>
          <a:xfrm>
            <a:off x="4230353" y="454025"/>
            <a:ext cx="9827293" cy="1168400"/>
          </a:xfrm>
          <a:prstGeom prst="rect">
            <a:avLst/>
          </a:prstGeom>
        </p:spPr>
        <p:txBody>
          <a:bodyPr lIns="0" tIns="0" rIns="0" bIns="0" rtlCol="0" anchor="t">
            <a:spAutoFit/>
          </a:bodyPr>
          <a:lstStyle/>
          <a:p>
            <a:pPr algn="ctr">
              <a:lnSpc>
                <a:spcPts val="4599"/>
              </a:lnSpc>
            </a:pPr>
            <a:r>
              <a:rPr lang="en-US" sz="3999" b="1" dirty="0">
                <a:solidFill>
                  <a:srgbClr val="F5E9DA"/>
                </a:solidFill>
                <a:latin typeface="Times New Roman" panose="02020603050405020304" pitchFamily="18" charset="0"/>
                <a:ea typeface="Quicksand Bold"/>
                <a:cs typeface="Times New Roman" panose="02020603050405020304" pitchFamily="18" charset="0"/>
                <a:sym typeface="Quicksand Bold"/>
              </a:rPr>
              <a:t>b. </a:t>
            </a:r>
            <a:r>
              <a:rPr lang="en-US" sz="3999" b="1" dirty="0" err="1">
                <a:solidFill>
                  <a:srgbClr val="F5E9DA"/>
                </a:solidFill>
                <a:latin typeface="Times New Roman" panose="02020603050405020304" pitchFamily="18" charset="0"/>
                <a:ea typeface="Quicksand Bold"/>
                <a:cs typeface="Times New Roman" panose="02020603050405020304" pitchFamily="18" charset="0"/>
                <a:sym typeface="Quicksand Bold"/>
              </a:rPr>
              <a:t>Yếu</a:t>
            </a:r>
            <a:r>
              <a:rPr lang="en-US" sz="3999" b="1" dirty="0">
                <a:solidFill>
                  <a:srgbClr val="F5E9DA"/>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F5E9DA"/>
                </a:solidFill>
                <a:latin typeface="Times New Roman" panose="02020603050405020304" pitchFamily="18" charset="0"/>
                <a:ea typeface="Quicksand Bold"/>
                <a:cs typeface="Times New Roman" panose="02020603050405020304" pitchFamily="18" charset="0"/>
                <a:sym typeface="Quicksand Bold"/>
              </a:rPr>
              <a:t>tố</a:t>
            </a:r>
            <a:r>
              <a:rPr lang="en-US" sz="3999" b="1" dirty="0">
                <a:solidFill>
                  <a:srgbClr val="F5E9DA"/>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F5E9DA"/>
                </a:solidFill>
                <a:latin typeface="Times New Roman" panose="02020603050405020304" pitchFamily="18" charset="0"/>
                <a:ea typeface="Quicksand Bold"/>
                <a:cs typeface="Times New Roman" panose="02020603050405020304" pitchFamily="18" charset="0"/>
                <a:sym typeface="Quicksand Bold"/>
              </a:rPr>
              <a:t>miêu</a:t>
            </a:r>
            <a:r>
              <a:rPr lang="en-US" sz="3999" b="1" dirty="0">
                <a:solidFill>
                  <a:srgbClr val="F5E9DA"/>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F5E9DA"/>
                </a:solidFill>
                <a:latin typeface="Times New Roman" panose="02020603050405020304" pitchFamily="18" charset="0"/>
                <a:ea typeface="Quicksand Bold"/>
                <a:cs typeface="Times New Roman" panose="02020603050405020304" pitchFamily="18" charset="0"/>
                <a:sym typeface="Quicksand Bold"/>
              </a:rPr>
              <a:t>tả</a:t>
            </a:r>
            <a:r>
              <a:rPr lang="en-US" sz="3999" b="1" dirty="0">
                <a:solidFill>
                  <a:srgbClr val="F5E9DA"/>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F5E9DA"/>
                </a:solidFill>
                <a:latin typeface="Times New Roman" panose="02020603050405020304" pitchFamily="18" charset="0"/>
                <a:ea typeface="Quicksand Bold"/>
                <a:cs typeface="Times New Roman" panose="02020603050405020304" pitchFamily="18" charset="0"/>
                <a:sym typeface="Quicksand Bold"/>
              </a:rPr>
              <a:t>biểu</a:t>
            </a:r>
            <a:r>
              <a:rPr lang="en-US" sz="3999" b="1" dirty="0">
                <a:solidFill>
                  <a:srgbClr val="F5E9DA"/>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F5E9DA"/>
                </a:solidFill>
                <a:latin typeface="Times New Roman" panose="02020603050405020304" pitchFamily="18" charset="0"/>
                <a:ea typeface="Quicksand Bold"/>
                <a:cs typeface="Times New Roman" panose="02020603050405020304" pitchFamily="18" charset="0"/>
                <a:sym typeface="Quicksand Bold"/>
              </a:rPr>
              <a:t>cảm</a:t>
            </a:r>
            <a:r>
              <a:rPr lang="en-US" sz="3999" b="1" dirty="0">
                <a:solidFill>
                  <a:srgbClr val="F5E9DA"/>
                </a:solidFill>
                <a:latin typeface="Times New Roman" panose="02020603050405020304" pitchFamily="18" charset="0"/>
                <a:ea typeface="Quicksand Bold"/>
                <a:cs typeface="Times New Roman" panose="02020603050405020304" pitchFamily="18" charset="0"/>
                <a:sym typeface="Quicksand Bold"/>
              </a:rPr>
              <a:t>.</a:t>
            </a:r>
          </a:p>
          <a:p>
            <a:pPr marL="0" lvl="0" indent="0" algn="ctr">
              <a:lnSpc>
                <a:spcPts val="4599"/>
              </a:lnSpc>
              <a:spcBef>
                <a:spcPct val="0"/>
              </a:spcBef>
            </a:pPr>
            <a:endParaRPr lang="en-US" sz="3999" b="1" dirty="0">
              <a:solidFill>
                <a:srgbClr val="F5E9DA"/>
              </a:solidFill>
              <a:latin typeface="Times New Roman" panose="02020603050405020304" pitchFamily="18" charset="0"/>
              <a:ea typeface="Quicksand Bold"/>
              <a:cs typeface="Times New Roman" panose="02020603050405020304" pitchFamily="18" charset="0"/>
              <a:sym typeface="Quicksand Bold"/>
            </a:endParaRPr>
          </a:p>
        </p:txBody>
      </p:sp>
      <p:sp>
        <p:nvSpPr>
          <p:cNvPr id="5" name="TextBox 5"/>
          <p:cNvSpPr txBox="1"/>
          <p:nvPr/>
        </p:nvSpPr>
        <p:spPr>
          <a:xfrm>
            <a:off x="523875" y="2635914"/>
            <a:ext cx="17259300" cy="6446701"/>
          </a:xfrm>
          <a:prstGeom prst="rect">
            <a:avLst/>
          </a:prstGeom>
        </p:spPr>
        <p:txBody>
          <a:bodyPr lIns="0" tIns="0" rIns="0" bIns="0" rtlCol="0" anchor="t">
            <a:spAutoFit/>
          </a:bodyPr>
          <a:lstStyle/>
          <a:p>
            <a:pPr algn="just">
              <a:lnSpc>
                <a:spcPts val="4550"/>
              </a:lnSpc>
            </a:pP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Tác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giả</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sử</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dụng</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kết</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hợp</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các</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yếu</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tố</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miêu</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tả</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biểu</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cảm</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xuyên</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suốt</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văn</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bản</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a:t>
            </a:r>
          </a:p>
          <a:p>
            <a:pPr algn="just">
              <a:lnSpc>
                <a:spcPts val="4550"/>
              </a:lnSpc>
            </a:pP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Yếu</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tố</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miêu</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tả</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cảnh</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sinh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hoạt</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khi</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tác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giả</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dạy</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học ở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Quảng</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Bình,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cảnh</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cuộc</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gặp</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với</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Phan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Bội</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Châu..</a:t>
            </a:r>
          </a:p>
          <a:p>
            <a:pPr algn="just">
              <a:lnSpc>
                <a:spcPts val="4550"/>
              </a:lnSpc>
            </a:pP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Yếu</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tố</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biểu</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cảm</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kết</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hợp</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với</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yếu</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tố</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miêu</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tả</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về</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Phan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Bội</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Châu,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đoạn</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hồi</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tưởng</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cảm</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xúc</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khi</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nghe</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Văn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tế</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cụ</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Phan Châu Trinh…</a:t>
            </a:r>
          </a:p>
          <a:p>
            <a:pPr algn="just">
              <a:lnSpc>
                <a:spcPts val="4550"/>
              </a:lnSpc>
            </a:pPr>
            <a:r>
              <a:rPr lang="en-US" sz="3500" b="1" dirty="0">
                <a:solidFill>
                  <a:srgbClr val="263D2F"/>
                </a:solidFill>
                <a:latin typeface="Times New Roman" panose="02020603050405020304" pitchFamily="18" charset="0"/>
                <a:ea typeface="Quicksand Bold"/>
                <a:cs typeface="Times New Roman" panose="02020603050405020304" pitchFamily="18" charset="0"/>
                <a:sym typeface="Quicksand Bold"/>
              </a:rPr>
              <a:t>- Tác </a:t>
            </a:r>
            <a:r>
              <a:rPr lang="en-US" sz="35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dụng</a:t>
            </a:r>
            <a:r>
              <a:rPr lang="en-US" sz="3500" b="1" dirty="0">
                <a:solidFill>
                  <a:srgbClr val="263D2F"/>
                </a:solidFill>
                <a:latin typeface="Times New Roman" panose="02020603050405020304" pitchFamily="18" charset="0"/>
                <a:ea typeface="Quicksand Bold"/>
                <a:cs typeface="Times New Roman" panose="02020603050405020304" pitchFamily="18" charset="0"/>
                <a:sym typeface="Quicksand Bold"/>
              </a:rPr>
              <a:t>:</a:t>
            </a:r>
          </a:p>
          <a:p>
            <a:pPr algn="just">
              <a:lnSpc>
                <a:spcPts val="4550"/>
              </a:lnSpc>
            </a:pP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Tạo</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ấn</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tượng</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về</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các</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sự</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kiện</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nhân</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vật</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truyền</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cảm</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xúc</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chân</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thực</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đến</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độc</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giả</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a:t>
            </a:r>
          </a:p>
          <a:p>
            <a:pPr algn="just">
              <a:lnSpc>
                <a:spcPts val="4550"/>
              </a:lnSpc>
            </a:pP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Giúp</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người</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đọc</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cảm</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nhận</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rõ</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nét</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hành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trình</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đi</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tìm</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lí</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tưởng</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thực</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hiện</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khát</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vọng</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của</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nhân</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vật</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cũng</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là</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hành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trình</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trưởng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thành</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của</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người</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trí</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thức</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gắn</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bó</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sâu</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sắc</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với</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vận</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mệnh</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của</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quốc</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gia</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dân</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tộc</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a:t>
            </a:r>
          </a:p>
          <a:p>
            <a:pPr marL="0" lvl="0" indent="0" algn="just">
              <a:lnSpc>
                <a:spcPts val="4550"/>
              </a:lnSpc>
            </a:pPr>
            <a:endParaRPr lang="en-US" sz="3500" dirty="0">
              <a:solidFill>
                <a:srgbClr val="263D2F"/>
              </a:solidFill>
              <a:latin typeface="Times New Roman" panose="02020603050405020304" pitchFamily="18" charset="0"/>
              <a:ea typeface="Quicksand"/>
              <a:cs typeface="Times New Roman" panose="02020603050405020304" pitchFamily="18" charset="0"/>
              <a:sym typeface="Quicksand"/>
            </a:endParaRPr>
          </a:p>
        </p:txBody>
      </p:sp>
      <p:sp>
        <p:nvSpPr>
          <p:cNvPr id="6" name="Freeform 6"/>
          <p:cNvSpPr/>
          <p:nvPr/>
        </p:nvSpPr>
        <p:spPr>
          <a:xfrm>
            <a:off x="11341949" y="8906539"/>
            <a:ext cx="7730579" cy="1380461"/>
          </a:xfrm>
          <a:custGeom>
            <a:avLst/>
            <a:gdLst/>
            <a:ahLst/>
            <a:cxnLst/>
            <a:rect l="l" t="t" r="r" b="b"/>
            <a:pathLst>
              <a:path w="7730579" h="1380461">
                <a:moveTo>
                  <a:pt x="0" y="0"/>
                </a:moveTo>
                <a:lnTo>
                  <a:pt x="7730580" y="0"/>
                </a:lnTo>
                <a:lnTo>
                  <a:pt x="7730580" y="1380461"/>
                </a:lnTo>
                <a:lnTo>
                  <a:pt x="0" y="13804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additive="base">
                                        <p:cTn id="3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additive="base">
                                        <p:cTn id="4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413655" y="-443384"/>
            <a:ext cx="21115310" cy="2200940"/>
            <a:chOff x="0" y="0"/>
            <a:chExt cx="1734364" cy="180780"/>
          </a:xfrm>
        </p:grpSpPr>
        <p:sp>
          <p:nvSpPr>
            <p:cNvPr id="3" name="Freeform 3"/>
            <p:cNvSpPr/>
            <p:nvPr/>
          </p:nvSpPr>
          <p:spPr>
            <a:xfrm>
              <a:off x="0" y="-1270"/>
              <a:ext cx="1735634" cy="179510"/>
            </a:xfrm>
            <a:custGeom>
              <a:avLst/>
              <a:gdLst/>
              <a:ahLst/>
              <a:cxnLst/>
              <a:rect l="l" t="t" r="r" b="b"/>
              <a:pathLst>
                <a:path w="1735634" h="179510">
                  <a:moveTo>
                    <a:pt x="1724204" y="27940"/>
                  </a:moveTo>
                  <a:cubicBezTo>
                    <a:pt x="1715314" y="24130"/>
                    <a:pt x="1706425" y="21590"/>
                    <a:pt x="1697534" y="21590"/>
                  </a:cubicBezTo>
                  <a:cubicBezTo>
                    <a:pt x="1670864" y="20320"/>
                    <a:pt x="1645005" y="20320"/>
                    <a:pt x="1617807" y="17780"/>
                  </a:cubicBezTo>
                  <a:cubicBezTo>
                    <a:pt x="1555639" y="12700"/>
                    <a:pt x="1494766" y="6350"/>
                    <a:pt x="1432597" y="3810"/>
                  </a:cubicBezTo>
                  <a:cubicBezTo>
                    <a:pt x="1382086" y="1270"/>
                    <a:pt x="1332869" y="3810"/>
                    <a:pt x="1282357" y="2540"/>
                  </a:cubicBezTo>
                  <a:cubicBezTo>
                    <a:pt x="1260339" y="2540"/>
                    <a:pt x="1238322" y="0"/>
                    <a:pt x="1216304" y="2540"/>
                  </a:cubicBezTo>
                  <a:cubicBezTo>
                    <a:pt x="1163202" y="10160"/>
                    <a:pt x="1110100" y="11430"/>
                    <a:pt x="1055703" y="8890"/>
                  </a:cubicBezTo>
                  <a:cubicBezTo>
                    <a:pt x="1028504" y="7620"/>
                    <a:pt x="1001305" y="7620"/>
                    <a:pt x="974107" y="7620"/>
                  </a:cubicBezTo>
                  <a:cubicBezTo>
                    <a:pt x="924890" y="7620"/>
                    <a:pt x="875674" y="7620"/>
                    <a:pt x="826457" y="6350"/>
                  </a:cubicBezTo>
                  <a:cubicBezTo>
                    <a:pt x="774650" y="5080"/>
                    <a:pt x="264353" y="2540"/>
                    <a:pt x="213841" y="1270"/>
                  </a:cubicBezTo>
                  <a:cubicBezTo>
                    <a:pt x="172396" y="0"/>
                    <a:pt x="132245" y="1270"/>
                    <a:pt x="90800" y="1270"/>
                  </a:cubicBezTo>
                  <a:cubicBezTo>
                    <a:pt x="62306" y="1270"/>
                    <a:pt x="33020" y="3810"/>
                    <a:pt x="5080" y="5080"/>
                  </a:cubicBezTo>
                  <a:cubicBezTo>
                    <a:pt x="3810" y="5080"/>
                    <a:pt x="2540" y="7620"/>
                    <a:pt x="0" y="8890"/>
                  </a:cubicBezTo>
                  <a:cubicBezTo>
                    <a:pt x="1270" y="21590"/>
                    <a:pt x="3810" y="34290"/>
                    <a:pt x="5080" y="46990"/>
                  </a:cubicBezTo>
                  <a:cubicBezTo>
                    <a:pt x="15240" y="67560"/>
                    <a:pt x="16510" y="69867"/>
                    <a:pt x="17780" y="72133"/>
                  </a:cubicBezTo>
                  <a:cubicBezTo>
                    <a:pt x="19050" y="74440"/>
                    <a:pt x="17780" y="76746"/>
                    <a:pt x="16510" y="79093"/>
                  </a:cubicBezTo>
                  <a:cubicBezTo>
                    <a:pt x="15240" y="81481"/>
                    <a:pt x="2540" y="106529"/>
                    <a:pt x="2540" y="108916"/>
                  </a:cubicBezTo>
                  <a:cubicBezTo>
                    <a:pt x="2540" y="111263"/>
                    <a:pt x="1270" y="113610"/>
                    <a:pt x="0" y="115957"/>
                  </a:cubicBezTo>
                  <a:cubicBezTo>
                    <a:pt x="0" y="124900"/>
                    <a:pt x="3810" y="135060"/>
                    <a:pt x="15240" y="140140"/>
                  </a:cubicBezTo>
                  <a:cubicBezTo>
                    <a:pt x="22860" y="143950"/>
                    <a:pt x="31750" y="146490"/>
                    <a:pt x="40640" y="147760"/>
                  </a:cubicBezTo>
                  <a:cubicBezTo>
                    <a:pt x="89505" y="152840"/>
                    <a:pt x="138721" y="156650"/>
                    <a:pt x="187938" y="161730"/>
                  </a:cubicBezTo>
                  <a:cubicBezTo>
                    <a:pt x="215136" y="164270"/>
                    <a:pt x="242335" y="169350"/>
                    <a:pt x="269534" y="170620"/>
                  </a:cubicBezTo>
                  <a:cubicBezTo>
                    <a:pt x="314865" y="173160"/>
                    <a:pt x="819981" y="174430"/>
                    <a:pt x="865312" y="175700"/>
                  </a:cubicBezTo>
                  <a:cubicBezTo>
                    <a:pt x="871788" y="175700"/>
                    <a:pt x="878264" y="175700"/>
                    <a:pt x="884740" y="175700"/>
                  </a:cubicBezTo>
                  <a:cubicBezTo>
                    <a:pt x="915824" y="175700"/>
                    <a:pt x="948203" y="174430"/>
                    <a:pt x="979287" y="174430"/>
                  </a:cubicBezTo>
                  <a:cubicBezTo>
                    <a:pt x="1015552" y="174430"/>
                    <a:pt x="1050522" y="175700"/>
                    <a:pt x="1086787" y="175700"/>
                  </a:cubicBezTo>
                  <a:cubicBezTo>
                    <a:pt x="1139889" y="175700"/>
                    <a:pt x="1194286" y="175700"/>
                    <a:pt x="1247388" y="175700"/>
                  </a:cubicBezTo>
                  <a:cubicBezTo>
                    <a:pt x="1296604" y="175700"/>
                    <a:pt x="1345821" y="176970"/>
                    <a:pt x="1395037" y="178240"/>
                  </a:cubicBezTo>
                  <a:cubicBezTo>
                    <a:pt x="1417055" y="178240"/>
                    <a:pt x="1440368" y="179510"/>
                    <a:pt x="1462386" y="179510"/>
                  </a:cubicBezTo>
                  <a:cubicBezTo>
                    <a:pt x="1533621" y="178240"/>
                    <a:pt x="1603560" y="171890"/>
                    <a:pt x="1674674" y="171890"/>
                  </a:cubicBezTo>
                  <a:cubicBezTo>
                    <a:pt x="1678484" y="171890"/>
                    <a:pt x="1683564" y="169350"/>
                    <a:pt x="1687374" y="166810"/>
                  </a:cubicBezTo>
                  <a:cubicBezTo>
                    <a:pt x="1692454" y="163000"/>
                    <a:pt x="1694994" y="156650"/>
                    <a:pt x="1697534" y="154110"/>
                  </a:cubicBezTo>
                  <a:cubicBezTo>
                    <a:pt x="1698804" y="115674"/>
                    <a:pt x="1700074" y="113974"/>
                    <a:pt x="1701344" y="112275"/>
                  </a:cubicBezTo>
                  <a:cubicBezTo>
                    <a:pt x="1702614" y="109645"/>
                    <a:pt x="1712774" y="84394"/>
                    <a:pt x="1714044" y="81764"/>
                  </a:cubicBezTo>
                  <a:cubicBezTo>
                    <a:pt x="1714044" y="80186"/>
                    <a:pt x="1715314" y="78608"/>
                    <a:pt x="1716584" y="77029"/>
                  </a:cubicBezTo>
                  <a:cubicBezTo>
                    <a:pt x="1717854" y="75330"/>
                    <a:pt x="1719124" y="73630"/>
                    <a:pt x="1721664" y="71931"/>
                  </a:cubicBezTo>
                  <a:cubicBezTo>
                    <a:pt x="1722934" y="70919"/>
                    <a:pt x="1722934" y="69867"/>
                    <a:pt x="1728014" y="68855"/>
                  </a:cubicBezTo>
                  <a:cubicBezTo>
                    <a:pt x="1733094" y="67641"/>
                    <a:pt x="1735634" y="66468"/>
                    <a:pt x="1734364" y="44450"/>
                  </a:cubicBezTo>
                  <a:cubicBezTo>
                    <a:pt x="1734364" y="38100"/>
                    <a:pt x="1730554" y="30480"/>
                    <a:pt x="1724204" y="27940"/>
                  </a:cubicBezTo>
                  <a:close/>
                </a:path>
              </a:pathLst>
            </a:custGeom>
            <a:solidFill>
              <a:srgbClr val="536B40"/>
            </a:solidFill>
          </p:spPr>
        </p:sp>
      </p:grpSp>
      <p:grpSp>
        <p:nvGrpSpPr>
          <p:cNvPr id="4" name="Group 4"/>
          <p:cNvGrpSpPr/>
          <p:nvPr/>
        </p:nvGrpSpPr>
        <p:grpSpPr>
          <a:xfrm>
            <a:off x="11831894" y="2671122"/>
            <a:ext cx="5427406" cy="6928466"/>
            <a:chOff x="0" y="0"/>
            <a:chExt cx="2509249" cy="3203233"/>
          </a:xfrm>
        </p:grpSpPr>
        <p:sp>
          <p:nvSpPr>
            <p:cNvPr id="5" name="Freeform 5"/>
            <p:cNvSpPr/>
            <p:nvPr/>
          </p:nvSpPr>
          <p:spPr>
            <a:xfrm>
              <a:off x="-3810" y="1270"/>
              <a:ext cx="2514329" cy="3201963"/>
            </a:xfrm>
            <a:custGeom>
              <a:avLst/>
              <a:gdLst/>
              <a:ahLst/>
              <a:cxnLst/>
              <a:rect l="l" t="t" r="r" b="b"/>
              <a:pathLst>
                <a:path w="2514329" h="3201963">
                  <a:moveTo>
                    <a:pt x="2510519" y="2764726"/>
                  </a:moveTo>
                  <a:cubicBezTo>
                    <a:pt x="2510519" y="2619495"/>
                    <a:pt x="2514329" y="2471803"/>
                    <a:pt x="2507979" y="2326572"/>
                  </a:cubicBezTo>
                  <a:cubicBezTo>
                    <a:pt x="2500359" y="2230572"/>
                    <a:pt x="2488929" y="337650"/>
                    <a:pt x="2488929" y="241651"/>
                  </a:cubicBezTo>
                  <a:cubicBezTo>
                    <a:pt x="2486389" y="175189"/>
                    <a:pt x="2485119" y="106266"/>
                    <a:pt x="2482579" y="54610"/>
                  </a:cubicBezTo>
                  <a:cubicBezTo>
                    <a:pt x="2482579" y="44450"/>
                    <a:pt x="2481309" y="34290"/>
                    <a:pt x="2480039" y="21590"/>
                  </a:cubicBezTo>
                  <a:cubicBezTo>
                    <a:pt x="2469879" y="19050"/>
                    <a:pt x="2460989" y="17780"/>
                    <a:pt x="2450829" y="16510"/>
                  </a:cubicBezTo>
                  <a:cubicBezTo>
                    <a:pt x="2440444" y="15240"/>
                    <a:pt x="2428994" y="16510"/>
                    <a:pt x="2419453" y="16510"/>
                  </a:cubicBezTo>
                  <a:cubicBezTo>
                    <a:pt x="2371747" y="13970"/>
                    <a:pt x="2324041" y="8890"/>
                    <a:pt x="2276335" y="7620"/>
                  </a:cubicBezTo>
                  <a:cubicBezTo>
                    <a:pt x="2186648" y="5080"/>
                    <a:pt x="2095053" y="3810"/>
                    <a:pt x="2005366" y="2540"/>
                  </a:cubicBezTo>
                  <a:cubicBezTo>
                    <a:pt x="1972926" y="2540"/>
                    <a:pt x="1938578" y="0"/>
                    <a:pt x="1906138" y="0"/>
                  </a:cubicBezTo>
                  <a:cubicBezTo>
                    <a:pt x="1827900" y="0"/>
                    <a:pt x="1751571" y="1270"/>
                    <a:pt x="1673333" y="1270"/>
                  </a:cubicBezTo>
                  <a:cubicBezTo>
                    <a:pt x="1627536" y="1270"/>
                    <a:pt x="1581738" y="3810"/>
                    <a:pt x="1534032" y="3810"/>
                  </a:cubicBezTo>
                  <a:cubicBezTo>
                    <a:pt x="1486327" y="5080"/>
                    <a:pt x="621896" y="7620"/>
                    <a:pt x="574191" y="7620"/>
                  </a:cubicBezTo>
                  <a:cubicBezTo>
                    <a:pt x="536026" y="7620"/>
                    <a:pt x="497861" y="6350"/>
                    <a:pt x="459697" y="7620"/>
                  </a:cubicBezTo>
                  <a:cubicBezTo>
                    <a:pt x="425348" y="8890"/>
                    <a:pt x="389092" y="11430"/>
                    <a:pt x="354744" y="12700"/>
                  </a:cubicBezTo>
                  <a:cubicBezTo>
                    <a:pt x="318487" y="15240"/>
                    <a:pt x="282231" y="16510"/>
                    <a:pt x="247883" y="19050"/>
                  </a:cubicBezTo>
                  <a:cubicBezTo>
                    <a:pt x="196360" y="21590"/>
                    <a:pt x="142930" y="24130"/>
                    <a:pt x="91407" y="27940"/>
                  </a:cubicBezTo>
                  <a:cubicBezTo>
                    <a:pt x="60876" y="30480"/>
                    <a:pt x="38100" y="34290"/>
                    <a:pt x="16510" y="36830"/>
                  </a:cubicBezTo>
                  <a:cubicBezTo>
                    <a:pt x="16510" y="38100"/>
                    <a:pt x="13970" y="40640"/>
                    <a:pt x="13970" y="43180"/>
                  </a:cubicBezTo>
                  <a:cubicBezTo>
                    <a:pt x="12700" y="71805"/>
                    <a:pt x="10160" y="128420"/>
                    <a:pt x="8890" y="182574"/>
                  </a:cubicBezTo>
                  <a:cubicBezTo>
                    <a:pt x="7620" y="214574"/>
                    <a:pt x="8890" y="249035"/>
                    <a:pt x="7620" y="281035"/>
                  </a:cubicBezTo>
                  <a:cubicBezTo>
                    <a:pt x="0" y="443497"/>
                    <a:pt x="5080" y="2454572"/>
                    <a:pt x="7620" y="2619495"/>
                  </a:cubicBezTo>
                  <a:cubicBezTo>
                    <a:pt x="6350" y="2749957"/>
                    <a:pt x="11430" y="2877957"/>
                    <a:pt x="11430" y="3008418"/>
                  </a:cubicBezTo>
                  <a:cubicBezTo>
                    <a:pt x="11430" y="3069956"/>
                    <a:pt x="15240" y="3133957"/>
                    <a:pt x="7620" y="3171483"/>
                  </a:cubicBezTo>
                  <a:cubicBezTo>
                    <a:pt x="5080" y="3180373"/>
                    <a:pt x="10160" y="3186723"/>
                    <a:pt x="19050" y="3187993"/>
                  </a:cubicBezTo>
                  <a:cubicBezTo>
                    <a:pt x="29210" y="3189263"/>
                    <a:pt x="38100" y="3189263"/>
                    <a:pt x="48260" y="3189263"/>
                  </a:cubicBezTo>
                  <a:cubicBezTo>
                    <a:pt x="106673" y="3190533"/>
                    <a:pt x="167737" y="3190533"/>
                    <a:pt x="230709" y="3191803"/>
                  </a:cubicBezTo>
                  <a:cubicBezTo>
                    <a:pt x="265057" y="3193073"/>
                    <a:pt x="299405" y="3194343"/>
                    <a:pt x="331845" y="3195613"/>
                  </a:cubicBezTo>
                  <a:cubicBezTo>
                    <a:pt x="389092" y="3196883"/>
                    <a:pt x="444431" y="3196883"/>
                    <a:pt x="501678" y="3198153"/>
                  </a:cubicBezTo>
                  <a:cubicBezTo>
                    <a:pt x="524577" y="3198153"/>
                    <a:pt x="545567" y="3198153"/>
                    <a:pt x="568466" y="3196883"/>
                  </a:cubicBezTo>
                  <a:cubicBezTo>
                    <a:pt x="578007" y="3196883"/>
                    <a:pt x="589457" y="3195613"/>
                    <a:pt x="598998" y="3195613"/>
                  </a:cubicBezTo>
                  <a:cubicBezTo>
                    <a:pt x="637162" y="3196883"/>
                    <a:pt x="1400456" y="3187993"/>
                    <a:pt x="1438621" y="3189263"/>
                  </a:cubicBezTo>
                  <a:cubicBezTo>
                    <a:pt x="1492051" y="3190533"/>
                    <a:pt x="1638985" y="3190533"/>
                    <a:pt x="1692416" y="3190533"/>
                  </a:cubicBezTo>
                  <a:cubicBezTo>
                    <a:pt x="1713406" y="3190533"/>
                    <a:pt x="1732489" y="3189263"/>
                    <a:pt x="1753479" y="3189263"/>
                  </a:cubicBezTo>
                  <a:cubicBezTo>
                    <a:pt x="1787828" y="3190533"/>
                    <a:pt x="1822176" y="3191803"/>
                    <a:pt x="1856524" y="3193073"/>
                  </a:cubicBezTo>
                  <a:cubicBezTo>
                    <a:pt x="1930945" y="3195613"/>
                    <a:pt x="2003458" y="3193073"/>
                    <a:pt x="2077879" y="3196883"/>
                  </a:cubicBezTo>
                  <a:cubicBezTo>
                    <a:pt x="2201914" y="3201963"/>
                    <a:pt x="2327858" y="3195613"/>
                    <a:pt x="2450829" y="3200693"/>
                  </a:cubicBezTo>
                  <a:cubicBezTo>
                    <a:pt x="2471149" y="3201963"/>
                    <a:pt x="2491469" y="3200693"/>
                    <a:pt x="2514329" y="3200693"/>
                  </a:cubicBezTo>
                  <a:cubicBezTo>
                    <a:pt x="2514329" y="3176563"/>
                    <a:pt x="2514329" y="3163863"/>
                    <a:pt x="2514329" y="3136418"/>
                  </a:cubicBezTo>
                  <a:cubicBezTo>
                    <a:pt x="2513059" y="3010879"/>
                    <a:pt x="2510519" y="2892726"/>
                    <a:pt x="2510519" y="2764726"/>
                  </a:cubicBezTo>
                  <a:close/>
                </a:path>
              </a:pathLst>
            </a:custGeom>
            <a:solidFill>
              <a:srgbClr val="F6B470"/>
            </a:solidFill>
          </p:spPr>
        </p:sp>
      </p:grpSp>
      <p:sp>
        <p:nvSpPr>
          <p:cNvPr id="6" name="Freeform 6"/>
          <p:cNvSpPr/>
          <p:nvPr/>
        </p:nvSpPr>
        <p:spPr>
          <a:xfrm>
            <a:off x="12055460" y="192076"/>
            <a:ext cx="1404011" cy="1347851"/>
          </a:xfrm>
          <a:custGeom>
            <a:avLst/>
            <a:gdLst/>
            <a:ahLst/>
            <a:cxnLst/>
            <a:rect l="l" t="t" r="r" b="b"/>
            <a:pathLst>
              <a:path w="1404011" h="1347851">
                <a:moveTo>
                  <a:pt x="0" y="0"/>
                </a:moveTo>
                <a:lnTo>
                  <a:pt x="1404012" y="0"/>
                </a:lnTo>
                <a:lnTo>
                  <a:pt x="1404012" y="1347851"/>
                </a:lnTo>
                <a:lnTo>
                  <a:pt x="0" y="1347851"/>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7" name="Freeform 7"/>
          <p:cNvSpPr/>
          <p:nvPr/>
        </p:nvSpPr>
        <p:spPr>
          <a:xfrm>
            <a:off x="1726888" y="8568070"/>
            <a:ext cx="7730579" cy="1380461"/>
          </a:xfrm>
          <a:custGeom>
            <a:avLst/>
            <a:gdLst/>
            <a:ahLst/>
            <a:cxnLst/>
            <a:rect l="l" t="t" r="r" b="b"/>
            <a:pathLst>
              <a:path w="7730579" h="1380461">
                <a:moveTo>
                  <a:pt x="0" y="0"/>
                </a:moveTo>
                <a:lnTo>
                  <a:pt x="7730579" y="0"/>
                </a:lnTo>
                <a:lnTo>
                  <a:pt x="7730579" y="1380460"/>
                </a:lnTo>
                <a:lnTo>
                  <a:pt x="0" y="13804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8" name="Group 8"/>
          <p:cNvGrpSpPr/>
          <p:nvPr/>
        </p:nvGrpSpPr>
        <p:grpSpPr>
          <a:xfrm>
            <a:off x="13820944" y="464900"/>
            <a:ext cx="3819356" cy="802204"/>
            <a:chOff x="0" y="0"/>
            <a:chExt cx="5092474" cy="1069605"/>
          </a:xfrm>
        </p:grpSpPr>
        <p:grpSp>
          <p:nvGrpSpPr>
            <p:cNvPr id="9" name="Group 9"/>
            <p:cNvGrpSpPr/>
            <p:nvPr/>
          </p:nvGrpSpPr>
          <p:grpSpPr>
            <a:xfrm>
              <a:off x="0" y="0"/>
              <a:ext cx="5092474" cy="1069605"/>
              <a:chOff x="0" y="0"/>
              <a:chExt cx="1765800" cy="370882"/>
            </a:xfrm>
          </p:grpSpPr>
          <p:sp>
            <p:nvSpPr>
              <p:cNvPr id="10" name="Freeform 10"/>
              <p:cNvSpPr/>
              <p:nvPr/>
            </p:nvSpPr>
            <p:spPr>
              <a:xfrm>
                <a:off x="-3810" y="1270"/>
                <a:ext cx="1770880" cy="369612"/>
              </a:xfrm>
              <a:custGeom>
                <a:avLst/>
                <a:gdLst/>
                <a:ahLst/>
                <a:cxnLst/>
                <a:rect l="l" t="t" r="r" b="b"/>
                <a:pathLst>
                  <a:path w="1770880" h="369612">
                    <a:moveTo>
                      <a:pt x="1767070" y="283404"/>
                    </a:moveTo>
                    <a:cubicBezTo>
                      <a:pt x="1767070" y="271922"/>
                      <a:pt x="1770880" y="260246"/>
                      <a:pt x="1764530" y="248764"/>
                    </a:cubicBezTo>
                    <a:cubicBezTo>
                      <a:pt x="1756910" y="241174"/>
                      <a:pt x="1745480" y="91520"/>
                      <a:pt x="1745480" y="83930"/>
                    </a:cubicBezTo>
                    <a:cubicBezTo>
                      <a:pt x="1742940" y="78676"/>
                      <a:pt x="1741670" y="73227"/>
                      <a:pt x="1739130" y="54610"/>
                    </a:cubicBezTo>
                    <a:cubicBezTo>
                      <a:pt x="1739130" y="44450"/>
                      <a:pt x="1737860" y="34290"/>
                      <a:pt x="1736590" y="21590"/>
                    </a:cubicBezTo>
                    <a:cubicBezTo>
                      <a:pt x="1726430" y="19050"/>
                      <a:pt x="1717540" y="17780"/>
                      <a:pt x="1707380" y="16510"/>
                    </a:cubicBezTo>
                    <a:cubicBezTo>
                      <a:pt x="1699561" y="15240"/>
                      <a:pt x="1691665" y="16510"/>
                      <a:pt x="1685086" y="16510"/>
                    </a:cubicBezTo>
                    <a:cubicBezTo>
                      <a:pt x="1652187" y="13970"/>
                      <a:pt x="1619289" y="8890"/>
                      <a:pt x="1586391" y="7620"/>
                    </a:cubicBezTo>
                    <a:cubicBezTo>
                      <a:pt x="1524542" y="5080"/>
                      <a:pt x="1461378" y="3810"/>
                      <a:pt x="1399529" y="2540"/>
                    </a:cubicBezTo>
                    <a:cubicBezTo>
                      <a:pt x="1377158" y="2540"/>
                      <a:pt x="1353471" y="0"/>
                      <a:pt x="1331101" y="0"/>
                    </a:cubicBezTo>
                    <a:cubicBezTo>
                      <a:pt x="1277147" y="0"/>
                      <a:pt x="1224510" y="1270"/>
                      <a:pt x="1170557" y="1270"/>
                    </a:cubicBezTo>
                    <a:cubicBezTo>
                      <a:pt x="1138975" y="1270"/>
                      <a:pt x="1107393" y="3810"/>
                      <a:pt x="1074494" y="3810"/>
                    </a:cubicBezTo>
                    <a:cubicBezTo>
                      <a:pt x="1041596" y="5080"/>
                      <a:pt x="445480" y="7620"/>
                      <a:pt x="412582" y="7620"/>
                    </a:cubicBezTo>
                    <a:cubicBezTo>
                      <a:pt x="386263" y="7620"/>
                      <a:pt x="359945" y="6350"/>
                      <a:pt x="333626" y="7620"/>
                    </a:cubicBezTo>
                    <a:cubicBezTo>
                      <a:pt x="309939" y="8890"/>
                      <a:pt x="284937" y="11430"/>
                      <a:pt x="261250" y="12700"/>
                    </a:cubicBezTo>
                    <a:cubicBezTo>
                      <a:pt x="236247" y="15240"/>
                      <a:pt x="211245" y="16510"/>
                      <a:pt x="187558" y="19050"/>
                    </a:cubicBezTo>
                    <a:cubicBezTo>
                      <a:pt x="152028" y="21590"/>
                      <a:pt x="115182" y="24130"/>
                      <a:pt x="79652" y="27940"/>
                    </a:cubicBezTo>
                    <a:cubicBezTo>
                      <a:pt x="58597" y="30480"/>
                      <a:pt x="38100" y="34290"/>
                      <a:pt x="16510" y="36830"/>
                    </a:cubicBezTo>
                    <a:cubicBezTo>
                      <a:pt x="16510" y="38100"/>
                      <a:pt x="13970" y="40640"/>
                      <a:pt x="13970" y="43180"/>
                    </a:cubicBezTo>
                    <a:cubicBezTo>
                      <a:pt x="12700" y="70502"/>
                      <a:pt x="10160" y="74978"/>
                      <a:pt x="8890" y="79260"/>
                    </a:cubicBezTo>
                    <a:cubicBezTo>
                      <a:pt x="7620" y="81790"/>
                      <a:pt x="8890" y="84514"/>
                      <a:pt x="7620" y="87044"/>
                    </a:cubicBezTo>
                    <a:cubicBezTo>
                      <a:pt x="0" y="99888"/>
                      <a:pt x="5080" y="258883"/>
                      <a:pt x="7620" y="271922"/>
                    </a:cubicBezTo>
                    <a:cubicBezTo>
                      <a:pt x="6350" y="282236"/>
                      <a:pt x="11430" y="292356"/>
                      <a:pt x="11430" y="302670"/>
                    </a:cubicBezTo>
                    <a:cubicBezTo>
                      <a:pt x="11430" y="307535"/>
                      <a:pt x="15240" y="312595"/>
                      <a:pt x="7620" y="339132"/>
                    </a:cubicBezTo>
                    <a:cubicBezTo>
                      <a:pt x="5080" y="348022"/>
                      <a:pt x="10160" y="354372"/>
                      <a:pt x="19050" y="355642"/>
                    </a:cubicBezTo>
                    <a:cubicBezTo>
                      <a:pt x="29210" y="356912"/>
                      <a:pt x="38100" y="356912"/>
                      <a:pt x="48260" y="356912"/>
                    </a:cubicBezTo>
                    <a:cubicBezTo>
                      <a:pt x="90179" y="358182"/>
                      <a:pt x="132289" y="358182"/>
                      <a:pt x="175714" y="359452"/>
                    </a:cubicBezTo>
                    <a:cubicBezTo>
                      <a:pt x="199401" y="360722"/>
                      <a:pt x="223088" y="361992"/>
                      <a:pt x="245459" y="363262"/>
                    </a:cubicBezTo>
                    <a:cubicBezTo>
                      <a:pt x="284937" y="364532"/>
                      <a:pt x="323099" y="364532"/>
                      <a:pt x="362576" y="365802"/>
                    </a:cubicBezTo>
                    <a:cubicBezTo>
                      <a:pt x="378368" y="365802"/>
                      <a:pt x="392843" y="365802"/>
                      <a:pt x="408634" y="364532"/>
                    </a:cubicBezTo>
                    <a:cubicBezTo>
                      <a:pt x="415214" y="364532"/>
                      <a:pt x="423109" y="363262"/>
                      <a:pt x="429689" y="363262"/>
                    </a:cubicBezTo>
                    <a:cubicBezTo>
                      <a:pt x="456007" y="364532"/>
                      <a:pt x="982379" y="355642"/>
                      <a:pt x="1008698" y="356912"/>
                    </a:cubicBezTo>
                    <a:cubicBezTo>
                      <a:pt x="1045544" y="358182"/>
                      <a:pt x="1146870" y="358182"/>
                      <a:pt x="1183716" y="358182"/>
                    </a:cubicBezTo>
                    <a:cubicBezTo>
                      <a:pt x="1198192" y="358182"/>
                      <a:pt x="1211351" y="356912"/>
                      <a:pt x="1225826" y="356912"/>
                    </a:cubicBezTo>
                    <a:cubicBezTo>
                      <a:pt x="1249513" y="358182"/>
                      <a:pt x="1273200" y="359452"/>
                      <a:pt x="1296886" y="360722"/>
                    </a:cubicBezTo>
                    <a:cubicBezTo>
                      <a:pt x="1348208" y="363262"/>
                      <a:pt x="1398213" y="360722"/>
                      <a:pt x="1449534" y="364532"/>
                    </a:cubicBezTo>
                    <a:cubicBezTo>
                      <a:pt x="1535070" y="369612"/>
                      <a:pt x="1621921" y="363262"/>
                      <a:pt x="1707380" y="368342"/>
                    </a:cubicBezTo>
                    <a:cubicBezTo>
                      <a:pt x="1727700" y="369612"/>
                      <a:pt x="1748020" y="368342"/>
                      <a:pt x="1770880" y="368342"/>
                    </a:cubicBezTo>
                    <a:cubicBezTo>
                      <a:pt x="1770880" y="344212"/>
                      <a:pt x="1770880" y="331512"/>
                      <a:pt x="1770880" y="312790"/>
                    </a:cubicBezTo>
                    <a:cubicBezTo>
                      <a:pt x="1769610" y="302865"/>
                      <a:pt x="1767070" y="293524"/>
                      <a:pt x="1767070" y="283404"/>
                    </a:cubicBezTo>
                    <a:close/>
                  </a:path>
                </a:pathLst>
              </a:custGeom>
              <a:solidFill>
                <a:srgbClr val="DCDCB4"/>
              </a:solidFill>
            </p:spPr>
          </p:sp>
        </p:grpSp>
        <p:sp>
          <p:nvSpPr>
            <p:cNvPr id="11" name="TextBox 11"/>
            <p:cNvSpPr txBox="1"/>
            <p:nvPr/>
          </p:nvSpPr>
          <p:spPr>
            <a:xfrm>
              <a:off x="382774" y="230003"/>
              <a:ext cx="4326927" cy="557107"/>
            </a:xfrm>
            <a:prstGeom prst="rect">
              <a:avLst/>
            </a:prstGeom>
          </p:spPr>
          <p:txBody>
            <a:bodyPr lIns="0" tIns="0" rIns="0" bIns="0" rtlCol="0" anchor="t">
              <a:spAutoFit/>
            </a:bodyPr>
            <a:lstStyle/>
            <a:p>
              <a:pPr marL="0" lvl="0" indent="0" algn="ctr">
                <a:lnSpc>
                  <a:spcPts val="3219"/>
                </a:lnSpc>
                <a:spcBef>
                  <a:spcPct val="0"/>
                </a:spcBef>
              </a:pPr>
              <a:r>
                <a:rPr lang="en-US" sz="2799" b="1" dirty="0">
                  <a:solidFill>
                    <a:srgbClr val="263D2F"/>
                  </a:solidFill>
                  <a:latin typeface="Quicksand Bold"/>
                  <a:ea typeface="Quicksand Bold"/>
                  <a:cs typeface="Quicksand Bold"/>
                  <a:sym typeface="Quicksand Bold"/>
                </a:rPr>
                <a:t>NHIỆM VỤ</a:t>
              </a:r>
            </a:p>
          </p:txBody>
        </p:sp>
      </p:grpSp>
      <p:sp>
        <p:nvSpPr>
          <p:cNvPr id="12" name="Freeform 12"/>
          <p:cNvSpPr/>
          <p:nvPr/>
        </p:nvSpPr>
        <p:spPr>
          <a:xfrm>
            <a:off x="10511468" y="1981062"/>
            <a:ext cx="5896006" cy="7967468"/>
          </a:xfrm>
          <a:custGeom>
            <a:avLst/>
            <a:gdLst/>
            <a:ahLst/>
            <a:cxnLst/>
            <a:rect l="l" t="t" r="r" b="b"/>
            <a:pathLst>
              <a:path w="5896006" h="7967468">
                <a:moveTo>
                  <a:pt x="0" y="0"/>
                </a:moveTo>
                <a:lnTo>
                  <a:pt x="5896007" y="0"/>
                </a:lnTo>
                <a:lnTo>
                  <a:pt x="5896007" y="7967468"/>
                </a:lnTo>
                <a:lnTo>
                  <a:pt x="0" y="7967468"/>
                </a:lnTo>
                <a:lnTo>
                  <a:pt x="0" y="0"/>
                </a:lnTo>
                <a:close/>
              </a:path>
            </a:pathLst>
          </a:custGeom>
          <a:blipFill>
            <a:blip r:embed="rId6"/>
            <a:stretch>
              <a:fillRect l="-244242" t="-2063" b="-2063"/>
            </a:stretch>
          </a:blipFill>
        </p:spPr>
      </p:sp>
      <p:sp>
        <p:nvSpPr>
          <p:cNvPr id="13" name="TextBox 13"/>
          <p:cNvSpPr txBox="1"/>
          <p:nvPr/>
        </p:nvSpPr>
        <p:spPr>
          <a:xfrm>
            <a:off x="1028700" y="4056257"/>
            <a:ext cx="8199388" cy="644525"/>
          </a:xfrm>
          <a:prstGeom prst="rect">
            <a:avLst/>
          </a:prstGeom>
        </p:spPr>
        <p:txBody>
          <a:bodyPr lIns="0" tIns="0" rIns="0" bIns="0" rtlCol="0" anchor="t">
            <a:spAutoFit/>
          </a:bodyPr>
          <a:lstStyle/>
          <a:p>
            <a:pPr marL="0" lvl="0" indent="0" algn="ctr">
              <a:lnSpc>
                <a:spcPts val="5199"/>
              </a:lnSpc>
            </a:pPr>
            <a:r>
              <a:rPr lang="en-US" sz="3999" b="1" dirty="0">
                <a:solidFill>
                  <a:srgbClr val="263D2F"/>
                </a:solidFill>
                <a:latin typeface="Quicksand Bold"/>
                <a:ea typeface="Quicksand Bold"/>
                <a:cs typeface="Quicksand Bold"/>
                <a:sym typeface="Quicksand Bold"/>
              </a:rPr>
              <a:t>HOẠT ĐỘNG NHÓM</a:t>
            </a:r>
          </a:p>
        </p:txBody>
      </p:sp>
      <p:sp>
        <p:nvSpPr>
          <p:cNvPr id="14" name="TextBox 14"/>
          <p:cNvSpPr txBox="1"/>
          <p:nvPr/>
        </p:nvSpPr>
        <p:spPr>
          <a:xfrm>
            <a:off x="1956267" y="5226308"/>
            <a:ext cx="7271820" cy="644525"/>
          </a:xfrm>
          <a:prstGeom prst="rect">
            <a:avLst/>
          </a:prstGeom>
        </p:spPr>
        <p:txBody>
          <a:bodyPr lIns="0" tIns="0" rIns="0" bIns="0" rtlCol="0" anchor="t">
            <a:spAutoFit/>
          </a:bodyPr>
          <a:lstStyle/>
          <a:p>
            <a:pPr marL="0" lvl="0" indent="0" algn="just">
              <a:lnSpc>
                <a:spcPts val="5199"/>
              </a:lnSpc>
            </a:pPr>
            <a:r>
              <a:rPr lang="en-US" sz="3999" b="1">
                <a:solidFill>
                  <a:srgbClr val="263D2F"/>
                </a:solidFill>
                <a:latin typeface="Quicksand Bold"/>
                <a:ea typeface="Quicksand Bold"/>
                <a:cs typeface="Quicksand Bold"/>
                <a:sym typeface="Quicksand Bold"/>
              </a:rPr>
              <a:t>Hoàn thành phiếu học tập</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sp>
        <p:nvSpPr>
          <p:cNvPr id="2" name="Freeform 2"/>
          <p:cNvSpPr/>
          <p:nvPr/>
        </p:nvSpPr>
        <p:spPr>
          <a:xfrm>
            <a:off x="-2421514" y="-1296156"/>
            <a:ext cx="3905182" cy="12879312"/>
          </a:xfrm>
          <a:custGeom>
            <a:avLst/>
            <a:gdLst/>
            <a:ahLst/>
            <a:cxnLst/>
            <a:rect l="l" t="t" r="r" b="b"/>
            <a:pathLst>
              <a:path w="3905182" h="12879312">
                <a:moveTo>
                  <a:pt x="0" y="0"/>
                </a:moveTo>
                <a:lnTo>
                  <a:pt x="3905182" y="0"/>
                </a:lnTo>
                <a:lnTo>
                  <a:pt x="3905182" y="12879312"/>
                </a:lnTo>
                <a:lnTo>
                  <a:pt x="0" y="12879312"/>
                </a:lnTo>
                <a:lnTo>
                  <a:pt x="0" y="0"/>
                </a:lnTo>
                <a:close/>
              </a:path>
            </a:pathLst>
          </a:custGeom>
          <a:blipFill>
            <a:blip r:embed="rId2">
              <a:extLst>
                <a:ext uri="{96DAC541-7B7A-43D3-8B79-37D633B846F1}">
                  <asvg:svgBlip xmlns:asvg="http://schemas.microsoft.com/office/drawing/2016/SVG/main" r:embed="rId3"/>
                </a:ext>
              </a:extLst>
            </a:blip>
            <a:stretch>
              <a:fillRect l="-131460"/>
            </a:stretch>
          </a:blipFill>
        </p:spPr>
      </p:sp>
      <p:sp>
        <p:nvSpPr>
          <p:cNvPr id="3" name="Freeform 3"/>
          <p:cNvSpPr/>
          <p:nvPr/>
        </p:nvSpPr>
        <p:spPr>
          <a:xfrm rot="-10800000">
            <a:off x="16335409" y="-1296156"/>
            <a:ext cx="3905182" cy="12879312"/>
          </a:xfrm>
          <a:custGeom>
            <a:avLst/>
            <a:gdLst/>
            <a:ahLst/>
            <a:cxnLst/>
            <a:rect l="l" t="t" r="r" b="b"/>
            <a:pathLst>
              <a:path w="3905182" h="12879312">
                <a:moveTo>
                  <a:pt x="0" y="0"/>
                </a:moveTo>
                <a:lnTo>
                  <a:pt x="3905182" y="0"/>
                </a:lnTo>
                <a:lnTo>
                  <a:pt x="3905182" y="12879312"/>
                </a:lnTo>
                <a:lnTo>
                  <a:pt x="0" y="12879312"/>
                </a:lnTo>
                <a:lnTo>
                  <a:pt x="0" y="0"/>
                </a:lnTo>
                <a:close/>
              </a:path>
            </a:pathLst>
          </a:custGeom>
          <a:blipFill>
            <a:blip r:embed="rId2">
              <a:extLst>
                <a:ext uri="{96DAC541-7B7A-43D3-8B79-37D633B846F1}">
                  <asvg:svgBlip xmlns:asvg="http://schemas.microsoft.com/office/drawing/2016/SVG/main" r:embed="rId3"/>
                </a:ext>
              </a:extLst>
            </a:blip>
            <a:stretch>
              <a:fillRect l="-131460"/>
            </a:stretch>
          </a:blipFill>
        </p:spPr>
      </p:sp>
      <p:graphicFrame>
        <p:nvGraphicFramePr>
          <p:cNvPr id="4" name="Table 4"/>
          <p:cNvGraphicFramePr>
            <a:graphicFrameLocks noGrp="1"/>
          </p:cNvGraphicFramePr>
          <p:nvPr>
            <p:extLst>
              <p:ext uri="{D42A27DB-BD31-4B8C-83A1-F6EECF244321}">
                <p14:modId xmlns:p14="http://schemas.microsoft.com/office/powerpoint/2010/main" val="3285781132"/>
              </p:ext>
            </p:extLst>
          </p:nvPr>
        </p:nvGraphicFramePr>
        <p:xfrm>
          <a:off x="1971906" y="1789105"/>
          <a:ext cx="14344189" cy="7255231"/>
        </p:xfrm>
        <a:graphic>
          <a:graphicData uri="http://schemas.openxmlformats.org/drawingml/2006/table">
            <a:tbl>
              <a:tblPr/>
              <a:tblGrid>
                <a:gridCol w="4910230">
                  <a:extLst>
                    <a:ext uri="{9D8B030D-6E8A-4147-A177-3AD203B41FA5}">
                      <a16:colId xmlns:a16="http://schemas.microsoft.com/office/drawing/2014/main" val="20000"/>
                    </a:ext>
                  </a:extLst>
                </a:gridCol>
                <a:gridCol w="9433959">
                  <a:extLst>
                    <a:ext uri="{9D8B030D-6E8A-4147-A177-3AD203B41FA5}">
                      <a16:colId xmlns:a16="http://schemas.microsoft.com/office/drawing/2014/main" val="20001"/>
                    </a:ext>
                  </a:extLst>
                </a:gridCol>
              </a:tblGrid>
              <a:tr h="1027553">
                <a:tc rowSpan="2">
                  <a:txBody>
                    <a:bodyPr/>
                    <a:lstStyle/>
                    <a:p>
                      <a:pPr algn="just">
                        <a:lnSpc>
                          <a:spcPts val="3779"/>
                        </a:lnSpc>
                        <a:defRPr/>
                      </a:pPr>
                      <a:r>
                        <a:rPr lang="en-US" sz="2700" b="1" dirty="0" err="1">
                          <a:solidFill>
                            <a:srgbClr val="000000"/>
                          </a:solidFill>
                          <a:latin typeface="Times New Roman" panose="02020603050405020304" pitchFamily="18" charset="0"/>
                          <a:ea typeface="Quicksand Bold"/>
                          <a:cs typeface="Times New Roman" panose="02020603050405020304" pitchFamily="18" charset="0"/>
                          <a:sym typeface="Quicksand Bold"/>
                        </a:rPr>
                        <a:t>Biểu</a:t>
                      </a:r>
                      <a:r>
                        <a:rPr lang="en-US" sz="2700" b="1" dirty="0">
                          <a:solidFill>
                            <a:srgbClr val="000000"/>
                          </a:solidFill>
                          <a:latin typeface="Times New Roman" panose="02020603050405020304" pitchFamily="18" charset="0"/>
                          <a:ea typeface="Quicksand Bold"/>
                          <a:cs typeface="Times New Roman" panose="02020603050405020304" pitchFamily="18" charset="0"/>
                          <a:sym typeface="Quicksand Bold"/>
                        </a:rPr>
                        <a:t> </a:t>
                      </a:r>
                      <a:r>
                        <a:rPr lang="en-US" sz="2700" b="1" dirty="0" err="1">
                          <a:solidFill>
                            <a:srgbClr val="000000"/>
                          </a:solidFill>
                          <a:latin typeface="Times New Roman" panose="02020603050405020304" pitchFamily="18" charset="0"/>
                          <a:ea typeface="Quicksand Bold"/>
                          <a:cs typeface="Times New Roman" panose="02020603050405020304" pitchFamily="18" charset="0"/>
                          <a:sym typeface="Quicksand Bold"/>
                        </a:rPr>
                        <a:t>hiện</a:t>
                      </a:r>
                      <a:r>
                        <a:rPr lang="en-US" sz="2700" b="1" dirty="0">
                          <a:solidFill>
                            <a:srgbClr val="000000"/>
                          </a:solidFill>
                          <a:latin typeface="Times New Roman" panose="02020603050405020304" pitchFamily="18" charset="0"/>
                          <a:ea typeface="Quicksand Bold"/>
                          <a:cs typeface="Times New Roman" panose="02020603050405020304" pitchFamily="18" charset="0"/>
                          <a:sym typeface="Quicksand Bold"/>
                        </a:rPr>
                        <a:t> </a:t>
                      </a:r>
                      <a:r>
                        <a:rPr lang="en-US" sz="2700" b="1" dirty="0" err="1">
                          <a:solidFill>
                            <a:srgbClr val="000000"/>
                          </a:solidFill>
                          <a:latin typeface="Times New Roman" panose="02020603050405020304" pitchFamily="18" charset="0"/>
                          <a:ea typeface="Quicksand Bold"/>
                          <a:cs typeface="Times New Roman" panose="02020603050405020304" pitchFamily="18" charset="0"/>
                          <a:sym typeface="Quicksand Bold"/>
                        </a:rPr>
                        <a:t>trong</a:t>
                      </a:r>
                      <a:r>
                        <a:rPr lang="en-US" sz="2700" b="1" dirty="0">
                          <a:solidFill>
                            <a:srgbClr val="000000"/>
                          </a:solidFill>
                          <a:latin typeface="Times New Roman" panose="02020603050405020304" pitchFamily="18" charset="0"/>
                          <a:ea typeface="Quicksand Bold"/>
                          <a:cs typeface="Times New Roman" panose="02020603050405020304" pitchFamily="18" charset="0"/>
                          <a:sym typeface="Quicksand Bold"/>
                        </a:rPr>
                        <a:t> </a:t>
                      </a:r>
                      <a:r>
                        <a:rPr lang="en-US" sz="2700" b="1" dirty="0" err="1">
                          <a:solidFill>
                            <a:srgbClr val="000000"/>
                          </a:solidFill>
                          <a:latin typeface="Times New Roman" panose="02020603050405020304" pitchFamily="18" charset="0"/>
                          <a:ea typeface="Quicksand Bold"/>
                          <a:cs typeface="Times New Roman" panose="02020603050405020304" pitchFamily="18" charset="0"/>
                          <a:sym typeface="Quicksand Bold"/>
                        </a:rPr>
                        <a:t>văn</a:t>
                      </a:r>
                      <a:r>
                        <a:rPr lang="en-US" sz="2700" b="1" dirty="0">
                          <a:solidFill>
                            <a:srgbClr val="000000"/>
                          </a:solidFill>
                          <a:latin typeface="Times New Roman" panose="02020603050405020304" pitchFamily="18" charset="0"/>
                          <a:ea typeface="Quicksand Bold"/>
                          <a:cs typeface="Times New Roman" panose="02020603050405020304" pitchFamily="18" charset="0"/>
                          <a:sym typeface="Quicksand Bold"/>
                        </a:rPr>
                        <a:t> </a:t>
                      </a:r>
                      <a:r>
                        <a:rPr lang="en-US" sz="2700" b="1" dirty="0" err="1">
                          <a:solidFill>
                            <a:srgbClr val="000000"/>
                          </a:solidFill>
                          <a:latin typeface="Times New Roman" panose="02020603050405020304" pitchFamily="18" charset="0"/>
                          <a:ea typeface="Quicksand Bold"/>
                          <a:cs typeface="Times New Roman" panose="02020603050405020304" pitchFamily="18" charset="0"/>
                          <a:sym typeface="Quicksand Bold"/>
                        </a:rPr>
                        <a:t>bản</a:t>
                      </a:r>
                      <a:r>
                        <a:rPr lang="en-US" sz="2700" b="1" dirty="0">
                          <a:solidFill>
                            <a:srgbClr val="000000"/>
                          </a:solidFill>
                          <a:latin typeface="Times New Roman" panose="02020603050405020304" pitchFamily="18" charset="0"/>
                          <a:ea typeface="Quicksand Bold"/>
                          <a:cs typeface="Times New Roman" panose="02020603050405020304" pitchFamily="18" charset="0"/>
                          <a:sym typeface="Quicksand Bold"/>
                        </a:rPr>
                        <a:t> </a:t>
                      </a:r>
                      <a:r>
                        <a:rPr lang="en-US" sz="2700" b="1" dirty="0" err="1">
                          <a:solidFill>
                            <a:srgbClr val="000000"/>
                          </a:solidFill>
                          <a:latin typeface="Times New Roman" panose="02020603050405020304" pitchFamily="18" charset="0"/>
                          <a:ea typeface="Quicksand Bold"/>
                          <a:cs typeface="Times New Roman" panose="02020603050405020304" pitchFamily="18" charset="0"/>
                          <a:sym typeface="Quicksand Bold"/>
                        </a:rPr>
                        <a:t>trích</a:t>
                      </a:r>
                      <a:r>
                        <a:rPr lang="en-US" sz="2700" b="1" dirty="0">
                          <a:solidFill>
                            <a:srgbClr val="000000"/>
                          </a:solidFill>
                          <a:latin typeface="Times New Roman" panose="02020603050405020304" pitchFamily="18" charset="0"/>
                          <a:ea typeface="Quicksand Bold"/>
                          <a:cs typeface="Times New Roman" panose="02020603050405020304" pitchFamily="18" charset="0"/>
                          <a:sym typeface="Quicksand Bold"/>
                        </a:rPr>
                        <a:t>: </a:t>
                      </a:r>
                      <a:r>
                        <a:rPr lang="en-US" sz="2700" b="1" dirty="0" err="1">
                          <a:solidFill>
                            <a:srgbClr val="000000"/>
                          </a:solidFill>
                          <a:latin typeface="Times New Roman" panose="02020603050405020304" pitchFamily="18" charset="0"/>
                          <a:ea typeface="Quicksand Bold"/>
                          <a:cs typeface="Times New Roman" panose="02020603050405020304" pitchFamily="18" charset="0"/>
                          <a:sym typeface="Quicksand Bold"/>
                        </a:rPr>
                        <a:t>sự</a:t>
                      </a:r>
                      <a:r>
                        <a:rPr lang="en-US" sz="2700" b="1" dirty="0">
                          <a:solidFill>
                            <a:srgbClr val="000000"/>
                          </a:solidFill>
                          <a:latin typeface="Times New Roman" panose="02020603050405020304" pitchFamily="18" charset="0"/>
                          <a:ea typeface="Quicksand Bold"/>
                          <a:cs typeface="Times New Roman" panose="02020603050405020304" pitchFamily="18" charset="0"/>
                          <a:sym typeface="Quicksand Bold"/>
                        </a:rPr>
                        <a:t> </a:t>
                      </a:r>
                      <a:r>
                        <a:rPr lang="en-US" sz="2700" b="1" dirty="0" err="1">
                          <a:solidFill>
                            <a:srgbClr val="000000"/>
                          </a:solidFill>
                          <a:latin typeface="Times New Roman" panose="02020603050405020304" pitchFamily="18" charset="0"/>
                          <a:ea typeface="Quicksand Bold"/>
                          <a:cs typeface="Times New Roman" panose="02020603050405020304" pitchFamily="18" charset="0"/>
                          <a:sym typeface="Quicksand Bold"/>
                        </a:rPr>
                        <a:t>kiện</a:t>
                      </a:r>
                      <a:r>
                        <a:rPr lang="en-US" sz="2700" b="1" dirty="0">
                          <a:solidFill>
                            <a:srgbClr val="000000"/>
                          </a:solidFill>
                          <a:latin typeface="Times New Roman" panose="02020603050405020304" pitchFamily="18" charset="0"/>
                          <a:ea typeface="Quicksand Bold"/>
                          <a:cs typeface="Times New Roman" panose="02020603050405020304" pitchFamily="18" charset="0"/>
                          <a:sym typeface="Quicksand Bold"/>
                        </a:rPr>
                        <a:t> </a:t>
                      </a:r>
                      <a:r>
                        <a:rPr lang="en-US" sz="2700" b="1" dirty="0" err="1">
                          <a:solidFill>
                            <a:srgbClr val="000000"/>
                          </a:solidFill>
                          <a:latin typeface="Times New Roman" panose="02020603050405020304" pitchFamily="18" charset="0"/>
                          <a:ea typeface="Quicksand Bold"/>
                          <a:cs typeface="Times New Roman" panose="02020603050405020304" pitchFamily="18" charset="0"/>
                          <a:sym typeface="Quicksand Bold"/>
                        </a:rPr>
                        <a:t>tái</a:t>
                      </a:r>
                      <a:r>
                        <a:rPr lang="en-US" sz="2700" b="1" dirty="0">
                          <a:solidFill>
                            <a:srgbClr val="000000"/>
                          </a:solidFill>
                          <a:latin typeface="Times New Roman" panose="02020603050405020304" pitchFamily="18" charset="0"/>
                          <a:ea typeface="Quicksand Bold"/>
                          <a:cs typeface="Times New Roman" panose="02020603050405020304" pitchFamily="18" charset="0"/>
                          <a:sym typeface="Quicksand Bold"/>
                        </a:rPr>
                        <a:t> </a:t>
                      </a:r>
                      <a:r>
                        <a:rPr lang="en-US" sz="2700" b="1" dirty="0" err="1">
                          <a:solidFill>
                            <a:srgbClr val="000000"/>
                          </a:solidFill>
                          <a:latin typeface="Times New Roman" panose="02020603050405020304" pitchFamily="18" charset="0"/>
                          <a:ea typeface="Quicksand Bold"/>
                          <a:cs typeface="Times New Roman" panose="02020603050405020304" pitchFamily="18" charset="0"/>
                          <a:sym typeface="Quicksand Bold"/>
                        </a:rPr>
                        <a:t>hiện</a:t>
                      </a:r>
                      <a:r>
                        <a:rPr lang="en-US" sz="2700" b="1" dirty="0">
                          <a:solidFill>
                            <a:srgbClr val="000000"/>
                          </a:solidFill>
                          <a:latin typeface="Times New Roman" panose="02020603050405020304" pitchFamily="18" charset="0"/>
                          <a:ea typeface="Quicksand Bold"/>
                          <a:cs typeface="Times New Roman" panose="02020603050405020304" pitchFamily="18" charset="0"/>
                          <a:sym typeface="Quicksand Bold"/>
                        </a:rPr>
                        <a:t> </a:t>
                      </a:r>
                      <a:r>
                        <a:rPr lang="en-US" sz="2700" b="1" dirty="0" err="1">
                          <a:solidFill>
                            <a:srgbClr val="000000"/>
                          </a:solidFill>
                          <a:latin typeface="Times New Roman" panose="02020603050405020304" pitchFamily="18" charset="0"/>
                          <a:ea typeface="Quicksand Bold"/>
                          <a:cs typeface="Times New Roman" panose="02020603050405020304" pitchFamily="18" charset="0"/>
                          <a:sym typeface="Quicksand Bold"/>
                        </a:rPr>
                        <a:t>lại</a:t>
                      </a:r>
                      <a:r>
                        <a:rPr lang="en-US" sz="2700" b="1" dirty="0">
                          <a:solidFill>
                            <a:srgbClr val="000000"/>
                          </a:solidFill>
                          <a:latin typeface="Times New Roman" panose="02020603050405020304" pitchFamily="18" charset="0"/>
                          <a:ea typeface="Quicksand Bold"/>
                          <a:cs typeface="Times New Roman" panose="02020603050405020304" pitchFamily="18" charset="0"/>
                          <a:sym typeface="Quicksand Bold"/>
                        </a:rPr>
                        <a:t> </a:t>
                      </a:r>
                      <a:r>
                        <a:rPr lang="en-US" sz="2700" b="1" dirty="0" err="1">
                          <a:solidFill>
                            <a:srgbClr val="000000"/>
                          </a:solidFill>
                          <a:latin typeface="Times New Roman" panose="02020603050405020304" pitchFamily="18" charset="0"/>
                          <a:ea typeface="Quicksand Bold"/>
                          <a:cs typeface="Times New Roman" panose="02020603050405020304" pitchFamily="18" charset="0"/>
                          <a:sym typeface="Quicksand Bold"/>
                        </a:rPr>
                        <a:t>các</a:t>
                      </a:r>
                      <a:r>
                        <a:rPr lang="en-US" sz="2700" b="1" dirty="0">
                          <a:solidFill>
                            <a:srgbClr val="000000"/>
                          </a:solidFill>
                          <a:latin typeface="Times New Roman" panose="02020603050405020304" pitchFamily="18" charset="0"/>
                          <a:ea typeface="Quicksand Bold"/>
                          <a:cs typeface="Times New Roman" panose="02020603050405020304" pitchFamily="18" charset="0"/>
                          <a:sym typeface="Quicksand Bold"/>
                        </a:rPr>
                        <a:t> </a:t>
                      </a:r>
                      <a:r>
                        <a:rPr lang="en-US" sz="2700" b="1" dirty="0" err="1">
                          <a:solidFill>
                            <a:srgbClr val="000000"/>
                          </a:solidFill>
                          <a:latin typeface="Times New Roman" panose="02020603050405020304" pitchFamily="18" charset="0"/>
                          <a:ea typeface="Quicksand Bold"/>
                          <a:cs typeface="Times New Roman" panose="02020603050405020304" pitchFamily="18" charset="0"/>
                          <a:sym typeface="Quicksand Bold"/>
                        </a:rPr>
                        <a:t>sự</a:t>
                      </a:r>
                      <a:r>
                        <a:rPr lang="en-US" sz="2700" b="1" dirty="0">
                          <a:solidFill>
                            <a:srgbClr val="000000"/>
                          </a:solidFill>
                          <a:latin typeface="Times New Roman" panose="02020603050405020304" pitchFamily="18" charset="0"/>
                          <a:ea typeface="Quicksand Bold"/>
                          <a:cs typeface="Times New Roman" panose="02020603050405020304" pitchFamily="18" charset="0"/>
                          <a:sym typeface="Quicksand Bold"/>
                        </a:rPr>
                        <a:t> </a:t>
                      </a:r>
                      <a:r>
                        <a:rPr lang="en-US" sz="2700" b="1" dirty="0" err="1">
                          <a:solidFill>
                            <a:srgbClr val="000000"/>
                          </a:solidFill>
                          <a:latin typeface="Times New Roman" panose="02020603050405020304" pitchFamily="18" charset="0"/>
                          <a:ea typeface="Quicksand Bold"/>
                          <a:cs typeface="Times New Roman" panose="02020603050405020304" pitchFamily="18" charset="0"/>
                          <a:sym typeface="Quicksand Bold"/>
                        </a:rPr>
                        <a:t>kiện</a:t>
                      </a:r>
                      <a:r>
                        <a:rPr lang="en-US" sz="2700" b="1" dirty="0">
                          <a:solidFill>
                            <a:srgbClr val="000000"/>
                          </a:solidFill>
                          <a:latin typeface="Times New Roman" panose="02020603050405020304" pitchFamily="18" charset="0"/>
                          <a:ea typeface="Quicksand Bold"/>
                          <a:cs typeface="Times New Roman" panose="02020603050405020304" pitchFamily="18" charset="0"/>
                          <a:sym typeface="Quicksand Bold"/>
                        </a:rPr>
                        <a:t> và </a:t>
                      </a:r>
                      <a:r>
                        <a:rPr lang="en-US" sz="2700" b="1" dirty="0" err="1">
                          <a:solidFill>
                            <a:srgbClr val="000000"/>
                          </a:solidFill>
                          <a:latin typeface="Times New Roman" panose="02020603050405020304" pitchFamily="18" charset="0"/>
                          <a:ea typeface="Quicksand Bold"/>
                          <a:cs typeface="Times New Roman" panose="02020603050405020304" pitchFamily="18" charset="0"/>
                          <a:sym typeface="Quicksand Bold"/>
                        </a:rPr>
                        <a:t>nhân</a:t>
                      </a:r>
                      <a:r>
                        <a:rPr lang="en-US" sz="2700" b="1" dirty="0">
                          <a:solidFill>
                            <a:srgbClr val="000000"/>
                          </a:solidFill>
                          <a:latin typeface="Times New Roman" panose="02020603050405020304" pitchFamily="18" charset="0"/>
                          <a:ea typeface="Quicksand Bold"/>
                          <a:cs typeface="Times New Roman" panose="02020603050405020304" pitchFamily="18" charset="0"/>
                          <a:sym typeface="Quicksand Bold"/>
                        </a:rPr>
                        <a:t> </a:t>
                      </a:r>
                      <a:r>
                        <a:rPr lang="en-US" sz="2700" b="1" dirty="0" err="1">
                          <a:solidFill>
                            <a:srgbClr val="000000"/>
                          </a:solidFill>
                          <a:latin typeface="Times New Roman" panose="02020603050405020304" pitchFamily="18" charset="0"/>
                          <a:ea typeface="Quicksand Bold"/>
                          <a:cs typeface="Times New Roman" panose="02020603050405020304" pitchFamily="18" charset="0"/>
                          <a:sym typeface="Quicksand Bold"/>
                        </a:rPr>
                        <a:t>vật</a:t>
                      </a:r>
                      <a:r>
                        <a:rPr lang="en-US" sz="2700" b="1" dirty="0">
                          <a:solidFill>
                            <a:srgbClr val="000000"/>
                          </a:solidFill>
                          <a:latin typeface="Times New Roman" panose="02020603050405020304" pitchFamily="18" charset="0"/>
                          <a:ea typeface="Quicksand Bold"/>
                          <a:cs typeface="Times New Roman" panose="02020603050405020304" pitchFamily="18" charset="0"/>
                          <a:sym typeface="Quicksand Bold"/>
                        </a:rPr>
                        <a:t> </a:t>
                      </a:r>
                      <a:r>
                        <a:rPr lang="en-US" sz="2700" b="1" dirty="0" err="1">
                          <a:solidFill>
                            <a:srgbClr val="000000"/>
                          </a:solidFill>
                          <a:latin typeface="Times New Roman" panose="02020603050405020304" pitchFamily="18" charset="0"/>
                          <a:ea typeface="Quicksand Bold"/>
                          <a:cs typeface="Times New Roman" panose="02020603050405020304" pitchFamily="18" charset="0"/>
                          <a:sym typeface="Quicksand Bold"/>
                        </a:rPr>
                        <a:t>lịch</a:t>
                      </a:r>
                      <a:r>
                        <a:rPr lang="en-US" sz="2700" b="1" dirty="0">
                          <a:solidFill>
                            <a:srgbClr val="000000"/>
                          </a:solidFill>
                          <a:latin typeface="Times New Roman" panose="02020603050405020304" pitchFamily="18" charset="0"/>
                          <a:ea typeface="Quicksand Bold"/>
                          <a:cs typeface="Times New Roman" panose="02020603050405020304" pitchFamily="18" charset="0"/>
                          <a:sym typeface="Quicksand Bold"/>
                        </a:rPr>
                        <a:t> </a:t>
                      </a:r>
                      <a:r>
                        <a:rPr lang="en-US" sz="2700" b="1" dirty="0" err="1">
                          <a:solidFill>
                            <a:srgbClr val="000000"/>
                          </a:solidFill>
                          <a:latin typeface="Times New Roman" panose="02020603050405020304" pitchFamily="18" charset="0"/>
                          <a:ea typeface="Quicksand Bold"/>
                          <a:cs typeface="Times New Roman" panose="02020603050405020304" pitchFamily="18" charset="0"/>
                          <a:sym typeface="Quicksand Bold"/>
                        </a:rPr>
                        <a:t>sử</a:t>
                      </a:r>
                      <a:r>
                        <a:rPr lang="en-US" sz="2700" b="1" dirty="0">
                          <a:solidFill>
                            <a:srgbClr val="000000"/>
                          </a:solidFill>
                          <a:latin typeface="Times New Roman" panose="02020603050405020304" pitchFamily="18" charset="0"/>
                          <a:ea typeface="Quicksand Bold"/>
                          <a:cs typeface="Times New Roman" panose="02020603050405020304" pitchFamily="18" charset="0"/>
                          <a:sym typeface="Quicksand Bold"/>
                        </a:rPr>
                        <a:t> </a:t>
                      </a:r>
                      <a:r>
                        <a:rPr lang="en-US" sz="2700" b="1" dirty="0" err="1">
                          <a:solidFill>
                            <a:srgbClr val="000000"/>
                          </a:solidFill>
                          <a:latin typeface="Times New Roman" panose="02020603050405020304" pitchFamily="18" charset="0"/>
                          <a:ea typeface="Quicksand Bold"/>
                          <a:cs typeface="Times New Roman" panose="02020603050405020304" pitchFamily="18" charset="0"/>
                          <a:sym typeface="Quicksand Bold"/>
                        </a:rPr>
                        <a:t>trong</a:t>
                      </a:r>
                      <a:r>
                        <a:rPr lang="en-US" sz="2700" b="1" dirty="0">
                          <a:solidFill>
                            <a:srgbClr val="000000"/>
                          </a:solidFill>
                          <a:latin typeface="Times New Roman" panose="02020603050405020304" pitchFamily="18" charset="0"/>
                          <a:ea typeface="Quicksand Bold"/>
                          <a:cs typeface="Times New Roman" panose="02020603050405020304" pitchFamily="18" charset="0"/>
                          <a:sym typeface="Quicksand Bold"/>
                        </a:rPr>
                        <a:t> </a:t>
                      </a:r>
                      <a:r>
                        <a:rPr lang="en-US" sz="2700" b="1" dirty="0" err="1">
                          <a:solidFill>
                            <a:srgbClr val="000000"/>
                          </a:solidFill>
                          <a:latin typeface="Times New Roman" panose="02020603050405020304" pitchFamily="18" charset="0"/>
                          <a:ea typeface="Quicksand Bold"/>
                          <a:cs typeface="Times New Roman" panose="02020603050405020304" pitchFamily="18" charset="0"/>
                          <a:sym typeface="Quicksand Bold"/>
                        </a:rPr>
                        <a:t>hoàn</a:t>
                      </a:r>
                      <a:r>
                        <a:rPr lang="en-US" sz="2700" b="1" dirty="0">
                          <a:solidFill>
                            <a:srgbClr val="000000"/>
                          </a:solidFill>
                          <a:latin typeface="Times New Roman" panose="02020603050405020304" pitchFamily="18" charset="0"/>
                          <a:ea typeface="Quicksand Bold"/>
                          <a:cs typeface="Times New Roman" panose="02020603050405020304" pitchFamily="18" charset="0"/>
                          <a:sym typeface="Quicksand Bold"/>
                        </a:rPr>
                        <a:t> </a:t>
                      </a:r>
                      <a:r>
                        <a:rPr lang="en-US" sz="2700" b="1" dirty="0" err="1">
                          <a:solidFill>
                            <a:srgbClr val="000000"/>
                          </a:solidFill>
                          <a:latin typeface="Times New Roman" panose="02020603050405020304" pitchFamily="18" charset="0"/>
                          <a:ea typeface="Quicksand Bold"/>
                          <a:cs typeface="Times New Roman" panose="02020603050405020304" pitchFamily="18" charset="0"/>
                          <a:sym typeface="Quicksand Bold"/>
                        </a:rPr>
                        <a:t>cảnh</a:t>
                      </a:r>
                      <a:r>
                        <a:rPr lang="en-US" sz="2700" b="1" dirty="0">
                          <a:solidFill>
                            <a:srgbClr val="000000"/>
                          </a:solidFill>
                          <a:latin typeface="Times New Roman" panose="02020603050405020304" pitchFamily="18" charset="0"/>
                          <a:ea typeface="Quicksand Bold"/>
                          <a:cs typeface="Times New Roman" panose="02020603050405020304" pitchFamily="18" charset="0"/>
                          <a:sym typeface="Quicksand Bold"/>
                        </a:rPr>
                        <a:t> </a:t>
                      </a:r>
                      <a:r>
                        <a:rPr lang="en-US" sz="2700" b="1" dirty="0" err="1">
                          <a:solidFill>
                            <a:srgbClr val="000000"/>
                          </a:solidFill>
                          <a:latin typeface="Times New Roman" panose="02020603050405020304" pitchFamily="18" charset="0"/>
                          <a:ea typeface="Quicksand Bold"/>
                          <a:cs typeface="Times New Roman" panose="02020603050405020304" pitchFamily="18" charset="0"/>
                          <a:sym typeface="Quicksand Bold"/>
                        </a:rPr>
                        <a:t>xã</a:t>
                      </a:r>
                      <a:r>
                        <a:rPr lang="en-US" sz="2700" b="1" dirty="0">
                          <a:solidFill>
                            <a:srgbClr val="000000"/>
                          </a:solidFill>
                          <a:latin typeface="Times New Roman" panose="02020603050405020304" pitchFamily="18" charset="0"/>
                          <a:ea typeface="Quicksand Bold"/>
                          <a:cs typeface="Times New Roman" panose="02020603050405020304" pitchFamily="18" charset="0"/>
                          <a:sym typeface="Quicksand Bold"/>
                        </a:rPr>
                        <a:t> </a:t>
                      </a:r>
                      <a:r>
                        <a:rPr lang="en-US" sz="2700" b="1" dirty="0" err="1">
                          <a:solidFill>
                            <a:srgbClr val="000000"/>
                          </a:solidFill>
                          <a:latin typeface="Times New Roman" panose="02020603050405020304" pitchFamily="18" charset="0"/>
                          <a:ea typeface="Quicksand Bold"/>
                          <a:cs typeface="Times New Roman" panose="02020603050405020304" pitchFamily="18" charset="0"/>
                          <a:sym typeface="Quicksand Bold"/>
                        </a:rPr>
                        <a:t>hội</a:t>
                      </a:r>
                      <a:r>
                        <a:rPr lang="en-US" sz="2700" b="1" dirty="0">
                          <a:solidFill>
                            <a:srgbClr val="000000"/>
                          </a:solidFill>
                          <a:latin typeface="Times New Roman" panose="02020603050405020304" pitchFamily="18" charset="0"/>
                          <a:ea typeface="Quicksand Bold"/>
                          <a:cs typeface="Times New Roman" panose="02020603050405020304" pitchFamily="18" charset="0"/>
                          <a:sym typeface="Quicksand Bold"/>
                        </a:rPr>
                        <a:t> </a:t>
                      </a:r>
                      <a:r>
                        <a:rPr lang="en-US" sz="2700" b="1" dirty="0" err="1">
                          <a:solidFill>
                            <a:srgbClr val="000000"/>
                          </a:solidFill>
                          <a:latin typeface="Times New Roman" panose="02020603050405020304" pitchFamily="18" charset="0"/>
                          <a:ea typeface="Quicksand Bold"/>
                          <a:cs typeface="Times New Roman" panose="02020603050405020304" pitchFamily="18" charset="0"/>
                          <a:sym typeface="Quicksand Bold"/>
                        </a:rPr>
                        <a:t>Việt</a:t>
                      </a:r>
                      <a:r>
                        <a:rPr lang="en-US" sz="2700" b="1" dirty="0">
                          <a:solidFill>
                            <a:srgbClr val="000000"/>
                          </a:solidFill>
                          <a:latin typeface="Times New Roman" panose="02020603050405020304" pitchFamily="18" charset="0"/>
                          <a:ea typeface="Quicksand Bold"/>
                          <a:cs typeface="Times New Roman" panose="02020603050405020304" pitchFamily="18" charset="0"/>
                          <a:sym typeface="Quicksand Bold"/>
                        </a:rPr>
                        <a:t> Nam </a:t>
                      </a:r>
                      <a:r>
                        <a:rPr lang="en-US" sz="2700" b="1" dirty="0" err="1">
                          <a:solidFill>
                            <a:srgbClr val="000000"/>
                          </a:solidFill>
                          <a:latin typeface="Times New Roman" panose="02020603050405020304" pitchFamily="18" charset="0"/>
                          <a:ea typeface="Quicksand Bold"/>
                          <a:cs typeface="Times New Roman" panose="02020603050405020304" pitchFamily="18" charset="0"/>
                          <a:sym typeface="Quicksand Bold"/>
                        </a:rPr>
                        <a:t>những</a:t>
                      </a:r>
                      <a:r>
                        <a:rPr lang="en-US" sz="2700" b="1" dirty="0">
                          <a:solidFill>
                            <a:srgbClr val="000000"/>
                          </a:solidFill>
                          <a:latin typeface="Times New Roman" panose="02020603050405020304" pitchFamily="18" charset="0"/>
                          <a:ea typeface="Quicksand Bold"/>
                          <a:cs typeface="Times New Roman" panose="02020603050405020304" pitchFamily="18" charset="0"/>
                          <a:sym typeface="Quicksand Bold"/>
                        </a:rPr>
                        <a:t> </a:t>
                      </a:r>
                      <a:r>
                        <a:rPr lang="en-US" sz="2700" b="1" dirty="0" err="1">
                          <a:solidFill>
                            <a:srgbClr val="000000"/>
                          </a:solidFill>
                          <a:latin typeface="Times New Roman" panose="02020603050405020304" pitchFamily="18" charset="0"/>
                          <a:ea typeface="Quicksand Bold"/>
                          <a:cs typeface="Times New Roman" panose="02020603050405020304" pitchFamily="18" charset="0"/>
                          <a:sym typeface="Quicksand Bold"/>
                        </a:rPr>
                        <a:t>năm</a:t>
                      </a:r>
                      <a:r>
                        <a:rPr lang="en-US" sz="2700" b="1" dirty="0">
                          <a:solidFill>
                            <a:srgbClr val="000000"/>
                          </a:solidFill>
                          <a:latin typeface="Times New Roman" panose="02020603050405020304" pitchFamily="18" charset="0"/>
                          <a:ea typeface="Quicksand Bold"/>
                          <a:cs typeface="Times New Roman" panose="02020603050405020304" pitchFamily="18" charset="0"/>
                          <a:sym typeface="Quicksand Bold"/>
                        </a:rPr>
                        <a:t> </a:t>
                      </a:r>
                      <a:r>
                        <a:rPr lang="en-US" sz="2700" b="1" dirty="0" err="1">
                          <a:solidFill>
                            <a:srgbClr val="000000"/>
                          </a:solidFill>
                          <a:latin typeface="Times New Roman" panose="02020603050405020304" pitchFamily="18" charset="0"/>
                          <a:ea typeface="Quicksand Bold"/>
                          <a:cs typeface="Times New Roman" panose="02020603050405020304" pitchFamily="18" charset="0"/>
                          <a:sym typeface="Quicksand Bold"/>
                        </a:rPr>
                        <a:t>hai</a:t>
                      </a:r>
                      <a:r>
                        <a:rPr lang="en-US" sz="2700" b="1" dirty="0">
                          <a:solidFill>
                            <a:srgbClr val="000000"/>
                          </a:solidFill>
                          <a:latin typeface="Times New Roman" panose="02020603050405020304" pitchFamily="18" charset="0"/>
                          <a:ea typeface="Quicksand Bold"/>
                          <a:cs typeface="Times New Roman" panose="02020603050405020304" pitchFamily="18" charset="0"/>
                          <a:sym typeface="Quicksand Bold"/>
                        </a:rPr>
                        <a:t> </a:t>
                      </a:r>
                      <a:r>
                        <a:rPr lang="en-US" sz="2700" b="1" dirty="0" err="1">
                          <a:solidFill>
                            <a:srgbClr val="000000"/>
                          </a:solidFill>
                          <a:latin typeface="Times New Roman" panose="02020603050405020304" pitchFamily="18" charset="0"/>
                          <a:ea typeface="Quicksand Bold"/>
                          <a:cs typeface="Times New Roman" panose="02020603050405020304" pitchFamily="18" charset="0"/>
                          <a:sym typeface="Quicksand Bold"/>
                        </a:rPr>
                        <a:t>mươi</a:t>
                      </a:r>
                      <a:r>
                        <a:rPr lang="en-US" sz="2700" b="1" dirty="0">
                          <a:solidFill>
                            <a:srgbClr val="000000"/>
                          </a:solidFill>
                          <a:latin typeface="Times New Roman" panose="02020603050405020304" pitchFamily="18" charset="0"/>
                          <a:ea typeface="Quicksand Bold"/>
                          <a:cs typeface="Times New Roman" panose="02020603050405020304" pitchFamily="18" charset="0"/>
                          <a:sym typeface="Quicksand Bold"/>
                        </a:rPr>
                        <a:t> </a:t>
                      </a:r>
                      <a:r>
                        <a:rPr lang="en-US" sz="2700" b="1" dirty="0" err="1">
                          <a:solidFill>
                            <a:srgbClr val="000000"/>
                          </a:solidFill>
                          <a:latin typeface="Times New Roman" panose="02020603050405020304" pitchFamily="18" charset="0"/>
                          <a:ea typeface="Quicksand Bold"/>
                          <a:cs typeface="Times New Roman" panose="02020603050405020304" pitchFamily="18" charset="0"/>
                          <a:sym typeface="Quicksand Bold"/>
                        </a:rPr>
                        <a:t>của</a:t>
                      </a:r>
                      <a:r>
                        <a:rPr lang="en-US" sz="2700" b="1" dirty="0">
                          <a:solidFill>
                            <a:srgbClr val="000000"/>
                          </a:solidFill>
                          <a:latin typeface="Times New Roman" panose="02020603050405020304" pitchFamily="18" charset="0"/>
                          <a:ea typeface="Quicksand Bold"/>
                          <a:cs typeface="Times New Roman" panose="02020603050405020304" pitchFamily="18" charset="0"/>
                          <a:sym typeface="Quicksand Bold"/>
                        </a:rPr>
                        <a:t> </a:t>
                      </a:r>
                      <a:r>
                        <a:rPr lang="en-US" sz="2700" b="1" dirty="0" err="1">
                          <a:solidFill>
                            <a:srgbClr val="000000"/>
                          </a:solidFill>
                          <a:latin typeface="Times New Roman" panose="02020603050405020304" pitchFamily="18" charset="0"/>
                          <a:ea typeface="Quicksand Bold"/>
                          <a:cs typeface="Times New Roman" panose="02020603050405020304" pitchFamily="18" charset="0"/>
                          <a:sym typeface="Quicksand Bold"/>
                        </a:rPr>
                        <a:t>thế</a:t>
                      </a:r>
                      <a:r>
                        <a:rPr lang="en-US" sz="2700" b="1" dirty="0">
                          <a:solidFill>
                            <a:srgbClr val="000000"/>
                          </a:solidFill>
                          <a:latin typeface="Times New Roman" panose="02020603050405020304" pitchFamily="18" charset="0"/>
                          <a:ea typeface="Quicksand Bold"/>
                          <a:cs typeface="Times New Roman" panose="02020603050405020304" pitchFamily="18" charset="0"/>
                          <a:sym typeface="Quicksand Bold"/>
                        </a:rPr>
                        <a:t> </a:t>
                      </a:r>
                      <a:r>
                        <a:rPr lang="en-US" sz="2700" b="1" dirty="0" err="1">
                          <a:solidFill>
                            <a:srgbClr val="000000"/>
                          </a:solidFill>
                          <a:latin typeface="Times New Roman" panose="02020603050405020304" pitchFamily="18" charset="0"/>
                          <a:ea typeface="Quicksand Bold"/>
                          <a:cs typeface="Times New Roman" panose="02020603050405020304" pitchFamily="18" charset="0"/>
                          <a:sym typeface="Quicksand Bold"/>
                        </a:rPr>
                        <a:t>kỉ</a:t>
                      </a:r>
                      <a:r>
                        <a:rPr lang="en-US" sz="2700" b="1" dirty="0">
                          <a:solidFill>
                            <a:srgbClr val="000000"/>
                          </a:solidFill>
                          <a:latin typeface="Times New Roman" panose="02020603050405020304" pitchFamily="18" charset="0"/>
                          <a:ea typeface="Quicksand Bold"/>
                          <a:cs typeface="Times New Roman" panose="02020603050405020304" pitchFamily="18" charset="0"/>
                          <a:sym typeface="Quicksand Bold"/>
                        </a:rPr>
                        <a:t> XX</a:t>
                      </a:r>
                      <a:endParaRPr lang="en-US" sz="1100" dirty="0">
                        <a:latin typeface="Times New Roman" panose="02020603050405020304" pitchFamily="18" charset="0"/>
                        <a:cs typeface="Times New Roman" panose="02020603050405020304" pitchFamily="18" charset="0"/>
                      </a:endParaRPr>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9050" cap="flat" cmpd="sng" algn="ctr">
                      <a:solidFill>
                        <a:srgbClr val="536B40"/>
                      </a:solidFill>
                      <a:prstDash val="dash"/>
                      <a:round/>
                      <a:headEnd type="none" w="med" len="med"/>
                      <a:tailEnd type="none" w="med" len="med"/>
                    </a:lnT>
                    <a:lnB w="19050" cap="flat" cmpd="sng" algn="ctr">
                      <a:solidFill>
                        <a:srgbClr val="536B40"/>
                      </a:solidFill>
                      <a:prstDash val="dash"/>
                      <a:round/>
                      <a:headEnd type="none" w="med" len="med"/>
                      <a:tailEnd type="none" w="med" len="med"/>
                    </a:lnB>
                  </a:tcPr>
                </a:tc>
                <a:tc>
                  <a:txBody>
                    <a:bodyPr/>
                    <a:lstStyle/>
                    <a:p>
                      <a:pPr algn="just">
                        <a:lnSpc>
                          <a:spcPts val="3779"/>
                        </a:lnSpc>
                        <a:defRPr/>
                      </a:pPr>
                      <a:r>
                        <a:rPr lang="en-US" sz="2700">
                          <a:solidFill>
                            <a:srgbClr val="000000"/>
                          </a:solidFill>
                          <a:latin typeface="Times New Roman" panose="02020603050405020304" pitchFamily="18" charset="0"/>
                          <a:ea typeface="Quicksand"/>
                          <a:cs typeface="Times New Roman" panose="02020603050405020304" pitchFamily="18" charset="0"/>
                          <a:sym typeface="Quicksand"/>
                        </a:rPr>
                        <a:t>Đời sống chính trị ảm đạm ở Quảng Bình</a:t>
                      </a:r>
                      <a:endParaRPr lang="en-US" sz="1100">
                        <a:latin typeface="Times New Roman" panose="02020603050405020304" pitchFamily="18" charset="0"/>
                        <a:cs typeface="Times New Roman" panose="02020603050405020304" pitchFamily="18" charset="0"/>
                      </a:endParaRPr>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9050" cap="flat" cmpd="sng" algn="ctr">
                      <a:solidFill>
                        <a:srgbClr val="536B40"/>
                      </a:solidFill>
                      <a:prstDash val="dash"/>
                      <a:round/>
                      <a:headEnd type="none" w="med" len="med"/>
                      <a:tailEnd type="none" w="med" len="med"/>
                    </a:lnT>
                    <a:lnB w="19050" cap="flat" cmpd="sng" algn="ctr">
                      <a:solidFill>
                        <a:srgbClr val="536B40"/>
                      </a:solidFill>
                      <a:prstDash val="dash"/>
                      <a:round/>
                      <a:headEnd type="none" w="med" len="med"/>
                      <a:tailEnd type="none" w="med" len="med"/>
                    </a:lnB>
                  </a:tcPr>
                </a:tc>
                <a:extLst>
                  <a:ext uri="{0D108BD9-81ED-4DB2-BD59-A6C34878D82A}">
                    <a16:rowId xmlns:a16="http://schemas.microsoft.com/office/drawing/2014/main" val="10000"/>
                  </a:ext>
                </a:extLst>
              </a:tr>
              <a:tr h="2827851">
                <a:tc vMerge="1">
                  <a:txBody>
                    <a:bodyPr/>
                    <a:lstStyle/>
                    <a:p>
                      <a:pPr algn="just">
                        <a:lnSpc>
                          <a:spcPts val="3779"/>
                        </a:lnSpc>
                        <a:defRPr/>
                      </a:pPr>
                      <a:r>
                        <a:rPr lang="en-US" sz="2700" b="1">
                          <a:solidFill>
                            <a:srgbClr val="000000"/>
                          </a:solidFill>
                          <a:latin typeface="Quicksand Bold"/>
                          <a:ea typeface="Quicksand Bold"/>
                          <a:cs typeface="Quicksand Bold"/>
                          <a:sym typeface="Quicksand Bold"/>
                        </a:rPr>
                        <a:t>Biểu hiện trong văn bản trích: sự kiện tái hiện lại các sự kiện và nhân vật lịch sử trong hoàn cảnh xã hội Việt Nam những năm hai mươi của thế kỉ XX</a:t>
                      </a:r>
                      <a:endParaRPr lang="en-US" sz="110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9050" cap="flat" cmpd="sng" algn="ctr">
                      <a:solidFill>
                        <a:srgbClr val="536B40"/>
                      </a:solidFill>
                      <a:prstDash val="dash"/>
                      <a:round/>
                      <a:headEnd type="none" w="med" len="med"/>
                      <a:tailEnd type="none" w="med" len="med"/>
                    </a:lnT>
                    <a:lnB w="19050" cap="flat" cmpd="sng" algn="ctr">
                      <a:solidFill>
                        <a:srgbClr val="536B40"/>
                      </a:solidFill>
                      <a:prstDash val="dash"/>
                      <a:round/>
                      <a:headEnd type="none" w="med" len="med"/>
                      <a:tailEnd type="none" w="med" len="med"/>
                    </a:lnB>
                  </a:tcPr>
                </a:tc>
                <a:tc>
                  <a:txBody>
                    <a:bodyPr/>
                    <a:lstStyle/>
                    <a:p>
                      <a:pPr algn="just">
                        <a:lnSpc>
                          <a:spcPts val="3779"/>
                        </a:lnSpc>
                        <a:defRPr/>
                      </a:pPr>
                      <a:r>
                        <a:rPr lang="en-US" sz="2700" dirty="0" err="1">
                          <a:solidFill>
                            <a:srgbClr val="000000"/>
                          </a:solidFill>
                          <a:latin typeface="Times New Roman" panose="02020603050405020304" pitchFamily="18" charset="0"/>
                          <a:ea typeface="Quicksand"/>
                          <a:cs typeface="Times New Roman" panose="02020603050405020304" pitchFamily="18" charset="0"/>
                          <a:sym typeface="Quicksand"/>
                        </a:rPr>
                        <a:t>Sự</a:t>
                      </a:r>
                      <a:r>
                        <a:rPr lang="en-US" sz="2700" dirty="0">
                          <a:solidFill>
                            <a:srgbClr val="000000"/>
                          </a:solidFill>
                          <a:latin typeface="Times New Roman" panose="02020603050405020304" pitchFamily="18" charset="0"/>
                          <a:ea typeface="Quicksand"/>
                          <a:cs typeface="Times New Roman" panose="02020603050405020304" pitchFamily="18" charset="0"/>
                          <a:sym typeface="Quicksand"/>
                        </a:rPr>
                        <a:t> </a:t>
                      </a:r>
                      <a:r>
                        <a:rPr lang="en-US" sz="2700" dirty="0" err="1">
                          <a:solidFill>
                            <a:srgbClr val="000000"/>
                          </a:solidFill>
                          <a:latin typeface="Times New Roman" panose="02020603050405020304" pitchFamily="18" charset="0"/>
                          <a:ea typeface="Quicksand"/>
                          <a:cs typeface="Times New Roman" panose="02020603050405020304" pitchFamily="18" charset="0"/>
                          <a:sym typeface="Quicksand"/>
                        </a:rPr>
                        <a:t>xuất</a:t>
                      </a:r>
                      <a:r>
                        <a:rPr lang="en-US" sz="2700" dirty="0">
                          <a:solidFill>
                            <a:srgbClr val="000000"/>
                          </a:solidFill>
                          <a:latin typeface="Times New Roman" panose="02020603050405020304" pitchFamily="18" charset="0"/>
                          <a:ea typeface="Quicksand"/>
                          <a:cs typeface="Times New Roman" panose="02020603050405020304" pitchFamily="18" charset="0"/>
                          <a:sym typeface="Quicksand"/>
                        </a:rPr>
                        <a:t> </a:t>
                      </a:r>
                      <a:r>
                        <a:rPr lang="en-US" sz="2700" dirty="0" err="1">
                          <a:solidFill>
                            <a:srgbClr val="000000"/>
                          </a:solidFill>
                          <a:latin typeface="Times New Roman" panose="02020603050405020304" pitchFamily="18" charset="0"/>
                          <a:ea typeface="Quicksand"/>
                          <a:cs typeface="Times New Roman" panose="02020603050405020304" pitchFamily="18" charset="0"/>
                          <a:sym typeface="Quicksand"/>
                        </a:rPr>
                        <a:t>hiện</a:t>
                      </a:r>
                      <a:r>
                        <a:rPr lang="en-US" sz="2700" dirty="0">
                          <a:solidFill>
                            <a:srgbClr val="000000"/>
                          </a:solidFill>
                          <a:latin typeface="Times New Roman" panose="02020603050405020304" pitchFamily="18" charset="0"/>
                          <a:ea typeface="Quicksand"/>
                          <a:cs typeface="Times New Roman" panose="02020603050405020304" pitchFamily="18" charset="0"/>
                          <a:sym typeface="Quicksand"/>
                        </a:rPr>
                        <a:t> </a:t>
                      </a:r>
                      <a:r>
                        <a:rPr lang="en-US" sz="2700" dirty="0" err="1">
                          <a:solidFill>
                            <a:srgbClr val="000000"/>
                          </a:solidFill>
                          <a:latin typeface="Times New Roman" panose="02020603050405020304" pitchFamily="18" charset="0"/>
                          <a:ea typeface="Quicksand"/>
                          <a:cs typeface="Times New Roman" panose="02020603050405020304" pitchFamily="18" charset="0"/>
                          <a:sym typeface="Quicksand"/>
                        </a:rPr>
                        <a:t>của</a:t>
                      </a:r>
                      <a:r>
                        <a:rPr lang="en-US" sz="2700" dirty="0">
                          <a:solidFill>
                            <a:srgbClr val="000000"/>
                          </a:solidFill>
                          <a:latin typeface="Times New Roman" panose="02020603050405020304" pitchFamily="18" charset="0"/>
                          <a:ea typeface="Quicksand"/>
                          <a:cs typeface="Times New Roman" panose="02020603050405020304" pitchFamily="18" charset="0"/>
                          <a:sym typeface="Quicksand"/>
                        </a:rPr>
                        <a:t> </a:t>
                      </a:r>
                      <a:r>
                        <a:rPr lang="en-US" sz="2700" dirty="0" err="1">
                          <a:solidFill>
                            <a:srgbClr val="000000"/>
                          </a:solidFill>
                          <a:latin typeface="Times New Roman" panose="02020603050405020304" pitchFamily="18" charset="0"/>
                          <a:ea typeface="Quicksand"/>
                          <a:cs typeface="Times New Roman" panose="02020603050405020304" pitchFamily="18" charset="0"/>
                          <a:sym typeface="Quicksand"/>
                        </a:rPr>
                        <a:t>các</a:t>
                      </a:r>
                      <a:r>
                        <a:rPr lang="en-US" sz="2700" dirty="0">
                          <a:solidFill>
                            <a:srgbClr val="000000"/>
                          </a:solidFill>
                          <a:latin typeface="Times New Roman" panose="02020603050405020304" pitchFamily="18" charset="0"/>
                          <a:ea typeface="Quicksand"/>
                          <a:cs typeface="Times New Roman" panose="02020603050405020304" pitchFamily="18" charset="0"/>
                          <a:sym typeface="Quicksand"/>
                        </a:rPr>
                        <a:t> </a:t>
                      </a:r>
                      <a:r>
                        <a:rPr lang="en-US" sz="2700" dirty="0" err="1">
                          <a:solidFill>
                            <a:srgbClr val="000000"/>
                          </a:solidFill>
                          <a:latin typeface="Times New Roman" panose="02020603050405020304" pitchFamily="18" charset="0"/>
                          <a:ea typeface="Quicksand"/>
                          <a:cs typeface="Times New Roman" panose="02020603050405020304" pitchFamily="18" charset="0"/>
                          <a:sym typeface="Quicksand"/>
                        </a:rPr>
                        <a:t>nhân</a:t>
                      </a:r>
                      <a:r>
                        <a:rPr lang="en-US" sz="2700" dirty="0">
                          <a:solidFill>
                            <a:srgbClr val="000000"/>
                          </a:solidFill>
                          <a:latin typeface="Times New Roman" panose="02020603050405020304" pitchFamily="18" charset="0"/>
                          <a:ea typeface="Quicksand"/>
                          <a:cs typeface="Times New Roman" panose="02020603050405020304" pitchFamily="18" charset="0"/>
                          <a:sym typeface="Quicksand"/>
                        </a:rPr>
                        <a:t> </a:t>
                      </a:r>
                      <a:r>
                        <a:rPr lang="en-US" sz="2700" dirty="0" err="1">
                          <a:solidFill>
                            <a:srgbClr val="000000"/>
                          </a:solidFill>
                          <a:latin typeface="Times New Roman" panose="02020603050405020304" pitchFamily="18" charset="0"/>
                          <a:ea typeface="Quicksand"/>
                          <a:cs typeface="Times New Roman" panose="02020603050405020304" pitchFamily="18" charset="0"/>
                          <a:sym typeface="Quicksand"/>
                        </a:rPr>
                        <a:t>sĩ</a:t>
                      </a:r>
                      <a:r>
                        <a:rPr lang="en-US" sz="2700" dirty="0">
                          <a:solidFill>
                            <a:srgbClr val="000000"/>
                          </a:solidFill>
                          <a:latin typeface="Times New Roman" panose="02020603050405020304" pitchFamily="18" charset="0"/>
                          <a:ea typeface="Quicksand"/>
                          <a:cs typeface="Times New Roman" panose="02020603050405020304" pitchFamily="18" charset="0"/>
                          <a:sym typeface="Quicksand"/>
                        </a:rPr>
                        <a:t> </a:t>
                      </a:r>
                      <a:r>
                        <a:rPr lang="en-US" sz="2700" dirty="0" err="1">
                          <a:solidFill>
                            <a:srgbClr val="000000"/>
                          </a:solidFill>
                          <a:latin typeface="Times New Roman" panose="02020603050405020304" pitchFamily="18" charset="0"/>
                          <a:ea typeface="Quicksand"/>
                          <a:cs typeface="Times New Roman" panose="02020603050405020304" pitchFamily="18" charset="0"/>
                          <a:sym typeface="Quicksand"/>
                        </a:rPr>
                        <a:t>yêu</a:t>
                      </a:r>
                      <a:r>
                        <a:rPr lang="en-US" sz="2700" dirty="0">
                          <a:solidFill>
                            <a:srgbClr val="000000"/>
                          </a:solidFill>
                          <a:latin typeface="Times New Roman" panose="02020603050405020304" pitchFamily="18" charset="0"/>
                          <a:ea typeface="Quicksand"/>
                          <a:cs typeface="Times New Roman" panose="02020603050405020304" pitchFamily="18" charset="0"/>
                          <a:sym typeface="Quicksand"/>
                        </a:rPr>
                        <a:t> </a:t>
                      </a:r>
                      <a:r>
                        <a:rPr lang="en-US" sz="2700" dirty="0" err="1">
                          <a:solidFill>
                            <a:srgbClr val="000000"/>
                          </a:solidFill>
                          <a:latin typeface="Times New Roman" panose="02020603050405020304" pitchFamily="18" charset="0"/>
                          <a:ea typeface="Quicksand"/>
                          <a:cs typeface="Times New Roman" panose="02020603050405020304" pitchFamily="18" charset="0"/>
                          <a:sym typeface="Quicksand"/>
                        </a:rPr>
                        <a:t>nước</a:t>
                      </a:r>
                      <a:r>
                        <a:rPr lang="en-US" sz="2700" dirty="0">
                          <a:solidFill>
                            <a:srgbClr val="000000"/>
                          </a:solidFill>
                          <a:latin typeface="Times New Roman" panose="02020603050405020304" pitchFamily="18" charset="0"/>
                          <a:ea typeface="Quicksand"/>
                          <a:cs typeface="Times New Roman" panose="02020603050405020304" pitchFamily="18" charset="0"/>
                          <a:sym typeface="Quicksand"/>
                        </a:rPr>
                        <a:t> </a:t>
                      </a:r>
                      <a:r>
                        <a:rPr lang="en-US" sz="2700" dirty="0" err="1">
                          <a:solidFill>
                            <a:srgbClr val="000000"/>
                          </a:solidFill>
                          <a:latin typeface="Times New Roman" panose="02020603050405020304" pitchFamily="18" charset="0"/>
                          <a:ea typeface="Quicksand"/>
                          <a:cs typeface="Times New Roman" panose="02020603050405020304" pitchFamily="18" charset="0"/>
                          <a:sym typeface="Quicksand"/>
                        </a:rPr>
                        <a:t>như</a:t>
                      </a:r>
                      <a:r>
                        <a:rPr lang="en-US" sz="2700" dirty="0">
                          <a:solidFill>
                            <a:srgbClr val="000000"/>
                          </a:solidFill>
                          <a:latin typeface="Times New Roman" panose="02020603050405020304" pitchFamily="18" charset="0"/>
                          <a:ea typeface="Quicksand"/>
                          <a:cs typeface="Times New Roman" panose="02020603050405020304" pitchFamily="18" charset="0"/>
                          <a:sym typeface="Quicksand"/>
                        </a:rPr>
                        <a:t> Phan </a:t>
                      </a:r>
                      <a:r>
                        <a:rPr lang="en-US" sz="2700" dirty="0" err="1">
                          <a:solidFill>
                            <a:srgbClr val="000000"/>
                          </a:solidFill>
                          <a:latin typeface="Times New Roman" panose="02020603050405020304" pitchFamily="18" charset="0"/>
                          <a:ea typeface="Quicksand"/>
                          <a:cs typeface="Times New Roman" panose="02020603050405020304" pitchFamily="18" charset="0"/>
                          <a:sym typeface="Quicksand"/>
                        </a:rPr>
                        <a:t>Bội</a:t>
                      </a:r>
                      <a:r>
                        <a:rPr lang="en-US" sz="2700" dirty="0">
                          <a:solidFill>
                            <a:srgbClr val="000000"/>
                          </a:solidFill>
                          <a:latin typeface="Times New Roman" panose="02020603050405020304" pitchFamily="18" charset="0"/>
                          <a:ea typeface="Quicksand"/>
                          <a:cs typeface="Times New Roman" panose="02020603050405020304" pitchFamily="18" charset="0"/>
                          <a:sym typeface="Quicksand"/>
                        </a:rPr>
                        <a:t> Châu, Phan Châu Trinh, Nguyễn An Ninh …</a:t>
                      </a:r>
                      <a:r>
                        <a:rPr lang="en-US" sz="2700" dirty="0" err="1">
                          <a:solidFill>
                            <a:srgbClr val="000000"/>
                          </a:solidFill>
                          <a:latin typeface="Times New Roman" panose="02020603050405020304" pitchFamily="18" charset="0"/>
                          <a:ea typeface="Quicksand"/>
                          <a:cs typeface="Times New Roman" panose="02020603050405020304" pitchFamily="18" charset="0"/>
                          <a:sym typeface="Quicksand"/>
                        </a:rPr>
                        <a:t>đã</a:t>
                      </a:r>
                      <a:r>
                        <a:rPr lang="en-US" sz="2700" dirty="0">
                          <a:solidFill>
                            <a:srgbClr val="000000"/>
                          </a:solidFill>
                          <a:latin typeface="Times New Roman" panose="02020603050405020304" pitchFamily="18" charset="0"/>
                          <a:ea typeface="Quicksand"/>
                          <a:cs typeface="Times New Roman" panose="02020603050405020304" pitchFamily="18" charset="0"/>
                          <a:sym typeface="Quicksand"/>
                        </a:rPr>
                        <a:t> </a:t>
                      </a:r>
                      <a:r>
                        <a:rPr lang="en-US" sz="2700" dirty="0" err="1">
                          <a:solidFill>
                            <a:srgbClr val="000000"/>
                          </a:solidFill>
                          <a:latin typeface="Times New Roman" panose="02020603050405020304" pitchFamily="18" charset="0"/>
                          <a:ea typeface="Quicksand"/>
                          <a:cs typeface="Times New Roman" panose="02020603050405020304" pitchFamily="18" charset="0"/>
                          <a:sym typeface="Quicksand"/>
                        </a:rPr>
                        <a:t>khuấy</a:t>
                      </a:r>
                      <a:r>
                        <a:rPr lang="en-US" sz="2700" dirty="0">
                          <a:solidFill>
                            <a:srgbClr val="000000"/>
                          </a:solidFill>
                          <a:latin typeface="Times New Roman" panose="02020603050405020304" pitchFamily="18" charset="0"/>
                          <a:ea typeface="Quicksand"/>
                          <a:cs typeface="Times New Roman" panose="02020603050405020304" pitchFamily="18" charset="0"/>
                          <a:sym typeface="Quicksand"/>
                        </a:rPr>
                        <a:t> </a:t>
                      </a:r>
                      <a:r>
                        <a:rPr lang="en-US" sz="2700" dirty="0" err="1">
                          <a:solidFill>
                            <a:srgbClr val="000000"/>
                          </a:solidFill>
                          <a:latin typeface="Times New Roman" panose="02020603050405020304" pitchFamily="18" charset="0"/>
                          <a:ea typeface="Quicksand"/>
                          <a:cs typeface="Times New Roman" panose="02020603050405020304" pitchFamily="18" charset="0"/>
                          <a:sym typeface="Quicksand"/>
                        </a:rPr>
                        <a:t>động</a:t>
                      </a:r>
                      <a:r>
                        <a:rPr lang="en-US" sz="2700" dirty="0">
                          <a:solidFill>
                            <a:srgbClr val="000000"/>
                          </a:solidFill>
                          <a:latin typeface="Times New Roman" panose="02020603050405020304" pitchFamily="18" charset="0"/>
                          <a:ea typeface="Quicksand"/>
                          <a:cs typeface="Times New Roman" panose="02020603050405020304" pitchFamily="18" charset="0"/>
                          <a:sym typeface="Quicksand"/>
                        </a:rPr>
                        <a:t> </a:t>
                      </a:r>
                      <a:r>
                        <a:rPr lang="en-US" sz="2700" dirty="0" err="1">
                          <a:solidFill>
                            <a:srgbClr val="000000"/>
                          </a:solidFill>
                          <a:latin typeface="Times New Roman" panose="02020603050405020304" pitchFamily="18" charset="0"/>
                          <a:ea typeface="Quicksand"/>
                          <a:cs typeface="Times New Roman" panose="02020603050405020304" pitchFamily="18" charset="0"/>
                          <a:sym typeface="Quicksand"/>
                        </a:rPr>
                        <a:t>không</a:t>
                      </a:r>
                      <a:r>
                        <a:rPr lang="en-US" sz="2700" dirty="0">
                          <a:solidFill>
                            <a:srgbClr val="000000"/>
                          </a:solidFill>
                          <a:latin typeface="Times New Roman" panose="02020603050405020304" pitchFamily="18" charset="0"/>
                          <a:ea typeface="Quicksand"/>
                          <a:cs typeface="Times New Roman" panose="02020603050405020304" pitchFamily="18" charset="0"/>
                          <a:sym typeface="Quicksand"/>
                        </a:rPr>
                        <a:t> </a:t>
                      </a:r>
                      <a:r>
                        <a:rPr lang="en-US" sz="2700" dirty="0" err="1">
                          <a:solidFill>
                            <a:srgbClr val="000000"/>
                          </a:solidFill>
                          <a:latin typeface="Times New Roman" panose="02020603050405020304" pitchFamily="18" charset="0"/>
                          <a:ea typeface="Quicksand"/>
                          <a:cs typeface="Times New Roman" panose="02020603050405020304" pitchFamily="18" charset="0"/>
                          <a:sym typeface="Quicksand"/>
                        </a:rPr>
                        <a:t>khí</a:t>
                      </a:r>
                      <a:r>
                        <a:rPr lang="en-US" sz="2700" dirty="0">
                          <a:solidFill>
                            <a:srgbClr val="000000"/>
                          </a:solidFill>
                          <a:latin typeface="Times New Roman" panose="02020603050405020304" pitchFamily="18" charset="0"/>
                          <a:ea typeface="Quicksand"/>
                          <a:cs typeface="Times New Roman" panose="02020603050405020304" pitchFamily="18" charset="0"/>
                          <a:sym typeface="Quicksand"/>
                        </a:rPr>
                        <a:t> </a:t>
                      </a:r>
                      <a:r>
                        <a:rPr lang="en-US" sz="2700" dirty="0" err="1">
                          <a:solidFill>
                            <a:srgbClr val="000000"/>
                          </a:solidFill>
                          <a:latin typeface="Times New Roman" panose="02020603050405020304" pitchFamily="18" charset="0"/>
                          <a:ea typeface="Quicksand"/>
                          <a:cs typeface="Times New Roman" panose="02020603050405020304" pitchFamily="18" charset="0"/>
                          <a:sym typeface="Quicksand"/>
                        </a:rPr>
                        <a:t>chính</a:t>
                      </a:r>
                      <a:r>
                        <a:rPr lang="en-US" sz="2700" dirty="0">
                          <a:solidFill>
                            <a:srgbClr val="000000"/>
                          </a:solidFill>
                          <a:latin typeface="Times New Roman" panose="02020603050405020304" pitchFamily="18" charset="0"/>
                          <a:ea typeface="Quicksand"/>
                          <a:cs typeface="Times New Roman" panose="02020603050405020304" pitchFamily="18" charset="0"/>
                          <a:sym typeface="Quicksand"/>
                        </a:rPr>
                        <a:t> </a:t>
                      </a:r>
                      <a:r>
                        <a:rPr lang="en-US" sz="2700" dirty="0" err="1">
                          <a:solidFill>
                            <a:srgbClr val="000000"/>
                          </a:solidFill>
                          <a:latin typeface="Times New Roman" panose="02020603050405020304" pitchFamily="18" charset="0"/>
                          <a:ea typeface="Quicksand"/>
                          <a:cs typeface="Times New Roman" panose="02020603050405020304" pitchFamily="18" charset="0"/>
                          <a:sym typeface="Quicksand"/>
                        </a:rPr>
                        <a:t>trị</a:t>
                      </a:r>
                      <a:r>
                        <a:rPr lang="en-US" sz="2700" dirty="0">
                          <a:solidFill>
                            <a:srgbClr val="000000"/>
                          </a:solidFill>
                          <a:latin typeface="Times New Roman" panose="02020603050405020304" pitchFamily="18" charset="0"/>
                          <a:ea typeface="Quicksand"/>
                          <a:cs typeface="Times New Roman" panose="02020603050405020304" pitchFamily="18" charset="0"/>
                          <a:sym typeface="Quicksand"/>
                        </a:rPr>
                        <a:t> </a:t>
                      </a:r>
                      <a:r>
                        <a:rPr lang="en-US" sz="2700" dirty="0" err="1">
                          <a:solidFill>
                            <a:srgbClr val="000000"/>
                          </a:solidFill>
                          <a:latin typeface="Times New Roman" panose="02020603050405020304" pitchFamily="18" charset="0"/>
                          <a:ea typeface="Quicksand"/>
                          <a:cs typeface="Times New Roman" panose="02020603050405020304" pitchFamily="18" charset="0"/>
                          <a:sym typeface="Quicksand"/>
                        </a:rPr>
                        <a:t>Việt</a:t>
                      </a:r>
                      <a:r>
                        <a:rPr lang="en-US" sz="2700" dirty="0">
                          <a:solidFill>
                            <a:srgbClr val="000000"/>
                          </a:solidFill>
                          <a:latin typeface="Times New Roman" panose="02020603050405020304" pitchFamily="18" charset="0"/>
                          <a:ea typeface="Quicksand"/>
                          <a:cs typeface="Times New Roman" panose="02020603050405020304" pitchFamily="18" charset="0"/>
                          <a:sym typeface="Quicksand"/>
                        </a:rPr>
                        <a:t> Nam </a:t>
                      </a:r>
                      <a:r>
                        <a:rPr lang="en-US" sz="2700" dirty="0" err="1">
                          <a:solidFill>
                            <a:srgbClr val="000000"/>
                          </a:solidFill>
                          <a:latin typeface="Times New Roman" panose="02020603050405020304" pitchFamily="18" charset="0"/>
                          <a:ea typeface="Quicksand"/>
                          <a:cs typeface="Times New Roman" panose="02020603050405020304" pitchFamily="18" charset="0"/>
                          <a:sym typeface="Quicksand"/>
                        </a:rPr>
                        <a:t>đầu</a:t>
                      </a:r>
                      <a:r>
                        <a:rPr lang="en-US" sz="2700" dirty="0">
                          <a:solidFill>
                            <a:srgbClr val="000000"/>
                          </a:solidFill>
                          <a:latin typeface="Times New Roman" panose="02020603050405020304" pitchFamily="18" charset="0"/>
                          <a:ea typeface="Quicksand"/>
                          <a:cs typeface="Times New Roman" panose="02020603050405020304" pitchFamily="18" charset="0"/>
                          <a:sym typeface="Quicksand"/>
                        </a:rPr>
                        <a:t> </a:t>
                      </a:r>
                      <a:r>
                        <a:rPr lang="en-US" sz="2700" dirty="0" err="1">
                          <a:solidFill>
                            <a:srgbClr val="000000"/>
                          </a:solidFill>
                          <a:latin typeface="Times New Roman" panose="02020603050405020304" pitchFamily="18" charset="0"/>
                          <a:ea typeface="Quicksand"/>
                          <a:cs typeface="Times New Roman" panose="02020603050405020304" pitchFamily="18" charset="0"/>
                          <a:sym typeface="Quicksand"/>
                        </a:rPr>
                        <a:t>thế</a:t>
                      </a:r>
                      <a:r>
                        <a:rPr lang="en-US" sz="2700" dirty="0">
                          <a:solidFill>
                            <a:srgbClr val="000000"/>
                          </a:solidFill>
                          <a:latin typeface="Times New Roman" panose="02020603050405020304" pitchFamily="18" charset="0"/>
                          <a:ea typeface="Quicksand"/>
                          <a:cs typeface="Times New Roman" panose="02020603050405020304" pitchFamily="18" charset="0"/>
                          <a:sym typeface="Quicksand"/>
                        </a:rPr>
                        <a:t> </a:t>
                      </a:r>
                      <a:r>
                        <a:rPr lang="en-US" sz="2700" dirty="0" err="1">
                          <a:solidFill>
                            <a:srgbClr val="000000"/>
                          </a:solidFill>
                          <a:latin typeface="Times New Roman" panose="02020603050405020304" pitchFamily="18" charset="0"/>
                          <a:ea typeface="Quicksand"/>
                          <a:cs typeface="Times New Roman" panose="02020603050405020304" pitchFamily="18" charset="0"/>
                          <a:sym typeface="Quicksand"/>
                        </a:rPr>
                        <a:t>kỉ</a:t>
                      </a:r>
                      <a:r>
                        <a:rPr lang="en-US" sz="2700" dirty="0">
                          <a:solidFill>
                            <a:srgbClr val="000000"/>
                          </a:solidFill>
                          <a:latin typeface="Times New Roman" panose="02020603050405020304" pitchFamily="18" charset="0"/>
                          <a:ea typeface="Quicksand"/>
                          <a:cs typeface="Times New Roman" panose="02020603050405020304" pitchFamily="18" charset="0"/>
                          <a:sym typeface="Quicksand"/>
                        </a:rPr>
                        <a:t> XX.</a:t>
                      </a:r>
                      <a:endParaRPr lang="en-US" sz="1100" dirty="0">
                        <a:latin typeface="Times New Roman" panose="02020603050405020304" pitchFamily="18" charset="0"/>
                        <a:cs typeface="Times New Roman" panose="02020603050405020304" pitchFamily="18" charset="0"/>
                      </a:endParaRPr>
                    </a:p>
                    <a:p>
                      <a:pPr algn="just">
                        <a:lnSpc>
                          <a:spcPts val="3779"/>
                        </a:lnSpc>
                      </a:pPr>
                      <a:endParaRPr lang="en-US" sz="1100" dirty="0">
                        <a:latin typeface="Times New Roman" panose="02020603050405020304" pitchFamily="18" charset="0"/>
                        <a:cs typeface="Times New Roman" panose="02020603050405020304" pitchFamily="18" charset="0"/>
                      </a:endParaRPr>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9050" cap="flat" cmpd="sng" algn="ctr">
                      <a:solidFill>
                        <a:srgbClr val="536B40"/>
                      </a:solidFill>
                      <a:prstDash val="dash"/>
                      <a:round/>
                      <a:headEnd type="none" w="med" len="med"/>
                      <a:tailEnd type="none" w="med" len="med"/>
                    </a:lnT>
                    <a:lnB w="19050" cap="flat" cmpd="sng" algn="ctr">
                      <a:solidFill>
                        <a:srgbClr val="536B40"/>
                      </a:solidFill>
                      <a:prstDash val="dash"/>
                      <a:round/>
                      <a:headEnd type="none" w="med" len="med"/>
                      <a:tailEnd type="none" w="med" len="med"/>
                    </a:lnB>
                  </a:tcPr>
                </a:tc>
                <a:extLst>
                  <a:ext uri="{0D108BD9-81ED-4DB2-BD59-A6C34878D82A}">
                    <a16:rowId xmlns:a16="http://schemas.microsoft.com/office/drawing/2014/main" val="10001"/>
                  </a:ext>
                </a:extLst>
              </a:tr>
              <a:tr h="1938665">
                <a:tc rowSpan="2">
                  <a:txBody>
                    <a:bodyPr/>
                    <a:lstStyle/>
                    <a:p>
                      <a:pPr algn="ctr">
                        <a:lnSpc>
                          <a:spcPts val="3779"/>
                        </a:lnSpc>
                        <a:defRPr/>
                      </a:pPr>
                      <a:r>
                        <a:rPr lang="en-US" sz="2700" b="1">
                          <a:solidFill>
                            <a:srgbClr val="000000"/>
                          </a:solidFill>
                          <a:latin typeface="Times New Roman" panose="02020603050405020304" pitchFamily="18" charset="0"/>
                          <a:ea typeface="Quicksand Bold"/>
                          <a:cs typeface="Times New Roman" panose="02020603050405020304" pitchFamily="18" charset="0"/>
                          <a:sym typeface="Quicksand Bold"/>
                        </a:rPr>
                        <a:t>Tác dụng</a:t>
                      </a:r>
                      <a:endParaRPr lang="en-US" sz="1100">
                        <a:latin typeface="Times New Roman" panose="02020603050405020304" pitchFamily="18" charset="0"/>
                        <a:cs typeface="Times New Roman" panose="02020603050405020304" pitchFamily="18" charset="0"/>
                      </a:endParaRPr>
                    </a:p>
                    <a:p>
                      <a:pPr algn="ctr">
                        <a:lnSpc>
                          <a:spcPts val="3779"/>
                        </a:lnSpc>
                      </a:pPr>
                      <a:endParaRPr lang="en-US" sz="1100">
                        <a:latin typeface="Times New Roman" panose="02020603050405020304" pitchFamily="18" charset="0"/>
                        <a:cs typeface="Times New Roman" panose="02020603050405020304" pitchFamily="18" charset="0"/>
                      </a:endParaRPr>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9050" cap="flat" cmpd="sng" algn="ctr">
                      <a:solidFill>
                        <a:srgbClr val="536B40"/>
                      </a:solidFill>
                      <a:prstDash val="dash"/>
                      <a:round/>
                      <a:headEnd type="none" w="med" len="med"/>
                      <a:tailEnd type="none" w="med" len="med"/>
                    </a:lnT>
                    <a:lnB w="19050" cap="flat" cmpd="sng" algn="ctr">
                      <a:solidFill>
                        <a:srgbClr val="536B40"/>
                      </a:solidFill>
                      <a:prstDash val="dash"/>
                      <a:round/>
                      <a:headEnd type="none" w="med" len="med"/>
                      <a:tailEnd type="none" w="med" len="med"/>
                    </a:lnB>
                  </a:tcPr>
                </a:tc>
                <a:tc>
                  <a:txBody>
                    <a:bodyPr/>
                    <a:lstStyle/>
                    <a:p>
                      <a:pPr algn="just">
                        <a:lnSpc>
                          <a:spcPts val="3779"/>
                        </a:lnSpc>
                        <a:defRPr/>
                      </a:pPr>
                      <a:r>
                        <a:rPr lang="en-US" sz="2700">
                          <a:solidFill>
                            <a:srgbClr val="000000"/>
                          </a:solidFill>
                          <a:latin typeface="Times New Roman" panose="02020603050405020304" pitchFamily="18" charset="0"/>
                          <a:ea typeface="Quicksand"/>
                          <a:cs typeface="Times New Roman" panose="02020603050405020304" pitchFamily="18" charset="0"/>
                          <a:sym typeface="Quicksand"/>
                        </a:rPr>
                        <a:t>Làm sống lại một cách chân thực quá trình chuyển biến tư tưởng của nhân vật “tôi” và thế hệ của ông trong dòng chảy đầy biến động của lịch sử.</a:t>
                      </a:r>
                      <a:endParaRPr lang="en-US" sz="1100">
                        <a:latin typeface="Times New Roman" panose="02020603050405020304" pitchFamily="18" charset="0"/>
                        <a:cs typeface="Times New Roman" panose="02020603050405020304" pitchFamily="18" charset="0"/>
                      </a:endParaRPr>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9050" cap="flat" cmpd="sng" algn="ctr">
                      <a:solidFill>
                        <a:srgbClr val="536B40"/>
                      </a:solidFill>
                      <a:prstDash val="dash"/>
                      <a:round/>
                      <a:headEnd type="none" w="med" len="med"/>
                      <a:tailEnd type="none" w="med" len="med"/>
                    </a:lnT>
                    <a:lnB w="19050" cap="flat" cmpd="sng" algn="ctr">
                      <a:solidFill>
                        <a:srgbClr val="536B40"/>
                      </a:solidFill>
                      <a:prstDash val="dash"/>
                      <a:round/>
                      <a:headEnd type="none" w="med" len="med"/>
                      <a:tailEnd type="none" w="med" len="med"/>
                    </a:lnB>
                  </a:tcPr>
                </a:tc>
                <a:extLst>
                  <a:ext uri="{0D108BD9-81ED-4DB2-BD59-A6C34878D82A}">
                    <a16:rowId xmlns:a16="http://schemas.microsoft.com/office/drawing/2014/main" val="10002"/>
                  </a:ext>
                </a:extLst>
              </a:tr>
              <a:tr h="1461162">
                <a:tc vMerge="1">
                  <a:txBody>
                    <a:bodyPr/>
                    <a:lstStyle/>
                    <a:p>
                      <a:pPr algn="ctr">
                        <a:lnSpc>
                          <a:spcPts val="3779"/>
                        </a:lnSpc>
                        <a:defRPr/>
                      </a:pPr>
                      <a:r>
                        <a:rPr lang="en-US" sz="2700" b="1">
                          <a:solidFill>
                            <a:srgbClr val="000000"/>
                          </a:solidFill>
                          <a:latin typeface="Quicksand Bold"/>
                          <a:ea typeface="Quicksand Bold"/>
                          <a:cs typeface="Quicksand Bold"/>
                          <a:sym typeface="Quicksand Bold"/>
                        </a:rPr>
                        <a:t>Tác dụng</a:t>
                      </a:r>
                      <a:endParaRPr lang="en-US" sz="1100"/>
                    </a:p>
                    <a:p>
                      <a:pPr algn="ctr">
                        <a:lnSpc>
                          <a:spcPts val="3779"/>
                        </a:lnSpc>
                      </a:pPr>
                      <a:endParaRPr lang="en-US" sz="110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9050" cap="flat" cmpd="sng" algn="ctr">
                      <a:solidFill>
                        <a:srgbClr val="536B40"/>
                      </a:solidFill>
                      <a:prstDash val="dash"/>
                      <a:round/>
                      <a:headEnd type="none" w="med" len="med"/>
                      <a:tailEnd type="none" w="med" len="med"/>
                    </a:lnT>
                    <a:lnB w="19050" cap="flat" cmpd="sng" algn="ctr">
                      <a:solidFill>
                        <a:srgbClr val="536B40"/>
                      </a:solidFill>
                      <a:prstDash val="dash"/>
                      <a:round/>
                      <a:headEnd type="none" w="med" len="med"/>
                      <a:tailEnd type="none" w="med" len="med"/>
                    </a:lnB>
                  </a:tcPr>
                </a:tc>
                <a:tc>
                  <a:txBody>
                    <a:bodyPr/>
                    <a:lstStyle/>
                    <a:p>
                      <a:pPr algn="just">
                        <a:lnSpc>
                          <a:spcPts val="3779"/>
                        </a:lnSpc>
                        <a:defRPr/>
                      </a:pPr>
                      <a:r>
                        <a:rPr lang="en-US" sz="2700" dirty="0">
                          <a:solidFill>
                            <a:srgbClr val="000000"/>
                          </a:solidFill>
                          <a:latin typeface="Times New Roman" panose="02020603050405020304" pitchFamily="18" charset="0"/>
                          <a:ea typeface="Quicksand"/>
                          <a:cs typeface="Times New Roman" panose="02020603050405020304" pitchFamily="18" charset="0"/>
                          <a:sym typeface="Quicksand"/>
                        </a:rPr>
                        <a:t>Tác </a:t>
                      </a:r>
                      <a:r>
                        <a:rPr lang="en-US" sz="2700" dirty="0" err="1">
                          <a:solidFill>
                            <a:srgbClr val="000000"/>
                          </a:solidFill>
                          <a:latin typeface="Times New Roman" panose="02020603050405020304" pitchFamily="18" charset="0"/>
                          <a:ea typeface="Quicksand"/>
                          <a:cs typeface="Times New Roman" panose="02020603050405020304" pitchFamily="18" charset="0"/>
                          <a:sym typeface="Quicksand"/>
                        </a:rPr>
                        <a:t>giả</a:t>
                      </a:r>
                      <a:r>
                        <a:rPr lang="en-US" sz="2700" dirty="0">
                          <a:solidFill>
                            <a:srgbClr val="000000"/>
                          </a:solidFill>
                          <a:latin typeface="Times New Roman" panose="02020603050405020304" pitchFamily="18" charset="0"/>
                          <a:ea typeface="Quicksand"/>
                          <a:cs typeface="Times New Roman" panose="02020603050405020304" pitchFamily="18" charset="0"/>
                          <a:sym typeface="Quicksand"/>
                        </a:rPr>
                        <a:t> chủ </a:t>
                      </a:r>
                      <a:r>
                        <a:rPr lang="en-US" sz="2700" dirty="0" err="1">
                          <a:solidFill>
                            <a:srgbClr val="000000"/>
                          </a:solidFill>
                          <a:latin typeface="Times New Roman" panose="02020603050405020304" pitchFamily="18" charset="0"/>
                          <a:ea typeface="Quicksand"/>
                          <a:cs typeface="Times New Roman" panose="02020603050405020304" pitchFamily="18" charset="0"/>
                          <a:sym typeface="Quicksand"/>
                        </a:rPr>
                        <a:t>động</a:t>
                      </a:r>
                      <a:r>
                        <a:rPr lang="en-US" sz="2700" dirty="0">
                          <a:solidFill>
                            <a:srgbClr val="000000"/>
                          </a:solidFill>
                          <a:latin typeface="Times New Roman" panose="02020603050405020304" pitchFamily="18" charset="0"/>
                          <a:ea typeface="Quicksand"/>
                          <a:cs typeface="Times New Roman" panose="02020603050405020304" pitchFamily="18" charset="0"/>
                          <a:sym typeface="Quicksand"/>
                        </a:rPr>
                        <a:t> </a:t>
                      </a:r>
                      <a:r>
                        <a:rPr lang="en-US" sz="2700" dirty="0" err="1">
                          <a:solidFill>
                            <a:srgbClr val="000000"/>
                          </a:solidFill>
                          <a:latin typeface="Times New Roman" panose="02020603050405020304" pitchFamily="18" charset="0"/>
                          <a:ea typeface="Quicksand"/>
                          <a:cs typeface="Times New Roman" panose="02020603050405020304" pitchFamily="18" charset="0"/>
                          <a:sym typeface="Quicksand"/>
                        </a:rPr>
                        <a:t>bố</a:t>
                      </a:r>
                      <a:r>
                        <a:rPr lang="en-US" sz="2700" dirty="0">
                          <a:solidFill>
                            <a:srgbClr val="000000"/>
                          </a:solidFill>
                          <a:latin typeface="Times New Roman" panose="02020603050405020304" pitchFamily="18" charset="0"/>
                          <a:ea typeface="Quicksand"/>
                          <a:cs typeface="Times New Roman" panose="02020603050405020304" pitchFamily="18" charset="0"/>
                          <a:sym typeface="Quicksand"/>
                        </a:rPr>
                        <a:t> </a:t>
                      </a:r>
                      <a:r>
                        <a:rPr lang="en-US" sz="2700" dirty="0" err="1">
                          <a:solidFill>
                            <a:srgbClr val="000000"/>
                          </a:solidFill>
                          <a:latin typeface="Times New Roman" panose="02020603050405020304" pitchFamily="18" charset="0"/>
                          <a:ea typeface="Quicksand"/>
                          <a:cs typeface="Times New Roman" panose="02020603050405020304" pitchFamily="18" charset="0"/>
                          <a:sym typeface="Quicksand"/>
                        </a:rPr>
                        <a:t>trí</a:t>
                      </a:r>
                      <a:r>
                        <a:rPr lang="en-US" sz="2700" dirty="0">
                          <a:solidFill>
                            <a:srgbClr val="000000"/>
                          </a:solidFill>
                          <a:latin typeface="Times New Roman" panose="02020603050405020304" pitchFamily="18" charset="0"/>
                          <a:ea typeface="Quicksand"/>
                          <a:cs typeface="Times New Roman" panose="02020603050405020304" pitchFamily="18" charset="0"/>
                          <a:sym typeface="Quicksand"/>
                        </a:rPr>
                        <a:t>, </a:t>
                      </a:r>
                      <a:r>
                        <a:rPr lang="en-US" sz="2700" dirty="0" err="1">
                          <a:solidFill>
                            <a:srgbClr val="000000"/>
                          </a:solidFill>
                          <a:latin typeface="Times New Roman" panose="02020603050405020304" pitchFamily="18" charset="0"/>
                          <a:ea typeface="Quicksand"/>
                          <a:cs typeface="Times New Roman" panose="02020603050405020304" pitchFamily="18" charset="0"/>
                          <a:sym typeface="Quicksand"/>
                        </a:rPr>
                        <a:t>sắp</a:t>
                      </a:r>
                      <a:r>
                        <a:rPr lang="en-US" sz="2700" dirty="0">
                          <a:solidFill>
                            <a:srgbClr val="000000"/>
                          </a:solidFill>
                          <a:latin typeface="Times New Roman" panose="02020603050405020304" pitchFamily="18" charset="0"/>
                          <a:ea typeface="Quicksand"/>
                          <a:cs typeface="Times New Roman" panose="02020603050405020304" pitchFamily="18" charset="0"/>
                          <a:sym typeface="Quicksand"/>
                        </a:rPr>
                        <a:t> </a:t>
                      </a:r>
                      <a:r>
                        <a:rPr lang="en-US" sz="2700" dirty="0" err="1">
                          <a:solidFill>
                            <a:srgbClr val="000000"/>
                          </a:solidFill>
                          <a:latin typeface="Times New Roman" panose="02020603050405020304" pitchFamily="18" charset="0"/>
                          <a:ea typeface="Quicksand"/>
                          <a:cs typeface="Times New Roman" panose="02020603050405020304" pitchFamily="18" charset="0"/>
                          <a:sym typeface="Quicksand"/>
                        </a:rPr>
                        <a:t>xếp</a:t>
                      </a:r>
                      <a:r>
                        <a:rPr lang="en-US" sz="2700" dirty="0">
                          <a:solidFill>
                            <a:srgbClr val="000000"/>
                          </a:solidFill>
                          <a:latin typeface="Times New Roman" panose="02020603050405020304" pitchFamily="18" charset="0"/>
                          <a:ea typeface="Quicksand"/>
                          <a:cs typeface="Times New Roman" panose="02020603050405020304" pitchFamily="18" charset="0"/>
                          <a:sym typeface="Quicksand"/>
                        </a:rPr>
                        <a:t> </a:t>
                      </a:r>
                      <a:r>
                        <a:rPr lang="en-US" sz="2700" dirty="0" err="1">
                          <a:solidFill>
                            <a:srgbClr val="000000"/>
                          </a:solidFill>
                          <a:latin typeface="Times New Roman" panose="02020603050405020304" pitchFamily="18" charset="0"/>
                          <a:ea typeface="Quicksand"/>
                          <a:cs typeface="Times New Roman" panose="02020603050405020304" pitchFamily="18" charset="0"/>
                          <a:sym typeface="Quicksand"/>
                        </a:rPr>
                        <a:t>sự</a:t>
                      </a:r>
                      <a:r>
                        <a:rPr lang="en-US" sz="2700" dirty="0">
                          <a:solidFill>
                            <a:srgbClr val="000000"/>
                          </a:solidFill>
                          <a:latin typeface="Times New Roman" panose="02020603050405020304" pitchFamily="18" charset="0"/>
                          <a:ea typeface="Quicksand"/>
                          <a:cs typeface="Times New Roman" panose="02020603050405020304" pitchFamily="18" charset="0"/>
                          <a:sym typeface="Quicksand"/>
                        </a:rPr>
                        <a:t> </a:t>
                      </a:r>
                      <a:r>
                        <a:rPr lang="en-US" sz="2700" dirty="0" err="1">
                          <a:solidFill>
                            <a:srgbClr val="000000"/>
                          </a:solidFill>
                          <a:latin typeface="Times New Roman" panose="02020603050405020304" pitchFamily="18" charset="0"/>
                          <a:ea typeface="Quicksand"/>
                          <a:cs typeface="Times New Roman" panose="02020603050405020304" pitchFamily="18" charset="0"/>
                          <a:sym typeface="Quicksand"/>
                        </a:rPr>
                        <a:t>kiện</a:t>
                      </a:r>
                      <a:r>
                        <a:rPr lang="en-US" sz="2700" dirty="0">
                          <a:solidFill>
                            <a:srgbClr val="000000"/>
                          </a:solidFill>
                          <a:latin typeface="Times New Roman" panose="02020603050405020304" pitchFamily="18" charset="0"/>
                          <a:ea typeface="Quicksand"/>
                          <a:cs typeface="Times New Roman" panose="02020603050405020304" pitchFamily="18" charset="0"/>
                          <a:sym typeface="Quicksand"/>
                        </a:rPr>
                        <a:t> </a:t>
                      </a:r>
                      <a:r>
                        <a:rPr lang="en-US" sz="2700" dirty="0" err="1">
                          <a:solidFill>
                            <a:srgbClr val="000000"/>
                          </a:solidFill>
                          <a:latin typeface="Times New Roman" panose="02020603050405020304" pitchFamily="18" charset="0"/>
                          <a:ea typeface="Quicksand"/>
                          <a:cs typeface="Times New Roman" panose="02020603050405020304" pitchFamily="18" charset="0"/>
                          <a:sym typeface="Quicksand"/>
                        </a:rPr>
                        <a:t>theo</a:t>
                      </a:r>
                      <a:r>
                        <a:rPr lang="en-US" sz="2700" dirty="0">
                          <a:solidFill>
                            <a:srgbClr val="000000"/>
                          </a:solidFill>
                          <a:latin typeface="Times New Roman" panose="02020603050405020304" pitchFamily="18" charset="0"/>
                          <a:ea typeface="Quicksand"/>
                          <a:cs typeface="Times New Roman" panose="02020603050405020304" pitchFamily="18" charset="0"/>
                          <a:sym typeface="Quicksand"/>
                        </a:rPr>
                        <a:t> </a:t>
                      </a:r>
                      <a:r>
                        <a:rPr lang="en-US" sz="2700" dirty="0" err="1">
                          <a:solidFill>
                            <a:srgbClr val="000000"/>
                          </a:solidFill>
                          <a:latin typeface="Times New Roman" panose="02020603050405020304" pitchFamily="18" charset="0"/>
                          <a:ea typeface="Quicksand"/>
                          <a:cs typeface="Times New Roman" panose="02020603050405020304" pitchFamily="18" charset="0"/>
                          <a:sym typeface="Quicksand"/>
                        </a:rPr>
                        <a:t>mạch</a:t>
                      </a:r>
                      <a:r>
                        <a:rPr lang="en-US" sz="2700" dirty="0">
                          <a:solidFill>
                            <a:srgbClr val="000000"/>
                          </a:solidFill>
                          <a:latin typeface="Times New Roman" panose="02020603050405020304" pitchFamily="18" charset="0"/>
                          <a:ea typeface="Quicksand"/>
                          <a:cs typeface="Times New Roman" panose="02020603050405020304" pitchFamily="18" charset="0"/>
                          <a:sym typeface="Quicksand"/>
                        </a:rPr>
                        <a:t> </a:t>
                      </a:r>
                      <a:r>
                        <a:rPr lang="en-US" sz="2700" dirty="0" err="1">
                          <a:solidFill>
                            <a:srgbClr val="000000"/>
                          </a:solidFill>
                          <a:latin typeface="Times New Roman" panose="02020603050405020304" pitchFamily="18" charset="0"/>
                          <a:ea typeface="Quicksand"/>
                          <a:cs typeface="Times New Roman" panose="02020603050405020304" pitchFamily="18" charset="0"/>
                          <a:sym typeface="Quicksand"/>
                        </a:rPr>
                        <a:t>truyện</a:t>
                      </a:r>
                      <a:r>
                        <a:rPr lang="en-US" sz="2700" dirty="0">
                          <a:solidFill>
                            <a:srgbClr val="000000"/>
                          </a:solidFill>
                          <a:latin typeface="Times New Roman" panose="02020603050405020304" pitchFamily="18" charset="0"/>
                          <a:ea typeface="Quicksand"/>
                          <a:cs typeface="Times New Roman" panose="02020603050405020304" pitchFamily="18" charset="0"/>
                          <a:sym typeface="Quicksand"/>
                        </a:rPr>
                        <a:t> và </a:t>
                      </a:r>
                      <a:r>
                        <a:rPr lang="en-US" sz="2700" dirty="0" err="1">
                          <a:solidFill>
                            <a:srgbClr val="000000"/>
                          </a:solidFill>
                          <a:latin typeface="Times New Roman" panose="02020603050405020304" pitchFamily="18" charset="0"/>
                          <a:ea typeface="Quicksand"/>
                          <a:cs typeface="Times New Roman" panose="02020603050405020304" pitchFamily="18" charset="0"/>
                          <a:sym typeface="Quicksand"/>
                        </a:rPr>
                        <a:t>điểm</a:t>
                      </a:r>
                      <a:r>
                        <a:rPr lang="en-US" sz="2700" dirty="0">
                          <a:solidFill>
                            <a:srgbClr val="000000"/>
                          </a:solidFill>
                          <a:latin typeface="Times New Roman" panose="02020603050405020304" pitchFamily="18" charset="0"/>
                          <a:ea typeface="Quicksand"/>
                          <a:cs typeface="Times New Roman" panose="02020603050405020304" pitchFamily="18" charset="0"/>
                          <a:sym typeface="Quicksand"/>
                        </a:rPr>
                        <a:t> </a:t>
                      </a:r>
                      <a:r>
                        <a:rPr lang="en-US" sz="2700" dirty="0" err="1">
                          <a:solidFill>
                            <a:srgbClr val="000000"/>
                          </a:solidFill>
                          <a:latin typeface="Times New Roman" panose="02020603050405020304" pitchFamily="18" charset="0"/>
                          <a:ea typeface="Quicksand"/>
                          <a:cs typeface="Times New Roman" panose="02020603050405020304" pitchFamily="18" charset="0"/>
                          <a:sym typeface="Quicksand"/>
                        </a:rPr>
                        <a:t>nhìn</a:t>
                      </a:r>
                      <a:r>
                        <a:rPr lang="en-US" sz="2700" dirty="0">
                          <a:solidFill>
                            <a:srgbClr val="000000"/>
                          </a:solidFill>
                          <a:latin typeface="Times New Roman" panose="02020603050405020304" pitchFamily="18" charset="0"/>
                          <a:ea typeface="Quicksand"/>
                          <a:cs typeface="Times New Roman" panose="02020603050405020304" pitchFamily="18" charset="0"/>
                          <a:sym typeface="Quicksand"/>
                        </a:rPr>
                        <a:t> </a:t>
                      </a:r>
                      <a:r>
                        <a:rPr lang="en-US" sz="2700" dirty="0" err="1">
                          <a:solidFill>
                            <a:srgbClr val="000000"/>
                          </a:solidFill>
                          <a:latin typeface="Times New Roman" panose="02020603050405020304" pitchFamily="18" charset="0"/>
                          <a:ea typeface="Quicksand"/>
                          <a:cs typeface="Times New Roman" panose="02020603050405020304" pitchFamily="18" charset="0"/>
                          <a:sym typeface="Quicksand"/>
                        </a:rPr>
                        <a:t>để</a:t>
                      </a:r>
                      <a:r>
                        <a:rPr lang="en-US" sz="2700" dirty="0">
                          <a:solidFill>
                            <a:srgbClr val="000000"/>
                          </a:solidFill>
                          <a:latin typeface="Times New Roman" panose="02020603050405020304" pitchFamily="18" charset="0"/>
                          <a:ea typeface="Quicksand"/>
                          <a:cs typeface="Times New Roman" panose="02020603050405020304" pitchFamily="18" charset="0"/>
                          <a:sym typeface="Quicksand"/>
                        </a:rPr>
                        <a:t> </a:t>
                      </a:r>
                      <a:r>
                        <a:rPr lang="en-US" sz="2700" dirty="0" err="1">
                          <a:solidFill>
                            <a:srgbClr val="000000"/>
                          </a:solidFill>
                          <a:latin typeface="Times New Roman" panose="02020603050405020304" pitchFamily="18" charset="0"/>
                          <a:ea typeface="Quicksand"/>
                          <a:cs typeface="Times New Roman" panose="02020603050405020304" pitchFamily="18" charset="0"/>
                          <a:sym typeface="Quicksand"/>
                        </a:rPr>
                        <a:t>tăng</a:t>
                      </a:r>
                      <a:r>
                        <a:rPr lang="en-US" sz="2700" dirty="0">
                          <a:solidFill>
                            <a:srgbClr val="000000"/>
                          </a:solidFill>
                          <a:latin typeface="Times New Roman" panose="02020603050405020304" pitchFamily="18" charset="0"/>
                          <a:ea typeface="Quicksand"/>
                          <a:cs typeface="Times New Roman" panose="02020603050405020304" pitchFamily="18" charset="0"/>
                          <a:sym typeface="Quicksand"/>
                        </a:rPr>
                        <a:t> </a:t>
                      </a:r>
                      <a:r>
                        <a:rPr lang="en-US" sz="2700" dirty="0" err="1">
                          <a:solidFill>
                            <a:srgbClr val="000000"/>
                          </a:solidFill>
                          <a:latin typeface="Times New Roman" panose="02020603050405020304" pitchFamily="18" charset="0"/>
                          <a:ea typeface="Quicksand"/>
                          <a:cs typeface="Times New Roman" panose="02020603050405020304" pitchFamily="18" charset="0"/>
                          <a:sym typeface="Quicksand"/>
                        </a:rPr>
                        <a:t>tính</a:t>
                      </a:r>
                      <a:r>
                        <a:rPr lang="en-US" sz="2700" dirty="0">
                          <a:solidFill>
                            <a:srgbClr val="000000"/>
                          </a:solidFill>
                          <a:latin typeface="Times New Roman" panose="02020603050405020304" pitchFamily="18" charset="0"/>
                          <a:ea typeface="Quicksand"/>
                          <a:cs typeface="Times New Roman" panose="02020603050405020304" pitchFamily="18" charset="0"/>
                          <a:sym typeface="Quicksand"/>
                        </a:rPr>
                        <a:t> </a:t>
                      </a:r>
                      <a:r>
                        <a:rPr lang="en-US" sz="2700" dirty="0" err="1">
                          <a:solidFill>
                            <a:srgbClr val="000000"/>
                          </a:solidFill>
                          <a:latin typeface="Times New Roman" panose="02020603050405020304" pitchFamily="18" charset="0"/>
                          <a:ea typeface="Quicksand"/>
                          <a:cs typeface="Times New Roman" panose="02020603050405020304" pitchFamily="18" charset="0"/>
                          <a:sym typeface="Quicksand"/>
                        </a:rPr>
                        <a:t>hấp</a:t>
                      </a:r>
                      <a:r>
                        <a:rPr lang="en-US" sz="2700" dirty="0">
                          <a:solidFill>
                            <a:srgbClr val="000000"/>
                          </a:solidFill>
                          <a:latin typeface="Times New Roman" panose="02020603050405020304" pitchFamily="18" charset="0"/>
                          <a:ea typeface="Quicksand"/>
                          <a:cs typeface="Times New Roman" panose="02020603050405020304" pitchFamily="18" charset="0"/>
                          <a:sym typeface="Quicksand"/>
                        </a:rPr>
                        <a:t> </a:t>
                      </a:r>
                      <a:r>
                        <a:rPr lang="en-US" sz="2700" dirty="0" err="1">
                          <a:solidFill>
                            <a:srgbClr val="000000"/>
                          </a:solidFill>
                          <a:latin typeface="Times New Roman" panose="02020603050405020304" pitchFamily="18" charset="0"/>
                          <a:ea typeface="Quicksand"/>
                          <a:cs typeface="Times New Roman" panose="02020603050405020304" pitchFamily="18" charset="0"/>
                          <a:sym typeface="Quicksand"/>
                        </a:rPr>
                        <a:t>dẫn</a:t>
                      </a:r>
                      <a:r>
                        <a:rPr lang="en-US" sz="2700" dirty="0">
                          <a:solidFill>
                            <a:srgbClr val="000000"/>
                          </a:solidFill>
                          <a:latin typeface="Times New Roman" panose="02020603050405020304" pitchFamily="18" charset="0"/>
                          <a:ea typeface="Quicksand"/>
                          <a:cs typeface="Times New Roman" panose="02020603050405020304" pitchFamily="18" charset="0"/>
                          <a:sym typeface="Quicksand"/>
                        </a:rPr>
                        <a:t>. </a:t>
                      </a:r>
                      <a:endParaRPr lang="en-US" sz="1100" dirty="0">
                        <a:latin typeface="Times New Roman" panose="02020603050405020304" pitchFamily="18" charset="0"/>
                        <a:cs typeface="Times New Roman" panose="02020603050405020304" pitchFamily="18" charset="0"/>
                      </a:endParaRPr>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9050" cap="flat" cmpd="sng" algn="ctr">
                      <a:solidFill>
                        <a:srgbClr val="536B40"/>
                      </a:solidFill>
                      <a:prstDash val="dash"/>
                      <a:round/>
                      <a:headEnd type="none" w="med" len="med"/>
                      <a:tailEnd type="none" w="med" len="med"/>
                    </a:lnT>
                    <a:lnB w="19050" cap="flat" cmpd="sng" algn="ctr">
                      <a:solidFill>
                        <a:srgbClr val="536B40"/>
                      </a:solidFill>
                      <a:prstDash val="dash"/>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Freeform 5"/>
          <p:cNvSpPr/>
          <p:nvPr/>
        </p:nvSpPr>
        <p:spPr>
          <a:xfrm>
            <a:off x="173151" y="6762306"/>
            <a:ext cx="4057202" cy="3524694"/>
          </a:xfrm>
          <a:custGeom>
            <a:avLst/>
            <a:gdLst/>
            <a:ahLst/>
            <a:cxnLst/>
            <a:rect l="l" t="t" r="r" b="b"/>
            <a:pathLst>
              <a:path w="4057202" h="3524694">
                <a:moveTo>
                  <a:pt x="0" y="0"/>
                </a:moveTo>
                <a:lnTo>
                  <a:pt x="4057202" y="0"/>
                </a:lnTo>
                <a:lnTo>
                  <a:pt x="4057202" y="3524694"/>
                </a:lnTo>
                <a:lnTo>
                  <a:pt x="0" y="3524694"/>
                </a:lnTo>
                <a:lnTo>
                  <a:pt x="0" y="0"/>
                </a:lnTo>
                <a:close/>
              </a:path>
            </a:pathLst>
          </a:custGeom>
          <a:blipFill>
            <a:blip r:embed="rId4"/>
            <a:stretch>
              <a:fillRect/>
            </a:stretch>
          </a:blipFill>
        </p:spPr>
      </p:sp>
      <p:sp>
        <p:nvSpPr>
          <p:cNvPr id="6" name="TextBox 6"/>
          <p:cNvSpPr txBox="1"/>
          <p:nvPr/>
        </p:nvSpPr>
        <p:spPr>
          <a:xfrm>
            <a:off x="4230353" y="454025"/>
            <a:ext cx="9827293" cy="587375"/>
          </a:xfrm>
          <a:prstGeom prst="rect">
            <a:avLst/>
          </a:prstGeom>
        </p:spPr>
        <p:txBody>
          <a:bodyPr lIns="0" tIns="0" rIns="0" bIns="0" rtlCol="0" anchor="t">
            <a:spAutoFit/>
          </a:bodyPr>
          <a:lstStyle/>
          <a:p>
            <a:pPr marL="0" lvl="0" indent="0" algn="ctr">
              <a:lnSpc>
                <a:spcPts val="4599"/>
              </a:lnSpc>
              <a:spcBef>
                <a:spcPct val="0"/>
              </a:spcBef>
            </a:pPr>
            <a:r>
              <a:rPr lang="en-US" sz="3999" b="1" dirty="0">
                <a:solidFill>
                  <a:srgbClr val="536B40"/>
                </a:solidFill>
                <a:latin typeface="Times New Roman" panose="02020603050405020304" pitchFamily="18" charset="0"/>
                <a:ea typeface="Quicksand Bold"/>
                <a:cs typeface="Times New Roman" panose="02020603050405020304" pitchFamily="18" charset="0"/>
                <a:sym typeface="Quicksand Bold"/>
              </a:rPr>
              <a:t>c. </a:t>
            </a:r>
            <a:r>
              <a:rPr lang="en-US" sz="3999" b="1" dirty="0" err="1">
                <a:solidFill>
                  <a:srgbClr val="536B40"/>
                </a:solidFill>
                <a:latin typeface="Times New Roman" panose="02020603050405020304" pitchFamily="18" charset="0"/>
                <a:ea typeface="Quicksand Bold"/>
                <a:cs typeface="Times New Roman" panose="02020603050405020304" pitchFamily="18" charset="0"/>
                <a:sym typeface="Quicksand Bold"/>
              </a:rPr>
              <a:t>Tính</a:t>
            </a:r>
            <a:r>
              <a:rPr lang="en-US" sz="3999" b="1" dirty="0">
                <a:solidFill>
                  <a:srgbClr val="536B40"/>
                </a:solidFill>
                <a:latin typeface="Times New Roman" panose="02020603050405020304" pitchFamily="18" charset="0"/>
                <a:ea typeface="Quicksand Bold"/>
                <a:cs typeface="Times New Roman" panose="02020603050405020304" pitchFamily="18" charset="0"/>
                <a:sym typeface="Quicksand Bold"/>
              </a:rPr>
              <a:t> phi </a:t>
            </a:r>
            <a:r>
              <a:rPr lang="en-US" sz="3999" b="1" dirty="0" err="1">
                <a:solidFill>
                  <a:srgbClr val="536B40"/>
                </a:solidFill>
                <a:latin typeface="Times New Roman" panose="02020603050405020304" pitchFamily="18" charset="0"/>
                <a:ea typeface="Quicksand Bold"/>
                <a:cs typeface="Times New Roman" panose="02020603050405020304" pitchFamily="18" charset="0"/>
                <a:sym typeface="Quicksand Bold"/>
              </a:rPr>
              <a:t>hư</a:t>
            </a:r>
            <a:r>
              <a:rPr lang="en-US" sz="3999" b="1" dirty="0">
                <a:solidFill>
                  <a:srgbClr val="536B40"/>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536B40"/>
                </a:solidFill>
                <a:latin typeface="Times New Roman" panose="02020603050405020304" pitchFamily="18" charset="0"/>
                <a:ea typeface="Quicksand Bold"/>
                <a:cs typeface="Times New Roman" panose="02020603050405020304" pitchFamily="18" charset="0"/>
                <a:sym typeface="Quicksand Bold"/>
              </a:rPr>
              <a:t>cấu</a:t>
            </a:r>
            <a:endParaRPr lang="en-US" sz="3999" b="1" dirty="0">
              <a:solidFill>
                <a:srgbClr val="536B40"/>
              </a:solidFill>
              <a:latin typeface="Times New Roman" panose="02020603050405020304" pitchFamily="18" charset="0"/>
              <a:ea typeface="Quicksand Bold"/>
              <a:cs typeface="Times New Roman" panose="02020603050405020304" pitchFamily="18" charset="0"/>
              <a:sym typeface="Quicksand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413655" y="-443384"/>
            <a:ext cx="21115310" cy="2200940"/>
            <a:chOff x="0" y="0"/>
            <a:chExt cx="1734364" cy="180780"/>
          </a:xfrm>
        </p:grpSpPr>
        <p:sp>
          <p:nvSpPr>
            <p:cNvPr id="3" name="Freeform 3"/>
            <p:cNvSpPr/>
            <p:nvPr/>
          </p:nvSpPr>
          <p:spPr>
            <a:xfrm>
              <a:off x="0" y="-1270"/>
              <a:ext cx="1735634" cy="179510"/>
            </a:xfrm>
            <a:custGeom>
              <a:avLst/>
              <a:gdLst/>
              <a:ahLst/>
              <a:cxnLst/>
              <a:rect l="l" t="t" r="r" b="b"/>
              <a:pathLst>
                <a:path w="1735634" h="179510">
                  <a:moveTo>
                    <a:pt x="1724204" y="27940"/>
                  </a:moveTo>
                  <a:cubicBezTo>
                    <a:pt x="1715314" y="24130"/>
                    <a:pt x="1706425" y="21590"/>
                    <a:pt x="1697534" y="21590"/>
                  </a:cubicBezTo>
                  <a:cubicBezTo>
                    <a:pt x="1670864" y="20320"/>
                    <a:pt x="1645005" y="20320"/>
                    <a:pt x="1617807" y="17780"/>
                  </a:cubicBezTo>
                  <a:cubicBezTo>
                    <a:pt x="1555639" y="12700"/>
                    <a:pt x="1494766" y="6350"/>
                    <a:pt x="1432597" y="3810"/>
                  </a:cubicBezTo>
                  <a:cubicBezTo>
                    <a:pt x="1382086" y="1270"/>
                    <a:pt x="1332869" y="3810"/>
                    <a:pt x="1282357" y="2540"/>
                  </a:cubicBezTo>
                  <a:cubicBezTo>
                    <a:pt x="1260339" y="2540"/>
                    <a:pt x="1238322" y="0"/>
                    <a:pt x="1216304" y="2540"/>
                  </a:cubicBezTo>
                  <a:cubicBezTo>
                    <a:pt x="1163202" y="10160"/>
                    <a:pt x="1110100" y="11430"/>
                    <a:pt x="1055703" y="8890"/>
                  </a:cubicBezTo>
                  <a:cubicBezTo>
                    <a:pt x="1028504" y="7620"/>
                    <a:pt x="1001305" y="7620"/>
                    <a:pt x="974107" y="7620"/>
                  </a:cubicBezTo>
                  <a:cubicBezTo>
                    <a:pt x="924890" y="7620"/>
                    <a:pt x="875674" y="7620"/>
                    <a:pt x="826457" y="6350"/>
                  </a:cubicBezTo>
                  <a:cubicBezTo>
                    <a:pt x="774650" y="5080"/>
                    <a:pt x="264353" y="2540"/>
                    <a:pt x="213841" y="1270"/>
                  </a:cubicBezTo>
                  <a:cubicBezTo>
                    <a:pt x="172396" y="0"/>
                    <a:pt x="132245" y="1270"/>
                    <a:pt x="90800" y="1270"/>
                  </a:cubicBezTo>
                  <a:cubicBezTo>
                    <a:pt x="62306" y="1270"/>
                    <a:pt x="33020" y="3810"/>
                    <a:pt x="5080" y="5080"/>
                  </a:cubicBezTo>
                  <a:cubicBezTo>
                    <a:pt x="3810" y="5080"/>
                    <a:pt x="2540" y="7620"/>
                    <a:pt x="0" y="8890"/>
                  </a:cubicBezTo>
                  <a:cubicBezTo>
                    <a:pt x="1270" y="21590"/>
                    <a:pt x="3810" y="34290"/>
                    <a:pt x="5080" y="46990"/>
                  </a:cubicBezTo>
                  <a:cubicBezTo>
                    <a:pt x="15240" y="67560"/>
                    <a:pt x="16510" y="69867"/>
                    <a:pt x="17780" y="72133"/>
                  </a:cubicBezTo>
                  <a:cubicBezTo>
                    <a:pt x="19050" y="74440"/>
                    <a:pt x="17780" y="76746"/>
                    <a:pt x="16510" y="79093"/>
                  </a:cubicBezTo>
                  <a:cubicBezTo>
                    <a:pt x="15240" y="81481"/>
                    <a:pt x="2540" y="106529"/>
                    <a:pt x="2540" y="108916"/>
                  </a:cubicBezTo>
                  <a:cubicBezTo>
                    <a:pt x="2540" y="111263"/>
                    <a:pt x="1270" y="113610"/>
                    <a:pt x="0" y="115957"/>
                  </a:cubicBezTo>
                  <a:cubicBezTo>
                    <a:pt x="0" y="124900"/>
                    <a:pt x="3810" y="135060"/>
                    <a:pt x="15240" y="140140"/>
                  </a:cubicBezTo>
                  <a:cubicBezTo>
                    <a:pt x="22860" y="143950"/>
                    <a:pt x="31750" y="146490"/>
                    <a:pt x="40640" y="147760"/>
                  </a:cubicBezTo>
                  <a:cubicBezTo>
                    <a:pt x="89505" y="152840"/>
                    <a:pt x="138721" y="156650"/>
                    <a:pt x="187938" y="161730"/>
                  </a:cubicBezTo>
                  <a:cubicBezTo>
                    <a:pt x="215136" y="164270"/>
                    <a:pt x="242335" y="169350"/>
                    <a:pt x="269534" y="170620"/>
                  </a:cubicBezTo>
                  <a:cubicBezTo>
                    <a:pt x="314865" y="173160"/>
                    <a:pt x="819981" y="174430"/>
                    <a:pt x="865312" y="175700"/>
                  </a:cubicBezTo>
                  <a:cubicBezTo>
                    <a:pt x="871788" y="175700"/>
                    <a:pt x="878264" y="175700"/>
                    <a:pt x="884740" y="175700"/>
                  </a:cubicBezTo>
                  <a:cubicBezTo>
                    <a:pt x="915824" y="175700"/>
                    <a:pt x="948203" y="174430"/>
                    <a:pt x="979287" y="174430"/>
                  </a:cubicBezTo>
                  <a:cubicBezTo>
                    <a:pt x="1015552" y="174430"/>
                    <a:pt x="1050522" y="175700"/>
                    <a:pt x="1086787" y="175700"/>
                  </a:cubicBezTo>
                  <a:cubicBezTo>
                    <a:pt x="1139889" y="175700"/>
                    <a:pt x="1194286" y="175700"/>
                    <a:pt x="1247388" y="175700"/>
                  </a:cubicBezTo>
                  <a:cubicBezTo>
                    <a:pt x="1296604" y="175700"/>
                    <a:pt x="1345821" y="176970"/>
                    <a:pt x="1395037" y="178240"/>
                  </a:cubicBezTo>
                  <a:cubicBezTo>
                    <a:pt x="1417055" y="178240"/>
                    <a:pt x="1440368" y="179510"/>
                    <a:pt x="1462386" y="179510"/>
                  </a:cubicBezTo>
                  <a:cubicBezTo>
                    <a:pt x="1533621" y="178240"/>
                    <a:pt x="1603560" y="171890"/>
                    <a:pt x="1674674" y="171890"/>
                  </a:cubicBezTo>
                  <a:cubicBezTo>
                    <a:pt x="1678484" y="171890"/>
                    <a:pt x="1683564" y="169350"/>
                    <a:pt x="1687374" y="166810"/>
                  </a:cubicBezTo>
                  <a:cubicBezTo>
                    <a:pt x="1692454" y="163000"/>
                    <a:pt x="1694994" y="156650"/>
                    <a:pt x="1697534" y="154110"/>
                  </a:cubicBezTo>
                  <a:cubicBezTo>
                    <a:pt x="1698804" y="115674"/>
                    <a:pt x="1700074" y="113974"/>
                    <a:pt x="1701344" y="112275"/>
                  </a:cubicBezTo>
                  <a:cubicBezTo>
                    <a:pt x="1702614" y="109645"/>
                    <a:pt x="1712774" y="84394"/>
                    <a:pt x="1714044" y="81764"/>
                  </a:cubicBezTo>
                  <a:cubicBezTo>
                    <a:pt x="1714044" y="80186"/>
                    <a:pt x="1715314" y="78608"/>
                    <a:pt x="1716584" y="77029"/>
                  </a:cubicBezTo>
                  <a:cubicBezTo>
                    <a:pt x="1717854" y="75330"/>
                    <a:pt x="1719124" y="73630"/>
                    <a:pt x="1721664" y="71931"/>
                  </a:cubicBezTo>
                  <a:cubicBezTo>
                    <a:pt x="1722934" y="70919"/>
                    <a:pt x="1722934" y="69867"/>
                    <a:pt x="1728014" y="68855"/>
                  </a:cubicBezTo>
                  <a:cubicBezTo>
                    <a:pt x="1733094" y="67641"/>
                    <a:pt x="1735634" y="66468"/>
                    <a:pt x="1734364" y="44450"/>
                  </a:cubicBezTo>
                  <a:cubicBezTo>
                    <a:pt x="1734364" y="38100"/>
                    <a:pt x="1730554" y="30480"/>
                    <a:pt x="1724204" y="27940"/>
                  </a:cubicBezTo>
                  <a:close/>
                </a:path>
              </a:pathLst>
            </a:custGeom>
            <a:solidFill>
              <a:srgbClr val="536B40"/>
            </a:solidFill>
          </p:spPr>
        </p:sp>
      </p:grpSp>
      <p:sp>
        <p:nvSpPr>
          <p:cNvPr id="4" name="Freeform 4"/>
          <p:cNvSpPr/>
          <p:nvPr/>
        </p:nvSpPr>
        <p:spPr>
          <a:xfrm>
            <a:off x="11314366" y="8568070"/>
            <a:ext cx="7730579" cy="1380461"/>
          </a:xfrm>
          <a:custGeom>
            <a:avLst/>
            <a:gdLst/>
            <a:ahLst/>
            <a:cxnLst/>
            <a:rect l="l" t="t" r="r" b="b"/>
            <a:pathLst>
              <a:path w="7730579" h="1380461">
                <a:moveTo>
                  <a:pt x="0" y="0"/>
                </a:moveTo>
                <a:lnTo>
                  <a:pt x="7730579" y="0"/>
                </a:lnTo>
                <a:lnTo>
                  <a:pt x="7730579" y="1380460"/>
                </a:lnTo>
                <a:lnTo>
                  <a:pt x="0" y="13804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586995" y="4062908"/>
            <a:ext cx="4722869" cy="4114800"/>
          </a:xfrm>
          <a:custGeom>
            <a:avLst/>
            <a:gdLst/>
            <a:ahLst/>
            <a:cxnLst/>
            <a:rect l="l" t="t" r="r" b="b"/>
            <a:pathLst>
              <a:path w="4722869" h="4114800">
                <a:moveTo>
                  <a:pt x="0" y="0"/>
                </a:moveTo>
                <a:lnTo>
                  <a:pt x="4722869" y="0"/>
                </a:lnTo>
                <a:lnTo>
                  <a:pt x="4722869" y="4114800"/>
                </a:lnTo>
                <a:lnTo>
                  <a:pt x="0" y="4114800"/>
                </a:lnTo>
                <a:lnTo>
                  <a:pt x="0" y="0"/>
                </a:lnTo>
                <a:close/>
              </a:path>
            </a:pathLst>
          </a:custGeom>
          <a:blipFill>
            <a:blip r:embed="rId4"/>
            <a:stretch>
              <a:fillRect/>
            </a:stretch>
          </a:blipFill>
        </p:spPr>
      </p:sp>
      <p:sp>
        <p:nvSpPr>
          <p:cNvPr id="6" name="TextBox 6"/>
          <p:cNvSpPr txBox="1"/>
          <p:nvPr/>
        </p:nvSpPr>
        <p:spPr>
          <a:xfrm>
            <a:off x="5635180" y="2868945"/>
            <a:ext cx="11789623" cy="5856796"/>
          </a:xfrm>
          <a:prstGeom prst="rect">
            <a:avLst/>
          </a:prstGeom>
        </p:spPr>
        <p:txBody>
          <a:bodyPr lIns="0" tIns="0" rIns="0" bIns="0" rtlCol="0" anchor="t">
            <a:spAutoFit/>
          </a:bodyPr>
          <a:lstStyle/>
          <a:p>
            <a:pPr algn="just">
              <a:lnSpc>
                <a:spcPts val="4550"/>
              </a:lnSpc>
            </a:pPr>
            <a:r>
              <a:rPr lang="en-US" sz="3500" b="1" dirty="0">
                <a:solidFill>
                  <a:srgbClr val="263D2F"/>
                </a:solidFill>
                <a:latin typeface="Times New Roman" panose="02020603050405020304" pitchFamily="18" charset="0"/>
                <a:ea typeface="Quicksand Bold"/>
                <a:cs typeface="Times New Roman" panose="02020603050405020304" pitchFamily="18" charset="0"/>
                <a:sym typeface="Quicksand Bold"/>
              </a:rPr>
              <a:t>a. </a:t>
            </a:r>
            <a:r>
              <a:rPr lang="en-US" sz="35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Đặc</a:t>
            </a:r>
            <a:r>
              <a:rPr lang="en-US" sz="3500"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5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trưng</a:t>
            </a:r>
            <a:r>
              <a:rPr lang="en-US" sz="3500"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5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của</a:t>
            </a:r>
            <a:r>
              <a:rPr lang="en-US" sz="3500"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5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thể</a:t>
            </a:r>
            <a:r>
              <a:rPr lang="en-US" sz="3500"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5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kí</a:t>
            </a:r>
            <a:endParaRPr lang="en-US" sz="3500" b="1" dirty="0">
              <a:solidFill>
                <a:srgbClr val="263D2F"/>
              </a:solidFill>
              <a:latin typeface="Times New Roman" panose="02020603050405020304" pitchFamily="18" charset="0"/>
              <a:ea typeface="Quicksand Bold"/>
              <a:cs typeface="Times New Roman" panose="02020603050405020304" pitchFamily="18" charset="0"/>
              <a:sym typeface="Quicksand Bold"/>
            </a:endParaRPr>
          </a:p>
          <a:p>
            <a:pPr algn="just">
              <a:lnSpc>
                <a:spcPts val="4550"/>
              </a:lnSpc>
            </a:pPr>
            <a:endParaRPr lang="en-US" sz="3500" b="1" dirty="0">
              <a:solidFill>
                <a:srgbClr val="263D2F"/>
              </a:solidFill>
              <a:latin typeface="Times New Roman" panose="02020603050405020304" pitchFamily="18" charset="0"/>
              <a:ea typeface="Quicksand Bold"/>
              <a:cs typeface="Times New Roman" panose="02020603050405020304" pitchFamily="18" charset="0"/>
              <a:sym typeface="Quicksand Bold"/>
            </a:endParaRPr>
          </a:p>
          <a:p>
            <a:pPr algn="just">
              <a:lnSpc>
                <a:spcPts val="4550"/>
              </a:lnSpc>
            </a:pP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Đoạn</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trích</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thể</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hiện</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rõ</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nét</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đặc</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trưng</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của</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thể</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kí</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tính</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phi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hư</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cấu</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sự</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kết</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hợp</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nhuần</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nhuyễn</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giữa</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các</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yếu</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tố</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miêu</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tả</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biểu</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cảm</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nghị</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luận</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thời</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gian</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tuyến</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tính</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a:t>
            </a:r>
          </a:p>
          <a:p>
            <a:pPr algn="just">
              <a:lnSpc>
                <a:spcPts val="4550"/>
              </a:lnSpc>
            </a:pP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Người</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kể</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chuyện</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ngôi</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thứ</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nhất</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trực</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tiếp</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tiếp</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nhận</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tái</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hiện</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hiện</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thực</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và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lọc</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qua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cái</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nhìn</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chủ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quan</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của</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cá</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nhân</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điểm</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nhìn</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linh</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hoạt</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thay</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đổi</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bất</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ngờ</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a:t>
            </a:r>
          </a:p>
          <a:p>
            <a:pPr algn="just">
              <a:lnSpc>
                <a:spcPts val="4550"/>
              </a:lnSpc>
            </a:pP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Ngôn</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ngữ</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trong</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sáng</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gần</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gũi</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giàu</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chất</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trí</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tuệ</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a:t>
            </a:r>
          </a:p>
          <a:p>
            <a:pPr marL="0" lvl="0" indent="0" algn="just">
              <a:lnSpc>
                <a:spcPts val="4550"/>
              </a:lnSpc>
            </a:pPr>
            <a:endParaRPr lang="en-US" sz="3500" dirty="0">
              <a:solidFill>
                <a:srgbClr val="263D2F"/>
              </a:solidFill>
              <a:latin typeface="Times New Roman" panose="02020603050405020304" pitchFamily="18" charset="0"/>
              <a:ea typeface="Quicksand"/>
              <a:cs typeface="Times New Roman" panose="02020603050405020304" pitchFamily="18" charset="0"/>
              <a:sym typeface="Quicksand"/>
            </a:endParaRPr>
          </a:p>
        </p:txBody>
      </p:sp>
      <p:sp>
        <p:nvSpPr>
          <p:cNvPr id="7" name="TextBox 7"/>
          <p:cNvSpPr txBox="1"/>
          <p:nvPr/>
        </p:nvSpPr>
        <p:spPr>
          <a:xfrm>
            <a:off x="4187985" y="454025"/>
            <a:ext cx="9912030" cy="1168400"/>
          </a:xfrm>
          <a:prstGeom prst="rect">
            <a:avLst/>
          </a:prstGeom>
        </p:spPr>
        <p:txBody>
          <a:bodyPr lIns="0" tIns="0" rIns="0" bIns="0" rtlCol="0" anchor="t">
            <a:spAutoFit/>
          </a:bodyPr>
          <a:lstStyle/>
          <a:p>
            <a:pPr algn="ctr">
              <a:lnSpc>
                <a:spcPts val="4599"/>
              </a:lnSpc>
            </a:pPr>
            <a:r>
              <a:rPr lang="en-US" sz="3999" b="1" dirty="0">
                <a:solidFill>
                  <a:srgbClr val="F5E9DA"/>
                </a:solidFill>
                <a:latin typeface="Times New Roman" panose="02020603050405020304" pitchFamily="18" charset="0"/>
                <a:ea typeface="Quicksand Bold"/>
                <a:cs typeface="Times New Roman" panose="02020603050405020304" pitchFamily="18" charset="0"/>
                <a:sym typeface="Quicksand Bold"/>
              </a:rPr>
              <a:t>3. </a:t>
            </a:r>
            <a:r>
              <a:rPr lang="en-US" sz="3999" b="1" dirty="0" err="1">
                <a:solidFill>
                  <a:srgbClr val="F5E9DA"/>
                </a:solidFill>
                <a:latin typeface="Times New Roman" panose="02020603050405020304" pitchFamily="18" charset="0"/>
                <a:ea typeface="Quicksand Bold"/>
                <a:cs typeface="Times New Roman" panose="02020603050405020304" pitchFamily="18" charset="0"/>
                <a:sym typeface="Quicksand Bold"/>
              </a:rPr>
              <a:t>Cách</a:t>
            </a:r>
            <a:r>
              <a:rPr lang="en-US" sz="3999" b="1" dirty="0">
                <a:solidFill>
                  <a:srgbClr val="F5E9DA"/>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F5E9DA"/>
                </a:solidFill>
                <a:latin typeface="Times New Roman" panose="02020603050405020304" pitchFamily="18" charset="0"/>
                <a:ea typeface="Quicksand Bold"/>
                <a:cs typeface="Times New Roman" panose="02020603050405020304" pitchFamily="18" charset="0"/>
                <a:sym typeface="Quicksand Bold"/>
              </a:rPr>
              <a:t>đọc</a:t>
            </a:r>
            <a:r>
              <a:rPr lang="en-US" sz="3999" b="1" dirty="0">
                <a:solidFill>
                  <a:srgbClr val="F5E9DA"/>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F5E9DA"/>
                </a:solidFill>
                <a:latin typeface="Times New Roman" panose="02020603050405020304" pitchFamily="18" charset="0"/>
                <a:ea typeface="Quicksand Bold"/>
                <a:cs typeface="Times New Roman" panose="02020603050405020304" pitchFamily="18" charset="0"/>
                <a:sym typeface="Quicksand Bold"/>
              </a:rPr>
              <a:t>văn</a:t>
            </a:r>
            <a:r>
              <a:rPr lang="en-US" sz="3999" b="1" dirty="0">
                <a:solidFill>
                  <a:srgbClr val="F5E9DA"/>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F5E9DA"/>
                </a:solidFill>
                <a:latin typeface="Times New Roman" panose="02020603050405020304" pitchFamily="18" charset="0"/>
                <a:ea typeface="Quicksand Bold"/>
                <a:cs typeface="Times New Roman" panose="02020603050405020304" pitchFamily="18" charset="0"/>
                <a:sym typeface="Quicksand Bold"/>
              </a:rPr>
              <a:t>bản</a:t>
            </a:r>
            <a:r>
              <a:rPr lang="en-US" sz="3999" b="1" dirty="0">
                <a:solidFill>
                  <a:srgbClr val="F5E9DA"/>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F5E9DA"/>
                </a:solidFill>
                <a:latin typeface="Times New Roman" panose="02020603050405020304" pitchFamily="18" charset="0"/>
                <a:ea typeface="Quicksand Bold"/>
                <a:cs typeface="Times New Roman" panose="02020603050405020304" pitchFamily="18" charset="0"/>
                <a:sym typeface="Quicksand Bold"/>
              </a:rPr>
              <a:t>hồi</a:t>
            </a:r>
            <a:r>
              <a:rPr lang="en-US" sz="3999" b="1" dirty="0">
                <a:solidFill>
                  <a:srgbClr val="F5E9DA"/>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F5E9DA"/>
                </a:solidFill>
                <a:latin typeface="Times New Roman" panose="02020603050405020304" pitchFamily="18" charset="0"/>
                <a:ea typeface="Quicksand Bold"/>
                <a:cs typeface="Times New Roman" panose="02020603050405020304" pitchFamily="18" charset="0"/>
                <a:sym typeface="Quicksand Bold"/>
              </a:rPr>
              <a:t>kí</a:t>
            </a:r>
            <a:endParaRPr lang="en-US" sz="3999" b="1" dirty="0">
              <a:solidFill>
                <a:srgbClr val="F5E9DA"/>
              </a:solidFill>
              <a:latin typeface="Times New Roman" panose="02020603050405020304" pitchFamily="18" charset="0"/>
              <a:ea typeface="Quicksand Bold"/>
              <a:cs typeface="Times New Roman" panose="02020603050405020304" pitchFamily="18" charset="0"/>
              <a:sym typeface="Quicksand Bold"/>
            </a:endParaRPr>
          </a:p>
          <a:p>
            <a:pPr marL="0" lvl="0" indent="0" algn="ctr">
              <a:lnSpc>
                <a:spcPts val="4599"/>
              </a:lnSpc>
              <a:spcBef>
                <a:spcPct val="0"/>
              </a:spcBef>
            </a:pPr>
            <a:endParaRPr lang="en-US" sz="3999" b="1" dirty="0">
              <a:solidFill>
                <a:srgbClr val="F5E9DA"/>
              </a:solidFill>
              <a:latin typeface="Times New Roman" panose="02020603050405020304" pitchFamily="18" charset="0"/>
              <a:ea typeface="Quicksand Bold"/>
              <a:cs typeface="Times New Roman" panose="02020603050405020304" pitchFamily="18" charset="0"/>
              <a:sym typeface="Quicksand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413655" y="-443384"/>
            <a:ext cx="21115310" cy="2200940"/>
            <a:chOff x="0" y="0"/>
            <a:chExt cx="1734364" cy="180780"/>
          </a:xfrm>
        </p:grpSpPr>
        <p:sp>
          <p:nvSpPr>
            <p:cNvPr id="3" name="Freeform 3"/>
            <p:cNvSpPr/>
            <p:nvPr/>
          </p:nvSpPr>
          <p:spPr>
            <a:xfrm>
              <a:off x="0" y="-1270"/>
              <a:ext cx="1735634" cy="179510"/>
            </a:xfrm>
            <a:custGeom>
              <a:avLst/>
              <a:gdLst/>
              <a:ahLst/>
              <a:cxnLst/>
              <a:rect l="l" t="t" r="r" b="b"/>
              <a:pathLst>
                <a:path w="1735634" h="179510">
                  <a:moveTo>
                    <a:pt x="1724204" y="27940"/>
                  </a:moveTo>
                  <a:cubicBezTo>
                    <a:pt x="1715314" y="24130"/>
                    <a:pt x="1706425" y="21590"/>
                    <a:pt x="1697534" y="21590"/>
                  </a:cubicBezTo>
                  <a:cubicBezTo>
                    <a:pt x="1670864" y="20320"/>
                    <a:pt x="1645005" y="20320"/>
                    <a:pt x="1617807" y="17780"/>
                  </a:cubicBezTo>
                  <a:cubicBezTo>
                    <a:pt x="1555639" y="12700"/>
                    <a:pt x="1494766" y="6350"/>
                    <a:pt x="1432597" y="3810"/>
                  </a:cubicBezTo>
                  <a:cubicBezTo>
                    <a:pt x="1382086" y="1270"/>
                    <a:pt x="1332869" y="3810"/>
                    <a:pt x="1282357" y="2540"/>
                  </a:cubicBezTo>
                  <a:cubicBezTo>
                    <a:pt x="1260339" y="2540"/>
                    <a:pt x="1238322" y="0"/>
                    <a:pt x="1216304" y="2540"/>
                  </a:cubicBezTo>
                  <a:cubicBezTo>
                    <a:pt x="1163202" y="10160"/>
                    <a:pt x="1110100" y="11430"/>
                    <a:pt x="1055703" y="8890"/>
                  </a:cubicBezTo>
                  <a:cubicBezTo>
                    <a:pt x="1028504" y="7620"/>
                    <a:pt x="1001305" y="7620"/>
                    <a:pt x="974107" y="7620"/>
                  </a:cubicBezTo>
                  <a:cubicBezTo>
                    <a:pt x="924890" y="7620"/>
                    <a:pt x="875674" y="7620"/>
                    <a:pt x="826457" y="6350"/>
                  </a:cubicBezTo>
                  <a:cubicBezTo>
                    <a:pt x="774650" y="5080"/>
                    <a:pt x="264353" y="2540"/>
                    <a:pt x="213841" y="1270"/>
                  </a:cubicBezTo>
                  <a:cubicBezTo>
                    <a:pt x="172396" y="0"/>
                    <a:pt x="132245" y="1270"/>
                    <a:pt x="90800" y="1270"/>
                  </a:cubicBezTo>
                  <a:cubicBezTo>
                    <a:pt x="62306" y="1270"/>
                    <a:pt x="33020" y="3810"/>
                    <a:pt x="5080" y="5080"/>
                  </a:cubicBezTo>
                  <a:cubicBezTo>
                    <a:pt x="3810" y="5080"/>
                    <a:pt x="2540" y="7620"/>
                    <a:pt x="0" y="8890"/>
                  </a:cubicBezTo>
                  <a:cubicBezTo>
                    <a:pt x="1270" y="21590"/>
                    <a:pt x="3810" y="34290"/>
                    <a:pt x="5080" y="46990"/>
                  </a:cubicBezTo>
                  <a:cubicBezTo>
                    <a:pt x="15240" y="67560"/>
                    <a:pt x="16510" y="69867"/>
                    <a:pt x="17780" y="72133"/>
                  </a:cubicBezTo>
                  <a:cubicBezTo>
                    <a:pt x="19050" y="74440"/>
                    <a:pt x="17780" y="76746"/>
                    <a:pt x="16510" y="79093"/>
                  </a:cubicBezTo>
                  <a:cubicBezTo>
                    <a:pt x="15240" y="81481"/>
                    <a:pt x="2540" y="106529"/>
                    <a:pt x="2540" y="108916"/>
                  </a:cubicBezTo>
                  <a:cubicBezTo>
                    <a:pt x="2540" y="111263"/>
                    <a:pt x="1270" y="113610"/>
                    <a:pt x="0" y="115957"/>
                  </a:cubicBezTo>
                  <a:cubicBezTo>
                    <a:pt x="0" y="124900"/>
                    <a:pt x="3810" y="135060"/>
                    <a:pt x="15240" y="140140"/>
                  </a:cubicBezTo>
                  <a:cubicBezTo>
                    <a:pt x="22860" y="143950"/>
                    <a:pt x="31750" y="146490"/>
                    <a:pt x="40640" y="147760"/>
                  </a:cubicBezTo>
                  <a:cubicBezTo>
                    <a:pt x="89505" y="152840"/>
                    <a:pt x="138721" y="156650"/>
                    <a:pt x="187938" y="161730"/>
                  </a:cubicBezTo>
                  <a:cubicBezTo>
                    <a:pt x="215136" y="164270"/>
                    <a:pt x="242335" y="169350"/>
                    <a:pt x="269534" y="170620"/>
                  </a:cubicBezTo>
                  <a:cubicBezTo>
                    <a:pt x="314865" y="173160"/>
                    <a:pt x="819981" y="174430"/>
                    <a:pt x="865312" y="175700"/>
                  </a:cubicBezTo>
                  <a:cubicBezTo>
                    <a:pt x="871788" y="175700"/>
                    <a:pt x="878264" y="175700"/>
                    <a:pt x="884740" y="175700"/>
                  </a:cubicBezTo>
                  <a:cubicBezTo>
                    <a:pt x="915824" y="175700"/>
                    <a:pt x="948203" y="174430"/>
                    <a:pt x="979287" y="174430"/>
                  </a:cubicBezTo>
                  <a:cubicBezTo>
                    <a:pt x="1015552" y="174430"/>
                    <a:pt x="1050522" y="175700"/>
                    <a:pt x="1086787" y="175700"/>
                  </a:cubicBezTo>
                  <a:cubicBezTo>
                    <a:pt x="1139889" y="175700"/>
                    <a:pt x="1194286" y="175700"/>
                    <a:pt x="1247388" y="175700"/>
                  </a:cubicBezTo>
                  <a:cubicBezTo>
                    <a:pt x="1296604" y="175700"/>
                    <a:pt x="1345821" y="176970"/>
                    <a:pt x="1395037" y="178240"/>
                  </a:cubicBezTo>
                  <a:cubicBezTo>
                    <a:pt x="1417055" y="178240"/>
                    <a:pt x="1440368" y="179510"/>
                    <a:pt x="1462386" y="179510"/>
                  </a:cubicBezTo>
                  <a:cubicBezTo>
                    <a:pt x="1533621" y="178240"/>
                    <a:pt x="1603560" y="171890"/>
                    <a:pt x="1674674" y="171890"/>
                  </a:cubicBezTo>
                  <a:cubicBezTo>
                    <a:pt x="1678484" y="171890"/>
                    <a:pt x="1683564" y="169350"/>
                    <a:pt x="1687374" y="166810"/>
                  </a:cubicBezTo>
                  <a:cubicBezTo>
                    <a:pt x="1692454" y="163000"/>
                    <a:pt x="1694994" y="156650"/>
                    <a:pt x="1697534" y="154110"/>
                  </a:cubicBezTo>
                  <a:cubicBezTo>
                    <a:pt x="1698804" y="115674"/>
                    <a:pt x="1700074" y="113974"/>
                    <a:pt x="1701344" y="112275"/>
                  </a:cubicBezTo>
                  <a:cubicBezTo>
                    <a:pt x="1702614" y="109645"/>
                    <a:pt x="1712774" y="84394"/>
                    <a:pt x="1714044" y="81764"/>
                  </a:cubicBezTo>
                  <a:cubicBezTo>
                    <a:pt x="1714044" y="80186"/>
                    <a:pt x="1715314" y="78608"/>
                    <a:pt x="1716584" y="77029"/>
                  </a:cubicBezTo>
                  <a:cubicBezTo>
                    <a:pt x="1717854" y="75330"/>
                    <a:pt x="1719124" y="73630"/>
                    <a:pt x="1721664" y="71931"/>
                  </a:cubicBezTo>
                  <a:cubicBezTo>
                    <a:pt x="1722934" y="70919"/>
                    <a:pt x="1722934" y="69867"/>
                    <a:pt x="1728014" y="68855"/>
                  </a:cubicBezTo>
                  <a:cubicBezTo>
                    <a:pt x="1733094" y="67641"/>
                    <a:pt x="1735634" y="66468"/>
                    <a:pt x="1734364" y="44450"/>
                  </a:cubicBezTo>
                  <a:cubicBezTo>
                    <a:pt x="1734364" y="38100"/>
                    <a:pt x="1730554" y="30480"/>
                    <a:pt x="1724204" y="27940"/>
                  </a:cubicBezTo>
                  <a:close/>
                </a:path>
              </a:pathLst>
            </a:custGeom>
            <a:solidFill>
              <a:srgbClr val="536B40"/>
            </a:solidFill>
          </p:spPr>
        </p:sp>
      </p:grpSp>
      <p:sp>
        <p:nvSpPr>
          <p:cNvPr id="5" name="TextBox 5"/>
          <p:cNvSpPr txBox="1"/>
          <p:nvPr/>
        </p:nvSpPr>
        <p:spPr>
          <a:xfrm>
            <a:off x="477026" y="2416175"/>
            <a:ext cx="17333948" cy="5856796"/>
          </a:xfrm>
          <a:prstGeom prst="rect">
            <a:avLst/>
          </a:prstGeom>
        </p:spPr>
        <p:txBody>
          <a:bodyPr lIns="0" tIns="0" rIns="0" bIns="0" rtlCol="0" anchor="t">
            <a:spAutoFit/>
          </a:bodyPr>
          <a:lstStyle/>
          <a:p>
            <a:pPr algn="just">
              <a:lnSpc>
                <a:spcPts val="4550"/>
              </a:lnSpc>
            </a:pPr>
            <a:r>
              <a:rPr lang="en-US" sz="3500" b="1" dirty="0">
                <a:solidFill>
                  <a:srgbClr val="263D2F"/>
                </a:solidFill>
                <a:latin typeface="Times New Roman" panose="02020603050405020304" pitchFamily="18" charset="0"/>
                <a:ea typeface="Quicksand Bold"/>
                <a:cs typeface="Times New Roman" panose="02020603050405020304" pitchFamily="18" charset="0"/>
                <a:sym typeface="Quicksand Bold"/>
              </a:rPr>
              <a:t>b. </a:t>
            </a:r>
            <a:r>
              <a:rPr lang="en-US" sz="35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Cách</a:t>
            </a:r>
            <a:r>
              <a:rPr lang="en-US" sz="3500"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5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đọc</a:t>
            </a:r>
            <a:r>
              <a:rPr lang="en-US" sz="3500"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5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văn</a:t>
            </a:r>
            <a:r>
              <a:rPr lang="en-US" sz="3500"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5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bản</a:t>
            </a:r>
            <a:r>
              <a:rPr lang="en-US" sz="3500"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5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hồi</a:t>
            </a:r>
            <a:r>
              <a:rPr lang="en-US" sz="3500"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5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kí</a:t>
            </a:r>
            <a:endParaRPr lang="en-US" sz="3500" b="1" dirty="0">
              <a:solidFill>
                <a:srgbClr val="263D2F"/>
              </a:solidFill>
              <a:latin typeface="Times New Roman" panose="02020603050405020304" pitchFamily="18" charset="0"/>
              <a:ea typeface="Quicksand Bold"/>
              <a:cs typeface="Times New Roman" panose="02020603050405020304" pitchFamily="18" charset="0"/>
              <a:sym typeface="Quicksand Bold"/>
            </a:endParaRPr>
          </a:p>
          <a:p>
            <a:pPr algn="just">
              <a:lnSpc>
                <a:spcPts val="4550"/>
              </a:lnSpc>
            </a:pP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Bước</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1: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Tìm</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hiểu</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thông tin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về</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tác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giả</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tác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phẩm</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hoàn</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cảnh</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ra</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đời</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xuất</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xứ</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của</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tác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phẩm</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a:t>
            </a:r>
          </a:p>
          <a:p>
            <a:pPr algn="just">
              <a:lnSpc>
                <a:spcPts val="4550"/>
              </a:lnSpc>
            </a:pP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Bước</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2: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Đọc</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văn</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bản</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và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xác</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định</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bố</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cục</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của</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văn</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bản</a:t>
            </a:r>
            <a:endParaRPr lang="en-US" sz="3500" dirty="0">
              <a:solidFill>
                <a:srgbClr val="263D2F"/>
              </a:solidFill>
              <a:latin typeface="Times New Roman" panose="02020603050405020304" pitchFamily="18" charset="0"/>
              <a:ea typeface="Quicksand"/>
              <a:cs typeface="Times New Roman" panose="02020603050405020304" pitchFamily="18" charset="0"/>
              <a:sym typeface="Quicksand"/>
            </a:endParaRPr>
          </a:p>
          <a:p>
            <a:pPr algn="just">
              <a:lnSpc>
                <a:spcPts val="4550"/>
              </a:lnSpc>
            </a:pP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Bước</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3: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Tìm</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hiểu</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văn</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bản</a:t>
            </a:r>
            <a:endParaRPr lang="en-US" sz="3500" dirty="0">
              <a:solidFill>
                <a:srgbClr val="263D2F"/>
              </a:solidFill>
              <a:latin typeface="Times New Roman" panose="02020603050405020304" pitchFamily="18" charset="0"/>
              <a:ea typeface="Quicksand"/>
              <a:cs typeface="Times New Roman" panose="02020603050405020304" pitchFamily="18" charset="0"/>
              <a:sym typeface="Quicksand"/>
            </a:endParaRPr>
          </a:p>
          <a:p>
            <a:pPr algn="just">
              <a:lnSpc>
                <a:spcPts val="4550"/>
              </a:lnSpc>
            </a:pP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Xác</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định</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ngôi</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kể</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điểm</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nhìn</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khái</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quát</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trình</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tự</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sự</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kiện</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bối</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cảnh</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xã</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hội</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sự</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kết</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hợp</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của</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các</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yếu</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tố</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miêu</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tả</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biểu</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cảm</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trong</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văn</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bản</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a:t>
            </a:r>
          </a:p>
          <a:p>
            <a:pPr algn="just">
              <a:lnSpc>
                <a:spcPts val="4550"/>
              </a:lnSpc>
            </a:pP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Phân</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tích</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vai</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trò</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tác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dụng</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của</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từng</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yếu</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tố</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trong</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việc</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thể</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hiện</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chủ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đề</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tư</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tưởng</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của</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văn</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bản</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a:t>
            </a:r>
          </a:p>
          <a:p>
            <a:pPr algn="just">
              <a:lnSpc>
                <a:spcPts val="4550"/>
              </a:lnSpc>
            </a:pP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Bước</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4: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Đánh</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giá</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tổng</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kết</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giá</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trị</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nội</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dung và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giá</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trị</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nghệ</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thuật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của</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văn</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bản</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nhận</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xét</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về</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đặc</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điểm</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phong</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cách</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của</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nhà</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 </a:t>
            </a:r>
            <a:r>
              <a:rPr lang="en-US" sz="3500" dirty="0" err="1">
                <a:solidFill>
                  <a:srgbClr val="263D2F"/>
                </a:solidFill>
                <a:latin typeface="Times New Roman" panose="02020603050405020304" pitchFamily="18" charset="0"/>
                <a:ea typeface="Quicksand"/>
                <a:cs typeface="Times New Roman" panose="02020603050405020304" pitchFamily="18" charset="0"/>
                <a:sym typeface="Quicksand"/>
              </a:rPr>
              <a:t>văn</a:t>
            </a:r>
            <a:r>
              <a:rPr lang="en-US" sz="3500" dirty="0">
                <a:solidFill>
                  <a:srgbClr val="263D2F"/>
                </a:solidFill>
                <a:latin typeface="Times New Roman" panose="02020603050405020304" pitchFamily="18" charset="0"/>
                <a:ea typeface="Quicksand"/>
                <a:cs typeface="Times New Roman" panose="02020603050405020304" pitchFamily="18" charset="0"/>
                <a:sym typeface="Quicksand"/>
              </a:rPr>
              <a:t>.</a:t>
            </a:r>
          </a:p>
          <a:p>
            <a:pPr marL="0" lvl="0" indent="0" algn="just">
              <a:lnSpc>
                <a:spcPts val="4550"/>
              </a:lnSpc>
            </a:pPr>
            <a:endParaRPr lang="en-US" sz="3500" dirty="0">
              <a:solidFill>
                <a:srgbClr val="263D2F"/>
              </a:solidFill>
              <a:latin typeface="Times New Roman" panose="02020603050405020304" pitchFamily="18" charset="0"/>
              <a:ea typeface="Quicksand"/>
              <a:cs typeface="Times New Roman" panose="02020603050405020304" pitchFamily="18" charset="0"/>
              <a:sym typeface="Quicksand"/>
            </a:endParaRPr>
          </a:p>
        </p:txBody>
      </p:sp>
      <p:sp>
        <p:nvSpPr>
          <p:cNvPr id="6" name="Freeform 6"/>
          <p:cNvSpPr/>
          <p:nvPr/>
        </p:nvSpPr>
        <p:spPr>
          <a:xfrm>
            <a:off x="11314366" y="8568070"/>
            <a:ext cx="7730579" cy="1380461"/>
          </a:xfrm>
          <a:custGeom>
            <a:avLst/>
            <a:gdLst/>
            <a:ahLst/>
            <a:cxnLst/>
            <a:rect l="l" t="t" r="r" b="b"/>
            <a:pathLst>
              <a:path w="7730579" h="1380461">
                <a:moveTo>
                  <a:pt x="0" y="0"/>
                </a:moveTo>
                <a:lnTo>
                  <a:pt x="7730579" y="0"/>
                </a:lnTo>
                <a:lnTo>
                  <a:pt x="7730579" y="1380460"/>
                </a:lnTo>
                <a:lnTo>
                  <a:pt x="0" y="13804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grpSp>
        <p:nvGrpSpPr>
          <p:cNvPr id="2" name="Group 2"/>
          <p:cNvGrpSpPr/>
          <p:nvPr/>
        </p:nvGrpSpPr>
        <p:grpSpPr>
          <a:xfrm>
            <a:off x="3636680" y="2522466"/>
            <a:ext cx="11014639" cy="5242069"/>
            <a:chOff x="0" y="0"/>
            <a:chExt cx="5092390" cy="2423561"/>
          </a:xfrm>
        </p:grpSpPr>
        <p:sp>
          <p:nvSpPr>
            <p:cNvPr id="3" name="Freeform 3"/>
            <p:cNvSpPr/>
            <p:nvPr/>
          </p:nvSpPr>
          <p:spPr>
            <a:xfrm>
              <a:off x="-3810" y="1270"/>
              <a:ext cx="5097470" cy="2422292"/>
            </a:xfrm>
            <a:custGeom>
              <a:avLst/>
              <a:gdLst/>
              <a:ahLst/>
              <a:cxnLst/>
              <a:rect l="l" t="t" r="r" b="b"/>
              <a:pathLst>
                <a:path w="5097470" h="2422292">
                  <a:moveTo>
                    <a:pt x="5093660" y="2081684"/>
                  </a:moveTo>
                  <a:cubicBezTo>
                    <a:pt x="5093660" y="1973271"/>
                    <a:pt x="5097470" y="1863020"/>
                    <a:pt x="5091120" y="1754607"/>
                  </a:cubicBezTo>
                  <a:cubicBezTo>
                    <a:pt x="5083500" y="1682944"/>
                    <a:pt x="5072070" y="269897"/>
                    <a:pt x="5072070" y="198234"/>
                  </a:cubicBezTo>
                  <a:cubicBezTo>
                    <a:pt x="5069530" y="148622"/>
                    <a:pt x="5068260" y="97171"/>
                    <a:pt x="5065720" y="54610"/>
                  </a:cubicBezTo>
                  <a:cubicBezTo>
                    <a:pt x="5065720" y="44450"/>
                    <a:pt x="5064450" y="34290"/>
                    <a:pt x="5063180" y="21590"/>
                  </a:cubicBezTo>
                  <a:cubicBezTo>
                    <a:pt x="5053020" y="19050"/>
                    <a:pt x="5044130" y="17780"/>
                    <a:pt x="5033970" y="16510"/>
                  </a:cubicBezTo>
                  <a:cubicBezTo>
                    <a:pt x="5014669" y="15240"/>
                    <a:pt x="4990872" y="16510"/>
                    <a:pt x="4971041" y="16510"/>
                  </a:cubicBezTo>
                  <a:cubicBezTo>
                    <a:pt x="4871885" y="13970"/>
                    <a:pt x="4772730" y="8890"/>
                    <a:pt x="4673574" y="7620"/>
                  </a:cubicBezTo>
                  <a:cubicBezTo>
                    <a:pt x="4487162" y="5080"/>
                    <a:pt x="4296784" y="3810"/>
                    <a:pt x="4110371" y="2540"/>
                  </a:cubicBezTo>
                  <a:cubicBezTo>
                    <a:pt x="4042946" y="2540"/>
                    <a:pt x="3971554" y="0"/>
                    <a:pt x="3904128" y="0"/>
                  </a:cubicBezTo>
                  <a:cubicBezTo>
                    <a:pt x="3741513" y="0"/>
                    <a:pt x="3582864" y="1270"/>
                    <a:pt x="3420249" y="1270"/>
                  </a:cubicBezTo>
                  <a:cubicBezTo>
                    <a:pt x="3325060" y="1270"/>
                    <a:pt x="3229871" y="3810"/>
                    <a:pt x="3130715" y="3810"/>
                  </a:cubicBezTo>
                  <a:cubicBezTo>
                    <a:pt x="3031560" y="5080"/>
                    <a:pt x="1234862" y="7620"/>
                    <a:pt x="1135707" y="7620"/>
                  </a:cubicBezTo>
                  <a:cubicBezTo>
                    <a:pt x="1056383" y="7620"/>
                    <a:pt x="977058" y="6350"/>
                    <a:pt x="897734" y="7620"/>
                  </a:cubicBezTo>
                  <a:cubicBezTo>
                    <a:pt x="826342" y="8890"/>
                    <a:pt x="750984" y="11430"/>
                    <a:pt x="679592" y="12700"/>
                  </a:cubicBezTo>
                  <a:cubicBezTo>
                    <a:pt x="604234" y="15240"/>
                    <a:pt x="528875" y="16510"/>
                    <a:pt x="457484" y="19050"/>
                  </a:cubicBezTo>
                  <a:cubicBezTo>
                    <a:pt x="350396" y="21590"/>
                    <a:pt x="239341" y="24130"/>
                    <a:pt x="132253" y="27940"/>
                  </a:cubicBezTo>
                  <a:cubicBezTo>
                    <a:pt x="68794" y="30480"/>
                    <a:pt x="38100" y="34290"/>
                    <a:pt x="16510" y="36830"/>
                  </a:cubicBezTo>
                  <a:cubicBezTo>
                    <a:pt x="16510" y="38100"/>
                    <a:pt x="13970" y="40640"/>
                    <a:pt x="13970" y="43180"/>
                  </a:cubicBezTo>
                  <a:cubicBezTo>
                    <a:pt x="12700" y="71446"/>
                    <a:pt x="10160" y="113709"/>
                    <a:pt x="8890" y="154134"/>
                  </a:cubicBezTo>
                  <a:cubicBezTo>
                    <a:pt x="7620" y="178022"/>
                    <a:pt x="8890" y="203747"/>
                    <a:pt x="7620" y="227635"/>
                  </a:cubicBezTo>
                  <a:cubicBezTo>
                    <a:pt x="0" y="348910"/>
                    <a:pt x="5080" y="1850157"/>
                    <a:pt x="7620" y="1973271"/>
                  </a:cubicBezTo>
                  <a:cubicBezTo>
                    <a:pt x="6350" y="2070659"/>
                    <a:pt x="11430" y="2166209"/>
                    <a:pt x="11430" y="2263597"/>
                  </a:cubicBezTo>
                  <a:cubicBezTo>
                    <a:pt x="11430" y="2309535"/>
                    <a:pt x="15240" y="2357311"/>
                    <a:pt x="7620" y="2391812"/>
                  </a:cubicBezTo>
                  <a:cubicBezTo>
                    <a:pt x="5080" y="2400702"/>
                    <a:pt x="10160" y="2407052"/>
                    <a:pt x="19050" y="2408321"/>
                  </a:cubicBezTo>
                  <a:cubicBezTo>
                    <a:pt x="29210" y="2409592"/>
                    <a:pt x="38100" y="2409592"/>
                    <a:pt x="48260" y="2409592"/>
                  </a:cubicBezTo>
                  <a:cubicBezTo>
                    <a:pt x="163983" y="2410862"/>
                    <a:pt x="290902" y="2410862"/>
                    <a:pt x="421787" y="2412132"/>
                  </a:cubicBezTo>
                  <a:cubicBezTo>
                    <a:pt x="493179" y="2413402"/>
                    <a:pt x="564571" y="2414671"/>
                    <a:pt x="631997" y="2415942"/>
                  </a:cubicBezTo>
                  <a:cubicBezTo>
                    <a:pt x="750984" y="2417212"/>
                    <a:pt x="866004" y="2417212"/>
                    <a:pt x="984991" y="2418482"/>
                  </a:cubicBezTo>
                  <a:cubicBezTo>
                    <a:pt x="1032585" y="2418482"/>
                    <a:pt x="1076214" y="2418482"/>
                    <a:pt x="1123808" y="2417212"/>
                  </a:cubicBezTo>
                  <a:cubicBezTo>
                    <a:pt x="1143639" y="2417212"/>
                    <a:pt x="1167437" y="2415942"/>
                    <a:pt x="1187268" y="2415942"/>
                  </a:cubicBezTo>
                  <a:cubicBezTo>
                    <a:pt x="1266592" y="2417212"/>
                    <a:pt x="2853080" y="2408321"/>
                    <a:pt x="2932404" y="2409592"/>
                  </a:cubicBezTo>
                  <a:cubicBezTo>
                    <a:pt x="3043458" y="2410862"/>
                    <a:pt x="3348857" y="2410862"/>
                    <a:pt x="3459911" y="2410862"/>
                  </a:cubicBezTo>
                  <a:cubicBezTo>
                    <a:pt x="3503540" y="2410862"/>
                    <a:pt x="3543202" y="2409592"/>
                    <a:pt x="3586830" y="2409592"/>
                  </a:cubicBezTo>
                  <a:cubicBezTo>
                    <a:pt x="3658222" y="2410862"/>
                    <a:pt x="3729614" y="2412132"/>
                    <a:pt x="3801006" y="2413402"/>
                  </a:cubicBezTo>
                  <a:cubicBezTo>
                    <a:pt x="3955689" y="2415942"/>
                    <a:pt x="4106405" y="2413402"/>
                    <a:pt x="4261087" y="2417212"/>
                  </a:cubicBezTo>
                  <a:cubicBezTo>
                    <a:pt x="4518892" y="2422292"/>
                    <a:pt x="4780662" y="2415942"/>
                    <a:pt x="5033970" y="2421021"/>
                  </a:cubicBezTo>
                  <a:cubicBezTo>
                    <a:pt x="5054290" y="2422292"/>
                    <a:pt x="5074610" y="2421021"/>
                    <a:pt x="5097470" y="2421021"/>
                  </a:cubicBezTo>
                  <a:cubicBezTo>
                    <a:pt x="5097470" y="2396892"/>
                    <a:pt x="5097470" y="2384192"/>
                    <a:pt x="5097470" y="2359148"/>
                  </a:cubicBezTo>
                  <a:cubicBezTo>
                    <a:pt x="5096200" y="2265435"/>
                    <a:pt x="5093660" y="2177234"/>
                    <a:pt x="5093660" y="2081684"/>
                  </a:cubicBezTo>
                  <a:close/>
                </a:path>
              </a:pathLst>
            </a:custGeom>
            <a:solidFill>
              <a:srgbClr val="F6B470"/>
            </a:solidFill>
          </p:spPr>
        </p:sp>
      </p:grpSp>
      <p:sp>
        <p:nvSpPr>
          <p:cNvPr id="4" name="Freeform 4"/>
          <p:cNvSpPr/>
          <p:nvPr/>
        </p:nvSpPr>
        <p:spPr>
          <a:xfrm rot="-6419837">
            <a:off x="1517672" y="7723863"/>
            <a:ext cx="1247946" cy="1343683"/>
          </a:xfrm>
          <a:custGeom>
            <a:avLst/>
            <a:gdLst/>
            <a:ahLst/>
            <a:cxnLst/>
            <a:rect l="l" t="t" r="r" b="b"/>
            <a:pathLst>
              <a:path w="1247946" h="1343683">
                <a:moveTo>
                  <a:pt x="0" y="0"/>
                </a:moveTo>
                <a:lnTo>
                  <a:pt x="1247946" y="0"/>
                </a:lnTo>
                <a:lnTo>
                  <a:pt x="1247946" y="1343683"/>
                </a:lnTo>
                <a:lnTo>
                  <a:pt x="0" y="13436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4370802">
            <a:off x="15625816" y="1280491"/>
            <a:ext cx="800318" cy="861715"/>
          </a:xfrm>
          <a:custGeom>
            <a:avLst/>
            <a:gdLst/>
            <a:ahLst/>
            <a:cxnLst/>
            <a:rect l="l" t="t" r="r" b="b"/>
            <a:pathLst>
              <a:path w="800318" h="861715">
                <a:moveTo>
                  <a:pt x="0" y="0"/>
                </a:moveTo>
                <a:lnTo>
                  <a:pt x="800318" y="0"/>
                </a:lnTo>
                <a:lnTo>
                  <a:pt x="800318" y="861716"/>
                </a:lnTo>
                <a:lnTo>
                  <a:pt x="0" y="8617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6874013" y="8395705"/>
            <a:ext cx="4539974" cy="862595"/>
          </a:xfrm>
          <a:custGeom>
            <a:avLst/>
            <a:gdLst/>
            <a:ahLst/>
            <a:cxnLst/>
            <a:rect l="l" t="t" r="r" b="b"/>
            <a:pathLst>
              <a:path w="4539974" h="862595">
                <a:moveTo>
                  <a:pt x="0" y="0"/>
                </a:moveTo>
                <a:lnTo>
                  <a:pt x="4539974" y="0"/>
                </a:lnTo>
                <a:lnTo>
                  <a:pt x="4539974" y="862595"/>
                </a:lnTo>
                <a:lnTo>
                  <a:pt x="0" y="8625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10800000">
            <a:off x="6874013" y="1028700"/>
            <a:ext cx="4539974" cy="862595"/>
          </a:xfrm>
          <a:custGeom>
            <a:avLst/>
            <a:gdLst/>
            <a:ahLst/>
            <a:cxnLst/>
            <a:rect l="l" t="t" r="r" b="b"/>
            <a:pathLst>
              <a:path w="4539974" h="862595">
                <a:moveTo>
                  <a:pt x="0" y="0"/>
                </a:moveTo>
                <a:lnTo>
                  <a:pt x="4539974" y="0"/>
                </a:lnTo>
                <a:lnTo>
                  <a:pt x="4539974" y="862595"/>
                </a:lnTo>
                <a:lnTo>
                  <a:pt x="0" y="8625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12840723" y="3086100"/>
            <a:ext cx="4418577" cy="4114800"/>
          </a:xfrm>
          <a:custGeom>
            <a:avLst/>
            <a:gdLst/>
            <a:ahLst/>
            <a:cxnLst/>
            <a:rect l="l" t="t" r="r" b="b"/>
            <a:pathLst>
              <a:path w="4418577" h="4114800">
                <a:moveTo>
                  <a:pt x="0" y="0"/>
                </a:moveTo>
                <a:lnTo>
                  <a:pt x="4418577" y="0"/>
                </a:lnTo>
                <a:lnTo>
                  <a:pt x="4418577"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TextBox 9"/>
          <p:cNvSpPr txBox="1"/>
          <p:nvPr/>
        </p:nvSpPr>
        <p:spPr>
          <a:xfrm>
            <a:off x="4476265" y="4573591"/>
            <a:ext cx="9335471" cy="1330319"/>
          </a:xfrm>
          <a:prstGeom prst="rect">
            <a:avLst/>
          </a:prstGeom>
        </p:spPr>
        <p:txBody>
          <a:bodyPr lIns="0" tIns="0" rIns="0" bIns="0" rtlCol="0" anchor="t">
            <a:spAutoFit/>
          </a:bodyPr>
          <a:lstStyle/>
          <a:p>
            <a:pPr marL="0" lvl="0" indent="0" algn="ctr">
              <a:lnSpc>
                <a:spcPts val="9999"/>
              </a:lnSpc>
              <a:spcBef>
                <a:spcPct val="0"/>
              </a:spcBef>
            </a:pPr>
            <a:r>
              <a:rPr lang="en-US" sz="9999" b="1" dirty="0">
                <a:solidFill>
                  <a:srgbClr val="263D2F"/>
                </a:solidFill>
                <a:latin typeface="Times New Roman" panose="02020603050405020304" pitchFamily="18" charset="0"/>
                <a:ea typeface="Quicksand Bold"/>
                <a:cs typeface="Times New Roman" panose="02020603050405020304" pitchFamily="18" charset="0"/>
                <a:sym typeface="Quicksand Bold"/>
              </a:rPr>
              <a:t>LUYỆN TẬP</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grpSp>
        <p:nvGrpSpPr>
          <p:cNvPr id="2" name="Group 2"/>
          <p:cNvGrpSpPr/>
          <p:nvPr/>
        </p:nvGrpSpPr>
        <p:grpSpPr>
          <a:xfrm>
            <a:off x="3636680" y="3055766"/>
            <a:ext cx="11014639" cy="4175467"/>
            <a:chOff x="0" y="0"/>
            <a:chExt cx="5092390" cy="1930440"/>
          </a:xfrm>
        </p:grpSpPr>
        <p:sp>
          <p:nvSpPr>
            <p:cNvPr id="3" name="Freeform 3"/>
            <p:cNvSpPr/>
            <p:nvPr/>
          </p:nvSpPr>
          <p:spPr>
            <a:xfrm>
              <a:off x="-3810" y="1270"/>
              <a:ext cx="5097470" cy="1929170"/>
            </a:xfrm>
            <a:custGeom>
              <a:avLst/>
              <a:gdLst/>
              <a:ahLst/>
              <a:cxnLst/>
              <a:rect l="l" t="t" r="r" b="b"/>
              <a:pathLst>
                <a:path w="5097470" h="1929170">
                  <a:moveTo>
                    <a:pt x="5093660" y="1649678"/>
                  </a:moveTo>
                  <a:cubicBezTo>
                    <a:pt x="5093660" y="1564551"/>
                    <a:pt x="5097470" y="1477981"/>
                    <a:pt x="5091120" y="1392854"/>
                  </a:cubicBezTo>
                  <a:cubicBezTo>
                    <a:pt x="5083500" y="1336583"/>
                    <a:pt x="5072070" y="227045"/>
                    <a:pt x="5072070" y="170775"/>
                  </a:cubicBezTo>
                  <a:cubicBezTo>
                    <a:pt x="5069530" y="131818"/>
                    <a:pt x="5068260" y="91419"/>
                    <a:pt x="5065720" y="54610"/>
                  </a:cubicBezTo>
                  <a:cubicBezTo>
                    <a:pt x="5065720" y="44450"/>
                    <a:pt x="5064450" y="34290"/>
                    <a:pt x="5063180" y="21590"/>
                  </a:cubicBezTo>
                  <a:cubicBezTo>
                    <a:pt x="5053020" y="19050"/>
                    <a:pt x="5044130" y="17780"/>
                    <a:pt x="5033970" y="16510"/>
                  </a:cubicBezTo>
                  <a:cubicBezTo>
                    <a:pt x="5014669" y="15240"/>
                    <a:pt x="4990872" y="16510"/>
                    <a:pt x="4971041" y="16510"/>
                  </a:cubicBezTo>
                  <a:cubicBezTo>
                    <a:pt x="4871885" y="13970"/>
                    <a:pt x="4772730" y="8890"/>
                    <a:pt x="4673574" y="7620"/>
                  </a:cubicBezTo>
                  <a:cubicBezTo>
                    <a:pt x="4487162" y="5080"/>
                    <a:pt x="4296784" y="3810"/>
                    <a:pt x="4110371" y="2540"/>
                  </a:cubicBezTo>
                  <a:cubicBezTo>
                    <a:pt x="4042946" y="2540"/>
                    <a:pt x="3971554" y="0"/>
                    <a:pt x="3904128" y="0"/>
                  </a:cubicBezTo>
                  <a:cubicBezTo>
                    <a:pt x="3741513" y="0"/>
                    <a:pt x="3582864" y="1270"/>
                    <a:pt x="3420249" y="1270"/>
                  </a:cubicBezTo>
                  <a:cubicBezTo>
                    <a:pt x="3325060" y="1270"/>
                    <a:pt x="3229871" y="3810"/>
                    <a:pt x="3130715" y="3810"/>
                  </a:cubicBezTo>
                  <a:cubicBezTo>
                    <a:pt x="3031560" y="5080"/>
                    <a:pt x="1234862" y="7620"/>
                    <a:pt x="1135707" y="7620"/>
                  </a:cubicBezTo>
                  <a:cubicBezTo>
                    <a:pt x="1056383" y="7620"/>
                    <a:pt x="977058" y="6350"/>
                    <a:pt x="897734" y="7620"/>
                  </a:cubicBezTo>
                  <a:cubicBezTo>
                    <a:pt x="826342" y="8890"/>
                    <a:pt x="750984" y="11430"/>
                    <a:pt x="679592" y="12700"/>
                  </a:cubicBezTo>
                  <a:cubicBezTo>
                    <a:pt x="604234" y="15240"/>
                    <a:pt x="528875" y="16510"/>
                    <a:pt x="457484" y="19050"/>
                  </a:cubicBezTo>
                  <a:cubicBezTo>
                    <a:pt x="350396" y="21590"/>
                    <a:pt x="239341" y="24130"/>
                    <a:pt x="132253" y="27940"/>
                  </a:cubicBezTo>
                  <a:cubicBezTo>
                    <a:pt x="68794" y="30480"/>
                    <a:pt x="38100" y="34290"/>
                    <a:pt x="16510" y="36830"/>
                  </a:cubicBezTo>
                  <a:cubicBezTo>
                    <a:pt x="16510" y="38100"/>
                    <a:pt x="13970" y="40640"/>
                    <a:pt x="13970" y="43180"/>
                  </a:cubicBezTo>
                  <a:cubicBezTo>
                    <a:pt x="12700" y="71219"/>
                    <a:pt x="10160" y="104404"/>
                    <a:pt x="8890" y="136147"/>
                  </a:cubicBezTo>
                  <a:cubicBezTo>
                    <a:pt x="7620" y="154904"/>
                    <a:pt x="8890" y="175103"/>
                    <a:pt x="7620" y="193860"/>
                  </a:cubicBezTo>
                  <a:cubicBezTo>
                    <a:pt x="0" y="289087"/>
                    <a:pt x="5080" y="1467881"/>
                    <a:pt x="7620" y="1564551"/>
                  </a:cubicBezTo>
                  <a:cubicBezTo>
                    <a:pt x="6350" y="1641021"/>
                    <a:pt x="11430" y="1716048"/>
                    <a:pt x="11430" y="1792518"/>
                  </a:cubicBezTo>
                  <a:cubicBezTo>
                    <a:pt x="11430" y="1828589"/>
                    <a:pt x="15240" y="1866103"/>
                    <a:pt x="7620" y="1898691"/>
                  </a:cubicBezTo>
                  <a:cubicBezTo>
                    <a:pt x="5080" y="1907581"/>
                    <a:pt x="10160" y="1913931"/>
                    <a:pt x="19050" y="1915200"/>
                  </a:cubicBezTo>
                  <a:cubicBezTo>
                    <a:pt x="29210" y="1916471"/>
                    <a:pt x="38100" y="1916471"/>
                    <a:pt x="48260" y="1916471"/>
                  </a:cubicBezTo>
                  <a:cubicBezTo>
                    <a:pt x="163983" y="1917741"/>
                    <a:pt x="290902" y="1917741"/>
                    <a:pt x="421787" y="1919010"/>
                  </a:cubicBezTo>
                  <a:cubicBezTo>
                    <a:pt x="493179" y="1920281"/>
                    <a:pt x="564571" y="1921550"/>
                    <a:pt x="631997" y="1922821"/>
                  </a:cubicBezTo>
                  <a:cubicBezTo>
                    <a:pt x="750984" y="1924091"/>
                    <a:pt x="866004" y="1924091"/>
                    <a:pt x="984991" y="1925360"/>
                  </a:cubicBezTo>
                  <a:cubicBezTo>
                    <a:pt x="1032585" y="1925360"/>
                    <a:pt x="1076214" y="1925360"/>
                    <a:pt x="1123808" y="1924091"/>
                  </a:cubicBezTo>
                  <a:cubicBezTo>
                    <a:pt x="1143639" y="1924091"/>
                    <a:pt x="1167437" y="1922821"/>
                    <a:pt x="1187268" y="1922821"/>
                  </a:cubicBezTo>
                  <a:cubicBezTo>
                    <a:pt x="1266592" y="1924091"/>
                    <a:pt x="2853080" y="1915200"/>
                    <a:pt x="2932404" y="1916471"/>
                  </a:cubicBezTo>
                  <a:cubicBezTo>
                    <a:pt x="3043458" y="1917741"/>
                    <a:pt x="3348857" y="1917741"/>
                    <a:pt x="3459911" y="1917741"/>
                  </a:cubicBezTo>
                  <a:cubicBezTo>
                    <a:pt x="3503540" y="1917741"/>
                    <a:pt x="3543202" y="1916471"/>
                    <a:pt x="3586830" y="1916471"/>
                  </a:cubicBezTo>
                  <a:cubicBezTo>
                    <a:pt x="3658222" y="1917741"/>
                    <a:pt x="3729614" y="1919010"/>
                    <a:pt x="3801006" y="1920281"/>
                  </a:cubicBezTo>
                  <a:cubicBezTo>
                    <a:pt x="3955689" y="1922821"/>
                    <a:pt x="4106405" y="1920281"/>
                    <a:pt x="4261087" y="1924091"/>
                  </a:cubicBezTo>
                  <a:cubicBezTo>
                    <a:pt x="4518892" y="1929171"/>
                    <a:pt x="4780662" y="1922821"/>
                    <a:pt x="5033970" y="1927900"/>
                  </a:cubicBezTo>
                  <a:cubicBezTo>
                    <a:pt x="5054290" y="1929171"/>
                    <a:pt x="5074610" y="1927900"/>
                    <a:pt x="5097470" y="1927900"/>
                  </a:cubicBezTo>
                  <a:cubicBezTo>
                    <a:pt x="5097470" y="1903771"/>
                    <a:pt x="5097470" y="1891071"/>
                    <a:pt x="5097470" y="1867545"/>
                  </a:cubicBezTo>
                  <a:cubicBezTo>
                    <a:pt x="5096200" y="1793961"/>
                    <a:pt x="5093660" y="1724705"/>
                    <a:pt x="5093660" y="1649678"/>
                  </a:cubicBezTo>
                  <a:close/>
                </a:path>
              </a:pathLst>
            </a:custGeom>
            <a:solidFill>
              <a:srgbClr val="F6B470"/>
            </a:solidFill>
          </p:spPr>
        </p:sp>
      </p:grpSp>
      <p:sp>
        <p:nvSpPr>
          <p:cNvPr id="4" name="Freeform 4"/>
          <p:cNvSpPr/>
          <p:nvPr/>
        </p:nvSpPr>
        <p:spPr>
          <a:xfrm rot="-6419837">
            <a:off x="1517672" y="7723863"/>
            <a:ext cx="1247946" cy="1343683"/>
          </a:xfrm>
          <a:custGeom>
            <a:avLst/>
            <a:gdLst/>
            <a:ahLst/>
            <a:cxnLst/>
            <a:rect l="l" t="t" r="r" b="b"/>
            <a:pathLst>
              <a:path w="1247946" h="1343683">
                <a:moveTo>
                  <a:pt x="0" y="0"/>
                </a:moveTo>
                <a:lnTo>
                  <a:pt x="1247946" y="0"/>
                </a:lnTo>
                <a:lnTo>
                  <a:pt x="1247946" y="1343683"/>
                </a:lnTo>
                <a:lnTo>
                  <a:pt x="0" y="13436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4370802">
            <a:off x="15625816" y="1280491"/>
            <a:ext cx="800318" cy="861715"/>
          </a:xfrm>
          <a:custGeom>
            <a:avLst/>
            <a:gdLst/>
            <a:ahLst/>
            <a:cxnLst/>
            <a:rect l="l" t="t" r="r" b="b"/>
            <a:pathLst>
              <a:path w="800318" h="861715">
                <a:moveTo>
                  <a:pt x="0" y="0"/>
                </a:moveTo>
                <a:lnTo>
                  <a:pt x="800318" y="0"/>
                </a:lnTo>
                <a:lnTo>
                  <a:pt x="800318" y="861716"/>
                </a:lnTo>
                <a:lnTo>
                  <a:pt x="0" y="8617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6874013" y="8395705"/>
            <a:ext cx="4539974" cy="862595"/>
          </a:xfrm>
          <a:custGeom>
            <a:avLst/>
            <a:gdLst/>
            <a:ahLst/>
            <a:cxnLst/>
            <a:rect l="l" t="t" r="r" b="b"/>
            <a:pathLst>
              <a:path w="4539974" h="862595">
                <a:moveTo>
                  <a:pt x="0" y="0"/>
                </a:moveTo>
                <a:lnTo>
                  <a:pt x="4539974" y="0"/>
                </a:lnTo>
                <a:lnTo>
                  <a:pt x="4539974" y="862595"/>
                </a:lnTo>
                <a:lnTo>
                  <a:pt x="0" y="8625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10800000">
            <a:off x="6874013" y="1028700"/>
            <a:ext cx="4539974" cy="862595"/>
          </a:xfrm>
          <a:custGeom>
            <a:avLst/>
            <a:gdLst/>
            <a:ahLst/>
            <a:cxnLst/>
            <a:rect l="l" t="t" r="r" b="b"/>
            <a:pathLst>
              <a:path w="4539974" h="862595">
                <a:moveTo>
                  <a:pt x="0" y="0"/>
                </a:moveTo>
                <a:lnTo>
                  <a:pt x="4539974" y="0"/>
                </a:lnTo>
                <a:lnTo>
                  <a:pt x="4539974" y="862595"/>
                </a:lnTo>
                <a:lnTo>
                  <a:pt x="0" y="8625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13132784" y="5074019"/>
            <a:ext cx="5155216" cy="4114800"/>
          </a:xfrm>
          <a:custGeom>
            <a:avLst/>
            <a:gdLst/>
            <a:ahLst/>
            <a:cxnLst/>
            <a:rect l="l" t="t" r="r" b="b"/>
            <a:pathLst>
              <a:path w="5155216" h="4114800">
                <a:moveTo>
                  <a:pt x="0" y="0"/>
                </a:moveTo>
                <a:lnTo>
                  <a:pt x="5155216" y="0"/>
                </a:lnTo>
                <a:lnTo>
                  <a:pt x="5155216"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TextBox 9"/>
          <p:cNvSpPr txBox="1"/>
          <p:nvPr/>
        </p:nvSpPr>
        <p:spPr>
          <a:xfrm>
            <a:off x="4222890" y="4637124"/>
            <a:ext cx="9842219" cy="1330319"/>
          </a:xfrm>
          <a:prstGeom prst="rect">
            <a:avLst/>
          </a:prstGeom>
        </p:spPr>
        <p:txBody>
          <a:bodyPr lIns="0" tIns="0" rIns="0" bIns="0" rtlCol="0" anchor="t">
            <a:spAutoFit/>
          </a:bodyPr>
          <a:lstStyle/>
          <a:p>
            <a:pPr marL="0" lvl="0" indent="0" algn="ctr">
              <a:lnSpc>
                <a:spcPts val="9999"/>
              </a:lnSpc>
              <a:spcBef>
                <a:spcPct val="0"/>
              </a:spcBef>
            </a:pPr>
            <a:r>
              <a:rPr lang="en-US" sz="9999" b="1" dirty="0">
                <a:solidFill>
                  <a:srgbClr val="263D2F"/>
                </a:solidFill>
                <a:latin typeface="Times New Roman" panose="02020603050405020304" pitchFamily="18" charset="0"/>
                <a:ea typeface="Quicksand Bold"/>
                <a:cs typeface="Times New Roman" panose="02020603050405020304" pitchFamily="18" charset="0"/>
                <a:sym typeface="Quicksand Bold"/>
              </a:rPr>
              <a:t>KHỞI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36B40"/>
        </a:solidFill>
        <a:effectLst/>
      </p:bgPr>
    </p:bg>
    <p:spTree>
      <p:nvGrpSpPr>
        <p:cNvPr id="1" name=""/>
        <p:cNvGrpSpPr/>
        <p:nvPr/>
      </p:nvGrpSpPr>
      <p:grpSpPr>
        <a:xfrm>
          <a:off x="0" y="0"/>
          <a:ext cx="0" cy="0"/>
          <a:chOff x="0" y="0"/>
          <a:chExt cx="0" cy="0"/>
        </a:xfrm>
      </p:grpSpPr>
      <p:sp>
        <p:nvSpPr>
          <p:cNvPr id="2" name="Freeform 2"/>
          <p:cNvSpPr/>
          <p:nvPr/>
        </p:nvSpPr>
        <p:spPr>
          <a:xfrm rot="962903">
            <a:off x="506256" y="69592"/>
            <a:ext cx="4734723" cy="5983853"/>
          </a:xfrm>
          <a:custGeom>
            <a:avLst/>
            <a:gdLst/>
            <a:ahLst/>
            <a:cxnLst/>
            <a:rect l="l" t="t" r="r" b="b"/>
            <a:pathLst>
              <a:path w="4734723" h="5983853">
                <a:moveTo>
                  <a:pt x="0" y="0"/>
                </a:moveTo>
                <a:lnTo>
                  <a:pt x="4734723" y="0"/>
                </a:lnTo>
                <a:lnTo>
                  <a:pt x="4734723" y="5983853"/>
                </a:lnTo>
                <a:lnTo>
                  <a:pt x="0" y="59838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9114870">
            <a:off x="13203468" y="4119255"/>
            <a:ext cx="4734723" cy="5983853"/>
          </a:xfrm>
          <a:custGeom>
            <a:avLst/>
            <a:gdLst/>
            <a:ahLst/>
            <a:cxnLst/>
            <a:rect l="l" t="t" r="r" b="b"/>
            <a:pathLst>
              <a:path w="4734723" h="5983853">
                <a:moveTo>
                  <a:pt x="0" y="0"/>
                </a:moveTo>
                <a:lnTo>
                  <a:pt x="4734723" y="0"/>
                </a:lnTo>
                <a:lnTo>
                  <a:pt x="4734723" y="5983853"/>
                </a:lnTo>
                <a:lnTo>
                  <a:pt x="0" y="5983853"/>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4" name="Freeform 4"/>
          <p:cNvSpPr/>
          <p:nvPr/>
        </p:nvSpPr>
        <p:spPr>
          <a:xfrm>
            <a:off x="3518218" y="1028700"/>
            <a:ext cx="12357700" cy="7167466"/>
          </a:xfrm>
          <a:custGeom>
            <a:avLst/>
            <a:gdLst/>
            <a:ahLst/>
            <a:cxnLst/>
            <a:rect l="l" t="t" r="r" b="b"/>
            <a:pathLst>
              <a:path w="12357700" h="7167466">
                <a:moveTo>
                  <a:pt x="0" y="0"/>
                </a:moveTo>
                <a:lnTo>
                  <a:pt x="12357700" y="0"/>
                </a:lnTo>
                <a:lnTo>
                  <a:pt x="12357700" y="7167466"/>
                </a:lnTo>
                <a:lnTo>
                  <a:pt x="0" y="71674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6419837">
            <a:off x="1517672" y="7723863"/>
            <a:ext cx="1247946" cy="1343683"/>
          </a:xfrm>
          <a:custGeom>
            <a:avLst/>
            <a:gdLst/>
            <a:ahLst/>
            <a:cxnLst/>
            <a:rect l="l" t="t" r="r" b="b"/>
            <a:pathLst>
              <a:path w="1247946" h="1343683">
                <a:moveTo>
                  <a:pt x="0" y="0"/>
                </a:moveTo>
                <a:lnTo>
                  <a:pt x="1247946" y="0"/>
                </a:lnTo>
                <a:lnTo>
                  <a:pt x="1247946" y="1343683"/>
                </a:lnTo>
                <a:lnTo>
                  <a:pt x="0" y="134368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rot="356466">
            <a:off x="15637018" y="1089676"/>
            <a:ext cx="1247946" cy="1343683"/>
          </a:xfrm>
          <a:custGeom>
            <a:avLst/>
            <a:gdLst/>
            <a:ahLst/>
            <a:cxnLst/>
            <a:rect l="l" t="t" r="r" b="b"/>
            <a:pathLst>
              <a:path w="1247946" h="1343683">
                <a:moveTo>
                  <a:pt x="0" y="0"/>
                </a:moveTo>
                <a:lnTo>
                  <a:pt x="1247945" y="0"/>
                </a:lnTo>
                <a:lnTo>
                  <a:pt x="1247945" y="1343684"/>
                </a:lnTo>
                <a:lnTo>
                  <a:pt x="0" y="134368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TextBox 7"/>
          <p:cNvSpPr txBox="1"/>
          <p:nvPr/>
        </p:nvSpPr>
        <p:spPr>
          <a:xfrm>
            <a:off x="4409098" y="4144962"/>
            <a:ext cx="10575939" cy="1958975"/>
          </a:xfrm>
          <a:prstGeom prst="rect">
            <a:avLst/>
          </a:prstGeom>
        </p:spPr>
        <p:txBody>
          <a:bodyPr lIns="0" tIns="0" rIns="0" bIns="0" rtlCol="0" anchor="t">
            <a:spAutoFit/>
          </a:bodyPr>
          <a:lstStyle/>
          <a:p>
            <a:pPr algn="ctr">
              <a:lnSpc>
                <a:spcPts val="5199"/>
              </a:lnSpc>
            </a:pPr>
            <a:r>
              <a:rPr lang="en-US" sz="3999" b="1" dirty="0" err="1">
                <a:solidFill>
                  <a:srgbClr val="263D2F"/>
                </a:solidFill>
                <a:latin typeface="Times New Roman" panose="02020603050405020304" pitchFamily="18" charset="0"/>
                <a:ea typeface="Quicksand Bold"/>
                <a:cs typeface="Times New Roman" panose="02020603050405020304" pitchFamily="18" charset="0"/>
                <a:sym typeface="Quicksand Bold"/>
              </a:rPr>
              <a:t>Viết</a:t>
            </a: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263D2F"/>
                </a:solidFill>
                <a:latin typeface="Times New Roman" panose="02020603050405020304" pitchFamily="18" charset="0"/>
                <a:ea typeface="Quicksand Bold"/>
                <a:cs typeface="Times New Roman" panose="02020603050405020304" pitchFamily="18" charset="0"/>
                <a:sym typeface="Quicksand Bold"/>
              </a:rPr>
              <a:t>đoạn</a:t>
            </a: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263D2F"/>
                </a:solidFill>
                <a:latin typeface="Times New Roman" panose="02020603050405020304" pitchFamily="18" charset="0"/>
                <a:ea typeface="Quicksand Bold"/>
                <a:cs typeface="Times New Roman" panose="02020603050405020304" pitchFamily="18" charset="0"/>
                <a:sym typeface="Quicksand Bold"/>
              </a:rPr>
              <a:t>văn</a:t>
            </a: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263D2F"/>
                </a:solidFill>
                <a:latin typeface="Times New Roman" panose="02020603050405020304" pitchFamily="18" charset="0"/>
                <a:ea typeface="Quicksand Bold"/>
                <a:cs typeface="Times New Roman" panose="02020603050405020304" pitchFamily="18" charset="0"/>
                <a:sym typeface="Quicksand Bold"/>
              </a:rPr>
              <a:t>khoảng</a:t>
            </a: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 150 </a:t>
            </a:r>
            <a:r>
              <a:rPr lang="en-US" sz="3999" b="1" dirty="0" err="1">
                <a:solidFill>
                  <a:srgbClr val="263D2F"/>
                </a:solidFill>
                <a:latin typeface="Times New Roman" panose="02020603050405020304" pitchFamily="18" charset="0"/>
                <a:ea typeface="Quicksand Bold"/>
                <a:cs typeface="Times New Roman" panose="02020603050405020304" pitchFamily="18" charset="0"/>
                <a:sym typeface="Quicksand Bold"/>
              </a:rPr>
              <a:t>chữ</a:t>
            </a: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263D2F"/>
                </a:solidFill>
                <a:latin typeface="Times New Roman" panose="02020603050405020304" pitchFamily="18" charset="0"/>
                <a:ea typeface="Quicksand Bold"/>
                <a:cs typeface="Times New Roman" panose="02020603050405020304" pitchFamily="18" charset="0"/>
                <a:sym typeface="Quicksand Bold"/>
              </a:rPr>
              <a:t>về</a:t>
            </a: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 chủ </a:t>
            </a:r>
            <a:r>
              <a:rPr lang="en-US" sz="3999" b="1" dirty="0" err="1">
                <a:solidFill>
                  <a:srgbClr val="263D2F"/>
                </a:solidFill>
                <a:latin typeface="Times New Roman" panose="02020603050405020304" pitchFamily="18" charset="0"/>
                <a:ea typeface="Quicksand Bold"/>
                <a:cs typeface="Times New Roman" panose="02020603050405020304" pitchFamily="18" charset="0"/>
                <a:sym typeface="Quicksand Bold"/>
              </a:rPr>
              <a:t>đề</a:t>
            </a: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p>
          <a:p>
            <a:pPr algn="ctr">
              <a:lnSpc>
                <a:spcPts val="5199"/>
              </a:lnSpc>
            </a:pPr>
            <a:r>
              <a:rPr lang="en-US" sz="3999" b="1" dirty="0" err="1">
                <a:solidFill>
                  <a:srgbClr val="263D2F"/>
                </a:solidFill>
                <a:latin typeface="Times New Roman" panose="02020603050405020304" pitchFamily="18" charset="0"/>
                <a:ea typeface="Quicksand Bold"/>
                <a:cs typeface="Times New Roman" panose="02020603050405020304" pitchFamily="18" charset="0"/>
                <a:sym typeface="Quicksand Bold"/>
              </a:rPr>
              <a:t>Khát</a:t>
            </a: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263D2F"/>
                </a:solidFill>
                <a:latin typeface="Times New Roman" panose="02020603050405020304" pitchFamily="18" charset="0"/>
                <a:ea typeface="Quicksand Bold"/>
                <a:cs typeface="Times New Roman" panose="02020603050405020304" pitchFamily="18" charset="0"/>
                <a:sym typeface="Quicksand Bold"/>
              </a:rPr>
              <a:t>vọng</a:t>
            </a: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263D2F"/>
                </a:solidFill>
                <a:latin typeface="Times New Roman" panose="02020603050405020304" pitchFamily="18" charset="0"/>
                <a:ea typeface="Quicksand Bold"/>
                <a:cs typeface="Times New Roman" panose="02020603050405020304" pitchFamily="18" charset="0"/>
                <a:sym typeface="Quicksand Bold"/>
              </a:rPr>
              <a:t>tuổi</a:t>
            </a: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263D2F"/>
                </a:solidFill>
                <a:latin typeface="Times New Roman" panose="02020603050405020304" pitchFamily="18" charset="0"/>
                <a:ea typeface="Quicksand Bold"/>
                <a:cs typeface="Times New Roman" panose="02020603050405020304" pitchFamily="18" charset="0"/>
                <a:sym typeface="Quicksand Bold"/>
              </a:rPr>
              <a:t>trẻ</a:t>
            </a: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263D2F"/>
                </a:solidFill>
                <a:latin typeface="Times New Roman" panose="02020603050405020304" pitchFamily="18" charset="0"/>
                <a:ea typeface="Quicksand Bold"/>
                <a:cs typeface="Times New Roman" panose="02020603050405020304" pitchFamily="18" charset="0"/>
                <a:sym typeface="Quicksand Bold"/>
              </a:rPr>
              <a:t>hôm</a:t>
            </a: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 nay.</a:t>
            </a:r>
          </a:p>
          <a:p>
            <a:pPr marL="0" lvl="0" indent="0" algn="ctr">
              <a:lnSpc>
                <a:spcPts val="5199"/>
              </a:lnSpc>
            </a:pPr>
            <a:endPar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grpSp>
        <p:nvGrpSpPr>
          <p:cNvPr id="2" name="Group 2"/>
          <p:cNvGrpSpPr/>
          <p:nvPr/>
        </p:nvGrpSpPr>
        <p:grpSpPr>
          <a:xfrm>
            <a:off x="3636680" y="2522466"/>
            <a:ext cx="11014639" cy="5242069"/>
            <a:chOff x="0" y="0"/>
            <a:chExt cx="5092390" cy="2423561"/>
          </a:xfrm>
        </p:grpSpPr>
        <p:sp>
          <p:nvSpPr>
            <p:cNvPr id="3" name="Freeform 3"/>
            <p:cNvSpPr/>
            <p:nvPr/>
          </p:nvSpPr>
          <p:spPr>
            <a:xfrm>
              <a:off x="-3810" y="1270"/>
              <a:ext cx="5097470" cy="2422292"/>
            </a:xfrm>
            <a:custGeom>
              <a:avLst/>
              <a:gdLst/>
              <a:ahLst/>
              <a:cxnLst/>
              <a:rect l="l" t="t" r="r" b="b"/>
              <a:pathLst>
                <a:path w="5097470" h="2422292">
                  <a:moveTo>
                    <a:pt x="5093660" y="2081684"/>
                  </a:moveTo>
                  <a:cubicBezTo>
                    <a:pt x="5093660" y="1973271"/>
                    <a:pt x="5097470" y="1863020"/>
                    <a:pt x="5091120" y="1754607"/>
                  </a:cubicBezTo>
                  <a:cubicBezTo>
                    <a:pt x="5083500" y="1682944"/>
                    <a:pt x="5072070" y="269897"/>
                    <a:pt x="5072070" y="198234"/>
                  </a:cubicBezTo>
                  <a:cubicBezTo>
                    <a:pt x="5069530" y="148622"/>
                    <a:pt x="5068260" y="97171"/>
                    <a:pt x="5065720" y="54610"/>
                  </a:cubicBezTo>
                  <a:cubicBezTo>
                    <a:pt x="5065720" y="44450"/>
                    <a:pt x="5064450" y="34290"/>
                    <a:pt x="5063180" y="21590"/>
                  </a:cubicBezTo>
                  <a:cubicBezTo>
                    <a:pt x="5053020" y="19050"/>
                    <a:pt x="5044130" y="17780"/>
                    <a:pt x="5033970" y="16510"/>
                  </a:cubicBezTo>
                  <a:cubicBezTo>
                    <a:pt x="5014669" y="15240"/>
                    <a:pt x="4990872" y="16510"/>
                    <a:pt x="4971041" y="16510"/>
                  </a:cubicBezTo>
                  <a:cubicBezTo>
                    <a:pt x="4871885" y="13970"/>
                    <a:pt x="4772730" y="8890"/>
                    <a:pt x="4673574" y="7620"/>
                  </a:cubicBezTo>
                  <a:cubicBezTo>
                    <a:pt x="4487162" y="5080"/>
                    <a:pt x="4296784" y="3810"/>
                    <a:pt x="4110371" y="2540"/>
                  </a:cubicBezTo>
                  <a:cubicBezTo>
                    <a:pt x="4042946" y="2540"/>
                    <a:pt x="3971554" y="0"/>
                    <a:pt x="3904128" y="0"/>
                  </a:cubicBezTo>
                  <a:cubicBezTo>
                    <a:pt x="3741513" y="0"/>
                    <a:pt x="3582864" y="1270"/>
                    <a:pt x="3420249" y="1270"/>
                  </a:cubicBezTo>
                  <a:cubicBezTo>
                    <a:pt x="3325060" y="1270"/>
                    <a:pt x="3229871" y="3810"/>
                    <a:pt x="3130715" y="3810"/>
                  </a:cubicBezTo>
                  <a:cubicBezTo>
                    <a:pt x="3031560" y="5080"/>
                    <a:pt x="1234862" y="7620"/>
                    <a:pt x="1135707" y="7620"/>
                  </a:cubicBezTo>
                  <a:cubicBezTo>
                    <a:pt x="1056383" y="7620"/>
                    <a:pt x="977058" y="6350"/>
                    <a:pt x="897734" y="7620"/>
                  </a:cubicBezTo>
                  <a:cubicBezTo>
                    <a:pt x="826342" y="8890"/>
                    <a:pt x="750984" y="11430"/>
                    <a:pt x="679592" y="12700"/>
                  </a:cubicBezTo>
                  <a:cubicBezTo>
                    <a:pt x="604234" y="15240"/>
                    <a:pt x="528875" y="16510"/>
                    <a:pt x="457484" y="19050"/>
                  </a:cubicBezTo>
                  <a:cubicBezTo>
                    <a:pt x="350396" y="21590"/>
                    <a:pt x="239341" y="24130"/>
                    <a:pt x="132253" y="27940"/>
                  </a:cubicBezTo>
                  <a:cubicBezTo>
                    <a:pt x="68794" y="30480"/>
                    <a:pt x="38100" y="34290"/>
                    <a:pt x="16510" y="36830"/>
                  </a:cubicBezTo>
                  <a:cubicBezTo>
                    <a:pt x="16510" y="38100"/>
                    <a:pt x="13970" y="40640"/>
                    <a:pt x="13970" y="43180"/>
                  </a:cubicBezTo>
                  <a:cubicBezTo>
                    <a:pt x="12700" y="71446"/>
                    <a:pt x="10160" y="113709"/>
                    <a:pt x="8890" y="154134"/>
                  </a:cubicBezTo>
                  <a:cubicBezTo>
                    <a:pt x="7620" y="178022"/>
                    <a:pt x="8890" y="203747"/>
                    <a:pt x="7620" y="227635"/>
                  </a:cubicBezTo>
                  <a:cubicBezTo>
                    <a:pt x="0" y="348910"/>
                    <a:pt x="5080" y="1850157"/>
                    <a:pt x="7620" y="1973271"/>
                  </a:cubicBezTo>
                  <a:cubicBezTo>
                    <a:pt x="6350" y="2070659"/>
                    <a:pt x="11430" y="2166209"/>
                    <a:pt x="11430" y="2263597"/>
                  </a:cubicBezTo>
                  <a:cubicBezTo>
                    <a:pt x="11430" y="2309535"/>
                    <a:pt x="15240" y="2357311"/>
                    <a:pt x="7620" y="2391812"/>
                  </a:cubicBezTo>
                  <a:cubicBezTo>
                    <a:pt x="5080" y="2400702"/>
                    <a:pt x="10160" y="2407052"/>
                    <a:pt x="19050" y="2408321"/>
                  </a:cubicBezTo>
                  <a:cubicBezTo>
                    <a:pt x="29210" y="2409592"/>
                    <a:pt x="38100" y="2409592"/>
                    <a:pt x="48260" y="2409592"/>
                  </a:cubicBezTo>
                  <a:cubicBezTo>
                    <a:pt x="163983" y="2410862"/>
                    <a:pt x="290902" y="2410862"/>
                    <a:pt x="421787" y="2412132"/>
                  </a:cubicBezTo>
                  <a:cubicBezTo>
                    <a:pt x="493179" y="2413402"/>
                    <a:pt x="564571" y="2414671"/>
                    <a:pt x="631997" y="2415942"/>
                  </a:cubicBezTo>
                  <a:cubicBezTo>
                    <a:pt x="750984" y="2417212"/>
                    <a:pt x="866004" y="2417212"/>
                    <a:pt x="984991" y="2418482"/>
                  </a:cubicBezTo>
                  <a:cubicBezTo>
                    <a:pt x="1032585" y="2418482"/>
                    <a:pt x="1076214" y="2418482"/>
                    <a:pt x="1123808" y="2417212"/>
                  </a:cubicBezTo>
                  <a:cubicBezTo>
                    <a:pt x="1143639" y="2417212"/>
                    <a:pt x="1167437" y="2415942"/>
                    <a:pt x="1187268" y="2415942"/>
                  </a:cubicBezTo>
                  <a:cubicBezTo>
                    <a:pt x="1266592" y="2417212"/>
                    <a:pt x="2853080" y="2408321"/>
                    <a:pt x="2932404" y="2409592"/>
                  </a:cubicBezTo>
                  <a:cubicBezTo>
                    <a:pt x="3043458" y="2410862"/>
                    <a:pt x="3348857" y="2410862"/>
                    <a:pt x="3459911" y="2410862"/>
                  </a:cubicBezTo>
                  <a:cubicBezTo>
                    <a:pt x="3503540" y="2410862"/>
                    <a:pt x="3543202" y="2409592"/>
                    <a:pt x="3586830" y="2409592"/>
                  </a:cubicBezTo>
                  <a:cubicBezTo>
                    <a:pt x="3658222" y="2410862"/>
                    <a:pt x="3729614" y="2412132"/>
                    <a:pt x="3801006" y="2413402"/>
                  </a:cubicBezTo>
                  <a:cubicBezTo>
                    <a:pt x="3955689" y="2415942"/>
                    <a:pt x="4106405" y="2413402"/>
                    <a:pt x="4261087" y="2417212"/>
                  </a:cubicBezTo>
                  <a:cubicBezTo>
                    <a:pt x="4518892" y="2422292"/>
                    <a:pt x="4780662" y="2415942"/>
                    <a:pt x="5033970" y="2421021"/>
                  </a:cubicBezTo>
                  <a:cubicBezTo>
                    <a:pt x="5054290" y="2422292"/>
                    <a:pt x="5074610" y="2421021"/>
                    <a:pt x="5097470" y="2421021"/>
                  </a:cubicBezTo>
                  <a:cubicBezTo>
                    <a:pt x="5097470" y="2396892"/>
                    <a:pt x="5097470" y="2384192"/>
                    <a:pt x="5097470" y="2359148"/>
                  </a:cubicBezTo>
                  <a:cubicBezTo>
                    <a:pt x="5096200" y="2265435"/>
                    <a:pt x="5093660" y="2177234"/>
                    <a:pt x="5093660" y="2081684"/>
                  </a:cubicBezTo>
                  <a:close/>
                </a:path>
              </a:pathLst>
            </a:custGeom>
            <a:solidFill>
              <a:srgbClr val="F6B470"/>
            </a:solidFill>
          </p:spPr>
        </p:sp>
      </p:grpSp>
      <p:sp>
        <p:nvSpPr>
          <p:cNvPr id="4" name="Freeform 4"/>
          <p:cNvSpPr/>
          <p:nvPr/>
        </p:nvSpPr>
        <p:spPr>
          <a:xfrm rot="-6419837">
            <a:off x="1517672" y="7723863"/>
            <a:ext cx="1247946" cy="1343683"/>
          </a:xfrm>
          <a:custGeom>
            <a:avLst/>
            <a:gdLst/>
            <a:ahLst/>
            <a:cxnLst/>
            <a:rect l="l" t="t" r="r" b="b"/>
            <a:pathLst>
              <a:path w="1247946" h="1343683">
                <a:moveTo>
                  <a:pt x="0" y="0"/>
                </a:moveTo>
                <a:lnTo>
                  <a:pt x="1247946" y="0"/>
                </a:lnTo>
                <a:lnTo>
                  <a:pt x="1247946" y="1343683"/>
                </a:lnTo>
                <a:lnTo>
                  <a:pt x="0" y="13436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4370802">
            <a:off x="15625816" y="1280491"/>
            <a:ext cx="800318" cy="861715"/>
          </a:xfrm>
          <a:custGeom>
            <a:avLst/>
            <a:gdLst/>
            <a:ahLst/>
            <a:cxnLst/>
            <a:rect l="l" t="t" r="r" b="b"/>
            <a:pathLst>
              <a:path w="800318" h="861715">
                <a:moveTo>
                  <a:pt x="0" y="0"/>
                </a:moveTo>
                <a:lnTo>
                  <a:pt x="800318" y="0"/>
                </a:lnTo>
                <a:lnTo>
                  <a:pt x="800318" y="861716"/>
                </a:lnTo>
                <a:lnTo>
                  <a:pt x="0" y="8617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6874013" y="8395705"/>
            <a:ext cx="4539974" cy="862595"/>
          </a:xfrm>
          <a:custGeom>
            <a:avLst/>
            <a:gdLst/>
            <a:ahLst/>
            <a:cxnLst/>
            <a:rect l="l" t="t" r="r" b="b"/>
            <a:pathLst>
              <a:path w="4539974" h="862595">
                <a:moveTo>
                  <a:pt x="0" y="0"/>
                </a:moveTo>
                <a:lnTo>
                  <a:pt x="4539974" y="0"/>
                </a:lnTo>
                <a:lnTo>
                  <a:pt x="4539974" y="862595"/>
                </a:lnTo>
                <a:lnTo>
                  <a:pt x="0" y="8625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10800000">
            <a:off x="6874013" y="1028700"/>
            <a:ext cx="4539974" cy="862595"/>
          </a:xfrm>
          <a:custGeom>
            <a:avLst/>
            <a:gdLst/>
            <a:ahLst/>
            <a:cxnLst/>
            <a:rect l="l" t="t" r="r" b="b"/>
            <a:pathLst>
              <a:path w="4539974" h="862595">
                <a:moveTo>
                  <a:pt x="0" y="0"/>
                </a:moveTo>
                <a:lnTo>
                  <a:pt x="4539974" y="0"/>
                </a:lnTo>
                <a:lnTo>
                  <a:pt x="4539974" y="862595"/>
                </a:lnTo>
                <a:lnTo>
                  <a:pt x="0" y="8625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12575758" y="3121974"/>
            <a:ext cx="4683542" cy="4642561"/>
          </a:xfrm>
          <a:custGeom>
            <a:avLst/>
            <a:gdLst/>
            <a:ahLst/>
            <a:cxnLst/>
            <a:rect l="l" t="t" r="r" b="b"/>
            <a:pathLst>
              <a:path w="4683542" h="4642561">
                <a:moveTo>
                  <a:pt x="0" y="0"/>
                </a:moveTo>
                <a:lnTo>
                  <a:pt x="4683542" y="0"/>
                </a:lnTo>
                <a:lnTo>
                  <a:pt x="4683542" y="4642560"/>
                </a:lnTo>
                <a:lnTo>
                  <a:pt x="0" y="46425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TextBox 9"/>
          <p:cNvSpPr txBox="1"/>
          <p:nvPr/>
        </p:nvSpPr>
        <p:spPr>
          <a:xfrm>
            <a:off x="4328602" y="4573591"/>
            <a:ext cx="9335471" cy="1330319"/>
          </a:xfrm>
          <a:prstGeom prst="rect">
            <a:avLst/>
          </a:prstGeom>
        </p:spPr>
        <p:txBody>
          <a:bodyPr lIns="0" tIns="0" rIns="0" bIns="0" rtlCol="0" anchor="t">
            <a:spAutoFit/>
          </a:bodyPr>
          <a:lstStyle/>
          <a:p>
            <a:pPr marL="0" lvl="0" indent="0" algn="ctr">
              <a:lnSpc>
                <a:spcPts val="9999"/>
              </a:lnSpc>
              <a:spcBef>
                <a:spcPct val="0"/>
              </a:spcBef>
            </a:pPr>
            <a:r>
              <a:rPr lang="en-US" sz="9999" b="1" dirty="0">
                <a:solidFill>
                  <a:srgbClr val="263D2F"/>
                </a:solidFill>
                <a:latin typeface="Times New Roman" panose="02020603050405020304" pitchFamily="18" charset="0"/>
                <a:ea typeface="Quicksand Bold"/>
                <a:cs typeface="Times New Roman" panose="02020603050405020304" pitchFamily="18" charset="0"/>
                <a:sym typeface="Quicksand Bold"/>
              </a:rPr>
              <a:t>VẬN DỤNG</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413655" y="-443384"/>
            <a:ext cx="21115310" cy="2200940"/>
            <a:chOff x="0" y="0"/>
            <a:chExt cx="1734364" cy="180780"/>
          </a:xfrm>
        </p:grpSpPr>
        <p:sp>
          <p:nvSpPr>
            <p:cNvPr id="3" name="Freeform 3"/>
            <p:cNvSpPr/>
            <p:nvPr/>
          </p:nvSpPr>
          <p:spPr>
            <a:xfrm>
              <a:off x="0" y="-1270"/>
              <a:ext cx="1735634" cy="179510"/>
            </a:xfrm>
            <a:custGeom>
              <a:avLst/>
              <a:gdLst/>
              <a:ahLst/>
              <a:cxnLst/>
              <a:rect l="l" t="t" r="r" b="b"/>
              <a:pathLst>
                <a:path w="1735634" h="179510">
                  <a:moveTo>
                    <a:pt x="1724204" y="27940"/>
                  </a:moveTo>
                  <a:cubicBezTo>
                    <a:pt x="1715314" y="24130"/>
                    <a:pt x="1706425" y="21590"/>
                    <a:pt x="1697534" y="21590"/>
                  </a:cubicBezTo>
                  <a:cubicBezTo>
                    <a:pt x="1670864" y="20320"/>
                    <a:pt x="1645005" y="20320"/>
                    <a:pt x="1617807" y="17780"/>
                  </a:cubicBezTo>
                  <a:cubicBezTo>
                    <a:pt x="1555639" y="12700"/>
                    <a:pt x="1494766" y="6350"/>
                    <a:pt x="1432597" y="3810"/>
                  </a:cubicBezTo>
                  <a:cubicBezTo>
                    <a:pt x="1382086" y="1270"/>
                    <a:pt x="1332869" y="3810"/>
                    <a:pt x="1282357" y="2540"/>
                  </a:cubicBezTo>
                  <a:cubicBezTo>
                    <a:pt x="1260339" y="2540"/>
                    <a:pt x="1238322" y="0"/>
                    <a:pt x="1216304" y="2540"/>
                  </a:cubicBezTo>
                  <a:cubicBezTo>
                    <a:pt x="1163202" y="10160"/>
                    <a:pt x="1110100" y="11430"/>
                    <a:pt x="1055703" y="8890"/>
                  </a:cubicBezTo>
                  <a:cubicBezTo>
                    <a:pt x="1028504" y="7620"/>
                    <a:pt x="1001305" y="7620"/>
                    <a:pt x="974107" y="7620"/>
                  </a:cubicBezTo>
                  <a:cubicBezTo>
                    <a:pt x="924890" y="7620"/>
                    <a:pt x="875674" y="7620"/>
                    <a:pt x="826457" y="6350"/>
                  </a:cubicBezTo>
                  <a:cubicBezTo>
                    <a:pt x="774650" y="5080"/>
                    <a:pt x="264353" y="2540"/>
                    <a:pt x="213841" y="1270"/>
                  </a:cubicBezTo>
                  <a:cubicBezTo>
                    <a:pt x="172396" y="0"/>
                    <a:pt x="132245" y="1270"/>
                    <a:pt x="90800" y="1270"/>
                  </a:cubicBezTo>
                  <a:cubicBezTo>
                    <a:pt x="62306" y="1270"/>
                    <a:pt x="33020" y="3810"/>
                    <a:pt x="5080" y="5080"/>
                  </a:cubicBezTo>
                  <a:cubicBezTo>
                    <a:pt x="3810" y="5080"/>
                    <a:pt x="2540" y="7620"/>
                    <a:pt x="0" y="8890"/>
                  </a:cubicBezTo>
                  <a:cubicBezTo>
                    <a:pt x="1270" y="21590"/>
                    <a:pt x="3810" y="34290"/>
                    <a:pt x="5080" y="46990"/>
                  </a:cubicBezTo>
                  <a:cubicBezTo>
                    <a:pt x="15240" y="67560"/>
                    <a:pt x="16510" y="69867"/>
                    <a:pt x="17780" y="72133"/>
                  </a:cubicBezTo>
                  <a:cubicBezTo>
                    <a:pt x="19050" y="74440"/>
                    <a:pt x="17780" y="76746"/>
                    <a:pt x="16510" y="79093"/>
                  </a:cubicBezTo>
                  <a:cubicBezTo>
                    <a:pt x="15240" y="81481"/>
                    <a:pt x="2540" y="106529"/>
                    <a:pt x="2540" y="108916"/>
                  </a:cubicBezTo>
                  <a:cubicBezTo>
                    <a:pt x="2540" y="111263"/>
                    <a:pt x="1270" y="113610"/>
                    <a:pt x="0" y="115957"/>
                  </a:cubicBezTo>
                  <a:cubicBezTo>
                    <a:pt x="0" y="124900"/>
                    <a:pt x="3810" y="135060"/>
                    <a:pt x="15240" y="140140"/>
                  </a:cubicBezTo>
                  <a:cubicBezTo>
                    <a:pt x="22860" y="143950"/>
                    <a:pt x="31750" y="146490"/>
                    <a:pt x="40640" y="147760"/>
                  </a:cubicBezTo>
                  <a:cubicBezTo>
                    <a:pt x="89505" y="152840"/>
                    <a:pt x="138721" y="156650"/>
                    <a:pt x="187938" y="161730"/>
                  </a:cubicBezTo>
                  <a:cubicBezTo>
                    <a:pt x="215136" y="164270"/>
                    <a:pt x="242335" y="169350"/>
                    <a:pt x="269534" y="170620"/>
                  </a:cubicBezTo>
                  <a:cubicBezTo>
                    <a:pt x="314865" y="173160"/>
                    <a:pt x="819981" y="174430"/>
                    <a:pt x="865312" y="175700"/>
                  </a:cubicBezTo>
                  <a:cubicBezTo>
                    <a:pt x="871788" y="175700"/>
                    <a:pt x="878264" y="175700"/>
                    <a:pt x="884740" y="175700"/>
                  </a:cubicBezTo>
                  <a:cubicBezTo>
                    <a:pt x="915824" y="175700"/>
                    <a:pt x="948203" y="174430"/>
                    <a:pt x="979287" y="174430"/>
                  </a:cubicBezTo>
                  <a:cubicBezTo>
                    <a:pt x="1015552" y="174430"/>
                    <a:pt x="1050522" y="175700"/>
                    <a:pt x="1086787" y="175700"/>
                  </a:cubicBezTo>
                  <a:cubicBezTo>
                    <a:pt x="1139889" y="175700"/>
                    <a:pt x="1194286" y="175700"/>
                    <a:pt x="1247388" y="175700"/>
                  </a:cubicBezTo>
                  <a:cubicBezTo>
                    <a:pt x="1296604" y="175700"/>
                    <a:pt x="1345821" y="176970"/>
                    <a:pt x="1395037" y="178240"/>
                  </a:cubicBezTo>
                  <a:cubicBezTo>
                    <a:pt x="1417055" y="178240"/>
                    <a:pt x="1440368" y="179510"/>
                    <a:pt x="1462386" y="179510"/>
                  </a:cubicBezTo>
                  <a:cubicBezTo>
                    <a:pt x="1533621" y="178240"/>
                    <a:pt x="1603560" y="171890"/>
                    <a:pt x="1674674" y="171890"/>
                  </a:cubicBezTo>
                  <a:cubicBezTo>
                    <a:pt x="1678484" y="171890"/>
                    <a:pt x="1683564" y="169350"/>
                    <a:pt x="1687374" y="166810"/>
                  </a:cubicBezTo>
                  <a:cubicBezTo>
                    <a:pt x="1692454" y="163000"/>
                    <a:pt x="1694994" y="156650"/>
                    <a:pt x="1697534" y="154110"/>
                  </a:cubicBezTo>
                  <a:cubicBezTo>
                    <a:pt x="1698804" y="115674"/>
                    <a:pt x="1700074" y="113974"/>
                    <a:pt x="1701344" y="112275"/>
                  </a:cubicBezTo>
                  <a:cubicBezTo>
                    <a:pt x="1702614" y="109645"/>
                    <a:pt x="1712774" y="84394"/>
                    <a:pt x="1714044" y="81764"/>
                  </a:cubicBezTo>
                  <a:cubicBezTo>
                    <a:pt x="1714044" y="80186"/>
                    <a:pt x="1715314" y="78608"/>
                    <a:pt x="1716584" y="77029"/>
                  </a:cubicBezTo>
                  <a:cubicBezTo>
                    <a:pt x="1717854" y="75330"/>
                    <a:pt x="1719124" y="73630"/>
                    <a:pt x="1721664" y="71931"/>
                  </a:cubicBezTo>
                  <a:cubicBezTo>
                    <a:pt x="1722934" y="70919"/>
                    <a:pt x="1722934" y="69867"/>
                    <a:pt x="1728014" y="68855"/>
                  </a:cubicBezTo>
                  <a:cubicBezTo>
                    <a:pt x="1733094" y="67641"/>
                    <a:pt x="1735634" y="66468"/>
                    <a:pt x="1734364" y="44450"/>
                  </a:cubicBezTo>
                  <a:cubicBezTo>
                    <a:pt x="1734364" y="38100"/>
                    <a:pt x="1730554" y="30480"/>
                    <a:pt x="1724204" y="27940"/>
                  </a:cubicBezTo>
                  <a:close/>
                </a:path>
              </a:pathLst>
            </a:custGeom>
            <a:solidFill>
              <a:srgbClr val="536B40"/>
            </a:solidFill>
          </p:spPr>
        </p:sp>
      </p:grpSp>
      <p:sp>
        <p:nvSpPr>
          <p:cNvPr id="4" name="Freeform 4"/>
          <p:cNvSpPr/>
          <p:nvPr/>
        </p:nvSpPr>
        <p:spPr>
          <a:xfrm>
            <a:off x="16388550" y="2406636"/>
            <a:ext cx="1404011" cy="1347851"/>
          </a:xfrm>
          <a:custGeom>
            <a:avLst/>
            <a:gdLst/>
            <a:ahLst/>
            <a:cxnLst/>
            <a:rect l="l" t="t" r="r" b="b"/>
            <a:pathLst>
              <a:path w="1404011" h="1347851">
                <a:moveTo>
                  <a:pt x="0" y="0"/>
                </a:moveTo>
                <a:lnTo>
                  <a:pt x="1404011" y="0"/>
                </a:lnTo>
                <a:lnTo>
                  <a:pt x="1404011" y="1347851"/>
                </a:lnTo>
                <a:lnTo>
                  <a:pt x="0" y="1347851"/>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5" name="Freeform 5"/>
          <p:cNvSpPr/>
          <p:nvPr/>
        </p:nvSpPr>
        <p:spPr>
          <a:xfrm>
            <a:off x="11314366" y="8568070"/>
            <a:ext cx="7730579" cy="1380461"/>
          </a:xfrm>
          <a:custGeom>
            <a:avLst/>
            <a:gdLst/>
            <a:ahLst/>
            <a:cxnLst/>
            <a:rect l="l" t="t" r="r" b="b"/>
            <a:pathLst>
              <a:path w="7730579" h="1380461">
                <a:moveTo>
                  <a:pt x="0" y="0"/>
                </a:moveTo>
                <a:lnTo>
                  <a:pt x="7730579" y="0"/>
                </a:lnTo>
                <a:lnTo>
                  <a:pt x="7730579" y="1380460"/>
                </a:lnTo>
                <a:lnTo>
                  <a:pt x="0" y="13804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827511" y="3633266"/>
            <a:ext cx="6958153" cy="6653734"/>
          </a:xfrm>
          <a:custGeom>
            <a:avLst/>
            <a:gdLst/>
            <a:ahLst/>
            <a:cxnLst/>
            <a:rect l="l" t="t" r="r" b="b"/>
            <a:pathLst>
              <a:path w="6958153" h="6653734">
                <a:moveTo>
                  <a:pt x="0" y="0"/>
                </a:moveTo>
                <a:lnTo>
                  <a:pt x="6958153" y="0"/>
                </a:lnTo>
                <a:lnTo>
                  <a:pt x="6958153" y="6653734"/>
                </a:lnTo>
                <a:lnTo>
                  <a:pt x="0" y="6653734"/>
                </a:lnTo>
                <a:lnTo>
                  <a:pt x="0" y="0"/>
                </a:lnTo>
                <a:close/>
              </a:path>
            </a:pathLst>
          </a:custGeom>
          <a:blipFill>
            <a:blip r:embed="rId6"/>
            <a:stretch>
              <a:fillRect/>
            </a:stretch>
          </a:blipFill>
        </p:spPr>
      </p:sp>
      <p:sp>
        <p:nvSpPr>
          <p:cNvPr id="7" name="TextBox 7"/>
          <p:cNvSpPr txBox="1"/>
          <p:nvPr/>
        </p:nvSpPr>
        <p:spPr>
          <a:xfrm>
            <a:off x="9144000" y="4505516"/>
            <a:ext cx="8305896" cy="3273425"/>
          </a:xfrm>
          <a:prstGeom prst="rect">
            <a:avLst/>
          </a:prstGeom>
        </p:spPr>
        <p:txBody>
          <a:bodyPr lIns="0" tIns="0" rIns="0" bIns="0" rtlCol="0" anchor="t">
            <a:spAutoFit/>
          </a:bodyPr>
          <a:lstStyle/>
          <a:p>
            <a:pPr algn="just">
              <a:lnSpc>
                <a:spcPts val="5199"/>
              </a:lnSpc>
            </a:pPr>
            <a:r>
              <a:rPr lang="en-US" sz="3999" b="1" dirty="0" err="1">
                <a:solidFill>
                  <a:srgbClr val="263D2F"/>
                </a:solidFill>
                <a:latin typeface="Times New Roman" panose="02020603050405020304" pitchFamily="18" charset="0"/>
                <a:ea typeface="Quicksand Bold"/>
                <a:cs typeface="Times New Roman" panose="02020603050405020304" pitchFamily="18" charset="0"/>
                <a:sym typeface="Quicksand Bold"/>
              </a:rPr>
              <a:t>Thiết</a:t>
            </a: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263D2F"/>
                </a:solidFill>
                <a:latin typeface="Times New Roman" panose="02020603050405020304" pitchFamily="18" charset="0"/>
                <a:ea typeface="Quicksand Bold"/>
                <a:cs typeface="Times New Roman" panose="02020603050405020304" pitchFamily="18" charset="0"/>
                <a:sym typeface="Quicksand Bold"/>
              </a:rPr>
              <a:t>kế</a:t>
            </a: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 poster, chia </a:t>
            </a:r>
            <a:r>
              <a:rPr lang="en-US" sz="3999" b="1" dirty="0" err="1">
                <a:solidFill>
                  <a:srgbClr val="263D2F"/>
                </a:solidFill>
                <a:latin typeface="Times New Roman" panose="02020603050405020304" pitchFamily="18" charset="0"/>
                <a:ea typeface="Quicksand Bold"/>
                <a:cs typeface="Times New Roman" panose="02020603050405020304" pitchFamily="18" charset="0"/>
                <a:sym typeface="Quicksand Bold"/>
              </a:rPr>
              <a:t>sẻ</a:t>
            </a: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263D2F"/>
                </a:solidFill>
                <a:latin typeface="Times New Roman" panose="02020603050405020304" pitchFamily="18" charset="0"/>
                <a:ea typeface="Quicksand Bold"/>
                <a:cs typeface="Times New Roman" panose="02020603050405020304" pitchFamily="18" charset="0"/>
                <a:sym typeface="Quicksand Bold"/>
              </a:rPr>
              <a:t>những</a:t>
            </a: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263D2F"/>
                </a:solidFill>
                <a:latin typeface="Times New Roman" panose="02020603050405020304" pitchFamily="18" charset="0"/>
                <a:ea typeface="Quicksand Bold"/>
                <a:cs typeface="Times New Roman" panose="02020603050405020304" pitchFamily="18" charset="0"/>
                <a:sym typeface="Quicksand Bold"/>
              </a:rPr>
              <a:t>câu</a:t>
            </a: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263D2F"/>
                </a:solidFill>
                <a:latin typeface="Times New Roman" panose="02020603050405020304" pitchFamily="18" charset="0"/>
                <a:ea typeface="Quicksand Bold"/>
                <a:cs typeface="Times New Roman" panose="02020603050405020304" pitchFamily="18" charset="0"/>
                <a:sym typeface="Quicksand Bold"/>
              </a:rPr>
              <a:t>chuyện</a:t>
            </a: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263D2F"/>
                </a:solidFill>
                <a:latin typeface="Times New Roman" panose="02020603050405020304" pitchFamily="18" charset="0"/>
                <a:ea typeface="Quicksand Bold"/>
                <a:cs typeface="Times New Roman" panose="02020603050405020304" pitchFamily="18" charset="0"/>
                <a:sym typeface="Quicksand Bold"/>
              </a:rPr>
              <a:t>truyền</a:t>
            </a: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263D2F"/>
                </a:solidFill>
                <a:latin typeface="Times New Roman" panose="02020603050405020304" pitchFamily="18" charset="0"/>
                <a:ea typeface="Quicksand Bold"/>
                <a:cs typeface="Times New Roman" panose="02020603050405020304" pitchFamily="18" charset="0"/>
                <a:sym typeface="Quicksand Bold"/>
              </a:rPr>
              <a:t>cảm</a:t>
            </a: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263D2F"/>
                </a:solidFill>
                <a:latin typeface="Times New Roman" panose="02020603050405020304" pitchFamily="18" charset="0"/>
                <a:ea typeface="Quicksand Bold"/>
                <a:cs typeface="Times New Roman" panose="02020603050405020304" pitchFamily="18" charset="0"/>
                <a:sym typeface="Quicksand Bold"/>
              </a:rPr>
              <a:t>hứng</a:t>
            </a: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263D2F"/>
                </a:solidFill>
                <a:latin typeface="Times New Roman" panose="02020603050405020304" pitchFamily="18" charset="0"/>
                <a:ea typeface="Quicksand Bold"/>
                <a:cs typeface="Times New Roman" panose="02020603050405020304" pitchFamily="18" charset="0"/>
                <a:sym typeface="Quicksand Bold"/>
              </a:rPr>
              <a:t>cho</a:t>
            </a: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263D2F"/>
                </a:solidFill>
                <a:latin typeface="Times New Roman" panose="02020603050405020304" pitchFamily="18" charset="0"/>
                <a:ea typeface="Quicksand Bold"/>
                <a:cs typeface="Times New Roman" panose="02020603050405020304" pitchFamily="18" charset="0"/>
                <a:sym typeface="Quicksand Bold"/>
              </a:rPr>
              <a:t>cuộc</a:t>
            </a: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263D2F"/>
                </a:solidFill>
                <a:latin typeface="Times New Roman" panose="02020603050405020304" pitchFamily="18" charset="0"/>
                <a:ea typeface="Quicksand Bold"/>
                <a:cs typeface="Times New Roman" panose="02020603050405020304" pitchFamily="18" charset="0"/>
                <a:sym typeface="Quicksand Bold"/>
              </a:rPr>
              <a:t>sống</a:t>
            </a: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263D2F"/>
                </a:solidFill>
                <a:latin typeface="Times New Roman" panose="02020603050405020304" pitchFamily="18" charset="0"/>
                <a:ea typeface="Quicksand Bold"/>
                <a:cs typeface="Times New Roman" panose="02020603050405020304" pitchFamily="18" charset="0"/>
                <a:sym typeface="Quicksand Bold"/>
              </a:rPr>
              <a:t>đặc</a:t>
            </a: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263D2F"/>
                </a:solidFill>
                <a:latin typeface="Times New Roman" panose="02020603050405020304" pitchFamily="18" charset="0"/>
                <a:ea typeface="Quicksand Bold"/>
                <a:cs typeface="Times New Roman" panose="02020603050405020304" pitchFamily="18" charset="0"/>
                <a:sym typeface="Quicksand Bold"/>
              </a:rPr>
              <a:t>biệt</a:t>
            </a: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263D2F"/>
                </a:solidFill>
                <a:latin typeface="Times New Roman" panose="02020603050405020304" pitchFamily="18" charset="0"/>
                <a:ea typeface="Quicksand Bold"/>
                <a:cs typeface="Times New Roman" panose="02020603050405020304" pitchFamily="18" charset="0"/>
                <a:sym typeface="Quicksand Bold"/>
              </a:rPr>
              <a:t>là</a:t>
            </a: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263D2F"/>
                </a:solidFill>
                <a:latin typeface="Times New Roman" panose="02020603050405020304" pitchFamily="18" charset="0"/>
                <a:ea typeface="Quicksand Bold"/>
                <a:cs typeface="Times New Roman" panose="02020603050405020304" pitchFamily="18" charset="0"/>
                <a:sym typeface="Quicksand Bold"/>
              </a:rPr>
              <a:t>người</a:t>
            </a: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263D2F"/>
                </a:solidFill>
                <a:latin typeface="Times New Roman" panose="02020603050405020304" pitchFamily="18" charset="0"/>
                <a:ea typeface="Quicksand Bold"/>
                <a:cs typeface="Times New Roman" panose="02020603050405020304" pitchFamily="18" charset="0"/>
                <a:sym typeface="Quicksand Bold"/>
              </a:rPr>
              <a:t>trẻ</a:t>
            </a: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263D2F"/>
                </a:solidFill>
                <a:latin typeface="Times New Roman" panose="02020603050405020304" pitchFamily="18" charset="0"/>
                <a:ea typeface="Quicksand Bold"/>
                <a:cs typeface="Times New Roman" panose="02020603050405020304" pitchFamily="18" charset="0"/>
                <a:sym typeface="Quicksand Bold"/>
              </a:rPr>
              <a:t>ngày</a:t>
            </a: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263D2F"/>
                </a:solidFill>
                <a:latin typeface="Times New Roman" panose="02020603050405020304" pitchFamily="18" charset="0"/>
                <a:ea typeface="Quicksand Bold"/>
                <a:cs typeface="Times New Roman" panose="02020603050405020304" pitchFamily="18" charset="0"/>
                <a:sym typeface="Quicksand Bold"/>
              </a:rPr>
              <a:t>hôm</a:t>
            </a: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 nay. </a:t>
            </a:r>
          </a:p>
          <a:p>
            <a:pPr marL="0" lvl="0" indent="0" algn="just">
              <a:lnSpc>
                <a:spcPts val="5199"/>
              </a:lnSpc>
            </a:pPr>
            <a:endPar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413655" y="-443384"/>
            <a:ext cx="21115310" cy="2200940"/>
            <a:chOff x="0" y="0"/>
            <a:chExt cx="1734364" cy="180780"/>
          </a:xfrm>
        </p:grpSpPr>
        <p:sp>
          <p:nvSpPr>
            <p:cNvPr id="3" name="Freeform 3"/>
            <p:cNvSpPr/>
            <p:nvPr/>
          </p:nvSpPr>
          <p:spPr>
            <a:xfrm>
              <a:off x="0" y="-1270"/>
              <a:ext cx="1735634" cy="179510"/>
            </a:xfrm>
            <a:custGeom>
              <a:avLst/>
              <a:gdLst/>
              <a:ahLst/>
              <a:cxnLst/>
              <a:rect l="l" t="t" r="r" b="b"/>
              <a:pathLst>
                <a:path w="1735634" h="179510">
                  <a:moveTo>
                    <a:pt x="1724204" y="27940"/>
                  </a:moveTo>
                  <a:cubicBezTo>
                    <a:pt x="1715314" y="24130"/>
                    <a:pt x="1706425" y="21590"/>
                    <a:pt x="1697534" y="21590"/>
                  </a:cubicBezTo>
                  <a:cubicBezTo>
                    <a:pt x="1670864" y="20320"/>
                    <a:pt x="1645005" y="20320"/>
                    <a:pt x="1617807" y="17780"/>
                  </a:cubicBezTo>
                  <a:cubicBezTo>
                    <a:pt x="1555639" y="12700"/>
                    <a:pt x="1494766" y="6350"/>
                    <a:pt x="1432597" y="3810"/>
                  </a:cubicBezTo>
                  <a:cubicBezTo>
                    <a:pt x="1382086" y="1270"/>
                    <a:pt x="1332869" y="3810"/>
                    <a:pt x="1282357" y="2540"/>
                  </a:cubicBezTo>
                  <a:cubicBezTo>
                    <a:pt x="1260339" y="2540"/>
                    <a:pt x="1238322" y="0"/>
                    <a:pt x="1216304" y="2540"/>
                  </a:cubicBezTo>
                  <a:cubicBezTo>
                    <a:pt x="1163202" y="10160"/>
                    <a:pt x="1110100" y="11430"/>
                    <a:pt x="1055703" y="8890"/>
                  </a:cubicBezTo>
                  <a:cubicBezTo>
                    <a:pt x="1028504" y="7620"/>
                    <a:pt x="1001305" y="7620"/>
                    <a:pt x="974107" y="7620"/>
                  </a:cubicBezTo>
                  <a:cubicBezTo>
                    <a:pt x="924890" y="7620"/>
                    <a:pt x="875674" y="7620"/>
                    <a:pt x="826457" y="6350"/>
                  </a:cubicBezTo>
                  <a:cubicBezTo>
                    <a:pt x="774650" y="5080"/>
                    <a:pt x="264353" y="2540"/>
                    <a:pt x="213841" y="1270"/>
                  </a:cubicBezTo>
                  <a:cubicBezTo>
                    <a:pt x="172396" y="0"/>
                    <a:pt x="132245" y="1270"/>
                    <a:pt x="90800" y="1270"/>
                  </a:cubicBezTo>
                  <a:cubicBezTo>
                    <a:pt x="62306" y="1270"/>
                    <a:pt x="33020" y="3810"/>
                    <a:pt x="5080" y="5080"/>
                  </a:cubicBezTo>
                  <a:cubicBezTo>
                    <a:pt x="3810" y="5080"/>
                    <a:pt x="2540" y="7620"/>
                    <a:pt x="0" y="8890"/>
                  </a:cubicBezTo>
                  <a:cubicBezTo>
                    <a:pt x="1270" y="21590"/>
                    <a:pt x="3810" y="34290"/>
                    <a:pt x="5080" y="46990"/>
                  </a:cubicBezTo>
                  <a:cubicBezTo>
                    <a:pt x="15240" y="67560"/>
                    <a:pt x="16510" y="69867"/>
                    <a:pt x="17780" y="72133"/>
                  </a:cubicBezTo>
                  <a:cubicBezTo>
                    <a:pt x="19050" y="74440"/>
                    <a:pt x="17780" y="76746"/>
                    <a:pt x="16510" y="79093"/>
                  </a:cubicBezTo>
                  <a:cubicBezTo>
                    <a:pt x="15240" y="81481"/>
                    <a:pt x="2540" y="106529"/>
                    <a:pt x="2540" y="108916"/>
                  </a:cubicBezTo>
                  <a:cubicBezTo>
                    <a:pt x="2540" y="111263"/>
                    <a:pt x="1270" y="113610"/>
                    <a:pt x="0" y="115957"/>
                  </a:cubicBezTo>
                  <a:cubicBezTo>
                    <a:pt x="0" y="124900"/>
                    <a:pt x="3810" y="135060"/>
                    <a:pt x="15240" y="140140"/>
                  </a:cubicBezTo>
                  <a:cubicBezTo>
                    <a:pt x="22860" y="143950"/>
                    <a:pt x="31750" y="146490"/>
                    <a:pt x="40640" y="147760"/>
                  </a:cubicBezTo>
                  <a:cubicBezTo>
                    <a:pt x="89505" y="152840"/>
                    <a:pt x="138721" y="156650"/>
                    <a:pt x="187938" y="161730"/>
                  </a:cubicBezTo>
                  <a:cubicBezTo>
                    <a:pt x="215136" y="164270"/>
                    <a:pt x="242335" y="169350"/>
                    <a:pt x="269534" y="170620"/>
                  </a:cubicBezTo>
                  <a:cubicBezTo>
                    <a:pt x="314865" y="173160"/>
                    <a:pt x="819981" y="174430"/>
                    <a:pt x="865312" y="175700"/>
                  </a:cubicBezTo>
                  <a:cubicBezTo>
                    <a:pt x="871788" y="175700"/>
                    <a:pt x="878264" y="175700"/>
                    <a:pt x="884740" y="175700"/>
                  </a:cubicBezTo>
                  <a:cubicBezTo>
                    <a:pt x="915824" y="175700"/>
                    <a:pt x="948203" y="174430"/>
                    <a:pt x="979287" y="174430"/>
                  </a:cubicBezTo>
                  <a:cubicBezTo>
                    <a:pt x="1015552" y="174430"/>
                    <a:pt x="1050522" y="175700"/>
                    <a:pt x="1086787" y="175700"/>
                  </a:cubicBezTo>
                  <a:cubicBezTo>
                    <a:pt x="1139889" y="175700"/>
                    <a:pt x="1194286" y="175700"/>
                    <a:pt x="1247388" y="175700"/>
                  </a:cubicBezTo>
                  <a:cubicBezTo>
                    <a:pt x="1296604" y="175700"/>
                    <a:pt x="1345821" y="176970"/>
                    <a:pt x="1395037" y="178240"/>
                  </a:cubicBezTo>
                  <a:cubicBezTo>
                    <a:pt x="1417055" y="178240"/>
                    <a:pt x="1440368" y="179510"/>
                    <a:pt x="1462386" y="179510"/>
                  </a:cubicBezTo>
                  <a:cubicBezTo>
                    <a:pt x="1533621" y="178240"/>
                    <a:pt x="1603560" y="171890"/>
                    <a:pt x="1674674" y="171890"/>
                  </a:cubicBezTo>
                  <a:cubicBezTo>
                    <a:pt x="1678484" y="171890"/>
                    <a:pt x="1683564" y="169350"/>
                    <a:pt x="1687374" y="166810"/>
                  </a:cubicBezTo>
                  <a:cubicBezTo>
                    <a:pt x="1692454" y="163000"/>
                    <a:pt x="1694994" y="156650"/>
                    <a:pt x="1697534" y="154110"/>
                  </a:cubicBezTo>
                  <a:cubicBezTo>
                    <a:pt x="1698804" y="115674"/>
                    <a:pt x="1700074" y="113974"/>
                    <a:pt x="1701344" y="112275"/>
                  </a:cubicBezTo>
                  <a:cubicBezTo>
                    <a:pt x="1702614" y="109645"/>
                    <a:pt x="1712774" y="84394"/>
                    <a:pt x="1714044" y="81764"/>
                  </a:cubicBezTo>
                  <a:cubicBezTo>
                    <a:pt x="1714044" y="80186"/>
                    <a:pt x="1715314" y="78608"/>
                    <a:pt x="1716584" y="77029"/>
                  </a:cubicBezTo>
                  <a:cubicBezTo>
                    <a:pt x="1717854" y="75330"/>
                    <a:pt x="1719124" y="73630"/>
                    <a:pt x="1721664" y="71931"/>
                  </a:cubicBezTo>
                  <a:cubicBezTo>
                    <a:pt x="1722934" y="70919"/>
                    <a:pt x="1722934" y="69867"/>
                    <a:pt x="1728014" y="68855"/>
                  </a:cubicBezTo>
                  <a:cubicBezTo>
                    <a:pt x="1733094" y="67641"/>
                    <a:pt x="1735634" y="66468"/>
                    <a:pt x="1734364" y="44450"/>
                  </a:cubicBezTo>
                  <a:cubicBezTo>
                    <a:pt x="1734364" y="38100"/>
                    <a:pt x="1730554" y="30480"/>
                    <a:pt x="1724204" y="27940"/>
                  </a:cubicBezTo>
                  <a:close/>
                </a:path>
              </a:pathLst>
            </a:custGeom>
            <a:solidFill>
              <a:srgbClr val="536B40"/>
            </a:solidFill>
          </p:spPr>
        </p:sp>
      </p:grpSp>
      <p:grpSp>
        <p:nvGrpSpPr>
          <p:cNvPr id="4" name="Group 4"/>
          <p:cNvGrpSpPr/>
          <p:nvPr/>
        </p:nvGrpSpPr>
        <p:grpSpPr>
          <a:xfrm>
            <a:off x="13820944" y="464900"/>
            <a:ext cx="3819356" cy="802204"/>
            <a:chOff x="0" y="0"/>
            <a:chExt cx="1765800" cy="370882"/>
          </a:xfrm>
        </p:grpSpPr>
        <p:sp>
          <p:nvSpPr>
            <p:cNvPr id="5" name="Freeform 5"/>
            <p:cNvSpPr/>
            <p:nvPr/>
          </p:nvSpPr>
          <p:spPr>
            <a:xfrm>
              <a:off x="-3810" y="1270"/>
              <a:ext cx="1770880" cy="369612"/>
            </a:xfrm>
            <a:custGeom>
              <a:avLst/>
              <a:gdLst/>
              <a:ahLst/>
              <a:cxnLst/>
              <a:rect l="l" t="t" r="r" b="b"/>
              <a:pathLst>
                <a:path w="1770880" h="369612">
                  <a:moveTo>
                    <a:pt x="1767070" y="283404"/>
                  </a:moveTo>
                  <a:cubicBezTo>
                    <a:pt x="1767070" y="271922"/>
                    <a:pt x="1770880" y="260246"/>
                    <a:pt x="1764530" y="248764"/>
                  </a:cubicBezTo>
                  <a:cubicBezTo>
                    <a:pt x="1756910" y="241174"/>
                    <a:pt x="1745480" y="91520"/>
                    <a:pt x="1745480" y="83930"/>
                  </a:cubicBezTo>
                  <a:cubicBezTo>
                    <a:pt x="1742940" y="78676"/>
                    <a:pt x="1741670" y="73227"/>
                    <a:pt x="1739130" y="54610"/>
                  </a:cubicBezTo>
                  <a:cubicBezTo>
                    <a:pt x="1739130" y="44450"/>
                    <a:pt x="1737860" y="34290"/>
                    <a:pt x="1736590" y="21590"/>
                  </a:cubicBezTo>
                  <a:cubicBezTo>
                    <a:pt x="1726430" y="19050"/>
                    <a:pt x="1717540" y="17780"/>
                    <a:pt x="1707380" y="16510"/>
                  </a:cubicBezTo>
                  <a:cubicBezTo>
                    <a:pt x="1699561" y="15240"/>
                    <a:pt x="1691665" y="16510"/>
                    <a:pt x="1685086" y="16510"/>
                  </a:cubicBezTo>
                  <a:cubicBezTo>
                    <a:pt x="1652187" y="13970"/>
                    <a:pt x="1619289" y="8890"/>
                    <a:pt x="1586391" y="7620"/>
                  </a:cubicBezTo>
                  <a:cubicBezTo>
                    <a:pt x="1524542" y="5080"/>
                    <a:pt x="1461378" y="3810"/>
                    <a:pt x="1399529" y="2540"/>
                  </a:cubicBezTo>
                  <a:cubicBezTo>
                    <a:pt x="1377158" y="2540"/>
                    <a:pt x="1353471" y="0"/>
                    <a:pt x="1331101" y="0"/>
                  </a:cubicBezTo>
                  <a:cubicBezTo>
                    <a:pt x="1277147" y="0"/>
                    <a:pt x="1224510" y="1270"/>
                    <a:pt x="1170557" y="1270"/>
                  </a:cubicBezTo>
                  <a:cubicBezTo>
                    <a:pt x="1138975" y="1270"/>
                    <a:pt x="1107393" y="3810"/>
                    <a:pt x="1074494" y="3810"/>
                  </a:cubicBezTo>
                  <a:cubicBezTo>
                    <a:pt x="1041596" y="5080"/>
                    <a:pt x="445480" y="7620"/>
                    <a:pt x="412582" y="7620"/>
                  </a:cubicBezTo>
                  <a:cubicBezTo>
                    <a:pt x="386263" y="7620"/>
                    <a:pt x="359945" y="6350"/>
                    <a:pt x="333626" y="7620"/>
                  </a:cubicBezTo>
                  <a:cubicBezTo>
                    <a:pt x="309939" y="8890"/>
                    <a:pt x="284937" y="11430"/>
                    <a:pt x="261250" y="12700"/>
                  </a:cubicBezTo>
                  <a:cubicBezTo>
                    <a:pt x="236247" y="15240"/>
                    <a:pt x="211245" y="16510"/>
                    <a:pt x="187558" y="19050"/>
                  </a:cubicBezTo>
                  <a:cubicBezTo>
                    <a:pt x="152028" y="21590"/>
                    <a:pt x="115182" y="24130"/>
                    <a:pt x="79652" y="27940"/>
                  </a:cubicBezTo>
                  <a:cubicBezTo>
                    <a:pt x="58597" y="30480"/>
                    <a:pt x="38100" y="34290"/>
                    <a:pt x="16510" y="36830"/>
                  </a:cubicBezTo>
                  <a:cubicBezTo>
                    <a:pt x="16510" y="38100"/>
                    <a:pt x="13970" y="40640"/>
                    <a:pt x="13970" y="43180"/>
                  </a:cubicBezTo>
                  <a:cubicBezTo>
                    <a:pt x="12700" y="70502"/>
                    <a:pt x="10160" y="74978"/>
                    <a:pt x="8890" y="79260"/>
                  </a:cubicBezTo>
                  <a:cubicBezTo>
                    <a:pt x="7620" y="81790"/>
                    <a:pt x="8890" y="84514"/>
                    <a:pt x="7620" y="87044"/>
                  </a:cubicBezTo>
                  <a:cubicBezTo>
                    <a:pt x="0" y="99888"/>
                    <a:pt x="5080" y="258883"/>
                    <a:pt x="7620" y="271922"/>
                  </a:cubicBezTo>
                  <a:cubicBezTo>
                    <a:pt x="6350" y="282236"/>
                    <a:pt x="11430" y="292356"/>
                    <a:pt x="11430" y="302670"/>
                  </a:cubicBezTo>
                  <a:cubicBezTo>
                    <a:pt x="11430" y="307535"/>
                    <a:pt x="15240" y="312595"/>
                    <a:pt x="7620" y="339132"/>
                  </a:cubicBezTo>
                  <a:cubicBezTo>
                    <a:pt x="5080" y="348022"/>
                    <a:pt x="10160" y="354372"/>
                    <a:pt x="19050" y="355642"/>
                  </a:cubicBezTo>
                  <a:cubicBezTo>
                    <a:pt x="29210" y="356912"/>
                    <a:pt x="38100" y="356912"/>
                    <a:pt x="48260" y="356912"/>
                  </a:cubicBezTo>
                  <a:cubicBezTo>
                    <a:pt x="90179" y="358182"/>
                    <a:pt x="132289" y="358182"/>
                    <a:pt x="175714" y="359452"/>
                  </a:cubicBezTo>
                  <a:cubicBezTo>
                    <a:pt x="199401" y="360722"/>
                    <a:pt x="223088" y="361992"/>
                    <a:pt x="245459" y="363262"/>
                  </a:cubicBezTo>
                  <a:cubicBezTo>
                    <a:pt x="284937" y="364532"/>
                    <a:pt x="323099" y="364532"/>
                    <a:pt x="362576" y="365802"/>
                  </a:cubicBezTo>
                  <a:cubicBezTo>
                    <a:pt x="378368" y="365802"/>
                    <a:pt x="392843" y="365802"/>
                    <a:pt x="408634" y="364532"/>
                  </a:cubicBezTo>
                  <a:cubicBezTo>
                    <a:pt x="415214" y="364532"/>
                    <a:pt x="423109" y="363262"/>
                    <a:pt x="429689" y="363262"/>
                  </a:cubicBezTo>
                  <a:cubicBezTo>
                    <a:pt x="456007" y="364532"/>
                    <a:pt x="982379" y="355642"/>
                    <a:pt x="1008698" y="356912"/>
                  </a:cubicBezTo>
                  <a:cubicBezTo>
                    <a:pt x="1045544" y="358182"/>
                    <a:pt x="1146870" y="358182"/>
                    <a:pt x="1183716" y="358182"/>
                  </a:cubicBezTo>
                  <a:cubicBezTo>
                    <a:pt x="1198192" y="358182"/>
                    <a:pt x="1211351" y="356912"/>
                    <a:pt x="1225826" y="356912"/>
                  </a:cubicBezTo>
                  <a:cubicBezTo>
                    <a:pt x="1249513" y="358182"/>
                    <a:pt x="1273200" y="359452"/>
                    <a:pt x="1296886" y="360722"/>
                  </a:cubicBezTo>
                  <a:cubicBezTo>
                    <a:pt x="1348208" y="363262"/>
                    <a:pt x="1398213" y="360722"/>
                    <a:pt x="1449534" y="364532"/>
                  </a:cubicBezTo>
                  <a:cubicBezTo>
                    <a:pt x="1535070" y="369612"/>
                    <a:pt x="1621921" y="363262"/>
                    <a:pt x="1707380" y="368342"/>
                  </a:cubicBezTo>
                  <a:cubicBezTo>
                    <a:pt x="1727700" y="369612"/>
                    <a:pt x="1748020" y="368342"/>
                    <a:pt x="1770880" y="368342"/>
                  </a:cubicBezTo>
                  <a:cubicBezTo>
                    <a:pt x="1770880" y="344212"/>
                    <a:pt x="1770880" y="331512"/>
                    <a:pt x="1770880" y="312790"/>
                  </a:cubicBezTo>
                  <a:cubicBezTo>
                    <a:pt x="1769610" y="302865"/>
                    <a:pt x="1767070" y="293524"/>
                    <a:pt x="1767070" y="283404"/>
                  </a:cubicBezTo>
                  <a:close/>
                </a:path>
              </a:pathLst>
            </a:custGeom>
            <a:solidFill>
              <a:srgbClr val="DCDCB4"/>
            </a:solidFill>
          </p:spPr>
        </p:sp>
      </p:grpSp>
      <p:sp>
        <p:nvSpPr>
          <p:cNvPr id="6" name="Freeform 6"/>
          <p:cNvSpPr/>
          <p:nvPr/>
        </p:nvSpPr>
        <p:spPr>
          <a:xfrm>
            <a:off x="1028700" y="7910449"/>
            <a:ext cx="1404011" cy="1347851"/>
          </a:xfrm>
          <a:custGeom>
            <a:avLst/>
            <a:gdLst/>
            <a:ahLst/>
            <a:cxnLst/>
            <a:rect l="l" t="t" r="r" b="b"/>
            <a:pathLst>
              <a:path w="1404011" h="1347851">
                <a:moveTo>
                  <a:pt x="0" y="0"/>
                </a:moveTo>
                <a:lnTo>
                  <a:pt x="1404011" y="0"/>
                </a:lnTo>
                <a:lnTo>
                  <a:pt x="1404011" y="1347851"/>
                </a:lnTo>
                <a:lnTo>
                  <a:pt x="0" y="1347851"/>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7" name="Freeform 7"/>
          <p:cNvSpPr/>
          <p:nvPr/>
        </p:nvSpPr>
        <p:spPr>
          <a:xfrm rot="287541">
            <a:off x="2841048" y="7960425"/>
            <a:ext cx="3824978" cy="1247899"/>
          </a:xfrm>
          <a:custGeom>
            <a:avLst/>
            <a:gdLst/>
            <a:ahLst/>
            <a:cxnLst/>
            <a:rect l="l" t="t" r="r" b="b"/>
            <a:pathLst>
              <a:path w="3824978" h="1247899">
                <a:moveTo>
                  <a:pt x="0" y="0"/>
                </a:moveTo>
                <a:lnTo>
                  <a:pt x="3824978" y="0"/>
                </a:lnTo>
                <a:lnTo>
                  <a:pt x="3824978" y="1247899"/>
                </a:lnTo>
                <a:lnTo>
                  <a:pt x="0" y="12478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11314366" y="8568070"/>
            <a:ext cx="7730579" cy="1380461"/>
          </a:xfrm>
          <a:custGeom>
            <a:avLst/>
            <a:gdLst/>
            <a:ahLst/>
            <a:cxnLst/>
            <a:rect l="l" t="t" r="r" b="b"/>
            <a:pathLst>
              <a:path w="7730579" h="1380461">
                <a:moveTo>
                  <a:pt x="0" y="0"/>
                </a:moveTo>
                <a:lnTo>
                  <a:pt x="7730579" y="0"/>
                </a:lnTo>
                <a:lnTo>
                  <a:pt x="7730579" y="1380460"/>
                </a:lnTo>
                <a:lnTo>
                  <a:pt x="0" y="13804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11092705" y="2166436"/>
            <a:ext cx="5456480" cy="6809959"/>
          </a:xfrm>
          <a:custGeom>
            <a:avLst/>
            <a:gdLst/>
            <a:ahLst/>
            <a:cxnLst/>
            <a:rect l="l" t="t" r="r" b="b"/>
            <a:pathLst>
              <a:path w="5456480" h="6809959">
                <a:moveTo>
                  <a:pt x="0" y="0"/>
                </a:moveTo>
                <a:lnTo>
                  <a:pt x="5456479" y="0"/>
                </a:lnTo>
                <a:lnTo>
                  <a:pt x="5456479" y="6809959"/>
                </a:lnTo>
                <a:lnTo>
                  <a:pt x="0" y="680995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TextBox 10"/>
          <p:cNvSpPr txBox="1"/>
          <p:nvPr/>
        </p:nvSpPr>
        <p:spPr>
          <a:xfrm>
            <a:off x="1028700" y="4473575"/>
            <a:ext cx="9760584" cy="1301750"/>
          </a:xfrm>
          <a:prstGeom prst="rect">
            <a:avLst/>
          </a:prstGeom>
        </p:spPr>
        <p:txBody>
          <a:bodyPr lIns="0" tIns="0" rIns="0" bIns="0" rtlCol="0" anchor="t">
            <a:spAutoFit/>
          </a:bodyPr>
          <a:lstStyle/>
          <a:p>
            <a:pPr marL="0" lvl="0" indent="0" algn="just">
              <a:lnSpc>
                <a:spcPts val="5199"/>
              </a:lnSpc>
            </a:pPr>
            <a:r>
              <a:rPr lang="en-US" sz="3999" b="1" dirty="0" err="1">
                <a:solidFill>
                  <a:srgbClr val="263D2F"/>
                </a:solidFill>
                <a:latin typeface="Times New Roman" panose="02020603050405020304" pitchFamily="18" charset="0"/>
                <a:ea typeface="Quicksand Bold"/>
                <a:cs typeface="Times New Roman" panose="02020603050405020304" pitchFamily="18" charset="0"/>
                <a:sym typeface="Quicksand Bold"/>
              </a:rPr>
              <a:t>Nêu</a:t>
            </a: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263D2F"/>
                </a:solidFill>
                <a:latin typeface="Times New Roman" panose="02020603050405020304" pitchFamily="18" charset="0"/>
                <a:ea typeface="Quicksand Bold"/>
                <a:cs typeface="Times New Roman" panose="02020603050405020304" pitchFamily="18" charset="0"/>
                <a:sym typeface="Quicksand Bold"/>
              </a:rPr>
              <a:t>một</a:t>
            </a: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263D2F"/>
                </a:solidFill>
                <a:latin typeface="Times New Roman" panose="02020603050405020304" pitchFamily="18" charset="0"/>
                <a:ea typeface="Quicksand Bold"/>
                <a:cs typeface="Times New Roman" panose="02020603050405020304" pitchFamily="18" charset="0"/>
                <a:sym typeface="Quicksand Bold"/>
              </a:rPr>
              <a:t>số</a:t>
            </a: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263D2F"/>
                </a:solidFill>
                <a:latin typeface="Times New Roman" panose="02020603050405020304" pitchFamily="18" charset="0"/>
                <a:ea typeface="Quicksand Bold"/>
                <a:cs typeface="Times New Roman" panose="02020603050405020304" pitchFamily="18" charset="0"/>
                <a:sym typeface="Quicksand Bold"/>
              </a:rPr>
              <a:t>yếu</a:t>
            </a: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263D2F"/>
                </a:solidFill>
                <a:latin typeface="Times New Roman" panose="02020603050405020304" pitchFamily="18" charset="0"/>
                <a:ea typeface="Quicksand Bold"/>
                <a:cs typeface="Times New Roman" panose="02020603050405020304" pitchFamily="18" charset="0"/>
                <a:sym typeface="Quicksand Bold"/>
              </a:rPr>
              <a:t>tố</a:t>
            </a: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 tác </a:t>
            </a:r>
            <a:r>
              <a:rPr lang="en-US" sz="3999" b="1" dirty="0" err="1">
                <a:solidFill>
                  <a:srgbClr val="263D2F"/>
                </a:solidFill>
                <a:latin typeface="Times New Roman" panose="02020603050405020304" pitchFamily="18" charset="0"/>
                <a:ea typeface="Quicksand Bold"/>
                <a:cs typeface="Times New Roman" panose="02020603050405020304" pitchFamily="18" charset="0"/>
                <a:sym typeface="Quicksand Bold"/>
              </a:rPr>
              <a:t>động</a:t>
            </a: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263D2F"/>
                </a:solidFill>
                <a:latin typeface="Times New Roman" panose="02020603050405020304" pitchFamily="18" charset="0"/>
                <a:ea typeface="Quicksand Bold"/>
                <a:cs typeface="Times New Roman" panose="02020603050405020304" pitchFamily="18" charset="0"/>
                <a:sym typeface="Quicksand Bold"/>
              </a:rPr>
              <a:t>đến</a:t>
            </a: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263D2F"/>
                </a:solidFill>
                <a:latin typeface="Times New Roman" panose="02020603050405020304" pitchFamily="18" charset="0"/>
                <a:ea typeface="Quicksand Bold"/>
                <a:cs typeface="Times New Roman" panose="02020603050405020304" pitchFamily="18" charset="0"/>
                <a:sym typeface="Quicksand Bold"/>
              </a:rPr>
              <a:t>sự</a:t>
            </a: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263D2F"/>
                </a:solidFill>
                <a:latin typeface="Times New Roman" panose="02020603050405020304" pitchFamily="18" charset="0"/>
                <a:ea typeface="Quicksand Bold"/>
                <a:cs typeface="Times New Roman" panose="02020603050405020304" pitchFamily="18" charset="0"/>
                <a:sym typeface="Quicksand Bold"/>
              </a:rPr>
              <a:t>lựa</a:t>
            </a: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263D2F"/>
                </a:solidFill>
                <a:latin typeface="Times New Roman" panose="02020603050405020304" pitchFamily="18" charset="0"/>
                <a:ea typeface="Quicksand Bold"/>
                <a:cs typeface="Times New Roman" panose="02020603050405020304" pitchFamily="18" charset="0"/>
                <a:sym typeface="Quicksand Bold"/>
              </a:rPr>
              <a:t>chọn</a:t>
            </a: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263D2F"/>
                </a:solidFill>
                <a:latin typeface="Times New Roman" panose="02020603050405020304" pitchFamily="18" charset="0"/>
                <a:ea typeface="Quicksand Bold"/>
                <a:cs typeface="Times New Roman" panose="02020603050405020304" pitchFamily="18" charset="0"/>
                <a:sym typeface="Quicksand Bold"/>
              </a:rPr>
              <a:t>hướng</a:t>
            </a: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263D2F"/>
                </a:solidFill>
                <a:latin typeface="Times New Roman" panose="02020603050405020304" pitchFamily="18" charset="0"/>
                <a:ea typeface="Quicksand Bold"/>
                <a:cs typeface="Times New Roman" panose="02020603050405020304" pitchFamily="18" charset="0"/>
                <a:sym typeface="Quicksand Bold"/>
              </a:rPr>
              <a:t>đi</a:t>
            </a: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263D2F"/>
                </a:solidFill>
                <a:latin typeface="Times New Roman" panose="02020603050405020304" pitchFamily="18" charset="0"/>
                <a:ea typeface="Quicksand Bold"/>
                <a:cs typeface="Times New Roman" panose="02020603050405020304" pitchFamily="18" charset="0"/>
                <a:sym typeface="Quicksand Bold"/>
              </a:rPr>
              <a:t>tương</a:t>
            </a: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263D2F"/>
                </a:solidFill>
                <a:latin typeface="Times New Roman" panose="02020603050405020304" pitchFamily="18" charset="0"/>
                <a:ea typeface="Quicksand Bold"/>
                <a:cs typeface="Times New Roman" panose="02020603050405020304" pitchFamily="18" charset="0"/>
                <a:sym typeface="Quicksand Bold"/>
              </a:rPr>
              <a:t>lai</a:t>
            </a: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263D2F"/>
                </a:solidFill>
                <a:latin typeface="Times New Roman" panose="02020603050405020304" pitchFamily="18" charset="0"/>
                <a:ea typeface="Quicksand Bold"/>
                <a:cs typeface="Times New Roman" panose="02020603050405020304" pitchFamily="18" charset="0"/>
                <a:sym typeface="Quicksand Bold"/>
              </a:rPr>
              <a:t>của</a:t>
            </a: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263D2F"/>
                </a:solidFill>
                <a:latin typeface="Times New Roman" panose="02020603050405020304" pitchFamily="18" charset="0"/>
                <a:ea typeface="Quicksand Bold"/>
                <a:cs typeface="Times New Roman" panose="02020603050405020304" pitchFamily="18" charset="0"/>
                <a:sym typeface="Quicksand Bold"/>
              </a:rPr>
              <a:t>mỗi</a:t>
            </a: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263D2F"/>
                </a:solidFill>
                <a:latin typeface="Times New Roman" panose="02020603050405020304" pitchFamily="18" charset="0"/>
                <a:ea typeface="Quicksand Bold"/>
                <a:cs typeface="Times New Roman" panose="02020603050405020304" pitchFamily="18" charset="0"/>
                <a:sym typeface="Quicksand Bold"/>
              </a:rPr>
              <a:t>người</a:t>
            </a: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grpSp>
        <p:nvGrpSpPr>
          <p:cNvPr id="2" name="Group 2"/>
          <p:cNvGrpSpPr/>
          <p:nvPr/>
        </p:nvGrpSpPr>
        <p:grpSpPr>
          <a:xfrm>
            <a:off x="3636680" y="2789017"/>
            <a:ext cx="11014639" cy="4708966"/>
            <a:chOff x="0" y="0"/>
            <a:chExt cx="5092390" cy="2177093"/>
          </a:xfrm>
        </p:grpSpPr>
        <p:sp>
          <p:nvSpPr>
            <p:cNvPr id="3" name="Freeform 3"/>
            <p:cNvSpPr/>
            <p:nvPr/>
          </p:nvSpPr>
          <p:spPr>
            <a:xfrm>
              <a:off x="-3810" y="1270"/>
              <a:ext cx="5097470" cy="2175823"/>
            </a:xfrm>
            <a:custGeom>
              <a:avLst/>
              <a:gdLst/>
              <a:ahLst/>
              <a:cxnLst/>
              <a:rect l="l" t="t" r="r" b="b"/>
              <a:pathLst>
                <a:path w="5097470" h="2175823">
                  <a:moveTo>
                    <a:pt x="5093660" y="1865761"/>
                  </a:moveTo>
                  <a:cubicBezTo>
                    <a:pt x="5093660" y="1768986"/>
                    <a:pt x="5097470" y="1670572"/>
                    <a:pt x="5091120" y="1573797"/>
                  </a:cubicBezTo>
                  <a:cubicBezTo>
                    <a:pt x="5083500" y="1509828"/>
                    <a:pt x="5072070" y="248479"/>
                    <a:pt x="5072070" y="184510"/>
                  </a:cubicBezTo>
                  <a:cubicBezTo>
                    <a:pt x="5069530" y="140223"/>
                    <a:pt x="5068260" y="94296"/>
                    <a:pt x="5065720" y="54610"/>
                  </a:cubicBezTo>
                  <a:cubicBezTo>
                    <a:pt x="5065720" y="44450"/>
                    <a:pt x="5064450" y="34290"/>
                    <a:pt x="5063180" y="21590"/>
                  </a:cubicBezTo>
                  <a:cubicBezTo>
                    <a:pt x="5053020" y="19050"/>
                    <a:pt x="5044130" y="17780"/>
                    <a:pt x="5033970" y="16510"/>
                  </a:cubicBezTo>
                  <a:cubicBezTo>
                    <a:pt x="5014669" y="15240"/>
                    <a:pt x="4990872" y="16510"/>
                    <a:pt x="4971041" y="16510"/>
                  </a:cubicBezTo>
                  <a:cubicBezTo>
                    <a:pt x="4871885" y="13970"/>
                    <a:pt x="4772730" y="8890"/>
                    <a:pt x="4673574" y="7620"/>
                  </a:cubicBezTo>
                  <a:cubicBezTo>
                    <a:pt x="4487162" y="5080"/>
                    <a:pt x="4296784" y="3810"/>
                    <a:pt x="4110371" y="2540"/>
                  </a:cubicBezTo>
                  <a:cubicBezTo>
                    <a:pt x="4042946" y="2540"/>
                    <a:pt x="3971554" y="0"/>
                    <a:pt x="3904128" y="0"/>
                  </a:cubicBezTo>
                  <a:cubicBezTo>
                    <a:pt x="3741513" y="0"/>
                    <a:pt x="3582864" y="1270"/>
                    <a:pt x="3420249" y="1270"/>
                  </a:cubicBezTo>
                  <a:cubicBezTo>
                    <a:pt x="3325060" y="1270"/>
                    <a:pt x="3229871" y="3810"/>
                    <a:pt x="3130715" y="3810"/>
                  </a:cubicBezTo>
                  <a:cubicBezTo>
                    <a:pt x="3031560" y="5080"/>
                    <a:pt x="1234862" y="7620"/>
                    <a:pt x="1135707" y="7620"/>
                  </a:cubicBezTo>
                  <a:cubicBezTo>
                    <a:pt x="1056383" y="7620"/>
                    <a:pt x="977058" y="6350"/>
                    <a:pt x="897734" y="7620"/>
                  </a:cubicBezTo>
                  <a:cubicBezTo>
                    <a:pt x="826342" y="8890"/>
                    <a:pt x="750984" y="11430"/>
                    <a:pt x="679592" y="12700"/>
                  </a:cubicBezTo>
                  <a:cubicBezTo>
                    <a:pt x="604234" y="15240"/>
                    <a:pt x="528875" y="16510"/>
                    <a:pt x="457484" y="19050"/>
                  </a:cubicBezTo>
                  <a:cubicBezTo>
                    <a:pt x="350396" y="21590"/>
                    <a:pt x="239341" y="24130"/>
                    <a:pt x="132253" y="27940"/>
                  </a:cubicBezTo>
                  <a:cubicBezTo>
                    <a:pt x="68794" y="30480"/>
                    <a:pt x="38100" y="34290"/>
                    <a:pt x="16510" y="36830"/>
                  </a:cubicBezTo>
                  <a:cubicBezTo>
                    <a:pt x="16510" y="38100"/>
                    <a:pt x="13970" y="40640"/>
                    <a:pt x="13970" y="43180"/>
                  </a:cubicBezTo>
                  <a:cubicBezTo>
                    <a:pt x="12700" y="71333"/>
                    <a:pt x="10160" y="109058"/>
                    <a:pt x="8890" y="145144"/>
                  </a:cubicBezTo>
                  <a:cubicBezTo>
                    <a:pt x="7620" y="166467"/>
                    <a:pt x="8890" y="189430"/>
                    <a:pt x="7620" y="210754"/>
                  </a:cubicBezTo>
                  <a:cubicBezTo>
                    <a:pt x="0" y="319010"/>
                    <a:pt x="5080" y="1659090"/>
                    <a:pt x="7620" y="1768986"/>
                  </a:cubicBezTo>
                  <a:cubicBezTo>
                    <a:pt x="6350" y="1855920"/>
                    <a:pt x="11430" y="1941212"/>
                    <a:pt x="11430" y="2028145"/>
                  </a:cubicBezTo>
                  <a:cubicBezTo>
                    <a:pt x="11430" y="2069151"/>
                    <a:pt x="15240" y="2111798"/>
                    <a:pt x="7620" y="2145343"/>
                  </a:cubicBezTo>
                  <a:cubicBezTo>
                    <a:pt x="5080" y="2154233"/>
                    <a:pt x="10160" y="2160583"/>
                    <a:pt x="19050" y="2161853"/>
                  </a:cubicBezTo>
                  <a:cubicBezTo>
                    <a:pt x="29210" y="2163123"/>
                    <a:pt x="38100" y="2163123"/>
                    <a:pt x="48260" y="2163123"/>
                  </a:cubicBezTo>
                  <a:cubicBezTo>
                    <a:pt x="163983" y="2164393"/>
                    <a:pt x="290902" y="2164393"/>
                    <a:pt x="421787" y="2165663"/>
                  </a:cubicBezTo>
                  <a:cubicBezTo>
                    <a:pt x="493179" y="2166933"/>
                    <a:pt x="564571" y="2168203"/>
                    <a:pt x="631997" y="2169473"/>
                  </a:cubicBezTo>
                  <a:cubicBezTo>
                    <a:pt x="750984" y="2170743"/>
                    <a:pt x="866004" y="2170743"/>
                    <a:pt x="984991" y="2172013"/>
                  </a:cubicBezTo>
                  <a:cubicBezTo>
                    <a:pt x="1032585" y="2172013"/>
                    <a:pt x="1076214" y="2172013"/>
                    <a:pt x="1123808" y="2170743"/>
                  </a:cubicBezTo>
                  <a:cubicBezTo>
                    <a:pt x="1143639" y="2170743"/>
                    <a:pt x="1167437" y="2169473"/>
                    <a:pt x="1187268" y="2169473"/>
                  </a:cubicBezTo>
                  <a:cubicBezTo>
                    <a:pt x="1266592" y="2170743"/>
                    <a:pt x="2853080" y="2161853"/>
                    <a:pt x="2932404" y="2163123"/>
                  </a:cubicBezTo>
                  <a:cubicBezTo>
                    <a:pt x="3043458" y="2164393"/>
                    <a:pt x="3348857" y="2164393"/>
                    <a:pt x="3459911" y="2164393"/>
                  </a:cubicBezTo>
                  <a:cubicBezTo>
                    <a:pt x="3503540" y="2164393"/>
                    <a:pt x="3543202" y="2163123"/>
                    <a:pt x="3586830" y="2163123"/>
                  </a:cubicBezTo>
                  <a:cubicBezTo>
                    <a:pt x="3658222" y="2164393"/>
                    <a:pt x="3729614" y="2165663"/>
                    <a:pt x="3801006" y="2166933"/>
                  </a:cubicBezTo>
                  <a:cubicBezTo>
                    <a:pt x="3955689" y="2169473"/>
                    <a:pt x="4106405" y="2166933"/>
                    <a:pt x="4261087" y="2170743"/>
                  </a:cubicBezTo>
                  <a:cubicBezTo>
                    <a:pt x="4518892" y="2175823"/>
                    <a:pt x="4780662" y="2169473"/>
                    <a:pt x="5033970" y="2174553"/>
                  </a:cubicBezTo>
                  <a:cubicBezTo>
                    <a:pt x="5054290" y="2175823"/>
                    <a:pt x="5074610" y="2174553"/>
                    <a:pt x="5097470" y="2174553"/>
                  </a:cubicBezTo>
                  <a:cubicBezTo>
                    <a:pt x="5097470" y="2150423"/>
                    <a:pt x="5097470" y="2137723"/>
                    <a:pt x="5097470" y="2113438"/>
                  </a:cubicBezTo>
                  <a:cubicBezTo>
                    <a:pt x="5096200" y="2029785"/>
                    <a:pt x="5093660" y="1951054"/>
                    <a:pt x="5093660" y="1865761"/>
                  </a:cubicBezTo>
                  <a:close/>
                </a:path>
              </a:pathLst>
            </a:custGeom>
            <a:solidFill>
              <a:srgbClr val="F6B470"/>
            </a:solidFill>
          </p:spPr>
        </p:sp>
      </p:grpSp>
      <p:sp>
        <p:nvSpPr>
          <p:cNvPr id="4" name="Freeform 4"/>
          <p:cNvSpPr/>
          <p:nvPr/>
        </p:nvSpPr>
        <p:spPr>
          <a:xfrm rot="-6419837">
            <a:off x="1517672" y="7723863"/>
            <a:ext cx="1247946" cy="1343683"/>
          </a:xfrm>
          <a:custGeom>
            <a:avLst/>
            <a:gdLst/>
            <a:ahLst/>
            <a:cxnLst/>
            <a:rect l="l" t="t" r="r" b="b"/>
            <a:pathLst>
              <a:path w="1247946" h="1343683">
                <a:moveTo>
                  <a:pt x="0" y="0"/>
                </a:moveTo>
                <a:lnTo>
                  <a:pt x="1247946" y="0"/>
                </a:lnTo>
                <a:lnTo>
                  <a:pt x="1247946" y="1343683"/>
                </a:lnTo>
                <a:lnTo>
                  <a:pt x="0" y="13436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4370802">
            <a:off x="15625816" y="1280491"/>
            <a:ext cx="800318" cy="861715"/>
          </a:xfrm>
          <a:custGeom>
            <a:avLst/>
            <a:gdLst/>
            <a:ahLst/>
            <a:cxnLst/>
            <a:rect l="l" t="t" r="r" b="b"/>
            <a:pathLst>
              <a:path w="800318" h="861715">
                <a:moveTo>
                  <a:pt x="0" y="0"/>
                </a:moveTo>
                <a:lnTo>
                  <a:pt x="800318" y="0"/>
                </a:lnTo>
                <a:lnTo>
                  <a:pt x="800318" y="861716"/>
                </a:lnTo>
                <a:lnTo>
                  <a:pt x="0" y="8617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6874013" y="8395705"/>
            <a:ext cx="4539974" cy="862595"/>
          </a:xfrm>
          <a:custGeom>
            <a:avLst/>
            <a:gdLst/>
            <a:ahLst/>
            <a:cxnLst/>
            <a:rect l="l" t="t" r="r" b="b"/>
            <a:pathLst>
              <a:path w="4539974" h="862595">
                <a:moveTo>
                  <a:pt x="0" y="0"/>
                </a:moveTo>
                <a:lnTo>
                  <a:pt x="4539974" y="0"/>
                </a:lnTo>
                <a:lnTo>
                  <a:pt x="4539974" y="862595"/>
                </a:lnTo>
                <a:lnTo>
                  <a:pt x="0" y="8625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10800000">
            <a:off x="6874013" y="1028700"/>
            <a:ext cx="4539974" cy="862595"/>
          </a:xfrm>
          <a:custGeom>
            <a:avLst/>
            <a:gdLst/>
            <a:ahLst/>
            <a:cxnLst/>
            <a:rect l="l" t="t" r="r" b="b"/>
            <a:pathLst>
              <a:path w="4539974" h="862595">
                <a:moveTo>
                  <a:pt x="0" y="0"/>
                </a:moveTo>
                <a:lnTo>
                  <a:pt x="4539974" y="0"/>
                </a:lnTo>
                <a:lnTo>
                  <a:pt x="4539974" y="862595"/>
                </a:lnTo>
                <a:lnTo>
                  <a:pt x="0" y="8625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11494620" y="5545191"/>
            <a:ext cx="4001643" cy="4114800"/>
          </a:xfrm>
          <a:custGeom>
            <a:avLst/>
            <a:gdLst/>
            <a:ahLst/>
            <a:cxnLst/>
            <a:rect l="l" t="t" r="r" b="b"/>
            <a:pathLst>
              <a:path w="4001643" h="4114800">
                <a:moveTo>
                  <a:pt x="0" y="0"/>
                </a:moveTo>
                <a:lnTo>
                  <a:pt x="4001643" y="0"/>
                </a:lnTo>
                <a:lnTo>
                  <a:pt x="4001643" y="4114800"/>
                </a:lnTo>
                <a:lnTo>
                  <a:pt x="0" y="4114800"/>
                </a:lnTo>
                <a:lnTo>
                  <a:pt x="0" y="0"/>
                </a:lnTo>
                <a:close/>
              </a:path>
            </a:pathLst>
          </a:custGeom>
          <a:blipFill>
            <a:blip r:embed="rId6"/>
            <a:stretch>
              <a:fillRect/>
            </a:stretch>
          </a:blipFill>
        </p:spPr>
      </p:sp>
      <p:sp>
        <p:nvSpPr>
          <p:cNvPr id="9" name="TextBox 9"/>
          <p:cNvSpPr txBox="1"/>
          <p:nvPr/>
        </p:nvSpPr>
        <p:spPr>
          <a:xfrm>
            <a:off x="4222890" y="3954780"/>
            <a:ext cx="9842219" cy="2588466"/>
          </a:xfrm>
          <a:prstGeom prst="rect">
            <a:avLst/>
          </a:prstGeom>
        </p:spPr>
        <p:txBody>
          <a:bodyPr lIns="0" tIns="0" rIns="0" bIns="0" rtlCol="0" anchor="t">
            <a:spAutoFit/>
          </a:bodyPr>
          <a:lstStyle/>
          <a:p>
            <a:pPr algn="ctr">
              <a:lnSpc>
                <a:spcPts val="9000"/>
              </a:lnSpc>
            </a:pPr>
            <a:r>
              <a:rPr lang="en-US" sz="9000" b="1" dirty="0">
                <a:solidFill>
                  <a:srgbClr val="263D2F"/>
                </a:solidFill>
                <a:latin typeface="Times New Roman" panose="02020603050405020304" pitchFamily="18" charset="0"/>
                <a:ea typeface="Quicksand Bold"/>
                <a:cs typeface="Times New Roman" panose="02020603050405020304" pitchFamily="18" charset="0"/>
                <a:sym typeface="Quicksand Bold"/>
              </a:rPr>
              <a:t>HÌNH THÀNH </a:t>
            </a:r>
          </a:p>
          <a:p>
            <a:pPr marL="0" lvl="0" indent="0" algn="ctr">
              <a:lnSpc>
                <a:spcPts val="12060"/>
              </a:lnSpc>
            </a:pPr>
            <a:r>
              <a:rPr lang="en-US" sz="9000" b="1" dirty="0">
                <a:solidFill>
                  <a:srgbClr val="263D2F"/>
                </a:solidFill>
                <a:latin typeface="Times New Roman" panose="02020603050405020304" pitchFamily="18" charset="0"/>
                <a:ea typeface="Quicksand Bold"/>
                <a:cs typeface="Times New Roman" panose="02020603050405020304" pitchFamily="18" charset="0"/>
                <a:sym typeface="Quicksand Bold"/>
              </a:rPr>
              <a:t>KIẾN THỨC </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36B40"/>
        </a:solidFill>
        <a:effectLst/>
      </p:bgPr>
    </p:bg>
    <p:spTree>
      <p:nvGrpSpPr>
        <p:cNvPr id="1" name=""/>
        <p:cNvGrpSpPr/>
        <p:nvPr/>
      </p:nvGrpSpPr>
      <p:grpSpPr>
        <a:xfrm>
          <a:off x="0" y="0"/>
          <a:ext cx="0" cy="0"/>
          <a:chOff x="0" y="0"/>
          <a:chExt cx="0" cy="0"/>
        </a:xfrm>
      </p:grpSpPr>
      <p:sp>
        <p:nvSpPr>
          <p:cNvPr id="2" name="Freeform 2"/>
          <p:cNvSpPr/>
          <p:nvPr/>
        </p:nvSpPr>
        <p:spPr>
          <a:xfrm flipH="1">
            <a:off x="-2030658" y="-1857778"/>
            <a:ext cx="12698658" cy="13748547"/>
          </a:xfrm>
          <a:custGeom>
            <a:avLst/>
            <a:gdLst/>
            <a:ahLst/>
            <a:cxnLst/>
            <a:rect l="l" t="t" r="r" b="b"/>
            <a:pathLst>
              <a:path w="12698658" h="13748547">
                <a:moveTo>
                  <a:pt x="12698658" y="0"/>
                </a:moveTo>
                <a:lnTo>
                  <a:pt x="0" y="0"/>
                </a:lnTo>
                <a:lnTo>
                  <a:pt x="0" y="13748547"/>
                </a:lnTo>
                <a:lnTo>
                  <a:pt x="12698658" y="13748547"/>
                </a:lnTo>
                <a:lnTo>
                  <a:pt x="12698658"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028700" y="2882900"/>
            <a:ext cx="8997979" cy="1793240"/>
            <a:chOff x="0" y="0"/>
            <a:chExt cx="11997305" cy="2390987"/>
          </a:xfrm>
        </p:grpSpPr>
        <p:grpSp>
          <p:nvGrpSpPr>
            <p:cNvPr id="4" name="Group 4"/>
            <p:cNvGrpSpPr/>
            <p:nvPr/>
          </p:nvGrpSpPr>
          <p:grpSpPr>
            <a:xfrm>
              <a:off x="0" y="0"/>
              <a:ext cx="1299239" cy="1171787"/>
              <a:chOff x="0" y="0"/>
              <a:chExt cx="901206" cy="812800"/>
            </a:xfrm>
          </p:grpSpPr>
          <p:sp>
            <p:nvSpPr>
              <p:cNvPr id="5" name="Freeform 5"/>
              <p:cNvSpPr/>
              <p:nvPr/>
            </p:nvSpPr>
            <p:spPr>
              <a:xfrm>
                <a:off x="0" y="0"/>
                <a:ext cx="901206" cy="812800"/>
              </a:xfrm>
              <a:custGeom>
                <a:avLst/>
                <a:gdLst/>
                <a:ahLst/>
                <a:cxnLst/>
                <a:rect l="l" t="t" r="r" b="b"/>
                <a:pathLst>
                  <a:path w="901206" h="812800">
                    <a:moveTo>
                      <a:pt x="450603" y="0"/>
                    </a:moveTo>
                    <a:cubicBezTo>
                      <a:pt x="201742" y="0"/>
                      <a:pt x="0" y="181951"/>
                      <a:pt x="0" y="406400"/>
                    </a:cubicBezTo>
                    <a:cubicBezTo>
                      <a:pt x="0" y="630849"/>
                      <a:pt x="201742" y="812800"/>
                      <a:pt x="450603" y="812800"/>
                    </a:cubicBezTo>
                    <a:cubicBezTo>
                      <a:pt x="699464" y="812800"/>
                      <a:pt x="901206" y="630849"/>
                      <a:pt x="901206" y="406400"/>
                    </a:cubicBezTo>
                    <a:cubicBezTo>
                      <a:pt x="901206" y="181951"/>
                      <a:pt x="699464" y="0"/>
                      <a:pt x="450603" y="0"/>
                    </a:cubicBezTo>
                    <a:close/>
                  </a:path>
                </a:pathLst>
              </a:custGeom>
              <a:solidFill>
                <a:srgbClr val="F6B470"/>
              </a:solidFill>
            </p:spPr>
          </p:sp>
          <p:sp>
            <p:nvSpPr>
              <p:cNvPr id="6" name="TextBox 6"/>
              <p:cNvSpPr txBox="1"/>
              <p:nvPr/>
            </p:nvSpPr>
            <p:spPr>
              <a:xfrm>
                <a:off x="84488" y="85725"/>
                <a:ext cx="732230" cy="650875"/>
              </a:xfrm>
              <a:prstGeom prst="rect">
                <a:avLst/>
              </a:prstGeom>
            </p:spPr>
            <p:txBody>
              <a:bodyPr lIns="50800" tIns="50800" rIns="50800" bIns="50800" rtlCol="0" anchor="ctr"/>
              <a:lstStyle/>
              <a:p>
                <a:pPr algn="ctr">
                  <a:lnSpc>
                    <a:spcPts val="2999"/>
                  </a:lnSpc>
                </a:pPr>
                <a:r>
                  <a:rPr lang="en-US" sz="2499">
                    <a:solidFill>
                      <a:srgbClr val="263D2F"/>
                    </a:solidFill>
                    <a:latin typeface="Times New Roman" panose="02020603050405020304" pitchFamily="18" charset="0"/>
                    <a:ea typeface="Six Hands Marker"/>
                    <a:cs typeface="Times New Roman" panose="02020603050405020304" pitchFamily="18" charset="0"/>
                    <a:sym typeface="Six Hands Marker"/>
                  </a:rPr>
                  <a:t>1</a:t>
                </a:r>
              </a:p>
            </p:txBody>
          </p:sp>
        </p:grpSp>
        <p:sp>
          <p:nvSpPr>
            <p:cNvPr id="7" name="TextBox 7"/>
            <p:cNvSpPr txBox="1"/>
            <p:nvPr/>
          </p:nvSpPr>
          <p:spPr>
            <a:xfrm>
              <a:off x="1675736" y="-19050"/>
              <a:ext cx="10321569" cy="2410037"/>
            </a:xfrm>
            <a:prstGeom prst="rect">
              <a:avLst/>
            </a:prstGeom>
          </p:spPr>
          <p:txBody>
            <a:bodyPr lIns="0" tIns="0" rIns="0" bIns="0" rtlCol="0" anchor="t">
              <a:spAutoFit/>
            </a:bodyPr>
            <a:lstStyle/>
            <a:p>
              <a:pPr algn="just">
                <a:lnSpc>
                  <a:spcPts val="3640"/>
                </a:lnSpc>
              </a:pPr>
              <a:r>
                <a:rPr lang="en-US" sz="2800" b="1" dirty="0">
                  <a:solidFill>
                    <a:srgbClr val="263D2F"/>
                  </a:solidFill>
                  <a:latin typeface="Times New Roman" panose="02020603050405020304" pitchFamily="18" charset="0"/>
                  <a:ea typeface="Quicksand Bold"/>
                  <a:cs typeface="Times New Roman" panose="02020603050405020304" pitchFamily="18" charset="0"/>
                  <a:sym typeface="Quicksand Bold"/>
                </a:rPr>
                <a:t>Đào Duy Anh (1904-1988) </a:t>
              </a:r>
              <a:r>
                <a:rPr lang="en-US" sz="28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được</a:t>
              </a:r>
              <a:r>
                <a:rPr lang="en-US" sz="2800"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8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xem</a:t>
              </a:r>
              <a:r>
                <a:rPr lang="en-US" sz="2800"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8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là</a:t>
              </a:r>
              <a:r>
                <a:rPr lang="en-US" sz="2800"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8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người</a:t>
              </a:r>
              <a:r>
                <a:rPr lang="en-US" sz="2800"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8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đặt</a:t>
              </a:r>
              <a:r>
                <a:rPr lang="en-US" sz="2800"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8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nền</a:t>
              </a:r>
              <a:r>
                <a:rPr lang="en-US" sz="2800"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8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móng</a:t>
              </a:r>
              <a:r>
                <a:rPr lang="en-US" sz="2800"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8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cho</a:t>
              </a:r>
              <a:r>
                <a:rPr lang="en-US" sz="2800"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8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ngành</a:t>
              </a:r>
              <a:r>
                <a:rPr lang="en-US" sz="2800" b="1" dirty="0">
                  <a:solidFill>
                    <a:srgbClr val="263D2F"/>
                  </a:solidFill>
                  <a:latin typeface="Times New Roman" panose="02020603050405020304" pitchFamily="18" charset="0"/>
                  <a:ea typeface="Quicksand Bold"/>
                  <a:cs typeface="Times New Roman" panose="02020603050405020304" pitchFamily="18" charset="0"/>
                  <a:sym typeface="Quicksand Bold"/>
                </a:rPr>
                <a:t> Khoa học </a:t>
              </a:r>
              <a:r>
                <a:rPr lang="en-US" sz="28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Lịch</a:t>
              </a:r>
              <a:r>
                <a:rPr lang="en-US" sz="2800"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8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sử</a:t>
              </a:r>
              <a:r>
                <a:rPr lang="en-US" sz="2800" b="1" dirty="0">
                  <a:solidFill>
                    <a:srgbClr val="263D2F"/>
                  </a:solidFill>
                  <a:latin typeface="Times New Roman" panose="02020603050405020304" pitchFamily="18" charset="0"/>
                  <a:ea typeface="Quicksand Bold"/>
                  <a:cs typeface="Times New Roman" panose="02020603050405020304" pitchFamily="18" charset="0"/>
                  <a:sym typeface="Quicksand Bold"/>
                </a:rPr>
                <a:t>, Khoa học </a:t>
              </a:r>
              <a:r>
                <a:rPr lang="en-US" sz="28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xã</a:t>
              </a:r>
              <a:r>
                <a:rPr lang="en-US" sz="2800"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8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hội</a:t>
              </a:r>
              <a:r>
                <a:rPr lang="en-US" sz="2800" b="1" dirty="0">
                  <a:solidFill>
                    <a:srgbClr val="263D2F"/>
                  </a:solidFill>
                  <a:latin typeface="Times New Roman" panose="02020603050405020304" pitchFamily="18" charset="0"/>
                  <a:ea typeface="Quicksand Bold"/>
                  <a:cs typeface="Times New Roman" panose="02020603050405020304" pitchFamily="18" charset="0"/>
                  <a:sym typeface="Quicksand Bold"/>
                </a:rPr>
                <a:t> và </a:t>
              </a:r>
              <a:r>
                <a:rPr lang="en-US" sz="28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nhân</a:t>
              </a:r>
              <a:r>
                <a:rPr lang="en-US" sz="2800"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8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văn</a:t>
              </a:r>
              <a:r>
                <a:rPr lang="en-US" sz="2800" b="1" dirty="0">
                  <a:solidFill>
                    <a:srgbClr val="263D2F"/>
                  </a:solidFill>
                  <a:latin typeface="Times New Roman" panose="02020603050405020304" pitchFamily="18" charset="0"/>
                  <a:ea typeface="Quicksand Bold"/>
                  <a:cs typeface="Times New Roman" panose="02020603050405020304" pitchFamily="18" charset="0"/>
                  <a:sym typeface="Quicksand Bold"/>
                </a:rPr>
                <a:t> ở </a:t>
              </a:r>
              <a:r>
                <a:rPr lang="en-US" sz="28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Việt</a:t>
              </a:r>
              <a:r>
                <a:rPr lang="en-US" sz="2800" b="1" dirty="0">
                  <a:solidFill>
                    <a:srgbClr val="263D2F"/>
                  </a:solidFill>
                  <a:latin typeface="Times New Roman" panose="02020603050405020304" pitchFamily="18" charset="0"/>
                  <a:ea typeface="Quicksand Bold"/>
                  <a:cs typeface="Times New Roman" panose="02020603050405020304" pitchFamily="18" charset="0"/>
                  <a:sym typeface="Quicksand Bold"/>
                </a:rPr>
                <a:t> Nam.</a:t>
              </a:r>
            </a:p>
            <a:p>
              <a:pPr marL="0" lvl="1" indent="0" algn="l">
                <a:lnSpc>
                  <a:spcPts val="3640"/>
                </a:lnSpc>
                <a:spcBef>
                  <a:spcPct val="0"/>
                </a:spcBef>
              </a:pPr>
              <a:endParaRPr lang="en-US" sz="2800" b="1" dirty="0">
                <a:solidFill>
                  <a:srgbClr val="263D2F"/>
                </a:solidFill>
                <a:latin typeface="Times New Roman" panose="02020603050405020304" pitchFamily="18" charset="0"/>
                <a:ea typeface="Quicksand Bold"/>
                <a:cs typeface="Times New Roman" panose="02020603050405020304" pitchFamily="18" charset="0"/>
                <a:sym typeface="Quicksand Bold"/>
              </a:endParaRPr>
            </a:p>
          </p:txBody>
        </p:sp>
      </p:grpSp>
      <p:grpSp>
        <p:nvGrpSpPr>
          <p:cNvPr id="8" name="Group 8"/>
          <p:cNvGrpSpPr/>
          <p:nvPr/>
        </p:nvGrpSpPr>
        <p:grpSpPr>
          <a:xfrm>
            <a:off x="1028700" y="5385753"/>
            <a:ext cx="8997979" cy="1353704"/>
            <a:chOff x="0" y="-19049"/>
            <a:chExt cx="11997305" cy="1804939"/>
          </a:xfrm>
        </p:grpSpPr>
        <p:grpSp>
          <p:nvGrpSpPr>
            <p:cNvPr id="9" name="Group 9"/>
            <p:cNvGrpSpPr/>
            <p:nvPr/>
          </p:nvGrpSpPr>
          <p:grpSpPr>
            <a:xfrm>
              <a:off x="0" y="0"/>
              <a:ext cx="1299239" cy="1171787"/>
              <a:chOff x="0" y="0"/>
              <a:chExt cx="901206" cy="812800"/>
            </a:xfrm>
          </p:grpSpPr>
          <p:sp>
            <p:nvSpPr>
              <p:cNvPr id="10" name="Freeform 10"/>
              <p:cNvSpPr/>
              <p:nvPr/>
            </p:nvSpPr>
            <p:spPr>
              <a:xfrm>
                <a:off x="0" y="0"/>
                <a:ext cx="901206" cy="812800"/>
              </a:xfrm>
              <a:custGeom>
                <a:avLst/>
                <a:gdLst/>
                <a:ahLst/>
                <a:cxnLst/>
                <a:rect l="l" t="t" r="r" b="b"/>
                <a:pathLst>
                  <a:path w="901206" h="812800">
                    <a:moveTo>
                      <a:pt x="450603" y="0"/>
                    </a:moveTo>
                    <a:cubicBezTo>
                      <a:pt x="201742" y="0"/>
                      <a:pt x="0" y="181951"/>
                      <a:pt x="0" y="406400"/>
                    </a:cubicBezTo>
                    <a:cubicBezTo>
                      <a:pt x="0" y="630849"/>
                      <a:pt x="201742" y="812800"/>
                      <a:pt x="450603" y="812800"/>
                    </a:cubicBezTo>
                    <a:cubicBezTo>
                      <a:pt x="699464" y="812800"/>
                      <a:pt x="901206" y="630849"/>
                      <a:pt x="901206" y="406400"/>
                    </a:cubicBezTo>
                    <a:cubicBezTo>
                      <a:pt x="901206" y="181951"/>
                      <a:pt x="699464" y="0"/>
                      <a:pt x="450603" y="0"/>
                    </a:cubicBezTo>
                    <a:close/>
                  </a:path>
                </a:pathLst>
              </a:custGeom>
              <a:solidFill>
                <a:srgbClr val="F6B470"/>
              </a:solidFill>
            </p:spPr>
          </p:sp>
          <p:sp>
            <p:nvSpPr>
              <p:cNvPr id="11" name="TextBox 11"/>
              <p:cNvSpPr txBox="1"/>
              <p:nvPr/>
            </p:nvSpPr>
            <p:spPr>
              <a:xfrm>
                <a:off x="84488" y="85725"/>
                <a:ext cx="732230" cy="650875"/>
              </a:xfrm>
              <a:prstGeom prst="rect">
                <a:avLst/>
              </a:prstGeom>
            </p:spPr>
            <p:txBody>
              <a:bodyPr lIns="50800" tIns="50800" rIns="50800" bIns="50800" rtlCol="0" anchor="ctr"/>
              <a:lstStyle/>
              <a:p>
                <a:pPr algn="ctr">
                  <a:lnSpc>
                    <a:spcPts val="2999"/>
                  </a:lnSpc>
                </a:pPr>
                <a:r>
                  <a:rPr lang="en-US" sz="2499">
                    <a:solidFill>
                      <a:srgbClr val="263D2F"/>
                    </a:solidFill>
                    <a:latin typeface="Times New Roman" panose="02020603050405020304" pitchFamily="18" charset="0"/>
                    <a:ea typeface="Six Hands Marker"/>
                    <a:cs typeface="Times New Roman" panose="02020603050405020304" pitchFamily="18" charset="0"/>
                    <a:sym typeface="Six Hands Marker"/>
                  </a:rPr>
                  <a:t>2</a:t>
                </a:r>
              </a:p>
            </p:txBody>
          </p:sp>
        </p:grpSp>
        <p:sp>
          <p:nvSpPr>
            <p:cNvPr id="12" name="TextBox 12"/>
            <p:cNvSpPr txBox="1"/>
            <p:nvPr/>
          </p:nvSpPr>
          <p:spPr>
            <a:xfrm>
              <a:off x="1675736" y="-19049"/>
              <a:ext cx="10321569" cy="1804939"/>
            </a:xfrm>
            <a:prstGeom prst="rect">
              <a:avLst/>
            </a:prstGeom>
          </p:spPr>
          <p:txBody>
            <a:bodyPr lIns="0" tIns="0" rIns="0" bIns="0" rtlCol="0" anchor="t">
              <a:spAutoFit/>
            </a:bodyPr>
            <a:lstStyle/>
            <a:p>
              <a:pPr algn="just">
                <a:lnSpc>
                  <a:spcPts val="3640"/>
                </a:lnSpc>
              </a:pPr>
              <a:r>
                <a:rPr lang="en-US" sz="28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Các</a:t>
              </a:r>
              <a:r>
                <a:rPr lang="en-US" sz="2800" b="1" dirty="0">
                  <a:solidFill>
                    <a:srgbClr val="263D2F"/>
                  </a:solidFill>
                  <a:latin typeface="Times New Roman" panose="02020603050405020304" pitchFamily="18" charset="0"/>
                  <a:ea typeface="Quicksand Bold"/>
                  <a:cs typeface="Times New Roman" panose="02020603050405020304" pitchFamily="18" charset="0"/>
                  <a:sym typeface="Quicksand Bold"/>
                </a:rPr>
                <a:t> tác </a:t>
              </a:r>
              <a:r>
                <a:rPr lang="en-US" sz="28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phẩm</a:t>
              </a:r>
              <a:r>
                <a:rPr lang="en-US" sz="2800"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8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tiêu</a:t>
              </a:r>
              <a:r>
                <a:rPr lang="en-US" sz="2800"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8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biểu</a:t>
              </a:r>
              <a:r>
                <a:rPr lang="en-US" sz="2800"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8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Hán</a:t>
              </a:r>
              <a:r>
                <a:rPr lang="en-US" sz="2800"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8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Việt</a:t>
              </a:r>
              <a:r>
                <a:rPr lang="en-US" sz="2800"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8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từ</a:t>
              </a:r>
              <a:r>
                <a:rPr lang="en-US" sz="2800"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8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điển</a:t>
              </a:r>
              <a:r>
                <a:rPr lang="en-US" sz="2800"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8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giản</a:t>
              </a:r>
              <a:r>
                <a:rPr lang="en-US" sz="2800"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8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yếu</a:t>
              </a:r>
              <a:r>
                <a:rPr lang="en-US" sz="2800" b="1" dirty="0">
                  <a:solidFill>
                    <a:srgbClr val="263D2F"/>
                  </a:solidFill>
                  <a:latin typeface="Times New Roman" panose="02020603050405020304" pitchFamily="18" charset="0"/>
                  <a:ea typeface="Quicksand Bold"/>
                  <a:cs typeface="Times New Roman" panose="02020603050405020304" pitchFamily="18" charset="0"/>
                  <a:sym typeface="Quicksand Bold"/>
                </a:rPr>
                <a:t> (1932), </a:t>
              </a:r>
              <a:r>
                <a:rPr lang="en-US" sz="28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Việt</a:t>
              </a:r>
              <a:r>
                <a:rPr lang="en-US" sz="2800" b="1" dirty="0">
                  <a:solidFill>
                    <a:srgbClr val="263D2F"/>
                  </a:solidFill>
                  <a:latin typeface="Times New Roman" panose="02020603050405020304" pitchFamily="18" charset="0"/>
                  <a:ea typeface="Quicksand Bold"/>
                  <a:cs typeface="Times New Roman" panose="02020603050405020304" pitchFamily="18" charset="0"/>
                  <a:sym typeface="Quicksand Bold"/>
                </a:rPr>
                <a:t> Nam </a:t>
              </a:r>
              <a:r>
                <a:rPr lang="en-US" sz="28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văn</a:t>
              </a:r>
              <a:r>
                <a:rPr lang="en-US" sz="2800"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8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hóa</a:t>
              </a:r>
              <a:r>
                <a:rPr lang="en-US" sz="2800"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8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sử</a:t>
              </a:r>
              <a:r>
                <a:rPr lang="en-US" sz="2800"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8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cương</a:t>
              </a:r>
              <a:r>
                <a:rPr lang="en-US" sz="2800" b="1" dirty="0">
                  <a:solidFill>
                    <a:srgbClr val="263D2F"/>
                  </a:solidFill>
                  <a:latin typeface="Times New Roman" panose="02020603050405020304" pitchFamily="18" charset="0"/>
                  <a:ea typeface="Quicksand Bold"/>
                  <a:cs typeface="Times New Roman" panose="02020603050405020304" pitchFamily="18" charset="0"/>
                  <a:sym typeface="Quicksand Bold"/>
                </a:rPr>
                <a:t> (1938)…</a:t>
              </a:r>
            </a:p>
            <a:p>
              <a:pPr marL="0" lvl="1" indent="0" algn="just">
                <a:lnSpc>
                  <a:spcPts val="3640"/>
                </a:lnSpc>
                <a:spcBef>
                  <a:spcPct val="0"/>
                </a:spcBef>
              </a:pPr>
              <a:endParaRPr lang="en-US" sz="2800" b="1" dirty="0">
                <a:solidFill>
                  <a:srgbClr val="263D2F"/>
                </a:solidFill>
                <a:latin typeface="Times New Roman" panose="02020603050405020304" pitchFamily="18" charset="0"/>
                <a:ea typeface="Quicksand Bold"/>
                <a:cs typeface="Times New Roman" panose="02020603050405020304" pitchFamily="18" charset="0"/>
                <a:sym typeface="Quicksand Bold"/>
              </a:endParaRPr>
            </a:p>
          </p:txBody>
        </p:sp>
      </p:grpSp>
      <p:grpSp>
        <p:nvGrpSpPr>
          <p:cNvPr id="13" name="Group 13"/>
          <p:cNvGrpSpPr/>
          <p:nvPr/>
        </p:nvGrpSpPr>
        <p:grpSpPr>
          <a:xfrm>
            <a:off x="1028700" y="7654290"/>
            <a:ext cx="8997979" cy="1912620"/>
            <a:chOff x="0" y="0"/>
            <a:chExt cx="11997305" cy="2550160"/>
          </a:xfrm>
        </p:grpSpPr>
        <p:grpSp>
          <p:nvGrpSpPr>
            <p:cNvPr id="14" name="Group 14"/>
            <p:cNvGrpSpPr/>
            <p:nvPr/>
          </p:nvGrpSpPr>
          <p:grpSpPr>
            <a:xfrm>
              <a:off x="0" y="0"/>
              <a:ext cx="1299239" cy="1171787"/>
              <a:chOff x="0" y="0"/>
              <a:chExt cx="901206" cy="812800"/>
            </a:xfrm>
          </p:grpSpPr>
          <p:sp>
            <p:nvSpPr>
              <p:cNvPr id="15" name="Freeform 15"/>
              <p:cNvSpPr/>
              <p:nvPr/>
            </p:nvSpPr>
            <p:spPr>
              <a:xfrm>
                <a:off x="0" y="0"/>
                <a:ext cx="901206" cy="812800"/>
              </a:xfrm>
              <a:custGeom>
                <a:avLst/>
                <a:gdLst/>
                <a:ahLst/>
                <a:cxnLst/>
                <a:rect l="l" t="t" r="r" b="b"/>
                <a:pathLst>
                  <a:path w="901206" h="812800">
                    <a:moveTo>
                      <a:pt x="450603" y="0"/>
                    </a:moveTo>
                    <a:cubicBezTo>
                      <a:pt x="201742" y="0"/>
                      <a:pt x="0" y="181951"/>
                      <a:pt x="0" y="406400"/>
                    </a:cubicBezTo>
                    <a:cubicBezTo>
                      <a:pt x="0" y="630849"/>
                      <a:pt x="201742" y="812800"/>
                      <a:pt x="450603" y="812800"/>
                    </a:cubicBezTo>
                    <a:cubicBezTo>
                      <a:pt x="699464" y="812800"/>
                      <a:pt x="901206" y="630849"/>
                      <a:pt x="901206" y="406400"/>
                    </a:cubicBezTo>
                    <a:cubicBezTo>
                      <a:pt x="901206" y="181951"/>
                      <a:pt x="699464" y="0"/>
                      <a:pt x="450603" y="0"/>
                    </a:cubicBezTo>
                    <a:close/>
                  </a:path>
                </a:pathLst>
              </a:custGeom>
              <a:solidFill>
                <a:srgbClr val="F6B470"/>
              </a:solidFill>
            </p:spPr>
          </p:sp>
          <p:sp>
            <p:nvSpPr>
              <p:cNvPr id="16" name="TextBox 16"/>
              <p:cNvSpPr txBox="1"/>
              <p:nvPr/>
            </p:nvSpPr>
            <p:spPr>
              <a:xfrm>
                <a:off x="84488" y="85725"/>
                <a:ext cx="732230" cy="650875"/>
              </a:xfrm>
              <a:prstGeom prst="rect">
                <a:avLst/>
              </a:prstGeom>
            </p:spPr>
            <p:txBody>
              <a:bodyPr lIns="50800" tIns="50800" rIns="50800" bIns="50800" rtlCol="0" anchor="ctr"/>
              <a:lstStyle/>
              <a:p>
                <a:pPr algn="ctr">
                  <a:lnSpc>
                    <a:spcPts val="2999"/>
                  </a:lnSpc>
                </a:pPr>
                <a:r>
                  <a:rPr lang="en-US" sz="2499">
                    <a:solidFill>
                      <a:srgbClr val="263D2F"/>
                    </a:solidFill>
                    <a:latin typeface="Times New Roman" panose="02020603050405020304" pitchFamily="18" charset="0"/>
                    <a:ea typeface="Six Hands Marker"/>
                    <a:cs typeface="Times New Roman" panose="02020603050405020304" pitchFamily="18" charset="0"/>
                    <a:sym typeface="Six Hands Marker"/>
                  </a:rPr>
                  <a:t>3</a:t>
                </a:r>
              </a:p>
            </p:txBody>
          </p:sp>
        </p:grpSp>
        <p:sp>
          <p:nvSpPr>
            <p:cNvPr id="17" name="TextBox 17"/>
            <p:cNvSpPr txBox="1"/>
            <p:nvPr/>
          </p:nvSpPr>
          <p:spPr>
            <a:xfrm>
              <a:off x="1675736" y="140124"/>
              <a:ext cx="10321569" cy="2410037"/>
            </a:xfrm>
            <a:prstGeom prst="rect">
              <a:avLst/>
            </a:prstGeom>
          </p:spPr>
          <p:txBody>
            <a:bodyPr lIns="0" tIns="0" rIns="0" bIns="0" rtlCol="0" anchor="t">
              <a:spAutoFit/>
            </a:bodyPr>
            <a:lstStyle/>
            <a:p>
              <a:pPr algn="just">
                <a:lnSpc>
                  <a:spcPts val="3640"/>
                </a:lnSpc>
              </a:pPr>
              <a:r>
                <a:rPr lang="en-US" sz="28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Ông</a:t>
              </a:r>
              <a:r>
                <a:rPr lang="en-US" sz="2800"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8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được</a:t>
              </a:r>
              <a:r>
                <a:rPr lang="en-US" sz="2800"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8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truy</a:t>
              </a:r>
              <a:r>
                <a:rPr lang="en-US" sz="2800"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8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tặng</a:t>
              </a:r>
              <a:r>
                <a:rPr lang="en-US" sz="2800"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8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giải</a:t>
              </a:r>
              <a:r>
                <a:rPr lang="en-US" sz="2800"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8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thưởng</a:t>
              </a:r>
              <a:r>
                <a:rPr lang="en-US" sz="2800"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8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Hồ</a:t>
              </a:r>
              <a:r>
                <a:rPr lang="en-US" sz="2800" b="1" dirty="0">
                  <a:solidFill>
                    <a:srgbClr val="263D2F"/>
                  </a:solidFill>
                  <a:latin typeface="Times New Roman" panose="02020603050405020304" pitchFamily="18" charset="0"/>
                  <a:ea typeface="Quicksand Bold"/>
                  <a:cs typeface="Times New Roman" panose="02020603050405020304" pitchFamily="18" charset="0"/>
                  <a:sym typeface="Quicksand Bold"/>
                </a:rPr>
                <a:t> Chí Minh NĂM 2000; </a:t>
              </a:r>
              <a:r>
                <a:rPr lang="en-US" sz="28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được</a:t>
              </a:r>
              <a:r>
                <a:rPr lang="en-US" sz="2800"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8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ghi</a:t>
              </a:r>
              <a:r>
                <a:rPr lang="en-US" sz="2800"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8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tên</a:t>
              </a:r>
              <a:r>
                <a:rPr lang="en-US" sz="2800"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8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vào</a:t>
              </a:r>
              <a:r>
                <a:rPr lang="en-US" sz="2800"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8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bộ</a:t>
              </a:r>
              <a:r>
                <a:rPr lang="en-US" sz="2800"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8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từ</a:t>
              </a:r>
              <a:r>
                <a:rPr lang="en-US" sz="2800"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8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điển</a:t>
              </a:r>
              <a:r>
                <a:rPr lang="en-US" sz="2800" b="1" dirty="0">
                  <a:solidFill>
                    <a:srgbClr val="263D2F"/>
                  </a:solidFill>
                  <a:latin typeface="Times New Roman" panose="02020603050405020304" pitchFamily="18" charset="0"/>
                  <a:ea typeface="Quicksand Bold"/>
                  <a:cs typeface="Times New Roman" panose="02020603050405020304" pitchFamily="18" charset="0"/>
                  <a:sym typeface="Quicksand Bold"/>
                </a:rPr>
                <a:t> Larousse (</a:t>
              </a:r>
              <a:r>
                <a:rPr lang="en-US" sz="2800" b="1" dirty="0" err="1">
                  <a:solidFill>
                    <a:srgbClr val="263D2F"/>
                  </a:solidFill>
                  <a:latin typeface="Times New Roman" panose="02020603050405020304" pitchFamily="18" charset="0"/>
                  <a:ea typeface="Quicksand Bold"/>
                  <a:cs typeface="Times New Roman" panose="02020603050405020304" pitchFamily="18" charset="0"/>
                  <a:sym typeface="Quicksand Bold"/>
                </a:rPr>
                <a:t>Pháp</a:t>
              </a:r>
              <a:r>
                <a:rPr lang="en-US" sz="2800" b="1" dirty="0">
                  <a:solidFill>
                    <a:srgbClr val="263D2F"/>
                  </a:solidFill>
                  <a:latin typeface="Times New Roman" panose="02020603050405020304" pitchFamily="18" charset="0"/>
                  <a:ea typeface="Quicksand Bold"/>
                  <a:cs typeface="Times New Roman" panose="02020603050405020304" pitchFamily="18" charset="0"/>
                  <a:sym typeface="Quicksand Bold"/>
                </a:rPr>
                <a:t>)</a:t>
              </a:r>
            </a:p>
            <a:p>
              <a:pPr marL="0" lvl="1" indent="0" algn="just">
                <a:lnSpc>
                  <a:spcPts val="3640"/>
                </a:lnSpc>
                <a:spcBef>
                  <a:spcPct val="0"/>
                </a:spcBef>
              </a:pPr>
              <a:endParaRPr lang="en-US" sz="2800" b="1" dirty="0">
                <a:solidFill>
                  <a:srgbClr val="263D2F"/>
                </a:solidFill>
                <a:latin typeface="Times New Roman" panose="02020603050405020304" pitchFamily="18" charset="0"/>
                <a:ea typeface="Quicksand Bold"/>
                <a:cs typeface="Times New Roman" panose="02020603050405020304" pitchFamily="18" charset="0"/>
                <a:sym typeface="Quicksand Bold"/>
              </a:endParaRPr>
            </a:p>
          </p:txBody>
        </p:sp>
      </p:grpSp>
      <p:sp>
        <p:nvSpPr>
          <p:cNvPr id="18" name="Freeform 18"/>
          <p:cNvSpPr/>
          <p:nvPr/>
        </p:nvSpPr>
        <p:spPr>
          <a:xfrm>
            <a:off x="11531868" y="2328391"/>
            <a:ext cx="6022313" cy="6282210"/>
          </a:xfrm>
          <a:custGeom>
            <a:avLst/>
            <a:gdLst/>
            <a:ahLst/>
            <a:cxnLst/>
            <a:rect l="l" t="t" r="r" b="b"/>
            <a:pathLst>
              <a:path w="6022313" h="6282210">
                <a:moveTo>
                  <a:pt x="0" y="0"/>
                </a:moveTo>
                <a:lnTo>
                  <a:pt x="6022314" y="0"/>
                </a:lnTo>
                <a:lnTo>
                  <a:pt x="6022314" y="6282209"/>
                </a:lnTo>
                <a:lnTo>
                  <a:pt x="0" y="6282209"/>
                </a:lnTo>
                <a:lnTo>
                  <a:pt x="0" y="0"/>
                </a:lnTo>
                <a:close/>
              </a:path>
            </a:pathLst>
          </a:custGeom>
          <a:blipFill>
            <a:blip r:embed="rId4"/>
            <a:stretch>
              <a:fillRect l="-38627" r="-44479"/>
            </a:stretch>
          </a:blipFill>
        </p:spPr>
      </p:sp>
      <p:sp>
        <p:nvSpPr>
          <p:cNvPr id="19" name="TextBox 19"/>
          <p:cNvSpPr txBox="1"/>
          <p:nvPr/>
        </p:nvSpPr>
        <p:spPr>
          <a:xfrm>
            <a:off x="1028700" y="752475"/>
            <a:ext cx="8115300" cy="530225"/>
          </a:xfrm>
          <a:prstGeom prst="rect">
            <a:avLst/>
          </a:prstGeom>
        </p:spPr>
        <p:txBody>
          <a:bodyPr lIns="0" tIns="0" rIns="0" bIns="0" rtlCol="0" anchor="t">
            <a:spAutoFit/>
          </a:bodyPr>
          <a:lstStyle/>
          <a:p>
            <a:pPr marL="0" lvl="0" indent="0" algn="l">
              <a:lnSpc>
                <a:spcPts val="3999"/>
              </a:lnSpc>
              <a:spcBef>
                <a:spcPct val="0"/>
              </a:spcBef>
            </a:pP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I. TÌM HIỂU CHUNG</a:t>
            </a:r>
          </a:p>
        </p:txBody>
      </p:sp>
      <p:sp>
        <p:nvSpPr>
          <p:cNvPr id="20" name="TextBox 20"/>
          <p:cNvSpPr txBox="1"/>
          <p:nvPr/>
        </p:nvSpPr>
        <p:spPr>
          <a:xfrm>
            <a:off x="1468120" y="1628775"/>
            <a:ext cx="3637280" cy="530225"/>
          </a:xfrm>
          <a:prstGeom prst="rect">
            <a:avLst/>
          </a:prstGeom>
        </p:spPr>
        <p:txBody>
          <a:bodyPr wrap="square" lIns="0" tIns="0" rIns="0" bIns="0" rtlCol="0" anchor="t">
            <a:spAutoFit/>
          </a:bodyPr>
          <a:lstStyle/>
          <a:p>
            <a:pPr algn="ctr">
              <a:lnSpc>
                <a:spcPts val="3999"/>
              </a:lnSpc>
              <a:spcBef>
                <a:spcPct val="0"/>
              </a:spcBef>
            </a:pP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 1. Tác </a:t>
            </a:r>
            <a:r>
              <a:rPr lang="en-US" sz="3999" b="1" dirty="0" err="1">
                <a:solidFill>
                  <a:srgbClr val="263D2F"/>
                </a:solidFill>
                <a:latin typeface="Times New Roman" panose="02020603050405020304" pitchFamily="18" charset="0"/>
                <a:ea typeface="Quicksand Bold"/>
                <a:cs typeface="Times New Roman" panose="02020603050405020304" pitchFamily="18" charset="0"/>
                <a:sym typeface="Quicksand Bold"/>
              </a:rPr>
              <a:t>giả</a:t>
            </a:r>
            <a:endPar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 calcmode="lin" valueType="num">
                                      <p:cBhvr additive="base">
                                        <p:cTn id="14"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randombar(horizontal)">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600200" y="-395758"/>
            <a:ext cx="21115310" cy="4084286"/>
            <a:chOff x="0" y="0"/>
            <a:chExt cx="1734364" cy="335474"/>
          </a:xfrm>
        </p:grpSpPr>
        <p:sp>
          <p:nvSpPr>
            <p:cNvPr id="3" name="Freeform 3"/>
            <p:cNvSpPr/>
            <p:nvPr/>
          </p:nvSpPr>
          <p:spPr>
            <a:xfrm>
              <a:off x="0" y="-1270"/>
              <a:ext cx="1735634" cy="334204"/>
            </a:xfrm>
            <a:custGeom>
              <a:avLst/>
              <a:gdLst/>
              <a:ahLst/>
              <a:cxnLst/>
              <a:rect l="l" t="t" r="r" b="b"/>
              <a:pathLst>
                <a:path w="1735634" h="334204">
                  <a:moveTo>
                    <a:pt x="1724204" y="27940"/>
                  </a:moveTo>
                  <a:cubicBezTo>
                    <a:pt x="1715314" y="24130"/>
                    <a:pt x="1706425" y="21590"/>
                    <a:pt x="1697534" y="21590"/>
                  </a:cubicBezTo>
                  <a:cubicBezTo>
                    <a:pt x="1670864" y="20320"/>
                    <a:pt x="1645005" y="20320"/>
                    <a:pt x="1617807" y="17780"/>
                  </a:cubicBezTo>
                  <a:cubicBezTo>
                    <a:pt x="1555639" y="12700"/>
                    <a:pt x="1494766" y="6350"/>
                    <a:pt x="1432597" y="3810"/>
                  </a:cubicBezTo>
                  <a:cubicBezTo>
                    <a:pt x="1382086" y="1270"/>
                    <a:pt x="1332869" y="3810"/>
                    <a:pt x="1282357" y="2540"/>
                  </a:cubicBezTo>
                  <a:cubicBezTo>
                    <a:pt x="1260339" y="2540"/>
                    <a:pt x="1238322" y="0"/>
                    <a:pt x="1216304" y="2540"/>
                  </a:cubicBezTo>
                  <a:cubicBezTo>
                    <a:pt x="1163202" y="10160"/>
                    <a:pt x="1110100" y="11430"/>
                    <a:pt x="1055703" y="8890"/>
                  </a:cubicBezTo>
                  <a:cubicBezTo>
                    <a:pt x="1028504" y="7620"/>
                    <a:pt x="1001305" y="7620"/>
                    <a:pt x="974107" y="7620"/>
                  </a:cubicBezTo>
                  <a:cubicBezTo>
                    <a:pt x="924890" y="7620"/>
                    <a:pt x="875674" y="7620"/>
                    <a:pt x="826457" y="6350"/>
                  </a:cubicBezTo>
                  <a:cubicBezTo>
                    <a:pt x="774650" y="5080"/>
                    <a:pt x="264353" y="2540"/>
                    <a:pt x="213841" y="1270"/>
                  </a:cubicBezTo>
                  <a:cubicBezTo>
                    <a:pt x="172396" y="0"/>
                    <a:pt x="132245" y="1270"/>
                    <a:pt x="90800" y="1270"/>
                  </a:cubicBezTo>
                  <a:cubicBezTo>
                    <a:pt x="62306" y="1270"/>
                    <a:pt x="33020" y="3810"/>
                    <a:pt x="5080" y="5080"/>
                  </a:cubicBezTo>
                  <a:cubicBezTo>
                    <a:pt x="3810" y="5080"/>
                    <a:pt x="2540" y="7620"/>
                    <a:pt x="0" y="8890"/>
                  </a:cubicBezTo>
                  <a:cubicBezTo>
                    <a:pt x="1270" y="21590"/>
                    <a:pt x="3810" y="34290"/>
                    <a:pt x="5080" y="46990"/>
                  </a:cubicBezTo>
                  <a:cubicBezTo>
                    <a:pt x="15240" y="72676"/>
                    <a:pt x="16510" y="82075"/>
                    <a:pt x="17780" y="91309"/>
                  </a:cubicBezTo>
                  <a:cubicBezTo>
                    <a:pt x="19050" y="100707"/>
                    <a:pt x="17780" y="110106"/>
                    <a:pt x="16510" y="119670"/>
                  </a:cubicBezTo>
                  <a:cubicBezTo>
                    <a:pt x="15240" y="129398"/>
                    <a:pt x="2540" y="231466"/>
                    <a:pt x="2540" y="241194"/>
                  </a:cubicBezTo>
                  <a:cubicBezTo>
                    <a:pt x="2540" y="250758"/>
                    <a:pt x="1270" y="260322"/>
                    <a:pt x="0" y="269885"/>
                  </a:cubicBezTo>
                  <a:cubicBezTo>
                    <a:pt x="0" y="279594"/>
                    <a:pt x="3810" y="289754"/>
                    <a:pt x="15240" y="294834"/>
                  </a:cubicBezTo>
                  <a:cubicBezTo>
                    <a:pt x="22860" y="298644"/>
                    <a:pt x="31750" y="301184"/>
                    <a:pt x="40640" y="302454"/>
                  </a:cubicBezTo>
                  <a:cubicBezTo>
                    <a:pt x="89505" y="307534"/>
                    <a:pt x="138721" y="311344"/>
                    <a:pt x="187938" y="316424"/>
                  </a:cubicBezTo>
                  <a:cubicBezTo>
                    <a:pt x="215136" y="318964"/>
                    <a:pt x="242335" y="324044"/>
                    <a:pt x="269534" y="325314"/>
                  </a:cubicBezTo>
                  <a:cubicBezTo>
                    <a:pt x="314865" y="327854"/>
                    <a:pt x="819981" y="329124"/>
                    <a:pt x="865312" y="330394"/>
                  </a:cubicBezTo>
                  <a:cubicBezTo>
                    <a:pt x="871788" y="330394"/>
                    <a:pt x="878264" y="330394"/>
                    <a:pt x="884740" y="330394"/>
                  </a:cubicBezTo>
                  <a:cubicBezTo>
                    <a:pt x="915824" y="330394"/>
                    <a:pt x="948203" y="329124"/>
                    <a:pt x="979287" y="329124"/>
                  </a:cubicBezTo>
                  <a:cubicBezTo>
                    <a:pt x="1015552" y="329124"/>
                    <a:pt x="1050522" y="330394"/>
                    <a:pt x="1086787" y="330394"/>
                  </a:cubicBezTo>
                  <a:cubicBezTo>
                    <a:pt x="1139889" y="330394"/>
                    <a:pt x="1194286" y="330394"/>
                    <a:pt x="1247388" y="330394"/>
                  </a:cubicBezTo>
                  <a:cubicBezTo>
                    <a:pt x="1296604" y="330394"/>
                    <a:pt x="1345821" y="331664"/>
                    <a:pt x="1395037" y="332934"/>
                  </a:cubicBezTo>
                  <a:cubicBezTo>
                    <a:pt x="1417055" y="332934"/>
                    <a:pt x="1440368" y="334204"/>
                    <a:pt x="1462386" y="334204"/>
                  </a:cubicBezTo>
                  <a:cubicBezTo>
                    <a:pt x="1533621" y="332934"/>
                    <a:pt x="1603560" y="326584"/>
                    <a:pt x="1674674" y="326584"/>
                  </a:cubicBezTo>
                  <a:cubicBezTo>
                    <a:pt x="1678484" y="326584"/>
                    <a:pt x="1683564" y="324044"/>
                    <a:pt x="1687374" y="321504"/>
                  </a:cubicBezTo>
                  <a:cubicBezTo>
                    <a:pt x="1692454" y="317694"/>
                    <a:pt x="1694994" y="311344"/>
                    <a:pt x="1697534" y="308804"/>
                  </a:cubicBezTo>
                  <a:cubicBezTo>
                    <a:pt x="1698804" y="268731"/>
                    <a:pt x="1700074" y="261806"/>
                    <a:pt x="1701344" y="254880"/>
                  </a:cubicBezTo>
                  <a:cubicBezTo>
                    <a:pt x="1702614" y="244162"/>
                    <a:pt x="1712774" y="141270"/>
                    <a:pt x="1714044" y="130553"/>
                  </a:cubicBezTo>
                  <a:cubicBezTo>
                    <a:pt x="1714044" y="124122"/>
                    <a:pt x="1715314" y="117691"/>
                    <a:pt x="1716584" y="111260"/>
                  </a:cubicBezTo>
                  <a:cubicBezTo>
                    <a:pt x="1717854" y="104335"/>
                    <a:pt x="1719124" y="97410"/>
                    <a:pt x="1721664" y="90484"/>
                  </a:cubicBezTo>
                  <a:cubicBezTo>
                    <a:pt x="1722934" y="86362"/>
                    <a:pt x="1722934" y="82075"/>
                    <a:pt x="1728014" y="77952"/>
                  </a:cubicBezTo>
                  <a:cubicBezTo>
                    <a:pt x="1733094" y="73006"/>
                    <a:pt x="1735634" y="68224"/>
                    <a:pt x="1734364" y="44450"/>
                  </a:cubicBezTo>
                  <a:cubicBezTo>
                    <a:pt x="1734364" y="38100"/>
                    <a:pt x="1730554" y="30480"/>
                    <a:pt x="1724204" y="27940"/>
                  </a:cubicBezTo>
                  <a:close/>
                </a:path>
              </a:pathLst>
            </a:custGeom>
            <a:solidFill>
              <a:srgbClr val="536B40"/>
            </a:solidFill>
          </p:spPr>
        </p:sp>
      </p:grpSp>
      <p:grpSp>
        <p:nvGrpSpPr>
          <p:cNvPr id="4" name="Group 4"/>
          <p:cNvGrpSpPr/>
          <p:nvPr/>
        </p:nvGrpSpPr>
        <p:grpSpPr>
          <a:xfrm>
            <a:off x="1028700" y="2789017"/>
            <a:ext cx="4954447" cy="6469283"/>
            <a:chOff x="0" y="0"/>
            <a:chExt cx="2290585" cy="2990939"/>
          </a:xfrm>
        </p:grpSpPr>
        <p:sp>
          <p:nvSpPr>
            <p:cNvPr id="5" name="Freeform 5"/>
            <p:cNvSpPr/>
            <p:nvPr/>
          </p:nvSpPr>
          <p:spPr>
            <a:xfrm>
              <a:off x="-3810" y="1270"/>
              <a:ext cx="2295666" cy="2989669"/>
            </a:xfrm>
            <a:custGeom>
              <a:avLst/>
              <a:gdLst/>
              <a:ahLst/>
              <a:cxnLst/>
              <a:rect l="l" t="t" r="r" b="b"/>
              <a:pathLst>
                <a:path w="2295666" h="2989669">
                  <a:moveTo>
                    <a:pt x="2291856" y="2578743"/>
                  </a:moveTo>
                  <a:cubicBezTo>
                    <a:pt x="2291856" y="2443537"/>
                    <a:pt x="2295666" y="2306040"/>
                    <a:pt x="2289316" y="2170834"/>
                  </a:cubicBezTo>
                  <a:cubicBezTo>
                    <a:pt x="2281696" y="2081460"/>
                    <a:pt x="2270266" y="319202"/>
                    <a:pt x="2270266" y="229829"/>
                  </a:cubicBezTo>
                  <a:cubicBezTo>
                    <a:pt x="2267726" y="167955"/>
                    <a:pt x="2266456" y="103790"/>
                    <a:pt x="2263916" y="54610"/>
                  </a:cubicBezTo>
                  <a:cubicBezTo>
                    <a:pt x="2263916" y="44450"/>
                    <a:pt x="2262646" y="34290"/>
                    <a:pt x="2261376" y="21590"/>
                  </a:cubicBezTo>
                  <a:cubicBezTo>
                    <a:pt x="2251216" y="19050"/>
                    <a:pt x="2242326" y="17780"/>
                    <a:pt x="2232166" y="16510"/>
                  </a:cubicBezTo>
                  <a:cubicBezTo>
                    <a:pt x="2222535" y="15240"/>
                    <a:pt x="2212131" y="16510"/>
                    <a:pt x="2203461" y="16510"/>
                  </a:cubicBezTo>
                  <a:cubicBezTo>
                    <a:pt x="2160110" y="13970"/>
                    <a:pt x="2116760" y="8890"/>
                    <a:pt x="2073409" y="7620"/>
                  </a:cubicBezTo>
                  <a:cubicBezTo>
                    <a:pt x="1991910" y="5080"/>
                    <a:pt x="1908677" y="3810"/>
                    <a:pt x="1827178" y="2540"/>
                  </a:cubicBezTo>
                  <a:cubicBezTo>
                    <a:pt x="1797699" y="2540"/>
                    <a:pt x="1766487" y="0"/>
                    <a:pt x="1737008" y="0"/>
                  </a:cubicBezTo>
                  <a:cubicBezTo>
                    <a:pt x="1665913" y="0"/>
                    <a:pt x="1596552" y="1270"/>
                    <a:pt x="1525457" y="1270"/>
                  </a:cubicBezTo>
                  <a:cubicBezTo>
                    <a:pt x="1483840" y="1270"/>
                    <a:pt x="1442224" y="3810"/>
                    <a:pt x="1398873" y="3810"/>
                  </a:cubicBezTo>
                  <a:cubicBezTo>
                    <a:pt x="1355522" y="5080"/>
                    <a:pt x="570009" y="7620"/>
                    <a:pt x="526658" y="7620"/>
                  </a:cubicBezTo>
                  <a:cubicBezTo>
                    <a:pt x="491978" y="7620"/>
                    <a:pt x="457297" y="6350"/>
                    <a:pt x="422617" y="7620"/>
                  </a:cubicBezTo>
                  <a:cubicBezTo>
                    <a:pt x="391404" y="8890"/>
                    <a:pt x="358458" y="11430"/>
                    <a:pt x="327245" y="12700"/>
                  </a:cubicBezTo>
                  <a:cubicBezTo>
                    <a:pt x="294299" y="15240"/>
                    <a:pt x="261352" y="16510"/>
                    <a:pt x="230140" y="19050"/>
                  </a:cubicBezTo>
                  <a:cubicBezTo>
                    <a:pt x="183321" y="21590"/>
                    <a:pt x="134768" y="24130"/>
                    <a:pt x="87950" y="27940"/>
                  </a:cubicBezTo>
                  <a:cubicBezTo>
                    <a:pt x="60205" y="30480"/>
                    <a:pt x="38100" y="34290"/>
                    <a:pt x="16510" y="36830"/>
                  </a:cubicBezTo>
                  <a:cubicBezTo>
                    <a:pt x="16510" y="38100"/>
                    <a:pt x="13970" y="40640"/>
                    <a:pt x="13970" y="43180"/>
                  </a:cubicBezTo>
                  <a:cubicBezTo>
                    <a:pt x="12700" y="71707"/>
                    <a:pt x="10160" y="124414"/>
                    <a:pt x="8890" y="174830"/>
                  </a:cubicBezTo>
                  <a:cubicBezTo>
                    <a:pt x="7620" y="204621"/>
                    <a:pt x="8890" y="236704"/>
                    <a:pt x="7620" y="266495"/>
                  </a:cubicBezTo>
                  <a:cubicBezTo>
                    <a:pt x="0" y="417742"/>
                    <a:pt x="5080" y="2289998"/>
                    <a:pt x="7620" y="2443537"/>
                  </a:cubicBezTo>
                  <a:cubicBezTo>
                    <a:pt x="6350" y="2564993"/>
                    <a:pt x="11430" y="2684157"/>
                    <a:pt x="11430" y="2805614"/>
                  </a:cubicBezTo>
                  <a:cubicBezTo>
                    <a:pt x="11430" y="2862904"/>
                    <a:pt x="15240" y="2922486"/>
                    <a:pt x="7620" y="2959189"/>
                  </a:cubicBezTo>
                  <a:cubicBezTo>
                    <a:pt x="5080" y="2968079"/>
                    <a:pt x="10160" y="2974429"/>
                    <a:pt x="19050" y="2975698"/>
                  </a:cubicBezTo>
                  <a:cubicBezTo>
                    <a:pt x="29210" y="2976969"/>
                    <a:pt x="38100" y="2976969"/>
                    <a:pt x="48260" y="2976969"/>
                  </a:cubicBezTo>
                  <a:cubicBezTo>
                    <a:pt x="101822" y="2978239"/>
                    <a:pt x="157311" y="2978239"/>
                    <a:pt x="214534" y="2979509"/>
                  </a:cubicBezTo>
                  <a:cubicBezTo>
                    <a:pt x="245746" y="2980779"/>
                    <a:pt x="276959" y="2982048"/>
                    <a:pt x="306437" y="2983319"/>
                  </a:cubicBezTo>
                  <a:cubicBezTo>
                    <a:pt x="358458" y="2984589"/>
                    <a:pt x="408745" y="2984589"/>
                    <a:pt x="460765" y="2985859"/>
                  </a:cubicBezTo>
                  <a:cubicBezTo>
                    <a:pt x="481574" y="2985859"/>
                    <a:pt x="500648" y="2985859"/>
                    <a:pt x="521456" y="2984589"/>
                  </a:cubicBezTo>
                  <a:cubicBezTo>
                    <a:pt x="530126" y="2984589"/>
                    <a:pt x="540530" y="2983319"/>
                    <a:pt x="549201" y="2983319"/>
                  </a:cubicBezTo>
                  <a:cubicBezTo>
                    <a:pt x="583881" y="2984589"/>
                    <a:pt x="1277491" y="2975698"/>
                    <a:pt x="1312172" y="2976969"/>
                  </a:cubicBezTo>
                  <a:cubicBezTo>
                    <a:pt x="1360725" y="2978239"/>
                    <a:pt x="1494245" y="2978239"/>
                    <a:pt x="1542797" y="2978239"/>
                  </a:cubicBezTo>
                  <a:cubicBezTo>
                    <a:pt x="1561871" y="2978239"/>
                    <a:pt x="1579212" y="2976969"/>
                    <a:pt x="1598286" y="2976969"/>
                  </a:cubicBezTo>
                  <a:cubicBezTo>
                    <a:pt x="1629499" y="2978239"/>
                    <a:pt x="1660711" y="2979509"/>
                    <a:pt x="1691923" y="2980779"/>
                  </a:cubicBezTo>
                  <a:cubicBezTo>
                    <a:pt x="1759551" y="2983319"/>
                    <a:pt x="1825443" y="2980779"/>
                    <a:pt x="1893070" y="2984589"/>
                  </a:cubicBezTo>
                  <a:cubicBezTo>
                    <a:pt x="2005782" y="2989669"/>
                    <a:pt x="2120228" y="2983319"/>
                    <a:pt x="2232166" y="2988398"/>
                  </a:cubicBezTo>
                  <a:cubicBezTo>
                    <a:pt x="2252486" y="2989669"/>
                    <a:pt x="2272806" y="2988398"/>
                    <a:pt x="2295666" y="2988398"/>
                  </a:cubicBezTo>
                  <a:cubicBezTo>
                    <a:pt x="2295666" y="2964269"/>
                    <a:pt x="2295666" y="2951569"/>
                    <a:pt x="2295666" y="2924778"/>
                  </a:cubicBezTo>
                  <a:cubicBezTo>
                    <a:pt x="2294396" y="2807905"/>
                    <a:pt x="2291856" y="2697907"/>
                    <a:pt x="2291856" y="2578743"/>
                  </a:cubicBezTo>
                  <a:close/>
                </a:path>
              </a:pathLst>
            </a:custGeom>
            <a:solidFill>
              <a:srgbClr val="F6B470"/>
            </a:solidFill>
          </p:spPr>
        </p:sp>
      </p:grpSp>
      <p:grpSp>
        <p:nvGrpSpPr>
          <p:cNvPr id="6" name="Group 6"/>
          <p:cNvGrpSpPr/>
          <p:nvPr/>
        </p:nvGrpSpPr>
        <p:grpSpPr>
          <a:xfrm>
            <a:off x="6666777" y="2789017"/>
            <a:ext cx="4954447" cy="6469283"/>
            <a:chOff x="0" y="0"/>
            <a:chExt cx="2290585" cy="2990939"/>
          </a:xfrm>
        </p:grpSpPr>
        <p:sp>
          <p:nvSpPr>
            <p:cNvPr id="7" name="Freeform 7"/>
            <p:cNvSpPr/>
            <p:nvPr/>
          </p:nvSpPr>
          <p:spPr>
            <a:xfrm>
              <a:off x="-3810" y="1270"/>
              <a:ext cx="2295666" cy="2989669"/>
            </a:xfrm>
            <a:custGeom>
              <a:avLst/>
              <a:gdLst/>
              <a:ahLst/>
              <a:cxnLst/>
              <a:rect l="l" t="t" r="r" b="b"/>
              <a:pathLst>
                <a:path w="2295666" h="2989669">
                  <a:moveTo>
                    <a:pt x="2291856" y="2578743"/>
                  </a:moveTo>
                  <a:cubicBezTo>
                    <a:pt x="2291856" y="2443537"/>
                    <a:pt x="2295666" y="2306040"/>
                    <a:pt x="2289316" y="2170834"/>
                  </a:cubicBezTo>
                  <a:cubicBezTo>
                    <a:pt x="2281696" y="2081460"/>
                    <a:pt x="2270266" y="319202"/>
                    <a:pt x="2270266" y="229829"/>
                  </a:cubicBezTo>
                  <a:cubicBezTo>
                    <a:pt x="2267726" y="167955"/>
                    <a:pt x="2266456" y="103790"/>
                    <a:pt x="2263916" y="54610"/>
                  </a:cubicBezTo>
                  <a:cubicBezTo>
                    <a:pt x="2263916" y="44450"/>
                    <a:pt x="2262646" y="34290"/>
                    <a:pt x="2261376" y="21590"/>
                  </a:cubicBezTo>
                  <a:cubicBezTo>
                    <a:pt x="2251216" y="19050"/>
                    <a:pt x="2242326" y="17780"/>
                    <a:pt x="2232166" y="16510"/>
                  </a:cubicBezTo>
                  <a:cubicBezTo>
                    <a:pt x="2222535" y="15240"/>
                    <a:pt x="2212131" y="16510"/>
                    <a:pt x="2203461" y="16510"/>
                  </a:cubicBezTo>
                  <a:cubicBezTo>
                    <a:pt x="2160110" y="13970"/>
                    <a:pt x="2116760" y="8890"/>
                    <a:pt x="2073409" y="7620"/>
                  </a:cubicBezTo>
                  <a:cubicBezTo>
                    <a:pt x="1991910" y="5080"/>
                    <a:pt x="1908677" y="3810"/>
                    <a:pt x="1827178" y="2540"/>
                  </a:cubicBezTo>
                  <a:cubicBezTo>
                    <a:pt x="1797699" y="2540"/>
                    <a:pt x="1766487" y="0"/>
                    <a:pt x="1737008" y="0"/>
                  </a:cubicBezTo>
                  <a:cubicBezTo>
                    <a:pt x="1665913" y="0"/>
                    <a:pt x="1596552" y="1270"/>
                    <a:pt x="1525457" y="1270"/>
                  </a:cubicBezTo>
                  <a:cubicBezTo>
                    <a:pt x="1483840" y="1270"/>
                    <a:pt x="1442224" y="3810"/>
                    <a:pt x="1398873" y="3810"/>
                  </a:cubicBezTo>
                  <a:cubicBezTo>
                    <a:pt x="1355522" y="5080"/>
                    <a:pt x="570009" y="7620"/>
                    <a:pt x="526658" y="7620"/>
                  </a:cubicBezTo>
                  <a:cubicBezTo>
                    <a:pt x="491978" y="7620"/>
                    <a:pt x="457297" y="6350"/>
                    <a:pt x="422617" y="7620"/>
                  </a:cubicBezTo>
                  <a:cubicBezTo>
                    <a:pt x="391404" y="8890"/>
                    <a:pt x="358458" y="11430"/>
                    <a:pt x="327245" y="12700"/>
                  </a:cubicBezTo>
                  <a:cubicBezTo>
                    <a:pt x="294299" y="15240"/>
                    <a:pt x="261352" y="16510"/>
                    <a:pt x="230140" y="19050"/>
                  </a:cubicBezTo>
                  <a:cubicBezTo>
                    <a:pt x="183321" y="21590"/>
                    <a:pt x="134768" y="24130"/>
                    <a:pt x="87950" y="27940"/>
                  </a:cubicBezTo>
                  <a:cubicBezTo>
                    <a:pt x="60205" y="30480"/>
                    <a:pt x="38100" y="34290"/>
                    <a:pt x="16510" y="36830"/>
                  </a:cubicBezTo>
                  <a:cubicBezTo>
                    <a:pt x="16510" y="38100"/>
                    <a:pt x="13970" y="40640"/>
                    <a:pt x="13970" y="43180"/>
                  </a:cubicBezTo>
                  <a:cubicBezTo>
                    <a:pt x="12700" y="71707"/>
                    <a:pt x="10160" y="124414"/>
                    <a:pt x="8890" y="174830"/>
                  </a:cubicBezTo>
                  <a:cubicBezTo>
                    <a:pt x="7620" y="204621"/>
                    <a:pt x="8890" y="236704"/>
                    <a:pt x="7620" y="266495"/>
                  </a:cubicBezTo>
                  <a:cubicBezTo>
                    <a:pt x="0" y="417742"/>
                    <a:pt x="5080" y="2289998"/>
                    <a:pt x="7620" y="2443537"/>
                  </a:cubicBezTo>
                  <a:cubicBezTo>
                    <a:pt x="6350" y="2564993"/>
                    <a:pt x="11430" y="2684157"/>
                    <a:pt x="11430" y="2805614"/>
                  </a:cubicBezTo>
                  <a:cubicBezTo>
                    <a:pt x="11430" y="2862904"/>
                    <a:pt x="15240" y="2922486"/>
                    <a:pt x="7620" y="2959189"/>
                  </a:cubicBezTo>
                  <a:cubicBezTo>
                    <a:pt x="5080" y="2968079"/>
                    <a:pt x="10160" y="2974429"/>
                    <a:pt x="19050" y="2975698"/>
                  </a:cubicBezTo>
                  <a:cubicBezTo>
                    <a:pt x="29210" y="2976969"/>
                    <a:pt x="38100" y="2976969"/>
                    <a:pt x="48260" y="2976969"/>
                  </a:cubicBezTo>
                  <a:cubicBezTo>
                    <a:pt x="101822" y="2978239"/>
                    <a:pt x="157311" y="2978239"/>
                    <a:pt x="214534" y="2979509"/>
                  </a:cubicBezTo>
                  <a:cubicBezTo>
                    <a:pt x="245746" y="2980779"/>
                    <a:pt x="276959" y="2982048"/>
                    <a:pt x="306437" y="2983319"/>
                  </a:cubicBezTo>
                  <a:cubicBezTo>
                    <a:pt x="358458" y="2984589"/>
                    <a:pt x="408745" y="2984589"/>
                    <a:pt x="460765" y="2985859"/>
                  </a:cubicBezTo>
                  <a:cubicBezTo>
                    <a:pt x="481574" y="2985859"/>
                    <a:pt x="500648" y="2985859"/>
                    <a:pt x="521456" y="2984589"/>
                  </a:cubicBezTo>
                  <a:cubicBezTo>
                    <a:pt x="530126" y="2984589"/>
                    <a:pt x="540530" y="2983319"/>
                    <a:pt x="549201" y="2983319"/>
                  </a:cubicBezTo>
                  <a:cubicBezTo>
                    <a:pt x="583881" y="2984589"/>
                    <a:pt x="1277491" y="2975698"/>
                    <a:pt x="1312172" y="2976969"/>
                  </a:cubicBezTo>
                  <a:cubicBezTo>
                    <a:pt x="1360725" y="2978239"/>
                    <a:pt x="1494245" y="2978239"/>
                    <a:pt x="1542797" y="2978239"/>
                  </a:cubicBezTo>
                  <a:cubicBezTo>
                    <a:pt x="1561871" y="2978239"/>
                    <a:pt x="1579212" y="2976969"/>
                    <a:pt x="1598286" y="2976969"/>
                  </a:cubicBezTo>
                  <a:cubicBezTo>
                    <a:pt x="1629499" y="2978239"/>
                    <a:pt x="1660711" y="2979509"/>
                    <a:pt x="1691923" y="2980779"/>
                  </a:cubicBezTo>
                  <a:cubicBezTo>
                    <a:pt x="1759551" y="2983319"/>
                    <a:pt x="1825443" y="2980779"/>
                    <a:pt x="1893070" y="2984589"/>
                  </a:cubicBezTo>
                  <a:cubicBezTo>
                    <a:pt x="2005782" y="2989669"/>
                    <a:pt x="2120228" y="2983319"/>
                    <a:pt x="2232166" y="2988398"/>
                  </a:cubicBezTo>
                  <a:cubicBezTo>
                    <a:pt x="2252486" y="2989669"/>
                    <a:pt x="2272806" y="2988398"/>
                    <a:pt x="2295666" y="2988398"/>
                  </a:cubicBezTo>
                  <a:cubicBezTo>
                    <a:pt x="2295666" y="2964269"/>
                    <a:pt x="2295666" y="2951569"/>
                    <a:pt x="2295666" y="2924778"/>
                  </a:cubicBezTo>
                  <a:cubicBezTo>
                    <a:pt x="2294396" y="2807905"/>
                    <a:pt x="2291856" y="2697907"/>
                    <a:pt x="2291856" y="2578743"/>
                  </a:cubicBezTo>
                  <a:close/>
                </a:path>
              </a:pathLst>
            </a:custGeom>
            <a:solidFill>
              <a:srgbClr val="F6B470"/>
            </a:solidFill>
          </p:spPr>
        </p:sp>
      </p:grpSp>
      <p:grpSp>
        <p:nvGrpSpPr>
          <p:cNvPr id="8" name="Group 8"/>
          <p:cNvGrpSpPr/>
          <p:nvPr/>
        </p:nvGrpSpPr>
        <p:grpSpPr>
          <a:xfrm>
            <a:off x="12304853" y="2789017"/>
            <a:ext cx="5340619" cy="6469283"/>
            <a:chOff x="0" y="0"/>
            <a:chExt cx="2469124" cy="2990939"/>
          </a:xfrm>
        </p:grpSpPr>
        <p:sp>
          <p:nvSpPr>
            <p:cNvPr id="9" name="Freeform 9"/>
            <p:cNvSpPr/>
            <p:nvPr/>
          </p:nvSpPr>
          <p:spPr>
            <a:xfrm>
              <a:off x="-3810" y="1270"/>
              <a:ext cx="2474204" cy="2989669"/>
            </a:xfrm>
            <a:custGeom>
              <a:avLst/>
              <a:gdLst/>
              <a:ahLst/>
              <a:cxnLst/>
              <a:rect l="l" t="t" r="r" b="b"/>
              <a:pathLst>
                <a:path w="2474204" h="2989669">
                  <a:moveTo>
                    <a:pt x="2470394" y="2578743"/>
                  </a:moveTo>
                  <a:cubicBezTo>
                    <a:pt x="2470394" y="2443537"/>
                    <a:pt x="2474204" y="2306040"/>
                    <a:pt x="2467854" y="2170834"/>
                  </a:cubicBezTo>
                  <a:cubicBezTo>
                    <a:pt x="2460234" y="2081460"/>
                    <a:pt x="2448804" y="319202"/>
                    <a:pt x="2448804" y="229829"/>
                  </a:cubicBezTo>
                  <a:cubicBezTo>
                    <a:pt x="2446264" y="167955"/>
                    <a:pt x="2444994" y="103790"/>
                    <a:pt x="2442454" y="54610"/>
                  </a:cubicBezTo>
                  <a:cubicBezTo>
                    <a:pt x="2442454" y="44450"/>
                    <a:pt x="2441184" y="34290"/>
                    <a:pt x="2439914" y="21590"/>
                  </a:cubicBezTo>
                  <a:cubicBezTo>
                    <a:pt x="2429754" y="19050"/>
                    <a:pt x="2420864" y="17780"/>
                    <a:pt x="2410704" y="16510"/>
                  </a:cubicBezTo>
                  <a:cubicBezTo>
                    <a:pt x="2400458" y="15240"/>
                    <a:pt x="2389200" y="16510"/>
                    <a:pt x="2379819" y="16510"/>
                  </a:cubicBezTo>
                  <a:cubicBezTo>
                    <a:pt x="2332912" y="13970"/>
                    <a:pt x="2286005" y="8890"/>
                    <a:pt x="2239099" y="7620"/>
                  </a:cubicBezTo>
                  <a:cubicBezTo>
                    <a:pt x="2150914" y="5080"/>
                    <a:pt x="2060853" y="3810"/>
                    <a:pt x="1972669" y="2540"/>
                  </a:cubicBezTo>
                  <a:cubicBezTo>
                    <a:pt x="1940772" y="2540"/>
                    <a:pt x="1906999" y="0"/>
                    <a:pt x="1875103" y="0"/>
                  </a:cubicBezTo>
                  <a:cubicBezTo>
                    <a:pt x="1798176" y="0"/>
                    <a:pt x="1723125" y="1270"/>
                    <a:pt x="1646198" y="1270"/>
                  </a:cubicBezTo>
                  <a:cubicBezTo>
                    <a:pt x="1601168" y="1270"/>
                    <a:pt x="1556137" y="3810"/>
                    <a:pt x="1509231" y="3810"/>
                  </a:cubicBezTo>
                  <a:cubicBezTo>
                    <a:pt x="1462324" y="5080"/>
                    <a:pt x="612375" y="7620"/>
                    <a:pt x="565468" y="7620"/>
                  </a:cubicBezTo>
                  <a:cubicBezTo>
                    <a:pt x="527943" y="7620"/>
                    <a:pt x="490418" y="6350"/>
                    <a:pt x="452892" y="7620"/>
                  </a:cubicBezTo>
                  <a:cubicBezTo>
                    <a:pt x="419120" y="8890"/>
                    <a:pt x="383471" y="11430"/>
                    <a:pt x="349698" y="12700"/>
                  </a:cubicBezTo>
                  <a:cubicBezTo>
                    <a:pt x="314049" y="15240"/>
                    <a:pt x="278400" y="16510"/>
                    <a:pt x="244627" y="19050"/>
                  </a:cubicBezTo>
                  <a:cubicBezTo>
                    <a:pt x="193968" y="21590"/>
                    <a:pt x="141432" y="24130"/>
                    <a:pt x="90773" y="27940"/>
                  </a:cubicBezTo>
                  <a:cubicBezTo>
                    <a:pt x="60753" y="30480"/>
                    <a:pt x="38100" y="34290"/>
                    <a:pt x="16510" y="36830"/>
                  </a:cubicBezTo>
                  <a:cubicBezTo>
                    <a:pt x="16510" y="38100"/>
                    <a:pt x="13970" y="40640"/>
                    <a:pt x="13970" y="43180"/>
                  </a:cubicBezTo>
                  <a:cubicBezTo>
                    <a:pt x="12700" y="71707"/>
                    <a:pt x="10160" y="124414"/>
                    <a:pt x="8890" y="174830"/>
                  </a:cubicBezTo>
                  <a:cubicBezTo>
                    <a:pt x="7620" y="204621"/>
                    <a:pt x="8890" y="236704"/>
                    <a:pt x="7620" y="266495"/>
                  </a:cubicBezTo>
                  <a:cubicBezTo>
                    <a:pt x="0" y="417742"/>
                    <a:pt x="5080" y="2289998"/>
                    <a:pt x="7620" y="2443537"/>
                  </a:cubicBezTo>
                  <a:cubicBezTo>
                    <a:pt x="6350" y="2564993"/>
                    <a:pt x="11430" y="2684157"/>
                    <a:pt x="11430" y="2805614"/>
                  </a:cubicBezTo>
                  <a:cubicBezTo>
                    <a:pt x="11430" y="2862904"/>
                    <a:pt x="15240" y="2922486"/>
                    <a:pt x="7620" y="2959189"/>
                  </a:cubicBezTo>
                  <a:cubicBezTo>
                    <a:pt x="5080" y="2968079"/>
                    <a:pt x="10160" y="2974429"/>
                    <a:pt x="19050" y="2975698"/>
                  </a:cubicBezTo>
                  <a:cubicBezTo>
                    <a:pt x="29210" y="2976969"/>
                    <a:pt x="38100" y="2976969"/>
                    <a:pt x="48260" y="2976969"/>
                  </a:cubicBezTo>
                  <a:cubicBezTo>
                    <a:pt x="105783" y="2978239"/>
                    <a:pt x="165824" y="2978239"/>
                    <a:pt x="227740" y="2979509"/>
                  </a:cubicBezTo>
                  <a:cubicBezTo>
                    <a:pt x="261513" y="2980779"/>
                    <a:pt x="295286" y="2982048"/>
                    <a:pt x="327183" y="2983319"/>
                  </a:cubicBezTo>
                  <a:cubicBezTo>
                    <a:pt x="383471" y="2984589"/>
                    <a:pt x="437882" y="2984589"/>
                    <a:pt x="494170" y="2985859"/>
                  </a:cubicBezTo>
                  <a:cubicBezTo>
                    <a:pt x="516686" y="2985859"/>
                    <a:pt x="537324" y="2985859"/>
                    <a:pt x="559840" y="2984589"/>
                  </a:cubicBezTo>
                  <a:cubicBezTo>
                    <a:pt x="569221" y="2984589"/>
                    <a:pt x="580479" y="2983319"/>
                    <a:pt x="589860" y="2983319"/>
                  </a:cubicBezTo>
                  <a:cubicBezTo>
                    <a:pt x="627385" y="2984589"/>
                    <a:pt x="1377892" y="2975698"/>
                    <a:pt x="1415417" y="2976969"/>
                  </a:cubicBezTo>
                  <a:cubicBezTo>
                    <a:pt x="1467953" y="2978239"/>
                    <a:pt x="1612425" y="2978239"/>
                    <a:pt x="1664961" y="2978239"/>
                  </a:cubicBezTo>
                  <a:cubicBezTo>
                    <a:pt x="1685600" y="2978239"/>
                    <a:pt x="1704363" y="2976969"/>
                    <a:pt x="1725001" y="2976969"/>
                  </a:cubicBezTo>
                  <a:cubicBezTo>
                    <a:pt x="1758774" y="2978239"/>
                    <a:pt x="1792547" y="2979509"/>
                    <a:pt x="1826320" y="2980779"/>
                  </a:cubicBezTo>
                  <a:cubicBezTo>
                    <a:pt x="1899494" y="2983319"/>
                    <a:pt x="1970792" y="2980779"/>
                    <a:pt x="2043967" y="2984589"/>
                  </a:cubicBezTo>
                  <a:cubicBezTo>
                    <a:pt x="2165924" y="2989669"/>
                    <a:pt x="2289758" y="2983319"/>
                    <a:pt x="2410704" y="2988398"/>
                  </a:cubicBezTo>
                  <a:cubicBezTo>
                    <a:pt x="2431024" y="2989669"/>
                    <a:pt x="2451344" y="2988398"/>
                    <a:pt x="2474204" y="2988398"/>
                  </a:cubicBezTo>
                  <a:cubicBezTo>
                    <a:pt x="2474204" y="2964269"/>
                    <a:pt x="2474204" y="2951569"/>
                    <a:pt x="2474204" y="2924778"/>
                  </a:cubicBezTo>
                  <a:cubicBezTo>
                    <a:pt x="2472934" y="2807905"/>
                    <a:pt x="2470394" y="2697907"/>
                    <a:pt x="2470394" y="2578743"/>
                  </a:cubicBezTo>
                  <a:close/>
                </a:path>
              </a:pathLst>
            </a:custGeom>
            <a:solidFill>
              <a:srgbClr val="F6B470"/>
            </a:solidFill>
          </p:spPr>
        </p:sp>
      </p:grpSp>
      <p:sp>
        <p:nvSpPr>
          <p:cNvPr id="10" name="Freeform 10"/>
          <p:cNvSpPr/>
          <p:nvPr/>
        </p:nvSpPr>
        <p:spPr>
          <a:xfrm>
            <a:off x="0" y="4750107"/>
            <a:ext cx="4346461" cy="5536893"/>
          </a:xfrm>
          <a:custGeom>
            <a:avLst/>
            <a:gdLst/>
            <a:ahLst/>
            <a:cxnLst/>
            <a:rect l="l" t="t" r="r" b="b"/>
            <a:pathLst>
              <a:path w="4346461" h="5536893">
                <a:moveTo>
                  <a:pt x="0" y="0"/>
                </a:moveTo>
                <a:lnTo>
                  <a:pt x="4346461" y="0"/>
                </a:lnTo>
                <a:lnTo>
                  <a:pt x="4346461" y="5536893"/>
                </a:lnTo>
                <a:lnTo>
                  <a:pt x="0" y="5536893"/>
                </a:lnTo>
                <a:lnTo>
                  <a:pt x="0" y="0"/>
                </a:lnTo>
                <a:close/>
              </a:path>
            </a:pathLst>
          </a:custGeom>
          <a:blipFill>
            <a:blip r:embed="rId2"/>
            <a:stretch>
              <a:fillRect/>
            </a:stretch>
          </a:blipFill>
        </p:spPr>
      </p:sp>
      <p:sp>
        <p:nvSpPr>
          <p:cNvPr id="11" name="TextBox 11"/>
          <p:cNvSpPr txBox="1"/>
          <p:nvPr/>
        </p:nvSpPr>
        <p:spPr>
          <a:xfrm>
            <a:off x="1326145" y="3688528"/>
            <a:ext cx="4359557" cy="790575"/>
          </a:xfrm>
          <a:prstGeom prst="rect">
            <a:avLst/>
          </a:prstGeom>
        </p:spPr>
        <p:txBody>
          <a:bodyPr lIns="0" tIns="0" rIns="0" bIns="0" rtlCol="0" anchor="t">
            <a:spAutoFit/>
          </a:bodyPr>
          <a:lstStyle/>
          <a:p>
            <a:pPr algn="ctr">
              <a:lnSpc>
                <a:spcPts val="3000"/>
              </a:lnSpc>
            </a:pP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Thể</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loại</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hồi</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kí</a:t>
            </a:r>
            <a:endPar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endParaRPr>
          </a:p>
          <a:p>
            <a:pPr marL="0" lvl="0" indent="0" algn="ctr">
              <a:lnSpc>
                <a:spcPts val="3000"/>
              </a:lnSpc>
              <a:spcBef>
                <a:spcPct val="0"/>
              </a:spcBef>
            </a:pPr>
            <a:endPar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endParaRPr>
          </a:p>
        </p:txBody>
      </p:sp>
      <p:sp>
        <p:nvSpPr>
          <p:cNvPr id="12" name="TextBox 12"/>
          <p:cNvSpPr txBox="1"/>
          <p:nvPr/>
        </p:nvSpPr>
        <p:spPr>
          <a:xfrm>
            <a:off x="6833522" y="3363277"/>
            <a:ext cx="4620956" cy="3522345"/>
          </a:xfrm>
          <a:prstGeom prst="rect">
            <a:avLst/>
          </a:prstGeom>
        </p:spPr>
        <p:txBody>
          <a:bodyPr lIns="0" tIns="0" rIns="0" bIns="0" rtlCol="0" anchor="t">
            <a:spAutoFit/>
          </a:bodyPr>
          <a:lstStyle/>
          <a:p>
            <a:pPr algn="just">
              <a:lnSpc>
                <a:spcPts val="3990"/>
              </a:lnSpc>
            </a:pP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Hoàn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cảnh</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sáng</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tác: Tác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phẩm</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được</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viết</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xong</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năm</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1972,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hoàn</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chỉnh</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vào</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cuối</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năm</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1974, in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lần</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đầu</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năm</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1989 ( NXB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Trẻ</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TP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Hồ</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Chí Minh).</a:t>
            </a:r>
          </a:p>
          <a:p>
            <a:pPr marL="0" lvl="0" indent="0" algn="just">
              <a:lnSpc>
                <a:spcPts val="3990"/>
              </a:lnSpc>
            </a:pPr>
            <a:endPar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endParaRPr>
          </a:p>
        </p:txBody>
      </p:sp>
      <p:sp>
        <p:nvSpPr>
          <p:cNvPr id="13" name="TextBox 13"/>
          <p:cNvSpPr txBox="1"/>
          <p:nvPr/>
        </p:nvSpPr>
        <p:spPr>
          <a:xfrm>
            <a:off x="12602298" y="3062336"/>
            <a:ext cx="4657002" cy="5001369"/>
          </a:xfrm>
          <a:prstGeom prst="rect">
            <a:avLst/>
          </a:prstGeom>
        </p:spPr>
        <p:txBody>
          <a:bodyPr lIns="0" tIns="0" rIns="0" bIns="0" rtlCol="0" anchor="t">
            <a:spAutoFit/>
          </a:bodyPr>
          <a:lstStyle/>
          <a:p>
            <a:pPr algn="just">
              <a:lnSpc>
                <a:spcPts val="3629"/>
              </a:lnSpc>
            </a:pP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Nội dung: thuật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lại</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những</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chặng</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đướng</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chính</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trong</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cuộc</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đời</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hoạt</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động</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chính</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trị</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văn</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hóa</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khoa học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của</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học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giả</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Đào Duy Anh,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đồng</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thời</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thể</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hiện</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trăn</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trở</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của</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tác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giả</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về</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mối</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quan</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hệ</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giữa</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giới</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trí</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thức</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Việt</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Nam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với</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dân</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tộc</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về</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sứ</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mệnh</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của</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thanh</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niên</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với</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tương</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lai</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đất</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000" dirty="0" err="1">
                <a:solidFill>
                  <a:srgbClr val="263D2F"/>
                </a:solidFill>
                <a:latin typeface="Times New Roman" panose="02020603050405020304" pitchFamily="18" charset="0"/>
                <a:ea typeface="Quicksand Bold"/>
                <a:cs typeface="Times New Roman" panose="02020603050405020304" pitchFamily="18" charset="0"/>
                <a:sym typeface="Quicksand Bold"/>
              </a:rPr>
              <a:t>nước</a:t>
            </a:r>
            <a:r>
              <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rPr>
              <a:t>.</a:t>
            </a:r>
          </a:p>
          <a:p>
            <a:pPr marL="0" lvl="0" indent="0" algn="just">
              <a:lnSpc>
                <a:spcPts val="3000"/>
              </a:lnSpc>
              <a:spcBef>
                <a:spcPct val="0"/>
              </a:spcBef>
            </a:pPr>
            <a:endParaRPr lang="en-US" sz="3000" dirty="0">
              <a:solidFill>
                <a:srgbClr val="263D2F"/>
              </a:solidFill>
              <a:latin typeface="Times New Roman" panose="02020603050405020304" pitchFamily="18" charset="0"/>
              <a:ea typeface="Quicksand Bold"/>
              <a:cs typeface="Times New Roman" panose="02020603050405020304" pitchFamily="18" charset="0"/>
              <a:sym typeface="Quicksand Bold"/>
            </a:endParaRPr>
          </a:p>
        </p:txBody>
      </p:sp>
      <p:sp>
        <p:nvSpPr>
          <p:cNvPr id="14" name="TextBox 14"/>
          <p:cNvSpPr txBox="1"/>
          <p:nvPr/>
        </p:nvSpPr>
        <p:spPr>
          <a:xfrm>
            <a:off x="5144630" y="668872"/>
            <a:ext cx="8647569" cy="1320165"/>
          </a:xfrm>
          <a:prstGeom prst="rect">
            <a:avLst/>
          </a:prstGeom>
        </p:spPr>
        <p:txBody>
          <a:bodyPr wrap="square" lIns="0" tIns="0" rIns="0" bIns="0" rtlCol="0" anchor="t">
            <a:spAutoFit/>
          </a:bodyPr>
          <a:lstStyle/>
          <a:p>
            <a:pPr algn="ctr">
              <a:lnSpc>
                <a:spcPts val="5279"/>
              </a:lnSpc>
            </a:pPr>
            <a:r>
              <a:rPr lang="en-US" sz="3999" b="1" dirty="0">
                <a:solidFill>
                  <a:srgbClr val="FFE8C8"/>
                </a:solidFill>
                <a:latin typeface="Times New Roman" panose="02020603050405020304" pitchFamily="18" charset="0"/>
                <a:ea typeface="Quicksand Bold"/>
                <a:cs typeface="Times New Roman" panose="02020603050405020304" pitchFamily="18" charset="0"/>
                <a:sym typeface="Quicksand Bold"/>
              </a:rPr>
              <a:t>2. Văn </a:t>
            </a:r>
            <a:r>
              <a:rPr lang="en-US" sz="3999" b="1" dirty="0" err="1">
                <a:solidFill>
                  <a:srgbClr val="FFE8C8"/>
                </a:solidFill>
                <a:latin typeface="Times New Roman" panose="02020603050405020304" pitchFamily="18" charset="0"/>
                <a:ea typeface="Quicksand Bold"/>
                <a:cs typeface="Times New Roman" panose="02020603050405020304" pitchFamily="18" charset="0"/>
                <a:sym typeface="Quicksand Bold"/>
              </a:rPr>
              <a:t>bản</a:t>
            </a:r>
            <a:endParaRPr lang="en-US" sz="3999" b="1" dirty="0">
              <a:solidFill>
                <a:srgbClr val="FFE8C8"/>
              </a:solidFill>
              <a:latin typeface="Times New Roman" panose="02020603050405020304" pitchFamily="18" charset="0"/>
              <a:ea typeface="Quicksand Bold"/>
              <a:cs typeface="Times New Roman" panose="02020603050405020304" pitchFamily="18" charset="0"/>
              <a:sym typeface="Quicksand Bold"/>
            </a:endParaRPr>
          </a:p>
          <a:p>
            <a:pPr algn="ctr">
              <a:lnSpc>
                <a:spcPts val="5279"/>
              </a:lnSpc>
            </a:pPr>
            <a:r>
              <a:rPr lang="en-US" sz="3999" b="1" dirty="0">
                <a:solidFill>
                  <a:srgbClr val="FFE8C8"/>
                </a:solidFill>
                <a:latin typeface="Times New Roman" panose="02020603050405020304" pitchFamily="18" charset="0"/>
                <a:ea typeface="Quicksand Bold"/>
                <a:cs typeface="Times New Roman" panose="02020603050405020304" pitchFamily="18" charset="0"/>
                <a:sym typeface="Quicksand Bold"/>
              </a:rPr>
              <a:t>a. Tác </a:t>
            </a:r>
            <a:r>
              <a:rPr lang="en-US" sz="3999" b="1" dirty="0" err="1">
                <a:solidFill>
                  <a:srgbClr val="FFE8C8"/>
                </a:solidFill>
                <a:latin typeface="Times New Roman" panose="02020603050405020304" pitchFamily="18" charset="0"/>
                <a:ea typeface="Quicksand Bold"/>
                <a:cs typeface="Times New Roman" panose="02020603050405020304" pitchFamily="18" charset="0"/>
                <a:sym typeface="Quicksand Bold"/>
              </a:rPr>
              <a:t>phẩm</a:t>
            </a:r>
            <a:r>
              <a:rPr lang="en-US" sz="3999" b="1" dirty="0">
                <a:solidFill>
                  <a:srgbClr val="FFE8C8"/>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FFE8C8"/>
                </a:solidFill>
                <a:latin typeface="Times New Roman" panose="02020603050405020304" pitchFamily="18" charset="0"/>
                <a:ea typeface="Quicksand Bold"/>
                <a:cs typeface="Times New Roman" panose="02020603050405020304" pitchFamily="18" charset="0"/>
                <a:sym typeface="Quicksand Bold"/>
              </a:rPr>
              <a:t>Nhớ</a:t>
            </a:r>
            <a:r>
              <a:rPr lang="en-US" sz="3999" b="1" dirty="0">
                <a:solidFill>
                  <a:srgbClr val="FFE8C8"/>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FFE8C8"/>
                </a:solidFill>
                <a:latin typeface="Times New Roman" panose="02020603050405020304" pitchFamily="18" charset="0"/>
                <a:ea typeface="Quicksand Bold"/>
                <a:cs typeface="Times New Roman" panose="02020603050405020304" pitchFamily="18" charset="0"/>
                <a:sym typeface="Quicksand Bold"/>
              </a:rPr>
              <a:t>nghĩ</a:t>
            </a:r>
            <a:r>
              <a:rPr lang="en-US" sz="3999" b="1" dirty="0">
                <a:solidFill>
                  <a:srgbClr val="FFE8C8"/>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FFE8C8"/>
                </a:solidFill>
                <a:latin typeface="Times New Roman" panose="02020603050405020304" pitchFamily="18" charset="0"/>
                <a:ea typeface="Quicksand Bold"/>
                <a:cs typeface="Times New Roman" panose="02020603050405020304" pitchFamily="18" charset="0"/>
                <a:sym typeface="Quicksand Bold"/>
              </a:rPr>
              <a:t>chiều</a:t>
            </a:r>
            <a:r>
              <a:rPr lang="en-US" sz="3999" b="1" dirty="0">
                <a:solidFill>
                  <a:srgbClr val="FFE8C8"/>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FFE8C8"/>
                </a:solidFill>
                <a:latin typeface="Times New Roman" panose="02020603050405020304" pitchFamily="18" charset="0"/>
                <a:ea typeface="Quicksand Bold"/>
                <a:cs typeface="Times New Roman" panose="02020603050405020304" pitchFamily="18" charset="0"/>
                <a:sym typeface="Quicksand Bold"/>
              </a:rPr>
              <a:t>hôm</a:t>
            </a:r>
            <a:endParaRPr lang="en-US" sz="3999" b="1" dirty="0">
              <a:solidFill>
                <a:srgbClr val="FFE8C8"/>
              </a:solidFill>
              <a:latin typeface="Times New Roman" panose="02020603050405020304" pitchFamily="18" charset="0"/>
              <a:ea typeface="Quicksand Bold"/>
              <a:cs typeface="Times New Roman" panose="02020603050405020304" pitchFamily="18" charset="0"/>
              <a:sym typeface="Quicksand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 calcmode="lin" valueType="num">
                                      <p:cBhvr additive="base">
                                        <p:cTn id="1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ircle(in)">
                                      <p:cBhvr>
                                        <p:cTn id="3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413655" y="-443384"/>
            <a:ext cx="21115310" cy="2200940"/>
            <a:chOff x="0" y="0"/>
            <a:chExt cx="1734364" cy="180780"/>
          </a:xfrm>
        </p:grpSpPr>
        <p:sp>
          <p:nvSpPr>
            <p:cNvPr id="3" name="Freeform 3"/>
            <p:cNvSpPr/>
            <p:nvPr/>
          </p:nvSpPr>
          <p:spPr>
            <a:xfrm>
              <a:off x="0" y="-1270"/>
              <a:ext cx="1735634" cy="179510"/>
            </a:xfrm>
            <a:custGeom>
              <a:avLst/>
              <a:gdLst/>
              <a:ahLst/>
              <a:cxnLst/>
              <a:rect l="l" t="t" r="r" b="b"/>
              <a:pathLst>
                <a:path w="1735634" h="179510">
                  <a:moveTo>
                    <a:pt x="1724204" y="27940"/>
                  </a:moveTo>
                  <a:cubicBezTo>
                    <a:pt x="1715314" y="24130"/>
                    <a:pt x="1706425" y="21590"/>
                    <a:pt x="1697534" y="21590"/>
                  </a:cubicBezTo>
                  <a:cubicBezTo>
                    <a:pt x="1670864" y="20320"/>
                    <a:pt x="1645005" y="20320"/>
                    <a:pt x="1617807" y="17780"/>
                  </a:cubicBezTo>
                  <a:cubicBezTo>
                    <a:pt x="1555639" y="12700"/>
                    <a:pt x="1494766" y="6350"/>
                    <a:pt x="1432597" y="3810"/>
                  </a:cubicBezTo>
                  <a:cubicBezTo>
                    <a:pt x="1382086" y="1270"/>
                    <a:pt x="1332869" y="3810"/>
                    <a:pt x="1282357" y="2540"/>
                  </a:cubicBezTo>
                  <a:cubicBezTo>
                    <a:pt x="1260339" y="2540"/>
                    <a:pt x="1238322" y="0"/>
                    <a:pt x="1216304" y="2540"/>
                  </a:cubicBezTo>
                  <a:cubicBezTo>
                    <a:pt x="1163202" y="10160"/>
                    <a:pt x="1110100" y="11430"/>
                    <a:pt x="1055703" y="8890"/>
                  </a:cubicBezTo>
                  <a:cubicBezTo>
                    <a:pt x="1028504" y="7620"/>
                    <a:pt x="1001305" y="7620"/>
                    <a:pt x="974107" y="7620"/>
                  </a:cubicBezTo>
                  <a:cubicBezTo>
                    <a:pt x="924890" y="7620"/>
                    <a:pt x="875674" y="7620"/>
                    <a:pt x="826457" y="6350"/>
                  </a:cubicBezTo>
                  <a:cubicBezTo>
                    <a:pt x="774650" y="5080"/>
                    <a:pt x="264353" y="2540"/>
                    <a:pt x="213841" y="1270"/>
                  </a:cubicBezTo>
                  <a:cubicBezTo>
                    <a:pt x="172396" y="0"/>
                    <a:pt x="132245" y="1270"/>
                    <a:pt x="90800" y="1270"/>
                  </a:cubicBezTo>
                  <a:cubicBezTo>
                    <a:pt x="62306" y="1270"/>
                    <a:pt x="33020" y="3810"/>
                    <a:pt x="5080" y="5080"/>
                  </a:cubicBezTo>
                  <a:cubicBezTo>
                    <a:pt x="3810" y="5080"/>
                    <a:pt x="2540" y="7620"/>
                    <a:pt x="0" y="8890"/>
                  </a:cubicBezTo>
                  <a:cubicBezTo>
                    <a:pt x="1270" y="21590"/>
                    <a:pt x="3810" y="34290"/>
                    <a:pt x="5080" y="46990"/>
                  </a:cubicBezTo>
                  <a:cubicBezTo>
                    <a:pt x="15240" y="67560"/>
                    <a:pt x="16510" y="69867"/>
                    <a:pt x="17780" y="72133"/>
                  </a:cubicBezTo>
                  <a:cubicBezTo>
                    <a:pt x="19050" y="74440"/>
                    <a:pt x="17780" y="76746"/>
                    <a:pt x="16510" y="79093"/>
                  </a:cubicBezTo>
                  <a:cubicBezTo>
                    <a:pt x="15240" y="81481"/>
                    <a:pt x="2540" y="106529"/>
                    <a:pt x="2540" y="108916"/>
                  </a:cubicBezTo>
                  <a:cubicBezTo>
                    <a:pt x="2540" y="111263"/>
                    <a:pt x="1270" y="113610"/>
                    <a:pt x="0" y="115957"/>
                  </a:cubicBezTo>
                  <a:cubicBezTo>
                    <a:pt x="0" y="124900"/>
                    <a:pt x="3810" y="135060"/>
                    <a:pt x="15240" y="140140"/>
                  </a:cubicBezTo>
                  <a:cubicBezTo>
                    <a:pt x="22860" y="143950"/>
                    <a:pt x="31750" y="146490"/>
                    <a:pt x="40640" y="147760"/>
                  </a:cubicBezTo>
                  <a:cubicBezTo>
                    <a:pt x="89505" y="152840"/>
                    <a:pt x="138721" y="156650"/>
                    <a:pt x="187938" y="161730"/>
                  </a:cubicBezTo>
                  <a:cubicBezTo>
                    <a:pt x="215136" y="164270"/>
                    <a:pt x="242335" y="169350"/>
                    <a:pt x="269534" y="170620"/>
                  </a:cubicBezTo>
                  <a:cubicBezTo>
                    <a:pt x="314865" y="173160"/>
                    <a:pt x="819981" y="174430"/>
                    <a:pt x="865312" y="175700"/>
                  </a:cubicBezTo>
                  <a:cubicBezTo>
                    <a:pt x="871788" y="175700"/>
                    <a:pt x="878264" y="175700"/>
                    <a:pt x="884740" y="175700"/>
                  </a:cubicBezTo>
                  <a:cubicBezTo>
                    <a:pt x="915824" y="175700"/>
                    <a:pt x="948203" y="174430"/>
                    <a:pt x="979287" y="174430"/>
                  </a:cubicBezTo>
                  <a:cubicBezTo>
                    <a:pt x="1015552" y="174430"/>
                    <a:pt x="1050522" y="175700"/>
                    <a:pt x="1086787" y="175700"/>
                  </a:cubicBezTo>
                  <a:cubicBezTo>
                    <a:pt x="1139889" y="175700"/>
                    <a:pt x="1194286" y="175700"/>
                    <a:pt x="1247388" y="175700"/>
                  </a:cubicBezTo>
                  <a:cubicBezTo>
                    <a:pt x="1296604" y="175700"/>
                    <a:pt x="1345821" y="176970"/>
                    <a:pt x="1395037" y="178240"/>
                  </a:cubicBezTo>
                  <a:cubicBezTo>
                    <a:pt x="1417055" y="178240"/>
                    <a:pt x="1440368" y="179510"/>
                    <a:pt x="1462386" y="179510"/>
                  </a:cubicBezTo>
                  <a:cubicBezTo>
                    <a:pt x="1533621" y="178240"/>
                    <a:pt x="1603560" y="171890"/>
                    <a:pt x="1674674" y="171890"/>
                  </a:cubicBezTo>
                  <a:cubicBezTo>
                    <a:pt x="1678484" y="171890"/>
                    <a:pt x="1683564" y="169350"/>
                    <a:pt x="1687374" y="166810"/>
                  </a:cubicBezTo>
                  <a:cubicBezTo>
                    <a:pt x="1692454" y="163000"/>
                    <a:pt x="1694994" y="156650"/>
                    <a:pt x="1697534" y="154110"/>
                  </a:cubicBezTo>
                  <a:cubicBezTo>
                    <a:pt x="1698804" y="115674"/>
                    <a:pt x="1700074" y="113974"/>
                    <a:pt x="1701344" y="112275"/>
                  </a:cubicBezTo>
                  <a:cubicBezTo>
                    <a:pt x="1702614" y="109645"/>
                    <a:pt x="1712774" y="84394"/>
                    <a:pt x="1714044" y="81764"/>
                  </a:cubicBezTo>
                  <a:cubicBezTo>
                    <a:pt x="1714044" y="80186"/>
                    <a:pt x="1715314" y="78608"/>
                    <a:pt x="1716584" y="77029"/>
                  </a:cubicBezTo>
                  <a:cubicBezTo>
                    <a:pt x="1717854" y="75330"/>
                    <a:pt x="1719124" y="73630"/>
                    <a:pt x="1721664" y="71931"/>
                  </a:cubicBezTo>
                  <a:cubicBezTo>
                    <a:pt x="1722934" y="70919"/>
                    <a:pt x="1722934" y="69867"/>
                    <a:pt x="1728014" y="68855"/>
                  </a:cubicBezTo>
                  <a:cubicBezTo>
                    <a:pt x="1733094" y="67641"/>
                    <a:pt x="1735634" y="66468"/>
                    <a:pt x="1734364" y="44450"/>
                  </a:cubicBezTo>
                  <a:cubicBezTo>
                    <a:pt x="1734364" y="38100"/>
                    <a:pt x="1730554" y="30480"/>
                    <a:pt x="1724204" y="27940"/>
                  </a:cubicBezTo>
                  <a:close/>
                </a:path>
              </a:pathLst>
            </a:custGeom>
            <a:solidFill>
              <a:srgbClr val="536B40"/>
            </a:solidFill>
          </p:spPr>
        </p:sp>
      </p:grpSp>
      <p:sp>
        <p:nvSpPr>
          <p:cNvPr id="4" name="Freeform 4"/>
          <p:cNvSpPr/>
          <p:nvPr/>
        </p:nvSpPr>
        <p:spPr>
          <a:xfrm>
            <a:off x="1028700" y="7910449"/>
            <a:ext cx="1404011" cy="1347851"/>
          </a:xfrm>
          <a:custGeom>
            <a:avLst/>
            <a:gdLst/>
            <a:ahLst/>
            <a:cxnLst/>
            <a:rect l="l" t="t" r="r" b="b"/>
            <a:pathLst>
              <a:path w="1404011" h="1347851">
                <a:moveTo>
                  <a:pt x="0" y="0"/>
                </a:moveTo>
                <a:lnTo>
                  <a:pt x="1404011" y="0"/>
                </a:lnTo>
                <a:lnTo>
                  <a:pt x="1404011" y="1347851"/>
                </a:lnTo>
                <a:lnTo>
                  <a:pt x="0" y="1347851"/>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5" name="Freeform 5"/>
          <p:cNvSpPr/>
          <p:nvPr/>
        </p:nvSpPr>
        <p:spPr>
          <a:xfrm rot="287541">
            <a:off x="2841048" y="7960425"/>
            <a:ext cx="3824978" cy="1247899"/>
          </a:xfrm>
          <a:custGeom>
            <a:avLst/>
            <a:gdLst/>
            <a:ahLst/>
            <a:cxnLst/>
            <a:rect l="l" t="t" r="r" b="b"/>
            <a:pathLst>
              <a:path w="3824978" h="1247899">
                <a:moveTo>
                  <a:pt x="0" y="0"/>
                </a:moveTo>
                <a:lnTo>
                  <a:pt x="3824978" y="0"/>
                </a:lnTo>
                <a:lnTo>
                  <a:pt x="3824978" y="1247899"/>
                </a:lnTo>
                <a:lnTo>
                  <a:pt x="0" y="12478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1314366" y="8568070"/>
            <a:ext cx="7730579" cy="1380461"/>
          </a:xfrm>
          <a:custGeom>
            <a:avLst/>
            <a:gdLst/>
            <a:ahLst/>
            <a:cxnLst/>
            <a:rect l="l" t="t" r="r" b="b"/>
            <a:pathLst>
              <a:path w="7730579" h="1380461">
                <a:moveTo>
                  <a:pt x="0" y="0"/>
                </a:moveTo>
                <a:lnTo>
                  <a:pt x="7730579" y="0"/>
                </a:lnTo>
                <a:lnTo>
                  <a:pt x="7730579" y="1380460"/>
                </a:lnTo>
                <a:lnTo>
                  <a:pt x="0" y="13804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11314366" y="2941436"/>
            <a:ext cx="6334061" cy="4861392"/>
          </a:xfrm>
          <a:custGeom>
            <a:avLst/>
            <a:gdLst/>
            <a:ahLst/>
            <a:cxnLst/>
            <a:rect l="l" t="t" r="r" b="b"/>
            <a:pathLst>
              <a:path w="6334061" h="4861392">
                <a:moveTo>
                  <a:pt x="0" y="0"/>
                </a:moveTo>
                <a:lnTo>
                  <a:pt x="6334060" y="0"/>
                </a:lnTo>
                <a:lnTo>
                  <a:pt x="6334060" y="4861392"/>
                </a:lnTo>
                <a:lnTo>
                  <a:pt x="0" y="4861392"/>
                </a:lnTo>
                <a:lnTo>
                  <a:pt x="0" y="0"/>
                </a:lnTo>
                <a:close/>
              </a:path>
            </a:pathLst>
          </a:custGeom>
          <a:blipFill>
            <a:blip r:embed="rId8"/>
            <a:stretch>
              <a:fillRect/>
            </a:stretch>
          </a:blipFill>
        </p:spPr>
      </p:sp>
      <p:sp>
        <p:nvSpPr>
          <p:cNvPr id="8" name="TextBox 8"/>
          <p:cNvSpPr txBox="1"/>
          <p:nvPr/>
        </p:nvSpPr>
        <p:spPr>
          <a:xfrm>
            <a:off x="642528" y="3708400"/>
            <a:ext cx="10285666" cy="2907271"/>
          </a:xfrm>
          <a:prstGeom prst="rect">
            <a:avLst/>
          </a:prstGeom>
        </p:spPr>
        <p:txBody>
          <a:bodyPr lIns="0" tIns="0" rIns="0" bIns="0" rtlCol="0" anchor="t">
            <a:spAutoFit/>
          </a:bodyPr>
          <a:lstStyle/>
          <a:p>
            <a:pPr marL="755651" lvl="1" indent="-377825" algn="just">
              <a:lnSpc>
                <a:spcPts val="4550"/>
              </a:lnSpc>
              <a:buFont typeface="Arial"/>
              <a:buChar char="•"/>
            </a:pPr>
            <a:r>
              <a:rPr lang="en-US" sz="3500" dirty="0" err="1">
                <a:solidFill>
                  <a:srgbClr val="263D2F"/>
                </a:solidFill>
                <a:latin typeface="Times New Roman" panose="02020603050405020304" pitchFamily="18" charset="0"/>
                <a:ea typeface="Quicksand Bold"/>
                <a:cs typeface="Times New Roman" panose="02020603050405020304" pitchFamily="18" charset="0"/>
                <a:sym typeface="Quicksand Bold"/>
              </a:rPr>
              <a:t>Vị</a:t>
            </a:r>
            <a:r>
              <a:rPr lang="en-US" sz="35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500" dirty="0" err="1">
                <a:solidFill>
                  <a:srgbClr val="263D2F"/>
                </a:solidFill>
                <a:latin typeface="Times New Roman" panose="02020603050405020304" pitchFamily="18" charset="0"/>
                <a:ea typeface="Quicksand Bold"/>
                <a:cs typeface="Times New Roman" panose="02020603050405020304" pitchFamily="18" charset="0"/>
                <a:sym typeface="Quicksand Bold"/>
              </a:rPr>
              <a:t>trí</a:t>
            </a:r>
            <a:r>
              <a:rPr lang="en-US" sz="35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500" dirty="0" err="1">
                <a:solidFill>
                  <a:srgbClr val="263D2F"/>
                </a:solidFill>
                <a:latin typeface="Times New Roman" panose="02020603050405020304" pitchFamily="18" charset="0"/>
                <a:ea typeface="Quicksand Bold"/>
                <a:cs typeface="Times New Roman" panose="02020603050405020304" pitchFamily="18" charset="0"/>
                <a:sym typeface="Quicksand Bold"/>
              </a:rPr>
              <a:t>đoạn</a:t>
            </a:r>
            <a:r>
              <a:rPr lang="en-US" sz="35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500" dirty="0" err="1">
                <a:solidFill>
                  <a:srgbClr val="263D2F"/>
                </a:solidFill>
                <a:latin typeface="Times New Roman" panose="02020603050405020304" pitchFamily="18" charset="0"/>
                <a:ea typeface="Quicksand Bold"/>
                <a:cs typeface="Times New Roman" panose="02020603050405020304" pitchFamily="18" charset="0"/>
                <a:sym typeface="Quicksand Bold"/>
              </a:rPr>
              <a:t>trích</a:t>
            </a:r>
            <a:r>
              <a:rPr lang="en-US" sz="35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500" dirty="0" err="1">
                <a:solidFill>
                  <a:srgbClr val="263D2F"/>
                </a:solidFill>
                <a:latin typeface="Times New Roman" panose="02020603050405020304" pitchFamily="18" charset="0"/>
                <a:ea typeface="Quicksand Bold"/>
                <a:cs typeface="Times New Roman" panose="02020603050405020304" pitchFamily="18" charset="0"/>
                <a:sym typeface="Quicksand Bold"/>
              </a:rPr>
              <a:t>đoạn</a:t>
            </a:r>
            <a:r>
              <a:rPr lang="en-US" sz="35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500" dirty="0" err="1">
                <a:solidFill>
                  <a:srgbClr val="263D2F"/>
                </a:solidFill>
                <a:latin typeface="Times New Roman" panose="02020603050405020304" pitchFamily="18" charset="0"/>
                <a:ea typeface="Quicksand Bold"/>
                <a:cs typeface="Times New Roman" panose="02020603050405020304" pitchFamily="18" charset="0"/>
                <a:sym typeface="Quicksand Bold"/>
              </a:rPr>
              <a:t>trích</a:t>
            </a:r>
            <a:r>
              <a:rPr lang="en-US" sz="35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500" dirty="0" err="1">
                <a:solidFill>
                  <a:srgbClr val="263D2F"/>
                </a:solidFill>
                <a:latin typeface="Times New Roman" panose="02020603050405020304" pitchFamily="18" charset="0"/>
                <a:ea typeface="Quicksand Bold"/>
                <a:cs typeface="Times New Roman" panose="02020603050405020304" pitchFamily="18" charset="0"/>
                <a:sym typeface="Quicksand Bold"/>
              </a:rPr>
              <a:t>thuộc</a:t>
            </a:r>
            <a:r>
              <a:rPr lang="en-US" sz="35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500" dirty="0" err="1">
                <a:solidFill>
                  <a:srgbClr val="263D2F"/>
                </a:solidFill>
                <a:latin typeface="Times New Roman" panose="02020603050405020304" pitchFamily="18" charset="0"/>
                <a:ea typeface="Quicksand Bold"/>
                <a:cs typeface="Times New Roman" panose="02020603050405020304" pitchFamily="18" charset="0"/>
                <a:sym typeface="Quicksand Bold"/>
              </a:rPr>
              <a:t>phần</a:t>
            </a:r>
            <a:r>
              <a:rPr lang="en-US" sz="35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500" dirty="0" err="1">
                <a:solidFill>
                  <a:srgbClr val="263D2F"/>
                </a:solidFill>
                <a:latin typeface="Times New Roman" panose="02020603050405020304" pitchFamily="18" charset="0"/>
                <a:ea typeface="Quicksand Bold"/>
                <a:cs typeface="Times New Roman" panose="02020603050405020304" pitchFamily="18" charset="0"/>
                <a:sym typeface="Quicksand Bold"/>
              </a:rPr>
              <a:t>đầu</a:t>
            </a:r>
            <a:r>
              <a:rPr lang="en-US" sz="35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500" dirty="0" err="1">
                <a:solidFill>
                  <a:srgbClr val="263D2F"/>
                </a:solidFill>
                <a:latin typeface="Times New Roman" panose="02020603050405020304" pitchFamily="18" charset="0"/>
                <a:ea typeface="Quicksand Bold"/>
                <a:cs typeface="Times New Roman" panose="02020603050405020304" pitchFamily="18" charset="0"/>
                <a:sym typeface="Quicksand Bold"/>
              </a:rPr>
              <a:t>cuốn</a:t>
            </a:r>
            <a:r>
              <a:rPr lang="en-US" sz="35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500" dirty="0" err="1">
                <a:solidFill>
                  <a:srgbClr val="263D2F"/>
                </a:solidFill>
                <a:latin typeface="Times New Roman" panose="02020603050405020304" pitchFamily="18" charset="0"/>
                <a:ea typeface="Quicksand Bold"/>
                <a:cs typeface="Times New Roman" panose="02020603050405020304" pitchFamily="18" charset="0"/>
                <a:sym typeface="Quicksand Bold"/>
              </a:rPr>
              <a:t>hồi</a:t>
            </a:r>
            <a:r>
              <a:rPr lang="en-US" sz="35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500" dirty="0" err="1">
                <a:solidFill>
                  <a:srgbClr val="263D2F"/>
                </a:solidFill>
                <a:latin typeface="Times New Roman" panose="02020603050405020304" pitchFamily="18" charset="0"/>
                <a:ea typeface="Quicksand Bold"/>
                <a:cs typeface="Times New Roman" panose="02020603050405020304" pitchFamily="18" charset="0"/>
                <a:sym typeface="Quicksand Bold"/>
              </a:rPr>
              <a:t>kí</a:t>
            </a:r>
            <a:r>
              <a:rPr lang="en-US" sz="35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500" dirty="0" err="1">
                <a:solidFill>
                  <a:srgbClr val="263D2F"/>
                </a:solidFill>
                <a:latin typeface="Times New Roman" panose="02020603050405020304" pitchFamily="18" charset="0"/>
                <a:ea typeface="Quicksand Bold"/>
                <a:cs typeface="Times New Roman" panose="02020603050405020304" pitchFamily="18" charset="0"/>
                <a:sym typeface="Quicksand Bold"/>
              </a:rPr>
              <a:t>kể</a:t>
            </a:r>
            <a:r>
              <a:rPr lang="en-US" sz="35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500" dirty="0" err="1">
                <a:solidFill>
                  <a:srgbClr val="263D2F"/>
                </a:solidFill>
                <a:latin typeface="Times New Roman" panose="02020603050405020304" pitchFamily="18" charset="0"/>
                <a:ea typeface="Quicksand Bold"/>
                <a:cs typeface="Times New Roman" panose="02020603050405020304" pitchFamily="18" charset="0"/>
                <a:sym typeface="Quicksand Bold"/>
              </a:rPr>
              <a:t>về</a:t>
            </a:r>
            <a:r>
              <a:rPr lang="en-US" sz="35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500" dirty="0" err="1">
                <a:solidFill>
                  <a:srgbClr val="263D2F"/>
                </a:solidFill>
                <a:latin typeface="Times New Roman" panose="02020603050405020304" pitchFamily="18" charset="0"/>
                <a:ea typeface="Quicksand Bold"/>
                <a:cs typeface="Times New Roman" panose="02020603050405020304" pitchFamily="18" charset="0"/>
                <a:sym typeface="Quicksand Bold"/>
              </a:rPr>
              <a:t>sự</a:t>
            </a:r>
            <a:r>
              <a:rPr lang="en-US" sz="35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500" dirty="0" err="1">
                <a:solidFill>
                  <a:srgbClr val="263D2F"/>
                </a:solidFill>
                <a:latin typeface="Times New Roman" panose="02020603050405020304" pitchFamily="18" charset="0"/>
                <a:ea typeface="Quicksand Bold"/>
                <a:cs typeface="Times New Roman" panose="02020603050405020304" pitchFamily="18" charset="0"/>
                <a:sym typeface="Quicksand Bold"/>
              </a:rPr>
              <a:t>kiện</a:t>
            </a:r>
            <a:r>
              <a:rPr lang="en-US" sz="35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500" dirty="0" err="1">
                <a:solidFill>
                  <a:srgbClr val="263D2F"/>
                </a:solidFill>
                <a:latin typeface="Times New Roman" panose="02020603050405020304" pitchFamily="18" charset="0"/>
                <a:ea typeface="Quicksand Bold"/>
                <a:cs typeface="Times New Roman" panose="02020603050405020304" pitchFamily="18" charset="0"/>
                <a:sym typeface="Quicksand Bold"/>
              </a:rPr>
              <a:t>đánh</a:t>
            </a:r>
            <a:r>
              <a:rPr lang="en-US" sz="35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500" dirty="0" err="1">
                <a:solidFill>
                  <a:srgbClr val="263D2F"/>
                </a:solidFill>
                <a:latin typeface="Times New Roman" panose="02020603050405020304" pitchFamily="18" charset="0"/>
                <a:ea typeface="Quicksand Bold"/>
                <a:cs typeface="Times New Roman" panose="02020603050405020304" pitchFamily="18" charset="0"/>
                <a:sym typeface="Quicksand Bold"/>
              </a:rPr>
              <a:t>dấu</a:t>
            </a:r>
            <a:r>
              <a:rPr lang="en-US" sz="35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500" dirty="0" err="1">
                <a:solidFill>
                  <a:srgbClr val="263D2F"/>
                </a:solidFill>
                <a:latin typeface="Times New Roman" panose="02020603050405020304" pitchFamily="18" charset="0"/>
                <a:ea typeface="Quicksand Bold"/>
                <a:cs typeface="Times New Roman" panose="02020603050405020304" pitchFamily="18" charset="0"/>
                <a:sym typeface="Quicksand Bold"/>
              </a:rPr>
              <a:t>giai</a:t>
            </a:r>
            <a:r>
              <a:rPr lang="en-US" sz="35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500" dirty="0" err="1">
                <a:solidFill>
                  <a:srgbClr val="263D2F"/>
                </a:solidFill>
                <a:latin typeface="Times New Roman" panose="02020603050405020304" pitchFamily="18" charset="0"/>
                <a:ea typeface="Quicksand Bold"/>
                <a:cs typeface="Times New Roman" panose="02020603050405020304" pitchFamily="18" charset="0"/>
                <a:sym typeface="Quicksand Bold"/>
              </a:rPr>
              <a:t>đoạn</a:t>
            </a:r>
            <a:r>
              <a:rPr lang="en-US" sz="35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500" dirty="0" err="1">
                <a:solidFill>
                  <a:srgbClr val="263D2F"/>
                </a:solidFill>
                <a:latin typeface="Times New Roman" panose="02020603050405020304" pitchFamily="18" charset="0"/>
                <a:ea typeface="Quicksand Bold"/>
                <a:cs typeface="Times New Roman" panose="02020603050405020304" pitchFamily="18" charset="0"/>
                <a:sym typeface="Quicksand Bold"/>
              </a:rPr>
              <a:t>bước</a:t>
            </a:r>
            <a:r>
              <a:rPr lang="en-US" sz="35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500" dirty="0" err="1">
                <a:solidFill>
                  <a:srgbClr val="263D2F"/>
                </a:solidFill>
                <a:latin typeface="Times New Roman" panose="02020603050405020304" pitchFamily="18" charset="0"/>
                <a:ea typeface="Quicksand Bold"/>
                <a:cs typeface="Times New Roman" panose="02020603050405020304" pitchFamily="18" charset="0"/>
                <a:sym typeface="Quicksand Bold"/>
              </a:rPr>
              <a:t>vào</a:t>
            </a:r>
            <a:r>
              <a:rPr lang="en-US" sz="35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500" dirty="0" err="1">
                <a:solidFill>
                  <a:srgbClr val="263D2F"/>
                </a:solidFill>
                <a:latin typeface="Times New Roman" panose="02020603050405020304" pitchFamily="18" charset="0"/>
                <a:ea typeface="Quicksand Bold"/>
                <a:cs typeface="Times New Roman" panose="02020603050405020304" pitchFamily="18" charset="0"/>
                <a:sym typeface="Quicksand Bold"/>
              </a:rPr>
              <a:t>đời</a:t>
            </a:r>
            <a:r>
              <a:rPr lang="en-US" sz="35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500" dirty="0" err="1">
                <a:solidFill>
                  <a:srgbClr val="263D2F"/>
                </a:solidFill>
                <a:latin typeface="Times New Roman" panose="02020603050405020304" pitchFamily="18" charset="0"/>
                <a:ea typeface="Quicksand Bold"/>
                <a:cs typeface="Times New Roman" panose="02020603050405020304" pitchFamily="18" charset="0"/>
                <a:sym typeface="Quicksand Bold"/>
              </a:rPr>
              <a:t>của</a:t>
            </a:r>
            <a:r>
              <a:rPr lang="en-US" sz="3500" dirty="0">
                <a:solidFill>
                  <a:srgbClr val="263D2F"/>
                </a:solidFill>
                <a:latin typeface="Times New Roman" panose="02020603050405020304" pitchFamily="18" charset="0"/>
                <a:ea typeface="Quicksand Bold"/>
                <a:cs typeface="Times New Roman" panose="02020603050405020304" pitchFamily="18" charset="0"/>
                <a:sym typeface="Quicksand Bold"/>
              </a:rPr>
              <a:t> tác </a:t>
            </a:r>
            <a:r>
              <a:rPr lang="en-US" sz="3500" dirty="0" err="1">
                <a:solidFill>
                  <a:srgbClr val="263D2F"/>
                </a:solidFill>
                <a:latin typeface="Times New Roman" panose="02020603050405020304" pitchFamily="18" charset="0"/>
                <a:ea typeface="Quicksand Bold"/>
                <a:cs typeface="Times New Roman" panose="02020603050405020304" pitchFamily="18" charset="0"/>
                <a:sym typeface="Quicksand Bold"/>
              </a:rPr>
              <a:t>giả</a:t>
            </a:r>
            <a:r>
              <a:rPr lang="en-US" sz="3500" dirty="0">
                <a:solidFill>
                  <a:srgbClr val="263D2F"/>
                </a:solidFill>
                <a:latin typeface="Times New Roman" panose="02020603050405020304" pitchFamily="18" charset="0"/>
                <a:ea typeface="Quicksand Bold"/>
                <a:cs typeface="Times New Roman" panose="02020603050405020304" pitchFamily="18" charset="0"/>
                <a:sym typeface="Quicksand Bold"/>
              </a:rPr>
              <a:t>.</a:t>
            </a:r>
          </a:p>
          <a:p>
            <a:pPr marL="755651" lvl="1" indent="-377825" algn="just">
              <a:lnSpc>
                <a:spcPts val="4550"/>
              </a:lnSpc>
              <a:buFont typeface="Arial"/>
              <a:buChar char="•"/>
            </a:pPr>
            <a:r>
              <a:rPr lang="en-US" sz="3500" dirty="0">
                <a:solidFill>
                  <a:srgbClr val="263D2F"/>
                </a:solidFill>
                <a:latin typeface="Times New Roman" panose="02020603050405020304" pitchFamily="18" charset="0"/>
                <a:ea typeface="Quicksand Bold"/>
                <a:cs typeface="Times New Roman" panose="02020603050405020304" pitchFamily="18" charset="0"/>
                <a:sym typeface="Quicksand Bold"/>
              </a:rPr>
              <a:t>Chủ </a:t>
            </a:r>
            <a:r>
              <a:rPr lang="en-US" sz="3500" dirty="0" err="1">
                <a:solidFill>
                  <a:srgbClr val="263D2F"/>
                </a:solidFill>
                <a:latin typeface="Times New Roman" panose="02020603050405020304" pitchFamily="18" charset="0"/>
                <a:ea typeface="Quicksand Bold"/>
                <a:cs typeface="Times New Roman" panose="02020603050405020304" pitchFamily="18" charset="0"/>
                <a:sym typeface="Quicksand Bold"/>
              </a:rPr>
              <a:t>đề</a:t>
            </a:r>
            <a:r>
              <a:rPr lang="en-US" sz="35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500" dirty="0" err="1">
                <a:solidFill>
                  <a:srgbClr val="263D2F"/>
                </a:solidFill>
                <a:latin typeface="Times New Roman" panose="02020603050405020304" pitchFamily="18" charset="0"/>
                <a:ea typeface="Quicksand Bold"/>
                <a:cs typeface="Times New Roman" panose="02020603050405020304" pitchFamily="18" charset="0"/>
                <a:sym typeface="Quicksand Bold"/>
              </a:rPr>
              <a:t>kí</a:t>
            </a:r>
            <a:r>
              <a:rPr lang="en-US" sz="35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500" dirty="0" err="1">
                <a:solidFill>
                  <a:srgbClr val="263D2F"/>
                </a:solidFill>
                <a:latin typeface="Times New Roman" panose="02020603050405020304" pitchFamily="18" charset="0"/>
                <a:ea typeface="Quicksand Bold"/>
                <a:cs typeface="Times New Roman" panose="02020603050405020304" pitchFamily="18" charset="0"/>
                <a:sym typeface="Quicksand Bold"/>
              </a:rPr>
              <a:t>ức</a:t>
            </a:r>
            <a:r>
              <a:rPr lang="en-US" sz="35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500" dirty="0" err="1">
                <a:solidFill>
                  <a:srgbClr val="263D2F"/>
                </a:solidFill>
                <a:latin typeface="Times New Roman" panose="02020603050405020304" pitchFamily="18" charset="0"/>
                <a:ea typeface="Quicksand Bold"/>
                <a:cs typeface="Times New Roman" panose="02020603050405020304" pitchFamily="18" charset="0"/>
                <a:sym typeface="Quicksand Bold"/>
              </a:rPr>
              <a:t>giai</a:t>
            </a:r>
            <a:r>
              <a:rPr lang="en-US" sz="35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500" dirty="0" err="1">
                <a:solidFill>
                  <a:srgbClr val="263D2F"/>
                </a:solidFill>
                <a:latin typeface="Times New Roman" panose="02020603050405020304" pitchFamily="18" charset="0"/>
                <a:ea typeface="Quicksand Bold"/>
                <a:cs typeface="Times New Roman" panose="02020603050405020304" pitchFamily="18" charset="0"/>
                <a:sym typeface="Quicksand Bold"/>
              </a:rPr>
              <a:t>đoạn</a:t>
            </a:r>
            <a:r>
              <a:rPr lang="en-US" sz="35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500" dirty="0" err="1">
                <a:solidFill>
                  <a:srgbClr val="263D2F"/>
                </a:solidFill>
                <a:latin typeface="Times New Roman" panose="02020603050405020304" pitchFamily="18" charset="0"/>
                <a:ea typeface="Quicksand Bold"/>
                <a:cs typeface="Times New Roman" panose="02020603050405020304" pitchFamily="18" charset="0"/>
                <a:sym typeface="Quicksand Bold"/>
              </a:rPr>
              <a:t>bước</a:t>
            </a:r>
            <a:r>
              <a:rPr lang="en-US" sz="35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500" dirty="0" err="1">
                <a:solidFill>
                  <a:srgbClr val="263D2F"/>
                </a:solidFill>
                <a:latin typeface="Times New Roman" panose="02020603050405020304" pitchFamily="18" charset="0"/>
                <a:ea typeface="Quicksand Bold"/>
                <a:cs typeface="Times New Roman" panose="02020603050405020304" pitchFamily="18" charset="0"/>
                <a:sym typeface="Quicksand Bold"/>
              </a:rPr>
              <a:t>vào</a:t>
            </a:r>
            <a:r>
              <a:rPr lang="en-US" sz="35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500" dirty="0" err="1">
                <a:solidFill>
                  <a:srgbClr val="263D2F"/>
                </a:solidFill>
                <a:latin typeface="Times New Roman" panose="02020603050405020304" pitchFamily="18" charset="0"/>
                <a:ea typeface="Quicksand Bold"/>
                <a:cs typeface="Times New Roman" panose="02020603050405020304" pitchFamily="18" charset="0"/>
                <a:sym typeface="Quicksand Bold"/>
              </a:rPr>
              <a:t>đời</a:t>
            </a:r>
            <a:r>
              <a:rPr lang="en-US" sz="350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500" dirty="0" err="1">
                <a:solidFill>
                  <a:srgbClr val="263D2F"/>
                </a:solidFill>
                <a:latin typeface="Times New Roman" panose="02020603050405020304" pitchFamily="18" charset="0"/>
                <a:ea typeface="Quicksand Bold"/>
                <a:cs typeface="Times New Roman" panose="02020603050405020304" pitchFamily="18" charset="0"/>
                <a:sym typeface="Quicksand Bold"/>
              </a:rPr>
              <a:t>của</a:t>
            </a:r>
            <a:r>
              <a:rPr lang="en-US" sz="3500" dirty="0">
                <a:solidFill>
                  <a:srgbClr val="263D2F"/>
                </a:solidFill>
                <a:latin typeface="Times New Roman" panose="02020603050405020304" pitchFamily="18" charset="0"/>
                <a:ea typeface="Quicksand Bold"/>
                <a:cs typeface="Times New Roman" panose="02020603050405020304" pitchFamily="18" charset="0"/>
                <a:sym typeface="Quicksand Bold"/>
              </a:rPr>
              <a:t> tác </a:t>
            </a:r>
            <a:r>
              <a:rPr lang="en-US" sz="3500" dirty="0" err="1">
                <a:solidFill>
                  <a:srgbClr val="263D2F"/>
                </a:solidFill>
                <a:latin typeface="Times New Roman" panose="02020603050405020304" pitchFamily="18" charset="0"/>
                <a:ea typeface="Quicksand Bold"/>
                <a:cs typeface="Times New Roman" panose="02020603050405020304" pitchFamily="18" charset="0"/>
                <a:sym typeface="Quicksand Bold"/>
              </a:rPr>
              <a:t>giả</a:t>
            </a:r>
            <a:r>
              <a:rPr lang="en-US" sz="3500" dirty="0">
                <a:solidFill>
                  <a:srgbClr val="263D2F"/>
                </a:solidFill>
                <a:latin typeface="Times New Roman" panose="02020603050405020304" pitchFamily="18" charset="0"/>
                <a:ea typeface="Quicksand Bold"/>
                <a:cs typeface="Times New Roman" panose="02020603050405020304" pitchFamily="18" charset="0"/>
                <a:sym typeface="Quicksand Bold"/>
              </a:rPr>
              <a:t> Đào Duy Anh.</a:t>
            </a:r>
          </a:p>
        </p:txBody>
      </p:sp>
      <p:sp>
        <p:nvSpPr>
          <p:cNvPr id="9" name="TextBox 9"/>
          <p:cNvSpPr txBox="1"/>
          <p:nvPr/>
        </p:nvSpPr>
        <p:spPr>
          <a:xfrm>
            <a:off x="5785361" y="472983"/>
            <a:ext cx="6878509" cy="1320165"/>
          </a:xfrm>
          <a:prstGeom prst="rect">
            <a:avLst/>
          </a:prstGeom>
        </p:spPr>
        <p:txBody>
          <a:bodyPr wrap="square" lIns="0" tIns="0" rIns="0" bIns="0" rtlCol="0" anchor="t">
            <a:spAutoFit/>
          </a:bodyPr>
          <a:lstStyle/>
          <a:p>
            <a:pPr algn="ctr">
              <a:lnSpc>
                <a:spcPts val="5279"/>
              </a:lnSpc>
            </a:pPr>
            <a:r>
              <a:rPr lang="en-US" sz="3999" b="1" dirty="0">
                <a:solidFill>
                  <a:srgbClr val="FFE8C8"/>
                </a:solidFill>
                <a:latin typeface="Times New Roman" panose="02020603050405020304" pitchFamily="18" charset="0"/>
                <a:ea typeface="Quicksand Bold"/>
                <a:cs typeface="Times New Roman" panose="02020603050405020304" pitchFamily="18" charset="0"/>
                <a:sym typeface="Quicksand Bold"/>
              </a:rPr>
              <a:t>b. </a:t>
            </a:r>
            <a:r>
              <a:rPr lang="en-US" sz="3999" b="1" dirty="0" err="1">
                <a:solidFill>
                  <a:srgbClr val="FFE8C8"/>
                </a:solidFill>
                <a:latin typeface="Times New Roman" panose="02020603050405020304" pitchFamily="18" charset="0"/>
                <a:ea typeface="Quicksand Bold"/>
                <a:cs typeface="Times New Roman" panose="02020603050405020304" pitchFamily="18" charset="0"/>
                <a:sym typeface="Quicksand Bold"/>
              </a:rPr>
              <a:t>Đoạn</a:t>
            </a:r>
            <a:r>
              <a:rPr lang="en-US" sz="3999" b="1" dirty="0">
                <a:solidFill>
                  <a:srgbClr val="FFE8C8"/>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FFE8C8"/>
                </a:solidFill>
                <a:latin typeface="Times New Roman" panose="02020603050405020304" pitchFamily="18" charset="0"/>
                <a:ea typeface="Quicksand Bold"/>
                <a:cs typeface="Times New Roman" panose="02020603050405020304" pitchFamily="18" charset="0"/>
                <a:sym typeface="Quicksand Bold"/>
              </a:rPr>
              <a:t>trích</a:t>
            </a:r>
            <a:r>
              <a:rPr lang="en-US" sz="3999" b="1" dirty="0">
                <a:solidFill>
                  <a:srgbClr val="FFE8C8"/>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FFE8C8"/>
                </a:solidFill>
                <a:latin typeface="Times New Roman" panose="02020603050405020304" pitchFamily="18" charset="0"/>
                <a:ea typeface="Quicksand Bold"/>
                <a:cs typeface="Times New Roman" panose="02020603050405020304" pitchFamily="18" charset="0"/>
                <a:sym typeface="Quicksand Bold"/>
              </a:rPr>
              <a:t>Bước</a:t>
            </a:r>
            <a:r>
              <a:rPr lang="en-US" sz="3999" b="1" dirty="0">
                <a:solidFill>
                  <a:srgbClr val="FFE8C8"/>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FFE8C8"/>
                </a:solidFill>
                <a:latin typeface="Times New Roman" panose="02020603050405020304" pitchFamily="18" charset="0"/>
                <a:ea typeface="Quicksand Bold"/>
                <a:cs typeface="Times New Roman" panose="02020603050405020304" pitchFamily="18" charset="0"/>
                <a:sym typeface="Quicksand Bold"/>
              </a:rPr>
              <a:t>vào</a:t>
            </a:r>
            <a:r>
              <a:rPr lang="en-US" sz="3999" b="1" dirty="0">
                <a:solidFill>
                  <a:srgbClr val="FFE8C8"/>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FFE8C8"/>
                </a:solidFill>
                <a:latin typeface="Times New Roman" panose="02020603050405020304" pitchFamily="18" charset="0"/>
                <a:ea typeface="Quicksand Bold"/>
                <a:cs typeface="Times New Roman" panose="02020603050405020304" pitchFamily="18" charset="0"/>
                <a:sym typeface="Quicksand Bold"/>
              </a:rPr>
              <a:t>đời</a:t>
            </a:r>
            <a:endParaRPr lang="en-US" sz="3999" b="1" dirty="0">
              <a:solidFill>
                <a:srgbClr val="FFE8C8"/>
              </a:solidFill>
              <a:latin typeface="Times New Roman" panose="02020603050405020304" pitchFamily="18" charset="0"/>
              <a:ea typeface="Quicksand Bold"/>
              <a:cs typeface="Times New Roman" panose="02020603050405020304" pitchFamily="18" charset="0"/>
              <a:sym typeface="Quicksand Bold"/>
            </a:endParaRPr>
          </a:p>
          <a:p>
            <a:pPr algn="ctr">
              <a:lnSpc>
                <a:spcPts val="5279"/>
              </a:lnSpc>
            </a:pPr>
            <a:endParaRPr lang="en-US" sz="3999" b="1" dirty="0">
              <a:solidFill>
                <a:srgbClr val="FFE8C8"/>
              </a:solidFill>
              <a:latin typeface="Times New Roman" panose="02020603050405020304" pitchFamily="18" charset="0"/>
              <a:ea typeface="Quicksand Bold"/>
              <a:cs typeface="Times New Roman" panose="02020603050405020304" pitchFamily="18" charset="0"/>
              <a:sym typeface="Quicksand Bold"/>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413655" y="-443384"/>
            <a:ext cx="21115310" cy="2200940"/>
            <a:chOff x="0" y="0"/>
            <a:chExt cx="1734364" cy="180780"/>
          </a:xfrm>
        </p:grpSpPr>
        <p:sp>
          <p:nvSpPr>
            <p:cNvPr id="3" name="Freeform 3"/>
            <p:cNvSpPr/>
            <p:nvPr/>
          </p:nvSpPr>
          <p:spPr>
            <a:xfrm>
              <a:off x="0" y="-1270"/>
              <a:ext cx="1735634" cy="179510"/>
            </a:xfrm>
            <a:custGeom>
              <a:avLst/>
              <a:gdLst/>
              <a:ahLst/>
              <a:cxnLst/>
              <a:rect l="l" t="t" r="r" b="b"/>
              <a:pathLst>
                <a:path w="1735634" h="179510">
                  <a:moveTo>
                    <a:pt x="1724204" y="27940"/>
                  </a:moveTo>
                  <a:cubicBezTo>
                    <a:pt x="1715314" y="24130"/>
                    <a:pt x="1706425" y="21590"/>
                    <a:pt x="1697534" y="21590"/>
                  </a:cubicBezTo>
                  <a:cubicBezTo>
                    <a:pt x="1670864" y="20320"/>
                    <a:pt x="1645005" y="20320"/>
                    <a:pt x="1617807" y="17780"/>
                  </a:cubicBezTo>
                  <a:cubicBezTo>
                    <a:pt x="1555639" y="12700"/>
                    <a:pt x="1494766" y="6350"/>
                    <a:pt x="1432597" y="3810"/>
                  </a:cubicBezTo>
                  <a:cubicBezTo>
                    <a:pt x="1382086" y="1270"/>
                    <a:pt x="1332869" y="3810"/>
                    <a:pt x="1282357" y="2540"/>
                  </a:cubicBezTo>
                  <a:cubicBezTo>
                    <a:pt x="1260339" y="2540"/>
                    <a:pt x="1238322" y="0"/>
                    <a:pt x="1216304" y="2540"/>
                  </a:cubicBezTo>
                  <a:cubicBezTo>
                    <a:pt x="1163202" y="10160"/>
                    <a:pt x="1110100" y="11430"/>
                    <a:pt x="1055703" y="8890"/>
                  </a:cubicBezTo>
                  <a:cubicBezTo>
                    <a:pt x="1028504" y="7620"/>
                    <a:pt x="1001305" y="7620"/>
                    <a:pt x="974107" y="7620"/>
                  </a:cubicBezTo>
                  <a:cubicBezTo>
                    <a:pt x="924890" y="7620"/>
                    <a:pt x="875674" y="7620"/>
                    <a:pt x="826457" y="6350"/>
                  </a:cubicBezTo>
                  <a:cubicBezTo>
                    <a:pt x="774650" y="5080"/>
                    <a:pt x="264353" y="2540"/>
                    <a:pt x="213841" y="1270"/>
                  </a:cubicBezTo>
                  <a:cubicBezTo>
                    <a:pt x="172396" y="0"/>
                    <a:pt x="132245" y="1270"/>
                    <a:pt x="90800" y="1270"/>
                  </a:cubicBezTo>
                  <a:cubicBezTo>
                    <a:pt x="62306" y="1270"/>
                    <a:pt x="33020" y="3810"/>
                    <a:pt x="5080" y="5080"/>
                  </a:cubicBezTo>
                  <a:cubicBezTo>
                    <a:pt x="3810" y="5080"/>
                    <a:pt x="2540" y="7620"/>
                    <a:pt x="0" y="8890"/>
                  </a:cubicBezTo>
                  <a:cubicBezTo>
                    <a:pt x="1270" y="21590"/>
                    <a:pt x="3810" y="34290"/>
                    <a:pt x="5080" y="46990"/>
                  </a:cubicBezTo>
                  <a:cubicBezTo>
                    <a:pt x="15240" y="67560"/>
                    <a:pt x="16510" y="69867"/>
                    <a:pt x="17780" y="72133"/>
                  </a:cubicBezTo>
                  <a:cubicBezTo>
                    <a:pt x="19050" y="74440"/>
                    <a:pt x="17780" y="76746"/>
                    <a:pt x="16510" y="79093"/>
                  </a:cubicBezTo>
                  <a:cubicBezTo>
                    <a:pt x="15240" y="81481"/>
                    <a:pt x="2540" y="106529"/>
                    <a:pt x="2540" y="108916"/>
                  </a:cubicBezTo>
                  <a:cubicBezTo>
                    <a:pt x="2540" y="111263"/>
                    <a:pt x="1270" y="113610"/>
                    <a:pt x="0" y="115957"/>
                  </a:cubicBezTo>
                  <a:cubicBezTo>
                    <a:pt x="0" y="124900"/>
                    <a:pt x="3810" y="135060"/>
                    <a:pt x="15240" y="140140"/>
                  </a:cubicBezTo>
                  <a:cubicBezTo>
                    <a:pt x="22860" y="143950"/>
                    <a:pt x="31750" y="146490"/>
                    <a:pt x="40640" y="147760"/>
                  </a:cubicBezTo>
                  <a:cubicBezTo>
                    <a:pt x="89505" y="152840"/>
                    <a:pt x="138721" y="156650"/>
                    <a:pt x="187938" y="161730"/>
                  </a:cubicBezTo>
                  <a:cubicBezTo>
                    <a:pt x="215136" y="164270"/>
                    <a:pt x="242335" y="169350"/>
                    <a:pt x="269534" y="170620"/>
                  </a:cubicBezTo>
                  <a:cubicBezTo>
                    <a:pt x="314865" y="173160"/>
                    <a:pt x="819981" y="174430"/>
                    <a:pt x="865312" y="175700"/>
                  </a:cubicBezTo>
                  <a:cubicBezTo>
                    <a:pt x="871788" y="175700"/>
                    <a:pt x="878264" y="175700"/>
                    <a:pt x="884740" y="175700"/>
                  </a:cubicBezTo>
                  <a:cubicBezTo>
                    <a:pt x="915824" y="175700"/>
                    <a:pt x="948203" y="174430"/>
                    <a:pt x="979287" y="174430"/>
                  </a:cubicBezTo>
                  <a:cubicBezTo>
                    <a:pt x="1015552" y="174430"/>
                    <a:pt x="1050522" y="175700"/>
                    <a:pt x="1086787" y="175700"/>
                  </a:cubicBezTo>
                  <a:cubicBezTo>
                    <a:pt x="1139889" y="175700"/>
                    <a:pt x="1194286" y="175700"/>
                    <a:pt x="1247388" y="175700"/>
                  </a:cubicBezTo>
                  <a:cubicBezTo>
                    <a:pt x="1296604" y="175700"/>
                    <a:pt x="1345821" y="176970"/>
                    <a:pt x="1395037" y="178240"/>
                  </a:cubicBezTo>
                  <a:cubicBezTo>
                    <a:pt x="1417055" y="178240"/>
                    <a:pt x="1440368" y="179510"/>
                    <a:pt x="1462386" y="179510"/>
                  </a:cubicBezTo>
                  <a:cubicBezTo>
                    <a:pt x="1533621" y="178240"/>
                    <a:pt x="1603560" y="171890"/>
                    <a:pt x="1674674" y="171890"/>
                  </a:cubicBezTo>
                  <a:cubicBezTo>
                    <a:pt x="1678484" y="171890"/>
                    <a:pt x="1683564" y="169350"/>
                    <a:pt x="1687374" y="166810"/>
                  </a:cubicBezTo>
                  <a:cubicBezTo>
                    <a:pt x="1692454" y="163000"/>
                    <a:pt x="1694994" y="156650"/>
                    <a:pt x="1697534" y="154110"/>
                  </a:cubicBezTo>
                  <a:cubicBezTo>
                    <a:pt x="1698804" y="115674"/>
                    <a:pt x="1700074" y="113974"/>
                    <a:pt x="1701344" y="112275"/>
                  </a:cubicBezTo>
                  <a:cubicBezTo>
                    <a:pt x="1702614" y="109645"/>
                    <a:pt x="1712774" y="84394"/>
                    <a:pt x="1714044" y="81764"/>
                  </a:cubicBezTo>
                  <a:cubicBezTo>
                    <a:pt x="1714044" y="80186"/>
                    <a:pt x="1715314" y="78608"/>
                    <a:pt x="1716584" y="77029"/>
                  </a:cubicBezTo>
                  <a:cubicBezTo>
                    <a:pt x="1717854" y="75330"/>
                    <a:pt x="1719124" y="73630"/>
                    <a:pt x="1721664" y="71931"/>
                  </a:cubicBezTo>
                  <a:cubicBezTo>
                    <a:pt x="1722934" y="70919"/>
                    <a:pt x="1722934" y="69867"/>
                    <a:pt x="1728014" y="68855"/>
                  </a:cubicBezTo>
                  <a:cubicBezTo>
                    <a:pt x="1733094" y="67641"/>
                    <a:pt x="1735634" y="66468"/>
                    <a:pt x="1734364" y="44450"/>
                  </a:cubicBezTo>
                  <a:cubicBezTo>
                    <a:pt x="1734364" y="38100"/>
                    <a:pt x="1730554" y="30480"/>
                    <a:pt x="1724204" y="27940"/>
                  </a:cubicBezTo>
                  <a:close/>
                </a:path>
              </a:pathLst>
            </a:custGeom>
            <a:solidFill>
              <a:srgbClr val="536B40"/>
            </a:solidFill>
          </p:spPr>
        </p:sp>
      </p:grpSp>
      <p:grpSp>
        <p:nvGrpSpPr>
          <p:cNvPr id="4" name="Group 4"/>
          <p:cNvGrpSpPr/>
          <p:nvPr/>
        </p:nvGrpSpPr>
        <p:grpSpPr>
          <a:xfrm>
            <a:off x="11307803" y="2490735"/>
            <a:ext cx="5068818" cy="7465045"/>
            <a:chOff x="0" y="0"/>
            <a:chExt cx="2137097" cy="3147385"/>
          </a:xfrm>
        </p:grpSpPr>
        <p:sp>
          <p:nvSpPr>
            <p:cNvPr id="5" name="Freeform 5"/>
            <p:cNvSpPr/>
            <p:nvPr/>
          </p:nvSpPr>
          <p:spPr>
            <a:xfrm>
              <a:off x="-3810" y="1270"/>
              <a:ext cx="2142177" cy="3146115"/>
            </a:xfrm>
            <a:custGeom>
              <a:avLst/>
              <a:gdLst/>
              <a:ahLst/>
              <a:cxnLst/>
              <a:rect l="l" t="t" r="r" b="b"/>
              <a:pathLst>
                <a:path w="2142177" h="3146115">
                  <a:moveTo>
                    <a:pt x="2138367" y="2715800"/>
                  </a:moveTo>
                  <a:cubicBezTo>
                    <a:pt x="2138367" y="2573207"/>
                    <a:pt x="2142177" y="2428196"/>
                    <a:pt x="2135827" y="2285603"/>
                  </a:cubicBezTo>
                  <a:cubicBezTo>
                    <a:pt x="2128207" y="2191346"/>
                    <a:pt x="2116777" y="332797"/>
                    <a:pt x="2116777" y="238541"/>
                  </a:cubicBezTo>
                  <a:cubicBezTo>
                    <a:pt x="2114237" y="173286"/>
                    <a:pt x="2112967" y="105615"/>
                    <a:pt x="2110427" y="54610"/>
                  </a:cubicBezTo>
                  <a:cubicBezTo>
                    <a:pt x="2110427" y="44450"/>
                    <a:pt x="2109157" y="34290"/>
                    <a:pt x="2107887" y="21590"/>
                  </a:cubicBezTo>
                  <a:cubicBezTo>
                    <a:pt x="2097727" y="19050"/>
                    <a:pt x="2088837" y="17780"/>
                    <a:pt x="2078677" y="16510"/>
                  </a:cubicBezTo>
                  <a:cubicBezTo>
                    <a:pt x="2069576" y="15240"/>
                    <a:pt x="2059906" y="16510"/>
                    <a:pt x="2051847" y="16510"/>
                  </a:cubicBezTo>
                  <a:cubicBezTo>
                    <a:pt x="2011554" y="13970"/>
                    <a:pt x="1971260" y="8890"/>
                    <a:pt x="1930967" y="7620"/>
                  </a:cubicBezTo>
                  <a:cubicBezTo>
                    <a:pt x="1855215" y="5080"/>
                    <a:pt x="1777851" y="3810"/>
                    <a:pt x="1702099" y="2540"/>
                  </a:cubicBezTo>
                  <a:cubicBezTo>
                    <a:pt x="1674700" y="2540"/>
                    <a:pt x="1645688" y="0"/>
                    <a:pt x="1618289" y="0"/>
                  </a:cubicBezTo>
                  <a:cubicBezTo>
                    <a:pt x="1552207" y="0"/>
                    <a:pt x="1487738" y="1270"/>
                    <a:pt x="1421656" y="1270"/>
                  </a:cubicBezTo>
                  <a:cubicBezTo>
                    <a:pt x="1382974" y="1270"/>
                    <a:pt x="1344293" y="3810"/>
                    <a:pt x="1303999" y="3810"/>
                  </a:cubicBezTo>
                  <a:cubicBezTo>
                    <a:pt x="1263706" y="5080"/>
                    <a:pt x="533587" y="7620"/>
                    <a:pt x="493293" y="7620"/>
                  </a:cubicBezTo>
                  <a:cubicBezTo>
                    <a:pt x="461058" y="7620"/>
                    <a:pt x="428824" y="6350"/>
                    <a:pt x="396589" y="7620"/>
                  </a:cubicBezTo>
                  <a:cubicBezTo>
                    <a:pt x="367577" y="8890"/>
                    <a:pt x="336954" y="11430"/>
                    <a:pt x="307943" y="12700"/>
                  </a:cubicBezTo>
                  <a:cubicBezTo>
                    <a:pt x="277320" y="15240"/>
                    <a:pt x="246697" y="16510"/>
                    <a:pt x="217686" y="19050"/>
                  </a:cubicBezTo>
                  <a:cubicBezTo>
                    <a:pt x="174169" y="21590"/>
                    <a:pt x="129040" y="24130"/>
                    <a:pt x="85523" y="27940"/>
                  </a:cubicBezTo>
                  <a:cubicBezTo>
                    <a:pt x="59735" y="30480"/>
                    <a:pt x="38100" y="34290"/>
                    <a:pt x="16510" y="36830"/>
                  </a:cubicBezTo>
                  <a:cubicBezTo>
                    <a:pt x="16510" y="38100"/>
                    <a:pt x="13970" y="40640"/>
                    <a:pt x="13970" y="43180"/>
                  </a:cubicBezTo>
                  <a:cubicBezTo>
                    <a:pt x="12700" y="71779"/>
                    <a:pt x="10160" y="127366"/>
                    <a:pt x="8890" y="180537"/>
                  </a:cubicBezTo>
                  <a:cubicBezTo>
                    <a:pt x="7620" y="211955"/>
                    <a:pt x="8890" y="245791"/>
                    <a:pt x="7620" y="277210"/>
                  </a:cubicBezTo>
                  <a:cubicBezTo>
                    <a:pt x="0" y="436721"/>
                    <a:pt x="5080" y="2411279"/>
                    <a:pt x="7620" y="2573207"/>
                  </a:cubicBezTo>
                  <a:cubicBezTo>
                    <a:pt x="6350" y="2701299"/>
                    <a:pt x="11430" y="2826975"/>
                    <a:pt x="11430" y="2955067"/>
                  </a:cubicBezTo>
                  <a:cubicBezTo>
                    <a:pt x="11430" y="3015488"/>
                    <a:pt x="15240" y="3078326"/>
                    <a:pt x="7620" y="3115635"/>
                  </a:cubicBezTo>
                  <a:cubicBezTo>
                    <a:pt x="5080" y="3124525"/>
                    <a:pt x="10160" y="3130875"/>
                    <a:pt x="19050" y="3132145"/>
                  </a:cubicBezTo>
                  <a:cubicBezTo>
                    <a:pt x="29210" y="3133415"/>
                    <a:pt x="38100" y="3133415"/>
                    <a:pt x="48260" y="3133415"/>
                  </a:cubicBezTo>
                  <a:cubicBezTo>
                    <a:pt x="98417" y="3134685"/>
                    <a:pt x="149992" y="3134685"/>
                    <a:pt x="203180" y="3135955"/>
                  </a:cubicBezTo>
                  <a:cubicBezTo>
                    <a:pt x="232191" y="3137225"/>
                    <a:pt x="261203" y="3138495"/>
                    <a:pt x="288602" y="3139765"/>
                  </a:cubicBezTo>
                  <a:cubicBezTo>
                    <a:pt x="336954" y="3141035"/>
                    <a:pt x="383695" y="3141035"/>
                    <a:pt x="432047" y="3142305"/>
                  </a:cubicBezTo>
                  <a:cubicBezTo>
                    <a:pt x="451388" y="3142305"/>
                    <a:pt x="469117" y="3142305"/>
                    <a:pt x="488458" y="3141035"/>
                  </a:cubicBezTo>
                  <a:cubicBezTo>
                    <a:pt x="496517" y="3141035"/>
                    <a:pt x="506187" y="3139765"/>
                    <a:pt x="514246" y="3139765"/>
                  </a:cubicBezTo>
                  <a:cubicBezTo>
                    <a:pt x="546481" y="3141035"/>
                    <a:pt x="1191177" y="3132145"/>
                    <a:pt x="1223412" y="3133415"/>
                  </a:cubicBezTo>
                  <a:cubicBezTo>
                    <a:pt x="1268541" y="3134685"/>
                    <a:pt x="1392645" y="3134685"/>
                    <a:pt x="1437774" y="3134685"/>
                  </a:cubicBezTo>
                  <a:cubicBezTo>
                    <a:pt x="1455503" y="3134685"/>
                    <a:pt x="1471620" y="3133415"/>
                    <a:pt x="1489349" y="3133415"/>
                  </a:cubicBezTo>
                  <a:cubicBezTo>
                    <a:pt x="1518361" y="3134685"/>
                    <a:pt x="1547372" y="3135955"/>
                    <a:pt x="1576383" y="3137225"/>
                  </a:cubicBezTo>
                  <a:cubicBezTo>
                    <a:pt x="1639241" y="3139765"/>
                    <a:pt x="1700487" y="3137225"/>
                    <a:pt x="1763345" y="3141035"/>
                  </a:cubicBezTo>
                  <a:cubicBezTo>
                    <a:pt x="1868109" y="3146115"/>
                    <a:pt x="1974484" y="3139765"/>
                    <a:pt x="2078677" y="3144845"/>
                  </a:cubicBezTo>
                  <a:cubicBezTo>
                    <a:pt x="2098997" y="3146115"/>
                    <a:pt x="2119317" y="3144845"/>
                    <a:pt x="2142177" y="3144845"/>
                  </a:cubicBezTo>
                  <a:cubicBezTo>
                    <a:pt x="2142177" y="3120715"/>
                    <a:pt x="2142177" y="3108015"/>
                    <a:pt x="2142177" y="3080743"/>
                  </a:cubicBezTo>
                  <a:cubicBezTo>
                    <a:pt x="2140907" y="2957484"/>
                    <a:pt x="2138367" y="2841476"/>
                    <a:pt x="2138367" y="2715800"/>
                  </a:cubicBezTo>
                  <a:close/>
                </a:path>
              </a:pathLst>
            </a:custGeom>
            <a:solidFill>
              <a:srgbClr val="F6B470"/>
            </a:solidFill>
          </p:spPr>
        </p:sp>
      </p:grpSp>
      <p:sp>
        <p:nvSpPr>
          <p:cNvPr id="6" name="Freeform 6"/>
          <p:cNvSpPr/>
          <p:nvPr/>
        </p:nvSpPr>
        <p:spPr>
          <a:xfrm>
            <a:off x="12055460" y="192076"/>
            <a:ext cx="1404011" cy="1347851"/>
          </a:xfrm>
          <a:custGeom>
            <a:avLst/>
            <a:gdLst/>
            <a:ahLst/>
            <a:cxnLst/>
            <a:rect l="l" t="t" r="r" b="b"/>
            <a:pathLst>
              <a:path w="1404011" h="1347851">
                <a:moveTo>
                  <a:pt x="0" y="0"/>
                </a:moveTo>
                <a:lnTo>
                  <a:pt x="1404012" y="0"/>
                </a:lnTo>
                <a:lnTo>
                  <a:pt x="1404012" y="1347851"/>
                </a:lnTo>
                <a:lnTo>
                  <a:pt x="0" y="1347851"/>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grpSp>
        <p:nvGrpSpPr>
          <p:cNvPr id="7" name="Group 7"/>
          <p:cNvGrpSpPr/>
          <p:nvPr/>
        </p:nvGrpSpPr>
        <p:grpSpPr>
          <a:xfrm>
            <a:off x="13820944" y="464900"/>
            <a:ext cx="3819356" cy="802204"/>
            <a:chOff x="0" y="0"/>
            <a:chExt cx="5092474" cy="1069605"/>
          </a:xfrm>
        </p:grpSpPr>
        <p:grpSp>
          <p:nvGrpSpPr>
            <p:cNvPr id="8" name="Group 8"/>
            <p:cNvGrpSpPr/>
            <p:nvPr/>
          </p:nvGrpSpPr>
          <p:grpSpPr>
            <a:xfrm>
              <a:off x="0" y="0"/>
              <a:ext cx="5092474" cy="1069605"/>
              <a:chOff x="0" y="0"/>
              <a:chExt cx="1765800" cy="370882"/>
            </a:xfrm>
          </p:grpSpPr>
          <p:sp>
            <p:nvSpPr>
              <p:cNvPr id="9" name="Freeform 9"/>
              <p:cNvSpPr/>
              <p:nvPr/>
            </p:nvSpPr>
            <p:spPr>
              <a:xfrm>
                <a:off x="-3810" y="1270"/>
                <a:ext cx="1770880" cy="369612"/>
              </a:xfrm>
              <a:custGeom>
                <a:avLst/>
                <a:gdLst/>
                <a:ahLst/>
                <a:cxnLst/>
                <a:rect l="l" t="t" r="r" b="b"/>
                <a:pathLst>
                  <a:path w="1770880" h="369612">
                    <a:moveTo>
                      <a:pt x="1767070" y="283404"/>
                    </a:moveTo>
                    <a:cubicBezTo>
                      <a:pt x="1767070" y="271922"/>
                      <a:pt x="1770880" y="260246"/>
                      <a:pt x="1764530" y="248764"/>
                    </a:cubicBezTo>
                    <a:cubicBezTo>
                      <a:pt x="1756910" y="241174"/>
                      <a:pt x="1745480" y="91520"/>
                      <a:pt x="1745480" y="83930"/>
                    </a:cubicBezTo>
                    <a:cubicBezTo>
                      <a:pt x="1742940" y="78676"/>
                      <a:pt x="1741670" y="73227"/>
                      <a:pt x="1739130" y="54610"/>
                    </a:cubicBezTo>
                    <a:cubicBezTo>
                      <a:pt x="1739130" y="44450"/>
                      <a:pt x="1737860" y="34290"/>
                      <a:pt x="1736590" y="21590"/>
                    </a:cubicBezTo>
                    <a:cubicBezTo>
                      <a:pt x="1726430" y="19050"/>
                      <a:pt x="1717540" y="17780"/>
                      <a:pt x="1707380" y="16510"/>
                    </a:cubicBezTo>
                    <a:cubicBezTo>
                      <a:pt x="1699561" y="15240"/>
                      <a:pt x="1691665" y="16510"/>
                      <a:pt x="1685086" y="16510"/>
                    </a:cubicBezTo>
                    <a:cubicBezTo>
                      <a:pt x="1652187" y="13970"/>
                      <a:pt x="1619289" y="8890"/>
                      <a:pt x="1586391" y="7620"/>
                    </a:cubicBezTo>
                    <a:cubicBezTo>
                      <a:pt x="1524542" y="5080"/>
                      <a:pt x="1461378" y="3810"/>
                      <a:pt x="1399529" y="2540"/>
                    </a:cubicBezTo>
                    <a:cubicBezTo>
                      <a:pt x="1377158" y="2540"/>
                      <a:pt x="1353471" y="0"/>
                      <a:pt x="1331101" y="0"/>
                    </a:cubicBezTo>
                    <a:cubicBezTo>
                      <a:pt x="1277147" y="0"/>
                      <a:pt x="1224510" y="1270"/>
                      <a:pt x="1170557" y="1270"/>
                    </a:cubicBezTo>
                    <a:cubicBezTo>
                      <a:pt x="1138975" y="1270"/>
                      <a:pt x="1107393" y="3810"/>
                      <a:pt x="1074494" y="3810"/>
                    </a:cubicBezTo>
                    <a:cubicBezTo>
                      <a:pt x="1041596" y="5080"/>
                      <a:pt x="445480" y="7620"/>
                      <a:pt x="412582" y="7620"/>
                    </a:cubicBezTo>
                    <a:cubicBezTo>
                      <a:pt x="386263" y="7620"/>
                      <a:pt x="359945" y="6350"/>
                      <a:pt x="333626" y="7620"/>
                    </a:cubicBezTo>
                    <a:cubicBezTo>
                      <a:pt x="309939" y="8890"/>
                      <a:pt x="284937" y="11430"/>
                      <a:pt x="261250" y="12700"/>
                    </a:cubicBezTo>
                    <a:cubicBezTo>
                      <a:pt x="236247" y="15240"/>
                      <a:pt x="211245" y="16510"/>
                      <a:pt x="187558" y="19050"/>
                    </a:cubicBezTo>
                    <a:cubicBezTo>
                      <a:pt x="152028" y="21590"/>
                      <a:pt x="115182" y="24130"/>
                      <a:pt x="79652" y="27940"/>
                    </a:cubicBezTo>
                    <a:cubicBezTo>
                      <a:pt x="58597" y="30480"/>
                      <a:pt x="38100" y="34290"/>
                      <a:pt x="16510" y="36830"/>
                    </a:cubicBezTo>
                    <a:cubicBezTo>
                      <a:pt x="16510" y="38100"/>
                      <a:pt x="13970" y="40640"/>
                      <a:pt x="13970" y="43180"/>
                    </a:cubicBezTo>
                    <a:cubicBezTo>
                      <a:pt x="12700" y="70502"/>
                      <a:pt x="10160" y="74978"/>
                      <a:pt x="8890" y="79260"/>
                    </a:cubicBezTo>
                    <a:cubicBezTo>
                      <a:pt x="7620" y="81790"/>
                      <a:pt x="8890" y="84514"/>
                      <a:pt x="7620" y="87044"/>
                    </a:cubicBezTo>
                    <a:cubicBezTo>
                      <a:pt x="0" y="99888"/>
                      <a:pt x="5080" y="258883"/>
                      <a:pt x="7620" y="271922"/>
                    </a:cubicBezTo>
                    <a:cubicBezTo>
                      <a:pt x="6350" y="282236"/>
                      <a:pt x="11430" y="292356"/>
                      <a:pt x="11430" y="302670"/>
                    </a:cubicBezTo>
                    <a:cubicBezTo>
                      <a:pt x="11430" y="307535"/>
                      <a:pt x="15240" y="312595"/>
                      <a:pt x="7620" y="339132"/>
                    </a:cubicBezTo>
                    <a:cubicBezTo>
                      <a:pt x="5080" y="348022"/>
                      <a:pt x="10160" y="354372"/>
                      <a:pt x="19050" y="355642"/>
                    </a:cubicBezTo>
                    <a:cubicBezTo>
                      <a:pt x="29210" y="356912"/>
                      <a:pt x="38100" y="356912"/>
                      <a:pt x="48260" y="356912"/>
                    </a:cubicBezTo>
                    <a:cubicBezTo>
                      <a:pt x="90179" y="358182"/>
                      <a:pt x="132289" y="358182"/>
                      <a:pt x="175714" y="359452"/>
                    </a:cubicBezTo>
                    <a:cubicBezTo>
                      <a:pt x="199401" y="360722"/>
                      <a:pt x="223088" y="361992"/>
                      <a:pt x="245459" y="363262"/>
                    </a:cubicBezTo>
                    <a:cubicBezTo>
                      <a:pt x="284937" y="364532"/>
                      <a:pt x="323099" y="364532"/>
                      <a:pt x="362576" y="365802"/>
                    </a:cubicBezTo>
                    <a:cubicBezTo>
                      <a:pt x="378368" y="365802"/>
                      <a:pt x="392843" y="365802"/>
                      <a:pt x="408634" y="364532"/>
                    </a:cubicBezTo>
                    <a:cubicBezTo>
                      <a:pt x="415214" y="364532"/>
                      <a:pt x="423109" y="363262"/>
                      <a:pt x="429689" y="363262"/>
                    </a:cubicBezTo>
                    <a:cubicBezTo>
                      <a:pt x="456007" y="364532"/>
                      <a:pt x="982379" y="355642"/>
                      <a:pt x="1008698" y="356912"/>
                    </a:cubicBezTo>
                    <a:cubicBezTo>
                      <a:pt x="1045544" y="358182"/>
                      <a:pt x="1146870" y="358182"/>
                      <a:pt x="1183716" y="358182"/>
                    </a:cubicBezTo>
                    <a:cubicBezTo>
                      <a:pt x="1198192" y="358182"/>
                      <a:pt x="1211351" y="356912"/>
                      <a:pt x="1225826" y="356912"/>
                    </a:cubicBezTo>
                    <a:cubicBezTo>
                      <a:pt x="1249513" y="358182"/>
                      <a:pt x="1273200" y="359452"/>
                      <a:pt x="1296886" y="360722"/>
                    </a:cubicBezTo>
                    <a:cubicBezTo>
                      <a:pt x="1348208" y="363262"/>
                      <a:pt x="1398213" y="360722"/>
                      <a:pt x="1449534" y="364532"/>
                    </a:cubicBezTo>
                    <a:cubicBezTo>
                      <a:pt x="1535070" y="369612"/>
                      <a:pt x="1621921" y="363262"/>
                      <a:pt x="1707380" y="368342"/>
                    </a:cubicBezTo>
                    <a:cubicBezTo>
                      <a:pt x="1727700" y="369612"/>
                      <a:pt x="1748020" y="368342"/>
                      <a:pt x="1770880" y="368342"/>
                    </a:cubicBezTo>
                    <a:cubicBezTo>
                      <a:pt x="1770880" y="344212"/>
                      <a:pt x="1770880" y="331512"/>
                      <a:pt x="1770880" y="312790"/>
                    </a:cubicBezTo>
                    <a:cubicBezTo>
                      <a:pt x="1769610" y="302865"/>
                      <a:pt x="1767070" y="293524"/>
                      <a:pt x="1767070" y="283404"/>
                    </a:cubicBezTo>
                    <a:close/>
                  </a:path>
                </a:pathLst>
              </a:custGeom>
              <a:solidFill>
                <a:srgbClr val="DCDCB4"/>
              </a:solidFill>
            </p:spPr>
          </p:sp>
        </p:grpSp>
        <p:sp>
          <p:nvSpPr>
            <p:cNvPr id="10" name="TextBox 10"/>
            <p:cNvSpPr txBox="1"/>
            <p:nvPr/>
          </p:nvSpPr>
          <p:spPr>
            <a:xfrm>
              <a:off x="382774" y="230003"/>
              <a:ext cx="4326927" cy="557107"/>
            </a:xfrm>
            <a:prstGeom prst="rect">
              <a:avLst/>
            </a:prstGeom>
          </p:spPr>
          <p:txBody>
            <a:bodyPr lIns="0" tIns="0" rIns="0" bIns="0" rtlCol="0" anchor="t">
              <a:spAutoFit/>
            </a:bodyPr>
            <a:lstStyle/>
            <a:p>
              <a:pPr marL="0" lvl="0" indent="0" algn="ctr">
                <a:lnSpc>
                  <a:spcPts val="3219"/>
                </a:lnSpc>
                <a:spcBef>
                  <a:spcPct val="0"/>
                </a:spcBef>
              </a:pPr>
              <a:r>
                <a:rPr lang="en-US" sz="2799" b="1">
                  <a:solidFill>
                    <a:srgbClr val="263D2F"/>
                  </a:solidFill>
                  <a:latin typeface="Times New Roman" panose="02020603050405020304" pitchFamily="18" charset="0"/>
                  <a:ea typeface="Quicksand Bold"/>
                  <a:cs typeface="Times New Roman" panose="02020603050405020304" pitchFamily="18" charset="0"/>
                  <a:sym typeface="Quicksand Bold"/>
                </a:rPr>
                <a:t>NHIỆM VỤ</a:t>
              </a:r>
            </a:p>
          </p:txBody>
        </p:sp>
      </p:grpSp>
      <p:sp>
        <p:nvSpPr>
          <p:cNvPr id="11" name="Freeform 11"/>
          <p:cNvSpPr/>
          <p:nvPr/>
        </p:nvSpPr>
        <p:spPr>
          <a:xfrm>
            <a:off x="10482720" y="2214601"/>
            <a:ext cx="5247902" cy="7410889"/>
          </a:xfrm>
          <a:custGeom>
            <a:avLst/>
            <a:gdLst/>
            <a:ahLst/>
            <a:cxnLst/>
            <a:rect l="l" t="t" r="r" b="b"/>
            <a:pathLst>
              <a:path w="5247902" h="7410889">
                <a:moveTo>
                  <a:pt x="0" y="0"/>
                </a:moveTo>
                <a:lnTo>
                  <a:pt x="5247902" y="0"/>
                </a:lnTo>
                <a:lnTo>
                  <a:pt x="5247902" y="7410889"/>
                </a:lnTo>
                <a:lnTo>
                  <a:pt x="0" y="7410889"/>
                </a:lnTo>
                <a:lnTo>
                  <a:pt x="0" y="0"/>
                </a:lnTo>
                <a:close/>
              </a:path>
            </a:pathLst>
          </a:custGeom>
          <a:blipFill>
            <a:blip r:embed="rId4"/>
            <a:stretch>
              <a:fillRect/>
            </a:stretch>
          </a:blipFill>
        </p:spPr>
      </p:sp>
      <p:sp>
        <p:nvSpPr>
          <p:cNvPr id="12" name="TextBox 12"/>
          <p:cNvSpPr txBox="1"/>
          <p:nvPr/>
        </p:nvSpPr>
        <p:spPr>
          <a:xfrm>
            <a:off x="1028700" y="4410333"/>
            <a:ext cx="8199388" cy="644525"/>
          </a:xfrm>
          <a:prstGeom prst="rect">
            <a:avLst/>
          </a:prstGeom>
        </p:spPr>
        <p:txBody>
          <a:bodyPr lIns="0" tIns="0" rIns="0" bIns="0" rtlCol="0" anchor="t">
            <a:spAutoFit/>
          </a:bodyPr>
          <a:lstStyle/>
          <a:p>
            <a:pPr marL="0" lvl="0" indent="0" algn="ctr">
              <a:lnSpc>
                <a:spcPts val="5199"/>
              </a:lnSpc>
            </a:pP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HOẠT ĐỘNG CẶP ĐÔI</a:t>
            </a:r>
          </a:p>
        </p:txBody>
      </p:sp>
      <p:sp>
        <p:nvSpPr>
          <p:cNvPr id="13" name="TextBox 13"/>
          <p:cNvSpPr txBox="1"/>
          <p:nvPr/>
        </p:nvSpPr>
        <p:spPr>
          <a:xfrm>
            <a:off x="1956267" y="5578733"/>
            <a:ext cx="7271820" cy="644525"/>
          </a:xfrm>
          <a:prstGeom prst="rect">
            <a:avLst/>
          </a:prstGeom>
        </p:spPr>
        <p:txBody>
          <a:bodyPr lIns="0" tIns="0" rIns="0" bIns="0" rtlCol="0" anchor="t">
            <a:spAutoFit/>
          </a:bodyPr>
          <a:lstStyle/>
          <a:p>
            <a:pPr marL="0" lvl="0" indent="0" algn="just">
              <a:lnSpc>
                <a:spcPts val="5199"/>
              </a:lnSpc>
            </a:pP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Hoàn </a:t>
            </a:r>
            <a:r>
              <a:rPr lang="en-US" sz="3999" b="1" dirty="0" err="1">
                <a:solidFill>
                  <a:srgbClr val="263D2F"/>
                </a:solidFill>
                <a:latin typeface="Times New Roman" panose="02020603050405020304" pitchFamily="18" charset="0"/>
                <a:ea typeface="Quicksand Bold"/>
                <a:cs typeface="Times New Roman" panose="02020603050405020304" pitchFamily="18" charset="0"/>
                <a:sym typeface="Quicksand Bold"/>
              </a:rPr>
              <a:t>thành</a:t>
            </a: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3999" b="1" dirty="0" err="1">
                <a:solidFill>
                  <a:srgbClr val="263D2F"/>
                </a:solidFill>
                <a:latin typeface="Times New Roman" panose="02020603050405020304" pitchFamily="18" charset="0"/>
                <a:ea typeface="Quicksand Bold"/>
                <a:cs typeface="Times New Roman" panose="02020603050405020304" pitchFamily="18" charset="0"/>
                <a:sym typeface="Quicksand Bold"/>
              </a:rPr>
              <a:t>phiếu</a:t>
            </a:r>
            <a:r>
              <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rPr>
              <a:t> học </a:t>
            </a:r>
            <a:r>
              <a:rPr lang="en-US" sz="3999" b="1" dirty="0" err="1">
                <a:solidFill>
                  <a:srgbClr val="263D2F"/>
                </a:solidFill>
                <a:latin typeface="Times New Roman" panose="02020603050405020304" pitchFamily="18" charset="0"/>
                <a:ea typeface="Quicksand Bold"/>
                <a:cs typeface="Times New Roman" panose="02020603050405020304" pitchFamily="18" charset="0"/>
                <a:sym typeface="Quicksand Bold"/>
              </a:rPr>
              <a:t>tập</a:t>
            </a:r>
            <a:endParaRPr lang="en-US" sz="3999" b="1" dirty="0">
              <a:solidFill>
                <a:srgbClr val="263D2F"/>
              </a:solidFill>
              <a:latin typeface="Times New Roman" panose="02020603050405020304" pitchFamily="18" charset="0"/>
              <a:ea typeface="Quicksand Bold"/>
              <a:cs typeface="Times New Roman" panose="02020603050405020304" pitchFamily="18" charset="0"/>
              <a:sym typeface="Quicksand Bold"/>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413655" y="-443384"/>
            <a:ext cx="21115310" cy="2602384"/>
            <a:chOff x="0" y="0"/>
            <a:chExt cx="1734364" cy="213754"/>
          </a:xfrm>
        </p:grpSpPr>
        <p:sp>
          <p:nvSpPr>
            <p:cNvPr id="3" name="Freeform 3"/>
            <p:cNvSpPr/>
            <p:nvPr/>
          </p:nvSpPr>
          <p:spPr>
            <a:xfrm>
              <a:off x="0" y="-1270"/>
              <a:ext cx="1735634" cy="212484"/>
            </a:xfrm>
            <a:custGeom>
              <a:avLst/>
              <a:gdLst/>
              <a:ahLst/>
              <a:cxnLst/>
              <a:rect l="l" t="t" r="r" b="b"/>
              <a:pathLst>
                <a:path w="1735634" h="212484">
                  <a:moveTo>
                    <a:pt x="1724204" y="27940"/>
                  </a:moveTo>
                  <a:cubicBezTo>
                    <a:pt x="1715314" y="24130"/>
                    <a:pt x="1706425" y="21590"/>
                    <a:pt x="1697534" y="21590"/>
                  </a:cubicBezTo>
                  <a:cubicBezTo>
                    <a:pt x="1670864" y="20320"/>
                    <a:pt x="1645005" y="20320"/>
                    <a:pt x="1617807" y="17780"/>
                  </a:cubicBezTo>
                  <a:cubicBezTo>
                    <a:pt x="1555639" y="12700"/>
                    <a:pt x="1494766" y="6350"/>
                    <a:pt x="1432597" y="3810"/>
                  </a:cubicBezTo>
                  <a:cubicBezTo>
                    <a:pt x="1382086" y="1270"/>
                    <a:pt x="1332869" y="3810"/>
                    <a:pt x="1282357" y="2540"/>
                  </a:cubicBezTo>
                  <a:cubicBezTo>
                    <a:pt x="1260339" y="2540"/>
                    <a:pt x="1238322" y="0"/>
                    <a:pt x="1216304" y="2540"/>
                  </a:cubicBezTo>
                  <a:cubicBezTo>
                    <a:pt x="1163202" y="10160"/>
                    <a:pt x="1110100" y="11430"/>
                    <a:pt x="1055703" y="8890"/>
                  </a:cubicBezTo>
                  <a:cubicBezTo>
                    <a:pt x="1028504" y="7620"/>
                    <a:pt x="1001305" y="7620"/>
                    <a:pt x="974107" y="7620"/>
                  </a:cubicBezTo>
                  <a:cubicBezTo>
                    <a:pt x="924890" y="7620"/>
                    <a:pt x="875674" y="7620"/>
                    <a:pt x="826457" y="6350"/>
                  </a:cubicBezTo>
                  <a:cubicBezTo>
                    <a:pt x="774650" y="5080"/>
                    <a:pt x="264353" y="2540"/>
                    <a:pt x="213841" y="1270"/>
                  </a:cubicBezTo>
                  <a:cubicBezTo>
                    <a:pt x="172396" y="0"/>
                    <a:pt x="132245" y="1270"/>
                    <a:pt x="90800" y="1270"/>
                  </a:cubicBezTo>
                  <a:cubicBezTo>
                    <a:pt x="62306" y="1270"/>
                    <a:pt x="33020" y="3810"/>
                    <a:pt x="5080" y="5080"/>
                  </a:cubicBezTo>
                  <a:cubicBezTo>
                    <a:pt x="3810" y="5080"/>
                    <a:pt x="2540" y="7620"/>
                    <a:pt x="0" y="8890"/>
                  </a:cubicBezTo>
                  <a:cubicBezTo>
                    <a:pt x="1270" y="21590"/>
                    <a:pt x="3810" y="34290"/>
                    <a:pt x="5080" y="46990"/>
                  </a:cubicBezTo>
                  <a:cubicBezTo>
                    <a:pt x="15240" y="68651"/>
                    <a:pt x="16510" y="72469"/>
                    <a:pt x="17780" y="76220"/>
                  </a:cubicBezTo>
                  <a:cubicBezTo>
                    <a:pt x="19050" y="80039"/>
                    <a:pt x="17780" y="83857"/>
                    <a:pt x="16510" y="87742"/>
                  </a:cubicBezTo>
                  <a:cubicBezTo>
                    <a:pt x="15240" y="91694"/>
                    <a:pt x="2540" y="133160"/>
                    <a:pt x="2540" y="137112"/>
                  </a:cubicBezTo>
                  <a:cubicBezTo>
                    <a:pt x="2540" y="140997"/>
                    <a:pt x="1270" y="144882"/>
                    <a:pt x="0" y="148768"/>
                  </a:cubicBezTo>
                  <a:cubicBezTo>
                    <a:pt x="0" y="157874"/>
                    <a:pt x="3810" y="168034"/>
                    <a:pt x="15240" y="173114"/>
                  </a:cubicBezTo>
                  <a:cubicBezTo>
                    <a:pt x="22860" y="176924"/>
                    <a:pt x="31750" y="179464"/>
                    <a:pt x="40640" y="180734"/>
                  </a:cubicBezTo>
                  <a:cubicBezTo>
                    <a:pt x="89505" y="185814"/>
                    <a:pt x="138721" y="189624"/>
                    <a:pt x="187938" y="194704"/>
                  </a:cubicBezTo>
                  <a:cubicBezTo>
                    <a:pt x="215136" y="197244"/>
                    <a:pt x="242335" y="202324"/>
                    <a:pt x="269534" y="203594"/>
                  </a:cubicBezTo>
                  <a:cubicBezTo>
                    <a:pt x="314865" y="206134"/>
                    <a:pt x="819981" y="207404"/>
                    <a:pt x="865312" y="208674"/>
                  </a:cubicBezTo>
                  <a:cubicBezTo>
                    <a:pt x="871788" y="208674"/>
                    <a:pt x="878264" y="208674"/>
                    <a:pt x="884740" y="208674"/>
                  </a:cubicBezTo>
                  <a:cubicBezTo>
                    <a:pt x="915824" y="208674"/>
                    <a:pt x="948203" y="207404"/>
                    <a:pt x="979287" y="207404"/>
                  </a:cubicBezTo>
                  <a:cubicBezTo>
                    <a:pt x="1015552" y="207404"/>
                    <a:pt x="1050522" y="208674"/>
                    <a:pt x="1086787" y="208674"/>
                  </a:cubicBezTo>
                  <a:cubicBezTo>
                    <a:pt x="1139889" y="208674"/>
                    <a:pt x="1194286" y="208674"/>
                    <a:pt x="1247388" y="208674"/>
                  </a:cubicBezTo>
                  <a:cubicBezTo>
                    <a:pt x="1296604" y="208674"/>
                    <a:pt x="1345821" y="209944"/>
                    <a:pt x="1395037" y="211214"/>
                  </a:cubicBezTo>
                  <a:cubicBezTo>
                    <a:pt x="1417055" y="211214"/>
                    <a:pt x="1440368" y="212484"/>
                    <a:pt x="1462386" y="212484"/>
                  </a:cubicBezTo>
                  <a:cubicBezTo>
                    <a:pt x="1533621" y="211214"/>
                    <a:pt x="1603560" y="204864"/>
                    <a:pt x="1674674" y="204864"/>
                  </a:cubicBezTo>
                  <a:cubicBezTo>
                    <a:pt x="1678484" y="204864"/>
                    <a:pt x="1683564" y="202324"/>
                    <a:pt x="1687374" y="199784"/>
                  </a:cubicBezTo>
                  <a:cubicBezTo>
                    <a:pt x="1692454" y="195974"/>
                    <a:pt x="1694994" y="189624"/>
                    <a:pt x="1697534" y="187084"/>
                  </a:cubicBezTo>
                  <a:cubicBezTo>
                    <a:pt x="1698804" y="148299"/>
                    <a:pt x="1700074" y="145485"/>
                    <a:pt x="1701344" y="142672"/>
                  </a:cubicBezTo>
                  <a:cubicBezTo>
                    <a:pt x="1702614" y="138318"/>
                    <a:pt x="1712774" y="96518"/>
                    <a:pt x="1714044" y="92163"/>
                  </a:cubicBezTo>
                  <a:cubicBezTo>
                    <a:pt x="1714044" y="89551"/>
                    <a:pt x="1715314" y="86938"/>
                    <a:pt x="1716584" y="84326"/>
                  </a:cubicBezTo>
                  <a:cubicBezTo>
                    <a:pt x="1717854" y="81512"/>
                    <a:pt x="1719124" y="78699"/>
                    <a:pt x="1721664" y="75885"/>
                  </a:cubicBezTo>
                  <a:cubicBezTo>
                    <a:pt x="1722934" y="74211"/>
                    <a:pt x="1722934" y="72469"/>
                    <a:pt x="1728014" y="70794"/>
                  </a:cubicBezTo>
                  <a:cubicBezTo>
                    <a:pt x="1733094" y="68785"/>
                    <a:pt x="1735634" y="66842"/>
                    <a:pt x="1734364" y="44450"/>
                  </a:cubicBezTo>
                  <a:cubicBezTo>
                    <a:pt x="1734364" y="38100"/>
                    <a:pt x="1730554" y="30480"/>
                    <a:pt x="1724204" y="27940"/>
                  </a:cubicBezTo>
                  <a:close/>
                </a:path>
              </a:pathLst>
            </a:custGeom>
            <a:solidFill>
              <a:srgbClr val="536B40"/>
            </a:solidFill>
          </p:spPr>
        </p:sp>
      </p:grpSp>
      <p:grpSp>
        <p:nvGrpSpPr>
          <p:cNvPr id="4" name="Group 4"/>
          <p:cNvGrpSpPr/>
          <p:nvPr/>
        </p:nvGrpSpPr>
        <p:grpSpPr>
          <a:xfrm>
            <a:off x="232882" y="4431401"/>
            <a:ext cx="4345945" cy="4289578"/>
            <a:chOff x="0" y="0"/>
            <a:chExt cx="5794593" cy="5719437"/>
          </a:xfrm>
        </p:grpSpPr>
        <p:grpSp>
          <p:nvGrpSpPr>
            <p:cNvPr id="5" name="Group 5"/>
            <p:cNvGrpSpPr/>
            <p:nvPr/>
          </p:nvGrpSpPr>
          <p:grpSpPr>
            <a:xfrm>
              <a:off x="0" y="0"/>
              <a:ext cx="5794593" cy="5719437"/>
              <a:chOff x="0" y="0"/>
              <a:chExt cx="2842774" cy="2805903"/>
            </a:xfrm>
          </p:grpSpPr>
          <p:sp>
            <p:nvSpPr>
              <p:cNvPr id="6" name="Freeform 6"/>
              <p:cNvSpPr/>
              <p:nvPr/>
            </p:nvSpPr>
            <p:spPr>
              <a:xfrm>
                <a:off x="16510" y="11430"/>
                <a:ext cx="2812294" cy="2781773"/>
              </a:xfrm>
              <a:custGeom>
                <a:avLst/>
                <a:gdLst/>
                <a:ahLst/>
                <a:cxnLst/>
                <a:rect l="l" t="t" r="r" b="b"/>
                <a:pathLst>
                  <a:path w="2812294" h="2781773">
                    <a:moveTo>
                      <a:pt x="1270" y="0"/>
                    </a:moveTo>
                    <a:lnTo>
                      <a:pt x="2812294" y="15240"/>
                    </a:lnTo>
                    <a:lnTo>
                      <a:pt x="2780544" y="2781773"/>
                    </a:lnTo>
                    <a:lnTo>
                      <a:pt x="1015438" y="2781773"/>
                    </a:lnTo>
                    <a:lnTo>
                      <a:pt x="0" y="2755103"/>
                    </a:lnTo>
                    <a:lnTo>
                      <a:pt x="11430" y="889126"/>
                    </a:lnTo>
                    <a:close/>
                  </a:path>
                </a:pathLst>
              </a:custGeom>
              <a:solidFill>
                <a:srgbClr val="000000">
                  <a:alpha val="0"/>
                </a:srgbClr>
              </a:solidFill>
            </p:spPr>
          </p:sp>
          <p:sp>
            <p:nvSpPr>
              <p:cNvPr id="7" name="Freeform 7"/>
              <p:cNvSpPr/>
              <p:nvPr/>
            </p:nvSpPr>
            <p:spPr>
              <a:xfrm>
                <a:off x="0" y="-1270"/>
                <a:ext cx="2841504" cy="2807173"/>
              </a:xfrm>
              <a:custGeom>
                <a:avLst/>
                <a:gdLst/>
                <a:ahLst/>
                <a:cxnLst/>
                <a:rect l="l" t="t" r="r" b="b"/>
                <a:pathLst>
                  <a:path w="2841504" h="2807173">
                    <a:moveTo>
                      <a:pt x="2807214" y="2781773"/>
                    </a:moveTo>
                    <a:cubicBezTo>
                      <a:pt x="2804674" y="2785583"/>
                      <a:pt x="2800864" y="2790663"/>
                      <a:pt x="2797054" y="2794473"/>
                    </a:cubicBezTo>
                    <a:cubicBezTo>
                      <a:pt x="2793244" y="2797013"/>
                      <a:pt x="2788164" y="2799553"/>
                      <a:pt x="2784354" y="2799553"/>
                    </a:cubicBezTo>
                    <a:cubicBezTo>
                      <a:pt x="2684920" y="2798283"/>
                      <a:pt x="2566381" y="2804633"/>
                      <a:pt x="2445645" y="2807173"/>
                    </a:cubicBezTo>
                    <a:cubicBezTo>
                      <a:pt x="2408327" y="2807173"/>
                      <a:pt x="2368814" y="2805903"/>
                      <a:pt x="2331496" y="2805903"/>
                    </a:cubicBezTo>
                    <a:cubicBezTo>
                      <a:pt x="2248079" y="2804633"/>
                      <a:pt x="2164662" y="2803363"/>
                      <a:pt x="2081245" y="2803363"/>
                    </a:cubicBezTo>
                    <a:lnTo>
                      <a:pt x="1809042" y="2803363"/>
                    </a:lnTo>
                    <a:cubicBezTo>
                      <a:pt x="1747577" y="2803363"/>
                      <a:pt x="1688307" y="2802093"/>
                      <a:pt x="1626842" y="2802093"/>
                    </a:cubicBezTo>
                    <a:cubicBezTo>
                      <a:pt x="1574158" y="2802093"/>
                      <a:pt x="1519278" y="2802093"/>
                      <a:pt x="1466594" y="2803363"/>
                    </a:cubicBezTo>
                    <a:lnTo>
                      <a:pt x="1433666" y="2803363"/>
                    </a:lnTo>
                    <a:cubicBezTo>
                      <a:pt x="1356835" y="2802093"/>
                      <a:pt x="500713" y="2800823"/>
                      <a:pt x="423882" y="2798283"/>
                    </a:cubicBezTo>
                    <a:cubicBezTo>
                      <a:pt x="377783" y="2797013"/>
                      <a:pt x="331684" y="2791933"/>
                      <a:pt x="285586" y="2789393"/>
                    </a:cubicBezTo>
                    <a:cubicBezTo>
                      <a:pt x="202169" y="2784313"/>
                      <a:pt x="118752" y="2780503"/>
                      <a:pt x="41910" y="2775423"/>
                    </a:cubicBezTo>
                    <a:cubicBezTo>
                      <a:pt x="33020" y="2774153"/>
                      <a:pt x="24130" y="2771613"/>
                      <a:pt x="16510" y="2767803"/>
                    </a:cubicBezTo>
                    <a:cubicBezTo>
                      <a:pt x="5080" y="2762723"/>
                      <a:pt x="0" y="2751293"/>
                      <a:pt x="1270" y="2732217"/>
                    </a:cubicBezTo>
                    <a:cubicBezTo>
                      <a:pt x="2540" y="2607172"/>
                      <a:pt x="3810" y="2479972"/>
                      <a:pt x="3810" y="2354928"/>
                    </a:cubicBezTo>
                    <a:cubicBezTo>
                      <a:pt x="5080" y="2227727"/>
                      <a:pt x="17780" y="893202"/>
                      <a:pt x="17780" y="766002"/>
                    </a:cubicBezTo>
                    <a:cubicBezTo>
                      <a:pt x="19050" y="643113"/>
                      <a:pt x="20320" y="520225"/>
                      <a:pt x="19050" y="395181"/>
                    </a:cubicBezTo>
                    <a:cubicBezTo>
                      <a:pt x="17780" y="272292"/>
                      <a:pt x="16510" y="151560"/>
                      <a:pt x="6350" y="48260"/>
                    </a:cubicBezTo>
                    <a:cubicBezTo>
                      <a:pt x="5080" y="35560"/>
                      <a:pt x="2540" y="22860"/>
                      <a:pt x="1270" y="10160"/>
                    </a:cubicBezTo>
                    <a:cubicBezTo>
                      <a:pt x="3810" y="8890"/>
                      <a:pt x="5080" y="7620"/>
                      <a:pt x="6350" y="7620"/>
                    </a:cubicBezTo>
                    <a:cubicBezTo>
                      <a:pt x="34290" y="6350"/>
                      <a:pt x="72653" y="5080"/>
                      <a:pt x="120947" y="3810"/>
                    </a:cubicBezTo>
                    <a:cubicBezTo>
                      <a:pt x="188998" y="1270"/>
                      <a:pt x="259243" y="1270"/>
                      <a:pt x="327294" y="1270"/>
                    </a:cubicBezTo>
                    <a:cubicBezTo>
                      <a:pt x="412906" y="2540"/>
                      <a:pt x="1277808" y="5080"/>
                      <a:pt x="1363420" y="6350"/>
                    </a:cubicBezTo>
                    <a:cubicBezTo>
                      <a:pt x="1446837" y="7620"/>
                      <a:pt x="1530254" y="7620"/>
                      <a:pt x="1613671" y="7620"/>
                    </a:cubicBezTo>
                    <a:cubicBezTo>
                      <a:pt x="1659770" y="7620"/>
                      <a:pt x="1705869" y="7620"/>
                      <a:pt x="1751968" y="8890"/>
                    </a:cubicBezTo>
                    <a:cubicBezTo>
                      <a:pt x="1841970" y="11430"/>
                      <a:pt x="1934168" y="10160"/>
                      <a:pt x="2024170" y="2540"/>
                    </a:cubicBezTo>
                    <a:cubicBezTo>
                      <a:pt x="2061488" y="0"/>
                      <a:pt x="2098807" y="2540"/>
                      <a:pt x="2136125" y="2540"/>
                    </a:cubicBezTo>
                    <a:cubicBezTo>
                      <a:pt x="2219542" y="2540"/>
                      <a:pt x="2302958" y="1270"/>
                      <a:pt x="2386375" y="3810"/>
                    </a:cubicBezTo>
                    <a:cubicBezTo>
                      <a:pt x="2491744" y="6350"/>
                      <a:pt x="2594918" y="13970"/>
                      <a:pt x="2700287" y="17780"/>
                    </a:cubicBezTo>
                    <a:cubicBezTo>
                      <a:pt x="2746385" y="20320"/>
                      <a:pt x="2775464" y="19050"/>
                      <a:pt x="2802134" y="21590"/>
                    </a:cubicBezTo>
                    <a:cubicBezTo>
                      <a:pt x="2811024" y="22860"/>
                      <a:pt x="2819914" y="25400"/>
                      <a:pt x="2828804" y="27940"/>
                    </a:cubicBezTo>
                    <a:cubicBezTo>
                      <a:pt x="2836424" y="30480"/>
                      <a:pt x="2840234" y="36830"/>
                      <a:pt x="2840234" y="46990"/>
                    </a:cubicBezTo>
                    <a:cubicBezTo>
                      <a:pt x="2841504" y="93349"/>
                      <a:pt x="2837694" y="158027"/>
                      <a:pt x="2833884" y="222705"/>
                    </a:cubicBezTo>
                    <a:cubicBezTo>
                      <a:pt x="2830074" y="276604"/>
                      <a:pt x="2828804" y="332658"/>
                      <a:pt x="2827534" y="386557"/>
                    </a:cubicBezTo>
                    <a:cubicBezTo>
                      <a:pt x="2824994" y="477106"/>
                      <a:pt x="2823724" y="567655"/>
                      <a:pt x="2822454" y="658205"/>
                    </a:cubicBezTo>
                    <a:cubicBezTo>
                      <a:pt x="2821184" y="742286"/>
                      <a:pt x="2819914" y="826368"/>
                      <a:pt x="2819914" y="910449"/>
                    </a:cubicBezTo>
                    <a:cubicBezTo>
                      <a:pt x="2819914" y="1050585"/>
                      <a:pt x="2808484" y="2395891"/>
                      <a:pt x="2807214" y="2536026"/>
                    </a:cubicBezTo>
                    <a:cubicBezTo>
                      <a:pt x="2809754" y="2626576"/>
                      <a:pt x="2808484" y="2717125"/>
                      <a:pt x="2807214" y="2781773"/>
                    </a:cubicBezTo>
                    <a:close/>
                    <a:moveTo>
                      <a:pt x="17780" y="2751293"/>
                    </a:moveTo>
                    <a:cubicBezTo>
                      <a:pt x="22860" y="2752563"/>
                      <a:pt x="29210" y="2755103"/>
                      <a:pt x="36830" y="2755103"/>
                    </a:cubicBezTo>
                    <a:cubicBezTo>
                      <a:pt x="116557" y="2760183"/>
                      <a:pt x="206559" y="2765263"/>
                      <a:pt x="294366" y="2769073"/>
                    </a:cubicBezTo>
                    <a:cubicBezTo>
                      <a:pt x="336075" y="2771613"/>
                      <a:pt x="377783" y="2775423"/>
                      <a:pt x="421687" y="2776693"/>
                    </a:cubicBezTo>
                    <a:cubicBezTo>
                      <a:pt x="450224" y="2777963"/>
                      <a:pt x="1258052" y="2774153"/>
                      <a:pt x="1284394" y="2775423"/>
                    </a:cubicBezTo>
                    <a:cubicBezTo>
                      <a:pt x="1330493" y="2776693"/>
                      <a:pt x="1376591" y="2779233"/>
                      <a:pt x="1422690" y="2780503"/>
                    </a:cubicBezTo>
                    <a:cubicBezTo>
                      <a:pt x="1444642" y="2781773"/>
                      <a:pt x="1464399" y="2781773"/>
                      <a:pt x="1486351" y="2781773"/>
                    </a:cubicBezTo>
                    <a:cubicBezTo>
                      <a:pt x="1585134" y="2781773"/>
                      <a:pt x="1681722" y="2780503"/>
                      <a:pt x="1780505" y="2781773"/>
                    </a:cubicBezTo>
                    <a:cubicBezTo>
                      <a:pt x="1817823" y="2781773"/>
                      <a:pt x="1857336" y="2784313"/>
                      <a:pt x="1894655" y="2784313"/>
                    </a:cubicBezTo>
                    <a:cubicBezTo>
                      <a:pt x="1951729" y="2784313"/>
                      <a:pt x="2006609" y="2780503"/>
                      <a:pt x="2063684" y="2780503"/>
                    </a:cubicBezTo>
                    <a:cubicBezTo>
                      <a:pt x="2131734" y="2780503"/>
                      <a:pt x="2197590" y="2781773"/>
                      <a:pt x="2265640" y="2781773"/>
                    </a:cubicBezTo>
                    <a:cubicBezTo>
                      <a:pt x="2355643" y="2781773"/>
                      <a:pt x="2447841" y="2781773"/>
                      <a:pt x="2537843" y="2780503"/>
                    </a:cubicBezTo>
                    <a:cubicBezTo>
                      <a:pt x="2619065" y="2779233"/>
                      <a:pt x="2698091" y="2776693"/>
                      <a:pt x="2769114" y="2774153"/>
                    </a:cubicBezTo>
                    <a:cubicBezTo>
                      <a:pt x="2774194" y="2774153"/>
                      <a:pt x="2779274" y="2771613"/>
                      <a:pt x="2785624" y="2770343"/>
                    </a:cubicBezTo>
                    <a:cubicBezTo>
                      <a:pt x="2785624" y="2757643"/>
                      <a:pt x="2786894" y="2744943"/>
                      <a:pt x="2786894" y="2725749"/>
                    </a:cubicBezTo>
                    <a:lnTo>
                      <a:pt x="2786894" y="2658915"/>
                    </a:lnTo>
                    <a:cubicBezTo>
                      <a:pt x="2788164" y="2548962"/>
                      <a:pt x="2790704" y="2436853"/>
                      <a:pt x="2789434" y="2326900"/>
                    </a:cubicBezTo>
                    <a:cubicBezTo>
                      <a:pt x="2788164" y="2171673"/>
                      <a:pt x="2800864" y="813432"/>
                      <a:pt x="2804674" y="658205"/>
                    </a:cubicBezTo>
                    <a:cubicBezTo>
                      <a:pt x="2807214" y="567655"/>
                      <a:pt x="2809754" y="477106"/>
                      <a:pt x="2809754" y="386557"/>
                    </a:cubicBezTo>
                    <a:cubicBezTo>
                      <a:pt x="2809754" y="311099"/>
                      <a:pt x="2811024" y="237797"/>
                      <a:pt x="2818644" y="164495"/>
                    </a:cubicBezTo>
                    <a:cubicBezTo>
                      <a:pt x="2822454" y="121376"/>
                      <a:pt x="2824994" y="78257"/>
                      <a:pt x="2819914" y="49530"/>
                    </a:cubicBezTo>
                    <a:cubicBezTo>
                      <a:pt x="2812294" y="49530"/>
                      <a:pt x="2805944" y="48260"/>
                      <a:pt x="2798324" y="48260"/>
                    </a:cubicBezTo>
                    <a:cubicBezTo>
                      <a:pt x="2765304" y="45720"/>
                      <a:pt x="2715653" y="45720"/>
                      <a:pt x="2656383" y="40640"/>
                    </a:cubicBezTo>
                    <a:cubicBezTo>
                      <a:pt x="2546624" y="33020"/>
                      <a:pt x="2434669" y="27940"/>
                      <a:pt x="2324910" y="27940"/>
                    </a:cubicBezTo>
                    <a:cubicBezTo>
                      <a:pt x="2248079" y="27940"/>
                      <a:pt x="2169052" y="31750"/>
                      <a:pt x="2092221" y="24130"/>
                    </a:cubicBezTo>
                    <a:lnTo>
                      <a:pt x="2070269" y="24130"/>
                    </a:lnTo>
                    <a:cubicBezTo>
                      <a:pt x="2006609" y="27940"/>
                      <a:pt x="1938558" y="33020"/>
                      <a:pt x="1872703" y="34290"/>
                    </a:cubicBezTo>
                    <a:cubicBezTo>
                      <a:pt x="1800262" y="35560"/>
                      <a:pt x="1730016" y="31750"/>
                      <a:pt x="1657575" y="30480"/>
                    </a:cubicBezTo>
                    <a:cubicBezTo>
                      <a:pt x="1589524" y="29210"/>
                      <a:pt x="1521473" y="27940"/>
                      <a:pt x="1455618" y="27940"/>
                    </a:cubicBezTo>
                    <a:cubicBezTo>
                      <a:pt x="1431471" y="27940"/>
                      <a:pt x="1409519" y="29210"/>
                      <a:pt x="1385372" y="27940"/>
                    </a:cubicBezTo>
                    <a:cubicBezTo>
                      <a:pt x="1301955" y="26670"/>
                      <a:pt x="439248" y="24130"/>
                      <a:pt x="353636" y="24130"/>
                    </a:cubicBezTo>
                    <a:cubicBezTo>
                      <a:pt x="279000" y="22860"/>
                      <a:pt x="204364" y="24130"/>
                      <a:pt x="129728" y="24130"/>
                    </a:cubicBezTo>
                    <a:cubicBezTo>
                      <a:pt x="90214" y="24130"/>
                      <a:pt x="45720" y="24130"/>
                      <a:pt x="21590" y="25400"/>
                    </a:cubicBezTo>
                    <a:cubicBezTo>
                      <a:pt x="20320" y="25400"/>
                      <a:pt x="21590" y="36830"/>
                      <a:pt x="22860" y="41910"/>
                    </a:cubicBezTo>
                    <a:cubicBezTo>
                      <a:pt x="26670" y="86881"/>
                      <a:pt x="31750" y="155871"/>
                      <a:pt x="34290" y="222705"/>
                    </a:cubicBezTo>
                    <a:cubicBezTo>
                      <a:pt x="36830" y="343438"/>
                      <a:pt x="38100" y="464170"/>
                      <a:pt x="38100" y="584903"/>
                    </a:cubicBezTo>
                    <a:cubicBezTo>
                      <a:pt x="38100" y="662516"/>
                      <a:pt x="36830" y="737974"/>
                      <a:pt x="35560" y="815588"/>
                    </a:cubicBezTo>
                    <a:cubicBezTo>
                      <a:pt x="34290" y="891046"/>
                      <a:pt x="22860" y="2169517"/>
                      <a:pt x="21590" y="2242819"/>
                    </a:cubicBezTo>
                    <a:lnTo>
                      <a:pt x="21590" y="2385111"/>
                    </a:lnTo>
                    <a:cubicBezTo>
                      <a:pt x="21590" y="2492907"/>
                      <a:pt x="20320" y="2602860"/>
                      <a:pt x="20320" y="2710657"/>
                    </a:cubicBezTo>
                    <a:cubicBezTo>
                      <a:pt x="20320" y="2725749"/>
                      <a:pt x="19050" y="2738684"/>
                      <a:pt x="17780" y="2751293"/>
                    </a:cubicBezTo>
                    <a:close/>
                  </a:path>
                </a:pathLst>
              </a:custGeom>
              <a:solidFill>
                <a:srgbClr val="F6B470"/>
              </a:solidFill>
            </p:spPr>
          </p:sp>
        </p:grpSp>
        <p:sp>
          <p:nvSpPr>
            <p:cNvPr id="8" name="TextBox 8"/>
            <p:cNvSpPr txBox="1"/>
            <p:nvPr/>
          </p:nvSpPr>
          <p:spPr>
            <a:xfrm>
              <a:off x="587940" y="301404"/>
              <a:ext cx="4620269" cy="4582280"/>
            </a:xfrm>
            <a:prstGeom prst="rect">
              <a:avLst/>
            </a:prstGeom>
          </p:spPr>
          <p:txBody>
            <a:bodyPr lIns="0" tIns="0" rIns="0" bIns="0" rtlCol="0" anchor="t">
              <a:spAutoFit/>
            </a:bodyPr>
            <a:lstStyle/>
            <a:p>
              <a:pPr algn="just">
                <a:lnSpc>
                  <a:spcPts val="3044"/>
                </a:lnSpc>
              </a:pPr>
              <a:r>
                <a:rPr lang="en-US" sz="2342" dirty="0">
                  <a:solidFill>
                    <a:srgbClr val="263D2F"/>
                  </a:solidFill>
                  <a:latin typeface="Times New Roman" panose="02020603050405020304" pitchFamily="18" charset="0"/>
                  <a:ea typeface="Quicksand Bold"/>
                  <a:cs typeface="Times New Roman" panose="02020603050405020304" pitchFamily="18" charset="0"/>
                  <a:sym typeface="Quicksand Bold"/>
                </a:rPr>
                <a:t>“</a:t>
              </a:r>
              <a:r>
                <a:rPr lang="en-US" sz="2342" dirty="0" err="1">
                  <a:solidFill>
                    <a:srgbClr val="263D2F"/>
                  </a:solidFill>
                  <a:latin typeface="Times New Roman" panose="02020603050405020304" pitchFamily="18" charset="0"/>
                  <a:ea typeface="Quicksand Bold"/>
                  <a:cs typeface="Times New Roman" panose="02020603050405020304" pitchFamily="18" charset="0"/>
                  <a:sym typeface="Quicksand Bold"/>
                </a:rPr>
                <a:t>Tôi</a:t>
              </a:r>
              <a:r>
                <a:rPr lang="en-US" sz="234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42" dirty="0" err="1">
                  <a:solidFill>
                    <a:srgbClr val="263D2F"/>
                  </a:solidFill>
                  <a:latin typeface="Times New Roman" panose="02020603050405020304" pitchFamily="18" charset="0"/>
                  <a:ea typeface="Quicksand Bold"/>
                  <a:cs typeface="Times New Roman" panose="02020603050405020304" pitchFamily="18" charset="0"/>
                  <a:sym typeface="Quicksand Bold"/>
                </a:rPr>
                <a:t>dạy</a:t>
              </a:r>
              <a:r>
                <a:rPr lang="en-US" sz="2342" dirty="0">
                  <a:solidFill>
                    <a:srgbClr val="263D2F"/>
                  </a:solidFill>
                  <a:latin typeface="Times New Roman" panose="02020603050405020304" pitchFamily="18" charset="0"/>
                  <a:ea typeface="Quicksand Bold"/>
                  <a:cs typeface="Times New Roman" panose="02020603050405020304" pitchFamily="18" charset="0"/>
                  <a:sym typeface="Quicksand Bold"/>
                </a:rPr>
                <a:t> học ở </a:t>
              </a:r>
              <a:r>
                <a:rPr lang="en-US" sz="2342" dirty="0" err="1">
                  <a:solidFill>
                    <a:srgbClr val="263D2F"/>
                  </a:solidFill>
                  <a:latin typeface="Times New Roman" panose="02020603050405020304" pitchFamily="18" charset="0"/>
                  <a:ea typeface="Quicksand Bold"/>
                  <a:cs typeface="Times New Roman" panose="02020603050405020304" pitchFamily="18" charset="0"/>
                  <a:sym typeface="Quicksand Bold"/>
                </a:rPr>
                <a:t>Quảng</a:t>
              </a:r>
              <a:r>
                <a:rPr lang="en-US" sz="2342" dirty="0">
                  <a:solidFill>
                    <a:srgbClr val="263D2F"/>
                  </a:solidFill>
                  <a:latin typeface="Times New Roman" panose="02020603050405020304" pitchFamily="18" charset="0"/>
                  <a:ea typeface="Quicksand Bold"/>
                  <a:cs typeface="Times New Roman" panose="02020603050405020304" pitchFamily="18" charset="0"/>
                  <a:sym typeface="Quicksand Bold"/>
                </a:rPr>
                <a:t> Bình, </a:t>
              </a:r>
              <a:r>
                <a:rPr lang="en-US" sz="2342" dirty="0" err="1">
                  <a:solidFill>
                    <a:srgbClr val="263D2F"/>
                  </a:solidFill>
                  <a:latin typeface="Times New Roman" panose="02020603050405020304" pitchFamily="18" charset="0"/>
                  <a:ea typeface="Quicksand Bold"/>
                  <a:cs typeface="Times New Roman" panose="02020603050405020304" pitchFamily="18" charset="0"/>
                  <a:sym typeface="Quicksand Bold"/>
                </a:rPr>
                <a:t>nơi</a:t>
              </a:r>
              <a:r>
                <a:rPr lang="en-US" sz="234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42" dirty="0" err="1">
                  <a:solidFill>
                    <a:srgbClr val="263D2F"/>
                  </a:solidFill>
                  <a:latin typeface="Times New Roman" panose="02020603050405020304" pitchFamily="18" charset="0"/>
                  <a:ea typeface="Quicksand Bold"/>
                  <a:cs typeface="Times New Roman" panose="02020603050405020304" pitchFamily="18" charset="0"/>
                  <a:sym typeface="Quicksand Bold"/>
                </a:rPr>
                <a:t>hẻo</a:t>
              </a:r>
              <a:r>
                <a:rPr lang="en-US" sz="234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42" dirty="0" err="1">
                  <a:solidFill>
                    <a:srgbClr val="263D2F"/>
                  </a:solidFill>
                  <a:latin typeface="Times New Roman" panose="02020603050405020304" pitchFamily="18" charset="0"/>
                  <a:ea typeface="Quicksand Bold"/>
                  <a:cs typeface="Times New Roman" panose="02020603050405020304" pitchFamily="18" charset="0"/>
                  <a:sym typeface="Quicksand Bold"/>
                </a:rPr>
                <a:t>lánh</a:t>
              </a:r>
              <a:r>
                <a:rPr lang="en-US" sz="234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42" dirty="0" err="1">
                  <a:solidFill>
                    <a:srgbClr val="263D2F"/>
                  </a:solidFill>
                  <a:latin typeface="Times New Roman" panose="02020603050405020304" pitchFamily="18" charset="0"/>
                  <a:ea typeface="Quicksand Bold"/>
                  <a:cs typeface="Times New Roman" panose="02020603050405020304" pitchFamily="18" charset="0"/>
                  <a:sym typeface="Quicksand Bold"/>
                </a:rPr>
                <a:t>thành</a:t>
              </a:r>
              <a:r>
                <a:rPr lang="en-US" sz="234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42" dirty="0" err="1">
                  <a:solidFill>
                    <a:srgbClr val="263D2F"/>
                  </a:solidFill>
                  <a:latin typeface="Times New Roman" panose="02020603050405020304" pitchFamily="18" charset="0"/>
                  <a:ea typeface="Quicksand Bold"/>
                  <a:cs typeface="Times New Roman" panose="02020603050405020304" pitchFamily="18" charset="0"/>
                  <a:sym typeface="Quicksand Bold"/>
                </a:rPr>
                <a:t>phần</a:t>
              </a:r>
              <a:r>
                <a:rPr lang="en-US" sz="234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42" dirty="0" err="1">
                  <a:solidFill>
                    <a:srgbClr val="263D2F"/>
                  </a:solidFill>
                  <a:latin typeface="Times New Roman" panose="02020603050405020304" pitchFamily="18" charset="0"/>
                  <a:ea typeface="Quicksand Bold"/>
                  <a:cs typeface="Times New Roman" panose="02020603050405020304" pitchFamily="18" charset="0"/>
                  <a:sym typeface="Quicksand Bold"/>
                </a:rPr>
                <a:t>trí</a:t>
              </a:r>
              <a:r>
                <a:rPr lang="en-US" sz="234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42" dirty="0" err="1">
                  <a:solidFill>
                    <a:srgbClr val="263D2F"/>
                  </a:solidFill>
                  <a:latin typeface="Times New Roman" panose="02020603050405020304" pitchFamily="18" charset="0"/>
                  <a:ea typeface="Quicksand Bold"/>
                  <a:cs typeface="Times New Roman" panose="02020603050405020304" pitchFamily="18" charset="0"/>
                  <a:sym typeface="Quicksand Bold"/>
                </a:rPr>
                <a:t>thức</a:t>
              </a:r>
              <a:r>
                <a:rPr lang="en-US" sz="234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42" dirty="0" err="1">
                  <a:solidFill>
                    <a:srgbClr val="263D2F"/>
                  </a:solidFill>
                  <a:latin typeface="Times New Roman" panose="02020603050405020304" pitchFamily="18" charset="0"/>
                  <a:ea typeface="Quicksand Bold"/>
                  <a:cs typeface="Times New Roman" panose="02020603050405020304" pitchFamily="18" charset="0"/>
                  <a:sym typeface="Quicksand Bold"/>
                </a:rPr>
                <a:t>chỉ</a:t>
              </a:r>
              <a:r>
                <a:rPr lang="en-US" sz="234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42" dirty="0" err="1">
                  <a:solidFill>
                    <a:srgbClr val="263D2F"/>
                  </a:solidFill>
                  <a:latin typeface="Times New Roman" panose="02020603050405020304" pitchFamily="18" charset="0"/>
                  <a:ea typeface="Quicksand Bold"/>
                  <a:cs typeface="Times New Roman" panose="02020603050405020304" pitchFamily="18" charset="0"/>
                  <a:sym typeface="Quicksand Bold"/>
                </a:rPr>
                <a:t>khoảng</a:t>
              </a:r>
              <a:r>
                <a:rPr lang="en-US" sz="234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42" dirty="0" err="1">
                  <a:solidFill>
                    <a:srgbClr val="263D2F"/>
                  </a:solidFill>
                  <a:latin typeface="Times New Roman" panose="02020603050405020304" pitchFamily="18" charset="0"/>
                  <a:ea typeface="Quicksand Bold"/>
                  <a:cs typeface="Times New Roman" panose="02020603050405020304" pitchFamily="18" charset="0"/>
                  <a:sym typeface="Quicksand Bold"/>
                </a:rPr>
                <a:t>mấy</a:t>
              </a:r>
              <a:r>
                <a:rPr lang="en-US" sz="234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42" dirty="0" err="1">
                  <a:solidFill>
                    <a:srgbClr val="263D2F"/>
                  </a:solidFill>
                  <a:latin typeface="Times New Roman" panose="02020603050405020304" pitchFamily="18" charset="0"/>
                  <a:ea typeface="Quicksand Bold"/>
                  <a:cs typeface="Times New Roman" panose="02020603050405020304" pitchFamily="18" charset="0"/>
                  <a:sym typeface="Quicksand Bold"/>
                </a:rPr>
                <a:t>chục</a:t>
              </a:r>
              <a:r>
                <a:rPr lang="en-US" sz="234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42" dirty="0" err="1">
                  <a:solidFill>
                    <a:srgbClr val="263D2F"/>
                  </a:solidFill>
                  <a:latin typeface="Times New Roman" panose="02020603050405020304" pitchFamily="18" charset="0"/>
                  <a:ea typeface="Quicksand Bold"/>
                  <a:cs typeface="Times New Roman" panose="02020603050405020304" pitchFamily="18" charset="0"/>
                  <a:sym typeface="Quicksand Bold"/>
                </a:rPr>
                <a:t>người</a:t>
              </a:r>
              <a:r>
                <a:rPr lang="en-US" sz="234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42" dirty="0" err="1">
                  <a:solidFill>
                    <a:srgbClr val="263D2F"/>
                  </a:solidFill>
                  <a:latin typeface="Times New Roman" panose="02020603050405020304" pitchFamily="18" charset="0"/>
                  <a:ea typeface="Quicksand Bold"/>
                  <a:cs typeface="Times New Roman" panose="02020603050405020304" pitchFamily="18" charset="0"/>
                  <a:sym typeface="Quicksand Bold"/>
                </a:rPr>
                <a:t>ngộp</a:t>
              </a:r>
              <a:r>
                <a:rPr lang="en-US" sz="234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42" dirty="0" err="1">
                  <a:solidFill>
                    <a:srgbClr val="263D2F"/>
                  </a:solidFill>
                  <a:latin typeface="Times New Roman" panose="02020603050405020304" pitchFamily="18" charset="0"/>
                  <a:ea typeface="Quicksand Bold"/>
                  <a:cs typeface="Times New Roman" panose="02020603050405020304" pitchFamily="18" charset="0"/>
                  <a:sym typeface="Quicksand Bold"/>
                </a:rPr>
                <a:t>thở</a:t>
              </a:r>
              <a:r>
                <a:rPr lang="en-US" sz="234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42" dirty="0" err="1">
                  <a:solidFill>
                    <a:srgbClr val="263D2F"/>
                  </a:solidFill>
                  <a:latin typeface="Times New Roman" panose="02020603050405020304" pitchFamily="18" charset="0"/>
                  <a:ea typeface="Quicksand Bold"/>
                  <a:cs typeface="Times New Roman" panose="02020603050405020304" pitchFamily="18" charset="0"/>
                  <a:sym typeface="Quicksand Bold"/>
                </a:rPr>
                <a:t>trong</a:t>
              </a:r>
              <a:r>
                <a:rPr lang="en-US" sz="234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42" dirty="0" err="1">
                  <a:solidFill>
                    <a:srgbClr val="263D2F"/>
                  </a:solidFill>
                  <a:latin typeface="Times New Roman" panose="02020603050405020304" pitchFamily="18" charset="0"/>
                  <a:ea typeface="Quicksand Bold"/>
                  <a:cs typeface="Times New Roman" panose="02020603050405020304" pitchFamily="18" charset="0"/>
                  <a:sym typeface="Quicksand Bold"/>
                </a:rPr>
                <a:t>bầu</a:t>
              </a:r>
              <a:r>
                <a:rPr lang="en-US" sz="234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42" dirty="0" err="1">
                  <a:solidFill>
                    <a:srgbClr val="263D2F"/>
                  </a:solidFill>
                  <a:latin typeface="Times New Roman" panose="02020603050405020304" pitchFamily="18" charset="0"/>
                  <a:ea typeface="Quicksand Bold"/>
                  <a:cs typeface="Times New Roman" panose="02020603050405020304" pitchFamily="18" charset="0"/>
                  <a:sym typeface="Quicksand Bold"/>
                </a:rPr>
                <a:t>không</a:t>
              </a:r>
              <a:r>
                <a:rPr lang="en-US" sz="234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42" dirty="0" err="1">
                  <a:solidFill>
                    <a:srgbClr val="263D2F"/>
                  </a:solidFill>
                  <a:latin typeface="Times New Roman" panose="02020603050405020304" pitchFamily="18" charset="0"/>
                  <a:ea typeface="Quicksand Bold"/>
                  <a:cs typeface="Times New Roman" panose="02020603050405020304" pitchFamily="18" charset="0"/>
                  <a:sym typeface="Quicksand Bold"/>
                </a:rPr>
                <a:t>khí</a:t>
              </a:r>
              <a:r>
                <a:rPr lang="en-US" sz="234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42" dirty="0" err="1">
                  <a:solidFill>
                    <a:srgbClr val="263D2F"/>
                  </a:solidFill>
                  <a:latin typeface="Times New Roman" panose="02020603050405020304" pitchFamily="18" charset="0"/>
                  <a:ea typeface="Quicksand Bold"/>
                  <a:cs typeface="Times New Roman" panose="02020603050405020304" pitchFamily="18" charset="0"/>
                  <a:sym typeface="Quicksand Bold"/>
                </a:rPr>
                <a:t>êm</a:t>
              </a:r>
              <a:r>
                <a:rPr lang="en-US" sz="234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42" dirty="0" err="1">
                  <a:solidFill>
                    <a:srgbClr val="263D2F"/>
                  </a:solidFill>
                  <a:latin typeface="Times New Roman" panose="02020603050405020304" pitchFamily="18" charset="0"/>
                  <a:ea typeface="Quicksand Bold"/>
                  <a:cs typeface="Times New Roman" panose="02020603050405020304" pitchFamily="18" charset="0"/>
                  <a:sym typeface="Quicksand Bold"/>
                </a:rPr>
                <a:t>đềm</a:t>
              </a:r>
              <a:r>
                <a:rPr lang="en-US" sz="234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42" dirty="0" err="1">
                  <a:solidFill>
                    <a:srgbClr val="263D2F"/>
                  </a:solidFill>
                  <a:latin typeface="Times New Roman" panose="02020603050405020304" pitchFamily="18" charset="0"/>
                  <a:ea typeface="Quicksand Bold"/>
                  <a:cs typeface="Times New Roman" panose="02020603050405020304" pitchFamily="18" charset="0"/>
                  <a:sym typeface="Quicksand Bold"/>
                </a:rPr>
                <a:t>uể</a:t>
              </a:r>
              <a:r>
                <a:rPr lang="en-US" sz="234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42" dirty="0" err="1">
                  <a:solidFill>
                    <a:srgbClr val="263D2F"/>
                  </a:solidFill>
                  <a:latin typeface="Times New Roman" panose="02020603050405020304" pitchFamily="18" charset="0"/>
                  <a:ea typeface="Quicksand Bold"/>
                  <a:cs typeface="Times New Roman" panose="02020603050405020304" pitchFamily="18" charset="0"/>
                  <a:sym typeface="Quicksand Bold"/>
                </a:rPr>
                <a:t>oải</a:t>
              </a:r>
              <a:r>
                <a:rPr lang="en-US" sz="2342" dirty="0">
                  <a:solidFill>
                    <a:srgbClr val="263D2F"/>
                  </a:solidFill>
                  <a:latin typeface="Times New Roman" panose="02020603050405020304" pitchFamily="18" charset="0"/>
                  <a:ea typeface="Quicksand Bold"/>
                  <a:cs typeface="Times New Roman" panose="02020603050405020304" pitchFamily="18" charset="0"/>
                  <a:sym typeface="Quicksand Bold"/>
                </a:rPr>
                <a:t>” và khao </a:t>
              </a:r>
              <a:r>
                <a:rPr lang="en-US" sz="2342" dirty="0" err="1">
                  <a:solidFill>
                    <a:srgbClr val="263D2F"/>
                  </a:solidFill>
                  <a:latin typeface="Times New Roman" panose="02020603050405020304" pitchFamily="18" charset="0"/>
                  <a:ea typeface="Quicksand Bold"/>
                  <a:cs typeface="Times New Roman" panose="02020603050405020304" pitchFamily="18" charset="0"/>
                  <a:sym typeface="Quicksand Bold"/>
                </a:rPr>
                <a:t>khát</a:t>
              </a:r>
              <a:r>
                <a:rPr lang="en-US" sz="234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42" dirty="0" err="1">
                  <a:solidFill>
                    <a:srgbClr val="263D2F"/>
                  </a:solidFill>
                  <a:latin typeface="Times New Roman" panose="02020603050405020304" pitchFamily="18" charset="0"/>
                  <a:ea typeface="Quicksand Bold"/>
                  <a:cs typeface="Times New Roman" panose="02020603050405020304" pitchFamily="18" charset="0"/>
                  <a:sym typeface="Quicksand Bold"/>
                </a:rPr>
                <a:t>được</a:t>
              </a:r>
              <a:r>
                <a:rPr lang="en-US" sz="234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42" dirty="0" err="1">
                  <a:solidFill>
                    <a:srgbClr val="263D2F"/>
                  </a:solidFill>
                  <a:latin typeface="Times New Roman" panose="02020603050405020304" pitchFamily="18" charset="0"/>
                  <a:ea typeface="Quicksand Bold"/>
                  <a:cs typeface="Times New Roman" panose="02020603050405020304" pitchFamily="18" charset="0"/>
                  <a:sym typeface="Quicksand Bold"/>
                </a:rPr>
                <a:t>đến</a:t>
              </a:r>
              <a:r>
                <a:rPr lang="en-US" sz="234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42" dirty="0" err="1">
                  <a:solidFill>
                    <a:srgbClr val="263D2F"/>
                  </a:solidFill>
                  <a:latin typeface="Times New Roman" panose="02020603050405020304" pitchFamily="18" charset="0"/>
                  <a:ea typeface="Quicksand Bold"/>
                  <a:cs typeface="Times New Roman" panose="02020603050405020304" pitchFamily="18" charset="0"/>
                  <a:sym typeface="Quicksand Bold"/>
                </a:rPr>
                <a:t>nơi</a:t>
              </a:r>
              <a:r>
                <a:rPr lang="en-US" sz="234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42" dirty="0" err="1">
                  <a:solidFill>
                    <a:srgbClr val="263D2F"/>
                  </a:solidFill>
                  <a:latin typeface="Times New Roman" panose="02020603050405020304" pitchFamily="18" charset="0"/>
                  <a:ea typeface="Quicksand Bold"/>
                  <a:cs typeface="Times New Roman" panose="02020603050405020304" pitchFamily="18" charset="0"/>
                  <a:sym typeface="Quicksand Bold"/>
                </a:rPr>
                <a:t>có</a:t>
              </a:r>
              <a:r>
                <a:rPr lang="en-US" sz="2342" dirty="0">
                  <a:solidFill>
                    <a:srgbClr val="263D2F"/>
                  </a:solidFill>
                  <a:latin typeface="Times New Roman" panose="02020603050405020304" pitchFamily="18" charset="0"/>
                  <a:ea typeface="Quicksand Bold"/>
                  <a:cs typeface="Times New Roman" panose="02020603050405020304" pitchFamily="18" charset="0"/>
                  <a:sym typeface="Quicksand Bold"/>
                </a:rPr>
                <a:t> “sinh </a:t>
              </a:r>
              <a:r>
                <a:rPr lang="en-US" sz="2342" dirty="0" err="1">
                  <a:solidFill>
                    <a:srgbClr val="263D2F"/>
                  </a:solidFill>
                  <a:latin typeface="Times New Roman" panose="02020603050405020304" pitchFamily="18" charset="0"/>
                  <a:ea typeface="Quicksand Bold"/>
                  <a:cs typeface="Times New Roman" panose="02020603050405020304" pitchFamily="18" charset="0"/>
                  <a:sym typeface="Quicksand Bold"/>
                </a:rPr>
                <a:t>hoạt</a:t>
              </a:r>
              <a:r>
                <a:rPr lang="en-US" sz="234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42" dirty="0" err="1">
                  <a:solidFill>
                    <a:srgbClr val="263D2F"/>
                  </a:solidFill>
                  <a:latin typeface="Times New Roman" panose="02020603050405020304" pitchFamily="18" charset="0"/>
                  <a:ea typeface="Quicksand Bold"/>
                  <a:cs typeface="Times New Roman" panose="02020603050405020304" pitchFamily="18" charset="0"/>
                  <a:sym typeface="Quicksand Bold"/>
                </a:rPr>
                <a:t>rộng</a:t>
              </a:r>
              <a:r>
                <a:rPr lang="en-US" sz="234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42" dirty="0" err="1">
                  <a:solidFill>
                    <a:srgbClr val="263D2F"/>
                  </a:solidFill>
                  <a:latin typeface="Times New Roman" panose="02020603050405020304" pitchFamily="18" charset="0"/>
                  <a:ea typeface="Quicksand Bold"/>
                  <a:cs typeface="Times New Roman" panose="02020603050405020304" pitchFamily="18" charset="0"/>
                  <a:sym typeface="Quicksand Bold"/>
                </a:rPr>
                <a:t>rãi</a:t>
              </a:r>
              <a:r>
                <a:rPr lang="en-US" sz="234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42" dirty="0" err="1">
                  <a:solidFill>
                    <a:srgbClr val="263D2F"/>
                  </a:solidFill>
                  <a:latin typeface="Times New Roman" panose="02020603050405020304" pitchFamily="18" charset="0"/>
                  <a:ea typeface="Quicksand Bold"/>
                  <a:cs typeface="Times New Roman" panose="02020603050405020304" pitchFamily="18" charset="0"/>
                  <a:sym typeface="Quicksand Bold"/>
                </a:rPr>
                <a:t>hơn</a:t>
              </a:r>
              <a:r>
                <a:rPr lang="en-US" sz="2342" dirty="0">
                  <a:solidFill>
                    <a:srgbClr val="263D2F"/>
                  </a:solidFill>
                  <a:latin typeface="Times New Roman" panose="02020603050405020304" pitchFamily="18" charset="0"/>
                  <a:ea typeface="Quicksand Bold"/>
                  <a:cs typeface="Times New Roman" panose="02020603050405020304" pitchFamily="18" charset="0"/>
                  <a:sym typeface="Quicksand Bold"/>
                </a:rPr>
                <a:t>”.</a:t>
              </a:r>
            </a:p>
            <a:p>
              <a:pPr marL="0" lvl="1" indent="0" algn="just">
                <a:lnSpc>
                  <a:spcPts val="3044"/>
                </a:lnSpc>
                <a:spcBef>
                  <a:spcPct val="0"/>
                </a:spcBef>
              </a:pPr>
              <a:endParaRPr lang="en-US" sz="2342" dirty="0">
                <a:solidFill>
                  <a:srgbClr val="263D2F"/>
                </a:solidFill>
                <a:latin typeface="Times New Roman" panose="02020603050405020304" pitchFamily="18" charset="0"/>
                <a:ea typeface="Quicksand Bold"/>
                <a:cs typeface="Times New Roman" panose="02020603050405020304" pitchFamily="18" charset="0"/>
                <a:sym typeface="Quicksand Bold"/>
              </a:endParaRPr>
            </a:p>
          </p:txBody>
        </p:sp>
      </p:grpSp>
      <p:grpSp>
        <p:nvGrpSpPr>
          <p:cNvPr id="9" name="Group 9"/>
          <p:cNvGrpSpPr/>
          <p:nvPr/>
        </p:nvGrpSpPr>
        <p:grpSpPr>
          <a:xfrm>
            <a:off x="4890896" y="4431401"/>
            <a:ext cx="4310443" cy="4196892"/>
            <a:chOff x="0" y="0"/>
            <a:chExt cx="5747257" cy="5595855"/>
          </a:xfrm>
        </p:grpSpPr>
        <p:grpSp>
          <p:nvGrpSpPr>
            <p:cNvPr id="10" name="Group 10"/>
            <p:cNvGrpSpPr/>
            <p:nvPr/>
          </p:nvGrpSpPr>
          <p:grpSpPr>
            <a:xfrm>
              <a:off x="0" y="0"/>
              <a:ext cx="5747257" cy="5595855"/>
              <a:chOff x="0" y="0"/>
              <a:chExt cx="2842774" cy="2767886"/>
            </a:xfrm>
          </p:grpSpPr>
          <p:sp>
            <p:nvSpPr>
              <p:cNvPr id="11" name="Freeform 11"/>
              <p:cNvSpPr/>
              <p:nvPr/>
            </p:nvSpPr>
            <p:spPr>
              <a:xfrm>
                <a:off x="16510" y="11430"/>
                <a:ext cx="2812294" cy="2743756"/>
              </a:xfrm>
              <a:custGeom>
                <a:avLst/>
                <a:gdLst/>
                <a:ahLst/>
                <a:cxnLst/>
                <a:rect l="l" t="t" r="r" b="b"/>
                <a:pathLst>
                  <a:path w="2812294" h="2743756">
                    <a:moveTo>
                      <a:pt x="1270" y="0"/>
                    </a:moveTo>
                    <a:lnTo>
                      <a:pt x="2812294" y="15240"/>
                    </a:lnTo>
                    <a:lnTo>
                      <a:pt x="2780544" y="2743756"/>
                    </a:lnTo>
                    <a:lnTo>
                      <a:pt x="1015438" y="2743756"/>
                    </a:lnTo>
                    <a:lnTo>
                      <a:pt x="0" y="2717086"/>
                    </a:lnTo>
                    <a:lnTo>
                      <a:pt x="11430" y="877320"/>
                    </a:lnTo>
                    <a:close/>
                  </a:path>
                </a:pathLst>
              </a:custGeom>
              <a:solidFill>
                <a:srgbClr val="000000">
                  <a:alpha val="0"/>
                </a:srgbClr>
              </a:solidFill>
            </p:spPr>
          </p:sp>
          <p:sp>
            <p:nvSpPr>
              <p:cNvPr id="12" name="Freeform 12"/>
              <p:cNvSpPr/>
              <p:nvPr/>
            </p:nvSpPr>
            <p:spPr>
              <a:xfrm>
                <a:off x="0" y="-1270"/>
                <a:ext cx="2841504" cy="2769156"/>
              </a:xfrm>
              <a:custGeom>
                <a:avLst/>
                <a:gdLst/>
                <a:ahLst/>
                <a:cxnLst/>
                <a:rect l="l" t="t" r="r" b="b"/>
                <a:pathLst>
                  <a:path w="2841504" h="2769156">
                    <a:moveTo>
                      <a:pt x="2807214" y="2743756"/>
                    </a:moveTo>
                    <a:cubicBezTo>
                      <a:pt x="2804674" y="2747566"/>
                      <a:pt x="2800864" y="2752646"/>
                      <a:pt x="2797054" y="2756456"/>
                    </a:cubicBezTo>
                    <a:cubicBezTo>
                      <a:pt x="2793244" y="2758996"/>
                      <a:pt x="2788164" y="2761536"/>
                      <a:pt x="2784354" y="2761536"/>
                    </a:cubicBezTo>
                    <a:cubicBezTo>
                      <a:pt x="2684920" y="2760266"/>
                      <a:pt x="2566381" y="2766616"/>
                      <a:pt x="2445645" y="2769156"/>
                    </a:cubicBezTo>
                    <a:cubicBezTo>
                      <a:pt x="2408327" y="2769156"/>
                      <a:pt x="2368814" y="2767886"/>
                      <a:pt x="2331496" y="2767886"/>
                    </a:cubicBezTo>
                    <a:cubicBezTo>
                      <a:pt x="2248079" y="2766616"/>
                      <a:pt x="2164662" y="2765346"/>
                      <a:pt x="2081245" y="2765346"/>
                    </a:cubicBezTo>
                    <a:lnTo>
                      <a:pt x="1809042" y="2765346"/>
                    </a:lnTo>
                    <a:cubicBezTo>
                      <a:pt x="1747577" y="2765346"/>
                      <a:pt x="1688307" y="2764076"/>
                      <a:pt x="1626842" y="2764076"/>
                    </a:cubicBezTo>
                    <a:cubicBezTo>
                      <a:pt x="1574158" y="2764076"/>
                      <a:pt x="1519278" y="2764076"/>
                      <a:pt x="1466594" y="2765346"/>
                    </a:cubicBezTo>
                    <a:lnTo>
                      <a:pt x="1433666" y="2765346"/>
                    </a:lnTo>
                    <a:cubicBezTo>
                      <a:pt x="1356835" y="2764076"/>
                      <a:pt x="500713" y="2762806"/>
                      <a:pt x="423882" y="2760266"/>
                    </a:cubicBezTo>
                    <a:cubicBezTo>
                      <a:pt x="377783" y="2758996"/>
                      <a:pt x="331684" y="2753916"/>
                      <a:pt x="285586" y="2751376"/>
                    </a:cubicBezTo>
                    <a:cubicBezTo>
                      <a:pt x="202169" y="2746296"/>
                      <a:pt x="118752" y="2742486"/>
                      <a:pt x="41910" y="2737406"/>
                    </a:cubicBezTo>
                    <a:cubicBezTo>
                      <a:pt x="33020" y="2736136"/>
                      <a:pt x="24130" y="2733596"/>
                      <a:pt x="16510" y="2729786"/>
                    </a:cubicBezTo>
                    <a:cubicBezTo>
                      <a:pt x="5080" y="2724706"/>
                      <a:pt x="0" y="2713276"/>
                      <a:pt x="1270" y="2694333"/>
                    </a:cubicBezTo>
                    <a:cubicBezTo>
                      <a:pt x="2540" y="2571070"/>
                      <a:pt x="3810" y="2445682"/>
                      <a:pt x="3810" y="2322419"/>
                    </a:cubicBezTo>
                    <a:cubicBezTo>
                      <a:pt x="5080" y="2197031"/>
                      <a:pt x="17780" y="881520"/>
                      <a:pt x="17780" y="756132"/>
                    </a:cubicBezTo>
                    <a:cubicBezTo>
                      <a:pt x="19050" y="634994"/>
                      <a:pt x="20320" y="513857"/>
                      <a:pt x="19050" y="390594"/>
                    </a:cubicBezTo>
                    <a:cubicBezTo>
                      <a:pt x="17780" y="269456"/>
                      <a:pt x="16510" y="150444"/>
                      <a:pt x="6350" y="48260"/>
                    </a:cubicBezTo>
                    <a:cubicBezTo>
                      <a:pt x="5080" y="35560"/>
                      <a:pt x="2540" y="22860"/>
                      <a:pt x="1270" y="10160"/>
                    </a:cubicBezTo>
                    <a:cubicBezTo>
                      <a:pt x="3810" y="8890"/>
                      <a:pt x="5080" y="7620"/>
                      <a:pt x="6350" y="7620"/>
                    </a:cubicBezTo>
                    <a:cubicBezTo>
                      <a:pt x="34290" y="6350"/>
                      <a:pt x="72653" y="5080"/>
                      <a:pt x="120947" y="3810"/>
                    </a:cubicBezTo>
                    <a:cubicBezTo>
                      <a:pt x="188998" y="1270"/>
                      <a:pt x="259243" y="1270"/>
                      <a:pt x="327294" y="1270"/>
                    </a:cubicBezTo>
                    <a:cubicBezTo>
                      <a:pt x="412906" y="2540"/>
                      <a:pt x="1277808" y="5080"/>
                      <a:pt x="1363420" y="6350"/>
                    </a:cubicBezTo>
                    <a:cubicBezTo>
                      <a:pt x="1446837" y="7620"/>
                      <a:pt x="1530254" y="7620"/>
                      <a:pt x="1613671" y="7620"/>
                    </a:cubicBezTo>
                    <a:cubicBezTo>
                      <a:pt x="1659770" y="7620"/>
                      <a:pt x="1705869" y="7620"/>
                      <a:pt x="1751968" y="8890"/>
                    </a:cubicBezTo>
                    <a:cubicBezTo>
                      <a:pt x="1841970" y="11430"/>
                      <a:pt x="1934168" y="10160"/>
                      <a:pt x="2024170" y="2540"/>
                    </a:cubicBezTo>
                    <a:cubicBezTo>
                      <a:pt x="2061488" y="0"/>
                      <a:pt x="2098807" y="2540"/>
                      <a:pt x="2136125" y="2540"/>
                    </a:cubicBezTo>
                    <a:cubicBezTo>
                      <a:pt x="2219542" y="2540"/>
                      <a:pt x="2302958" y="1270"/>
                      <a:pt x="2386375" y="3810"/>
                    </a:cubicBezTo>
                    <a:cubicBezTo>
                      <a:pt x="2491744" y="6350"/>
                      <a:pt x="2594918" y="13970"/>
                      <a:pt x="2700287" y="17780"/>
                    </a:cubicBezTo>
                    <a:cubicBezTo>
                      <a:pt x="2746385" y="20320"/>
                      <a:pt x="2775464" y="19050"/>
                      <a:pt x="2802134" y="21590"/>
                    </a:cubicBezTo>
                    <a:cubicBezTo>
                      <a:pt x="2811024" y="22860"/>
                      <a:pt x="2819914" y="25400"/>
                      <a:pt x="2828804" y="27940"/>
                    </a:cubicBezTo>
                    <a:cubicBezTo>
                      <a:pt x="2836424" y="30480"/>
                      <a:pt x="2840234" y="36830"/>
                      <a:pt x="2840234" y="46990"/>
                    </a:cubicBezTo>
                    <a:cubicBezTo>
                      <a:pt x="2841504" y="93063"/>
                      <a:pt x="2837694" y="156819"/>
                      <a:pt x="2833884" y="220576"/>
                    </a:cubicBezTo>
                    <a:cubicBezTo>
                      <a:pt x="2830074" y="273707"/>
                      <a:pt x="2828804" y="328962"/>
                      <a:pt x="2827534" y="382093"/>
                    </a:cubicBezTo>
                    <a:cubicBezTo>
                      <a:pt x="2824994" y="471352"/>
                      <a:pt x="2823724" y="560611"/>
                      <a:pt x="2822454" y="649871"/>
                    </a:cubicBezTo>
                    <a:cubicBezTo>
                      <a:pt x="2821184" y="732754"/>
                      <a:pt x="2819914" y="815638"/>
                      <a:pt x="2819914" y="898521"/>
                    </a:cubicBezTo>
                    <a:cubicBezTo>
                      <a:pt x="2819914" y="1036661"/>
                      <a:pt x="2808484" y="2362798"/>
                      <a:pt x="2807214" y="2500938"/>
                    </a:cubicBezTo>
                    <a:cubicBezTo>
                      <a:pt x="2809754" y="2590197"/>
                      <a:pt x="2808484" y="2679456"/>
                      <a:pt x="2807214" y="2743756"/>
                    </a:cubicBezTo>
                    <a:close/>
                    <a:moveTo>
                      <a:pt x="17780" y="2713276"/>
                    </a:moveTo>
                    <a:cubicBezTo>
                      <a:pt x="22860" y="2714546"/>
                      <a:pt x="29210" y="2717086"/>
                      <a:pt x="36830" y="2717086"/>
                    </a:cubicBezTo>
                    <a:cubicBezTo>
                      <a:pt x="116557" y="2722166"/>
                      <a:pt x="206559" y="2727246"/>
                      <a:pt x="294366" y="2731056"/>
                    </a:cubicBezTo>
                    <a:cubicBezTo>
                      <a:pt x="336075" y="2733596"/>
                      <a:pt x="377783" y="2737406"/>
                      <a:pt x="421687" y="2738676"/>
                    </a:cubicBezTo>
                    <a:cubicBezTo>
                      <a:pt x="450224" y="2739946"/>
                      <a:pt x="1258052" y="2736136"/>
                      <a:pt x="1284394" y="2737406"/>
                    </a:cubicBezTo>
                    <a:cubicBezTo>
                      <a:pt x="1330493" y="2738676"/>
                      <a:pt x="1376591" y="2741216"/>
                      <a:pt x="1422690" y="2742486"/>
                    </a:cubicBezTo>
                    <a:cubicBezTo>
                      <a:pt x="1444642" y="2743756"/>
                      <a:pt x="1464399" y="2743756"/>
                      <a:pt x="1486351" y="2743756"/>
                    </a:cubicBezTo>
                    <a:cubicBezTo>
                      <a:pt x="1585134" y="2743756"/>
                      <a:pt x="1681722" y="2742486"/>
                      <a:pt x="1780505" y="2743756"/>
                    </a:cubicBezTo>
                    <a:cubicBezTo>
                      <a:pt x="1817823" y="2743756"/>
                      <a:pt x="1857336" y="2746296"/>
                      <a:pt x="1894655" y="2746296"/>
                    </a:cubicBezTo>
                    <a:cubicBezTo>
                      <a:pt x="1951729" y="2746296"/>
                      <a:pt x="2006609" y="2742486"/>
                      <a:pt x="2063684" y="2742486"/>
                    </a:cubicBezTo>
                    <a:cubicBezTo>
                      <a:pt x="2131734" y="2742486"/>
                      <a:pt x="2197590" y="2743756"/>
                      <a:pt x="2265640" y="2743756"/>
                    </a:cubicBezTo>
                    <a:cubicBezTo>
                      <a:pt x="2355643" y="2743756"/>
                      <a:pt x="2447841" y="2743756"/>
                      <a:pt x="2537843" y="2742486"/>
                    </a:cubicBezTo>
                    <a:cubicBezTo>
                      <a:pt x="2619065" y="2741216"/>
                      <a:pt x="2698091" y="2738676"/>
                      <a:pt x="2769114" y="2736136"/>
                    </a:cubicBezTo>
                    <a:cubicBezTo>
                      <a:pt x="2774194" y="2736136"/>
                      <a:pt x="2779274" y="2733596"/>
                      <a:pt x="2785624" y="2732326"/>
                    </a:cubicBezTo>
                    <a:cubicBezTo>
                      <a:pt x="2785624" y="2719626"/>
                      <a:pt x="2786894" y="2706926"/>
                      <a:pt x="2786894" y="2687957"/>
                    </a:cubicBezTo>
                    <a:lnTo>
                      <a:pt x="2786894" y="2622075"/>
                    </a:lnTo>
                    <a:cubicBezTo>
                      <a:pt x="2788164" y="2513689"/>
                      <a:pt x="2790704" y="2403177"/>
                      <a:pt x="2789434" y="2294791"/>
                    </a:cubicBezTo>
                    <a:cubicBezTo>
                      <a:pt x="2788164" y="2141775"/>
                      <a:pt x="2800864" y="802886"/>
                      <a:pt x="2804674" y="649870"/>
                    </a:cubicBezTo>
                    <a:cubicBezTo>
                      <a:pt x="2807214" y="560611"/>
                      <a:pt x="2809754" y="471352"/>
                      <a:pt x="2809754" y="382093"/>
                    </a:cubicBezTo>
                    <a:cubicBezTo>
                      <a:pt x="2809754" y="307710"/>
                      <a:pt x="2811024" y="235452"/>
                      <a:pt x="2818644" y="163195"/>
                    </a:cubicBezTo>
                    <a:cubicBezTo>
                      <a:pt x="2822454" y="120691"/>
                      <a:pt x="2824994" y="78186"/>
                      <a:pt x="2819914" y="49530"/>
                    </a:cubicBezTo>
                    <a:cubicBezTo>
                      <a:pt x="2812294" y="49530"/>
                      <a:pt x="2805944" y="48260"/>
                      <a:pt x="2798324" y="48260"/>
                    </a:cubicBezTo>
                    <a:cubicBezTo>
                      <a:pt x="2765304" y="45720"/>
                      <a:pt x="2715653" y="45720"/>
                      <a:pt x="2656383" y="40640"/>
                    </a:cubicBezTo>
                    <a:cubicBezTo>
                      <a:pt x="2546624" y="33020"/>
                      <a:pt x="2434669" y="27940"/>
                      <a:pt x="2324910" y="27940"/>
                    </a:cubicBezTo>
                    <a:cubicBezTo>
                      <a:pt x="2248079" y="27940"/>
                      <a:pt x="2169052" y="31750"/>
                      <a:pt x="2092221" y="24130"/>
                    </a:cubicBezTo>
                    <a:lnTo>
                      <a:pt x="2070269" y="24130"/>
                    </a:lnTo>
                    <a:cubicBezTo>
                      <a:pt x="2006609" y="27940"/>
                      <a:pt x="1938558" y="33020"/>
                      <a:pt x="1872703" y="34290"/>
                    </a:cubicBezTo>
                    <a:cubicBezTo>
                      <a:pt x="1800262" y="35560"/>
                      <a:pt x="1730016" y="31750"/>
                      <a:pt x="1657575" y="30480"/>
                    </a:cubicBezTo>
                    <a:cubicBezTo>
                      <a:pt x="1589524" y="29210"/>
                      <a:pt x="1521473" y="27940"/>
                      <a:pt x="1455618" y="27940"/>
                    </a:cubicBezTo>
                    <a:cubicBezTo>
                      <a:pt x="1431471" y="27940"/>
                      <a:pt x="1409519" y="29210"/>
                      <a:pt x="1385372" y="27940"/>
                    </a:cubicBezTo>
                    <a:cubicBezTo>
                      <a:pt x="1301955" y="26670"/>
                      <a:pt x="439248" y="24130"/>
                      <a:pt x="353636" y="24130"/>
                    </a:cubicBezTo>
                    <a:cubicBezTo>
                      <a:pt x="279000" y="22860"/>
                      <a:pt x="204364" y="24130"/>
                      <a:pt x="129728" y="24130"/>
                    </a:cubicBezTo>
                    <a:cubicBezTo>
                      <a:pt x="90214" y="24130"/>
                      <a:pt x="45720" y="24130"/>
                      <a:pt x="21590" y="25400"/>
                    </a:cubicBezTo>
                    <a:cubicBezTo>
                      <a:pt x="20320" y="25400"/>
                      <a:pt x="21590" y="36830"/>
                      <a:pt x="22860" y="41910"/>
                    </a:cubicBezTo>
                    <a:cubicBezTo>
                      <a:pt x="26670" y="86687"/>
                      <a:pt x="31750" y="154694"/>
                      <a:pt x="34290" y="220576"/>
                    </a:cubicBezTo>
                    <a:cubicBezTo>
                      <a:pt x="36830" y="339588"/>
                      <a:pt x="38100" y="458601"/>
                      <a:pt x="38100" y="577613"/>
                    </a:cubicBezTo>
                    <a:cubicBezTo>
                      <a:pt x="38100" y="654121"/>
                      <a:pt x="36830" y="728504"/>
                      <a:pt x="35560" y="805012"/>
                    </a:cubicBezTo>
                    <a:cubicBezTo>
                      <a:pt x="34290" y="879394"/>
                      <a:pt x="22860" y="2139650"/>
                      <a:pt x="21590" y="2211907"/>
                    </a:cubicBezTo>
                    <a:lnTo>
                      <a:pt x="21590" y="2352172"/>
                    </a:lnTo>
                    <a:cubicBezTo>
                      <a:pt x="21590" y="2458433"/>
                      <a:pt x="20320" y="2566819"/>
                      <a:pt x="20320" y="2673080"/>
                    </a:cubicBezTo>
                    <a:cubicBezTo>
                      <a:pt x="20320" y="2687957"/>
                      <a:pt x="19050" y="2700708"/>
                      <a:pt x="17780" y="2713276"/>
                    </a:cubicBezTo>
                    <a:close/>
                  </a:path>
                </a:pathLst>
              </a:custGeom>
              <a:solidFill>
                <a:srgbClr val="F6B470"/>
              </a:solidFill>
            </p:spPr>
          </p:sp>
        </p:grpSp>
        <p:sp>
          <p:nvSpPr>
            <p:cNvPr id="13" name="TextBox 13"/>
            <p:cNvSpPr txBox="1"/>
            <p:nvPr/>
          </p:nvSpPr>
          <p:spPr>
            <a:xfrm>
              <a:off x="353520" y="298708"/>
              <a:ext cx="5040217" cy="5094471"/>
            </a:xfrm>
            <a:prstGeom prst="rect">
              <a:avLst/>
            </a:prstGeom>
          </p:spPr>
          <p:txBody>
            <a:bodyPr lIns="0" tIns="0" rIns="0" bIns="0" rtlCol="0" anchor="t">
              <a:spAutoFit/>
            </a:bodyPr>
            <a:lstStyle/>
            <a:p>
              <a:pPr algn="just">
                <a:lnSpc>
                  <a:spcPts val="3019"/>
                </a:lnSpc>
              </a:pPr>
              <a:r>
                <a:rPr lang="en-US" sz="2322" dirty="0" err="1">
                  <a:solidFill>
                    <a:srgbClr val="263D2F"/>
                  </a:solidFill>
                  <a:latin typeface="Times New Roman" panose="02020603050405020304" pitchFamily="18" charset="0"/>
                  <a:ea typeface="Quicksand Bold"/>
                  <a:cs typeface="Times New Roman" panose="02020603050405020304" pitchFamily="18" charset="0"/>
                  <a:sym typeface="Quicksand Bold"/>
                </a:rPr>
                <a:t>Tới</a:t>
              </a:r>
              <a:r>
                <a:rPr lang="en-US" sz="232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22" dirty="0" err="1">
                  <a:solidFill>
                    <a:srgbClr val="263D2F"/>
                  </a:solidFill>
                  <a:latin typeface="Times New Roman" panose="02020603050405020304" pitchFamily="18" charset="0"/>
                  <a:ea typeface="Quicksand Bold"/>
                  <a:cs typeface="Times New Roman" panose="02020603050405020304" pitchFamily="18" charset="0"/>
                  <a:sym typeface="Quicksand Bold"/>
                </a:rPr>
                <a:t>năm</a:t>
              </a:r>
              <a:r>
                <a:rPr lang="en-US" sz="2322" dirty="0">
                  <a:solidFill>
                    <a:srgbClr val="263D2F"/>
                  </a:solidFill>
                  <a:latin typeface="Times New Roman" panose="02020603050405020304" pitchFamily="18" charset="0"/>
                  <a:ea typeface="Quicksand Bold"/>
                  <a:cs typeface="Times New Roman" panose="02020603050405020304" pitchFamily="18" charset="0"/>
                  <a:sym typeface="Quicksand Bold"/>
                </a:rPr>
                <a:t> 1925, “ </a:t>
              </a:r>
              <a:r>
                <a:rPr lang="en-US" sz="2322" dirty="0" err="1">
                  <a:solidFill>
                    <a:srgbClr val="263D2F"/>
                  </a:solidFill>
                  <a:latin typeface="Times New Roman" panose="02020603050405020304" pitchFamily="18" charset="0"/>
                  <a:ea typeface="Quicksand Bold"/>
                  <a:cs typeface="Times New Roman" panose="02020603050405020304" pitchFamily="18" charset="0"/>
                  <a:sym typeface="Quicksand Bold"/>
                </a:rPr>
                <a:t>tôi</a:t>
              </a:r>
              <a:r>
                <a:rPr lang="en-US" sz="2322" dirty="0">
                  <a:solidFill>
                    <a:srgbClr val="263D2F"/>
                  </a:solidFill>
                  <a:latin typeface="Times New Roman" panose="02020603050405020304" pitchFamily="18" charset="0"/>
                  <a:ea typeface="Quicksand Bold"/>
                  <a:cs typeface="Times New Roman" panose="02020603050405020304" pitchFamily="18" charset="0"/>
                  <a:sym typeface="Quicksand Bold"/>
                </a:rPr>
                <a:t> “ </a:t>
              </a:r>
              <a:r>
                <a:rPr lang="en-US" sz="2322" dirty="0" err="1">
                  <a:solidFill>
                    <a:srgbClr val="263D2F"/>
                  </a:solidFill>
                  <a:latin typeface="Times New Roman" panose="02020603050405020304" pitchFamily="18" charset="0"/>
                  <a:ea typeface="Quicksand Bold"/>
                  <a:cs typeface="Times New Roman" panose="02020603050405020304" pitchFamily="18" charset="0"/>
                  <a:sym typeface="Quicksand Bold"/>
                </a:rPr>
                <a:t>được</a:t>
              </a:r>
              <a:r>
                <a:rPr lang="en-US" sz="232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22" dirty="0" err="1">
                  <a:solidFill>
                    <a:srgbClr val="263D2F"/>
                  </a:solidFill>
                  <a:latin typeface="Times New Roman" panose="02020603050405020304" pitchFamily="18" charset="0"/>
                  <a:ea typeface="Quicksand Bold"/>
                  <a:cs typeface="Times New Roman" panose="02020603050405020304" pitchFamily="18" charset="0"/>
                  <a:sym typeface="Quicksand Bold"/>
                </a:rPr>
                <a:t>tiếp</a:t>
              </a:r>
              <a:r>
                <a:rPr lang="en-US" sz="232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22" dirty="0" err="1">
                  <a:solidFill>
                    <a:srgbClr val="263D2F"/>
                  </a:solidFill>
                  <a:latin typeface="Times New Roman" panose="02020603050405020304" pitchFamily="18" charset="0"/>
                  <a:ea typeface="Quicksand Bold"/>
                  <a:cs typeface="Times New Roman" panose="02020603050405020304" pitchFamily="18" charset="0"/>
                  <a:sym typeface="Quicksand Bold"/>
                </a:rPr>
                <a:t>xúc</a:t>
              </a:r>
              <a:r>
                <a:rPr lang="en-US" sz="232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22" dirty="0" err="1">
                  <a:solidFill>
                    <a:srgbClr val="263D2F"/>
                  </a:solidFill>
                  <a:latin typeface="Times New Roman" panose="02020603050405020304" pitchFamily="18" charset="0"/>
                  <a:ea typeface="Quicksand Bold"/>
                  <a:cs typeface="Times New Roman" panose="02020603050405020304" pitchFamily="18" charset="0"/>
                  <a:sym typeface="Quicksand Bold"/>
                </a:rPr>
                <a:t>với</a:t>
              </a:r>
              <a:r>
                <a:rPr lang="en-US" sz="232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22" dirty="0" err="1">
                  <a:solidFill>
                    <a:srgbClr val="263D2F"/>
                  </a:solidFill>
                  <a:latin typeface="Times New Roman" panose="02020603050405020304" pitchFamily="18" charset="0"/>
                  <a:ea typeface="Quicksand Bold"/>
                  <a:cs typeface="Times New Roman" panose="02020603050405020304" pitchFamily="18" charset="0"/>
                  <a:sym typeface="Quicksand Bold"/>
                </a:rPr>
                <a:t>các</a:t>
              </a:r>
              <a:r>
                <a:rPr lang="en-US" sz="2322" dirty="0">
                  <a:solidFill>
                    <a:srgbClr val="263D2F"/>
                  </a:solidFill>
                  <a:latin typeface="Times New Roman" panose="02020603050405020304" pitchFamily="18" charset="0"/>
                  <a:ea typeface="Quicksand Bold"/>
                  <a:cs typeface="Times New Roman" panose="02020603050405020304" pitchFamily="18" charset="0"/>
                  <a:sym typeface="Quicksand Bold"/>
                </a:rPr>
                <a:t> “tin </a:t>
              </a:r>
              <a:r>
                <a:rPr lang="en-US" sz="2322" dirty="0" err="1">
                  <a:solidFill>
                    <a:srgbClr val="263D2F"/>
                  </a:solidFill>
                  <a:latin typeface="Times New Roman" panose="02020603050405020304" pitchFamily="18" charset="0"/>
                  <a:ea typeface="Quicksand Bold"/>
                  <a:cs typeface="Times New Roman" panose="02020603050405020304" pitchFamily="18" charset="0"/>
                  <a:sym typeface="Quicksand Bold"/>
                </a:rPr>
                <a:t>tức</a:t>
              </a:r>
              <a:r>
                <a:rPr lang="en-US" sz="232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22" dirty="0" err="1">
                  <a:solidFill>
                    <a:srgbClr val="263D2F"/>
                  </a:solidFill>
                  <a:latin typeface="Times New Roman" panose="02020603050405020304" pitchFamily="18" charset="0"/>
                  <a:ea typeface="Quicksand Bold"/>
                  <a:cs typeface="Times New Roman" panose="02020603050405020304" pitchFamily="18" charset="0"/>
                  <a:sym typeface="Quicksand Bold"/>
                </a:rPr>
                <a:t>có</a:t>
              </a:r>
              <a:r>
                <a:rPr lang="en-US" sz="232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22" dirty="0" err="1">
                  <a:solidFill>
                    <a:srgbClr val="263D2F"/>
                  </a:solidFill>
                  <a:latin typeface="Times New Roman" panose="02020603050405020304" pitchFamily="18" charset="0"/>
                  <a:ea typeface="Quicksand Bold"/>
                  <a:cs typeface="Times New Roman" panose="02020603050405020304" pitchFamily="18" charset="0"/>
                  <a:sym typeface="Quicksand Bold"/>
                </a:rPr>
                <a:t>tính</a:t>
              </a:r>
              <a:r>
                <a:rPr lang="en-US" sz="232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22" dirty="0" err="1">
                  <a:solidFill>
                    <a:srgbClr val="263D2F"/>
                  </a:solidFill>
                  <a:latin typeface="Times New Roman" panose="02020603050405020304" pitchFamily="18" charset="0"/>
                  <a:ea typeface="Quicksand Bold"/>
                  <a:cs typeface="Times New Roman" panose="02020603050405020304" pitchFamily="18" charset="0"/>
                  <a:sym typeface="Quicksand Bold"/>
                </a:rPr>
                <a:t>chất</a:t>
              </a:r>
              <a:r>
                <a:rPr lang="en-US" sz="232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22" dirty="0" err="1">
                  <a:solidFill>
                    <a:srgbClr val="263D2F"/>
                  </a:solidFill>
                  <a:latin typeface="Times New Roman" panose="02020603050405020304" pitchFamily="18" charset="0"/>
                  <a:ea typeface="Quicksand Bold"/>
                  <a:cs typeface="Times New Roman" panose="02020603050405020304" pitchFamily="18" charset="0"/>
                  <a:sym typeface="Quicksand Bold"/>
                </a:rPr>
                <a:t>chính</a:t>
              </a:r>
              <a:r>
                <a:rPr lang="en-US" sz="232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22" dirty="0" err="1">
                  <a:solidFill>
                    <a:srgbClr val="263D2F"/>
                  </a:solidFill>
                  <a:latin typeface="Times New Roman" panose="02020603050405020304" pitchFamily="18" charset="0"/>
                  <a:ea typeface="Quicksand Bold"/>
                  <a:cs typeface="Times New Roman" panose="02020603050405020304" pitchFamily="18" charset="0"/>
                  <a:sym typeface="Quicksand Bold"/>
                </a:rPr>
                <a:t>trị</a:t>
              </a:r>
              <a:r>
                <a:rPr lang="en-US" sz="2322" dirty="0">
                  <a:solidFill>
                    <a:srgbClr val="263D2F"/>
                  </a:solidFill>
                  <a:latin typeface="Times New Roman" panose="02020603050405020304" pitchFamily="18" charset="0"/>
                  <a:ea typeface="Quicksand Bold"/>
                  <a:cs typeface="Times New Roman" panose="02020603050405020304" pitchFamily="18" charset="0"/>
                  <a:sym typeface="Quicksand Bold"/>
                </a:rPr>
                <a:t>” thông qua </a:t>
              </a:r>
              <a:r>
                <a:rPr lang="en-US" sz="2322" dirty="0" err="1">
                  <a:solidFill>
                    <a:srgbClr val="263D2F"/>
                  </a:solidFill>
                  <a:latin typeface="Times New Roman" panose="02020603050405020304" pitchFamily="18" charset="0"/>
                  <a:ea typeface="Quicksand Bold"/>
                  <a:cs typeface="Times New Roman" panose="02020603050405020304" pitchFamily="18" charset="0"/>
                  <a:sym typeface="Quicksand Bold"/>
                </a:rPr>
                <a:t>báo</a:t>
              </a:r>
              <a:r>
                <a:rPr lang="en-US" sz="232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22" dirty="0" err="1">
                  <a:solidFill>
                    <a:srgbClr val="263D2F"/>
                  </a:solidFill>
                  <a:latin typeface="Times New Roman" panose="02020603050405020304" pitchFamily="18" charset="0"/>
                  <a:ea typeface="Quicksand Bold"/>
                  <a:cs typeface="Times New Roman" panose="02020603050405020304" pitchFamily="18" charset="0"/>
                  <a:sym typeface="Quicksand Bold"/>
                </a:rPr>
                <a:t>chí</a:t>
              </a:r>
              <a:r>
                <a:rPr lang="en-US" sz="232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22" dirty="0" err="1">
                  <a:solidFill>
                    <a:srgbClr val="263D2F"/>
                  </a:solidFill>
                  <a:latin typeface="Times New Roman" panose="02020603050405020304" pitchFamily="18" charset="0"/>
                  <a:ea typeface="Quicksand Bold"/>
                  <a:cs typeface="Times New Roman" panose="02020603050405020304" pitchFamily="18" charset="0"/>
                  <a:sym typeface="Quicksand Bold"/>
                </a:rPr>
                <a:t>Đời</a:t>
              </a:r>
              <a:r>
                <a:rPr lang="en-US" sz="232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22" dirty="0" err="1">
                  <a:solidFill>
                    <a:srgbClr val="263D2F"/>
                  </a:solidFill>
                  <a:latin typeface="Times New Roman" panose="02020603050405020304" pitchFamily="18" charset="0"/>
                  <a:ea typeface="Quicksand Bold"/>
                  <a:cs typeface="Times New Roman" panose="02020603050405020304" pitchFamily="18" charset="0"/>
                  <a:sym typeface="Quicksand Bold"/>
                </a:rPr>
                <a:t>sống</a:t>
              </a:r>
              <a:r>
                <a:rPr lang="en-US" sz="232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22" dirty="0" err="1">
                  <a:solidFill>
                    <a:srgbClr val="263D2F"/>
                  </a:solidFill>
                  <a:latin typeface="Times New Roman" panose="02020603050405020304" pitchFamily="18" charset="0"/>
                  <a:ea typeface="Quicksand Bold"/>
                  <a:cs typeface="Times New Roman" panose="02020603050405020304" pitchFamily="18" charset="0"/>
                  <a:sym typeface="Quicksand Bold"/>
                </a:rPr>
                <a:t>chính</a:t>
              </a:r>
              <a:r>
                <a:rPr lang="en-US" sz="232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22" dirty="0" err="1">
                  <a:solidFill>
                    <a:srgbClr val="263D2F"/>
                  </a:solidFill>
                  <a:latin typeface="Times New Roman" panose="02020603050405020304" pitchFamily="18" charset="0"/>
                  <a:ea typeface="Quicksand Bold"/>
                  <a:cs typeface="Times New Roman" panose="02020603050405020304" pitchFamily="18" charset="0"/>
                  <a:sym typeface="Quicksand Bold"/>
                </a:rPr>
                <a:t>trị</a:t>
              </a:r>
              <a:r>
                <a:rPr lang="en-US" sz="232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22" dirty="0" err="1">
                  <a:solidFill>
                    <a:srgbClr val="263D2F"/>
                  </a:solidFill>
                  <a:latin typeface="Times New Roman" panose="02020603050405020304" pitchFamily="18" charset="0"/>
                  <a:ea typeface="Quicksand Bold"/>
                  <a:cs typeface="Times New Roman" panose="02020603050405020304" pitchFamily="18" charset="0"/>
                  <a:sym typeface="Quicksand Bold"/>
                </a:rPr>
                <a:t>sôi</a:t>
              </a:r>
              <a:r>
                <a:rPr lang="en-US" sz="232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22" dirty="0" err="1">
                  <a:solidFill>
                    <a:srgbClr val="263D2F"/>
                  </a:solidFill>
                  <a:latin typeface="Times New Roman" panose="02020603050405020304" pitchFamily="18" charset="0"/>
                  <a:ea typeface="Quicksand Bold"/>
                  <a:cs typeface="Times New Roman" panose="02020603050405020304" pitchFamily="18" charset="0"/>
                  <a:sym typeface="Quicksand Bold"/>
                </a:rPr>
                <a:t>nổi</a:t>
              </a:r>
              <a:r>
                <a:rPr lang="en-US" sz="232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22" dirty="0" err="1">
                  <a:solidFill>
                    <a:srgbClr val="263D2F"/>
                  </a:solidFill>
                  <a:latin typeface="Times New Roman" panose="02020603050405020304" pitchFamily="18" charset="0"/>
                  <a:ea typeface="Quicksand Bold"/>
                  <a:cs typeface="Times New Roman" panose="02020603050405020304" pitchFamily="18" charset="0"/>
                  <a:sym typeface="Quicksand Bold"/>
                </a:rPr>
                <a:t>đã</a:t>
              </a:r>
              <a:r>
                <a:rPr lang="en-US" sz="2322" dirty="0">
                  <a:solidFill>
                    <a:srgbClr val="263D2F"/>
                  </a:solidFill>
                  <a:latin typeface="Times New Roman" panose="02020603050405020304" pitchFamily="18" charset="0"/>
                  <a:ea typeface="Quicksand Bold"/>
                  <a:cs typeface="Times New Roman" panose="02020603050405020304" pitchFamily="18" charset="0"/>
                  <a:sym typeface="Quicksand Bold"/>
                </a:rPr>
                <a:t> tác </a:t>
              </a:r>
              <a:r>
                <a:rPr lang="en-US" sz="2322" dirty="0" err="1">
                  <a:solidFill>
                    <a:srgbClr val="263D2F"/>
                  </a:solidFill>
                  <a:latin typeface="Times New Roman" panose="02020603050405020304" pitchFamily="18" charset="0"/>
                  <a:ea typeface="Quicksand Bold"/>
                  <a:cs typeface="Times New Roman" panose="02020603050405020304" pitchFamily="18" charset="0"/>
                  <a:sym typeface="Quicksand Bold"/>
                </a:rPr>
                <a:t>động</a:t>
              </a:r>
              <a:r>
                <a:rPr lang="en-US" sz="2322" dirty="0">
                  <a:solidFill>
                    <a:srgbClr val="263D2F"/>
                  </a:solidFill>
                  <a:latin typeface="Times New Roman" panose="02020603050405020304" pitchFamily="18" charset="0"/>
                  <a:ea typeface="Quicksand Bold"/>
                  <a:cs typeface="Times New Roman" panose="02020603050405020304" pitchFamily="18" charset="0"/>
                  <a:sym typeface="Quicksand Bold"/>
                </a:rPr>
                <a:t> và </a:t>
              </a:r>
              <a:r>
                <a:rPr lang="en-US" sz="2322" dirty="0" err="1">
                  <a:solidFill>
                    <a:srgbClr val="263D2F"/>
                  </a:solidFill>
                  <a:latin typeface="Times New Roman" panose="02020603050405020304" pitchFamily="18" charset="0"/>
                  <a:ea typeface="Quicksand Bold"/>
                  <a:cs typeface="Times New Roman" panose="02020603050405020304" pitchFamily="18" charset="0"/>
                  <a:sym typeface="Quicksand Bold"/>
                </a:rPr>
                <a:t>nhắc</a:t>
              </a:r>
              <a:r>
                <a:rPr lang="en-US" sz="232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22" dirty="0" err="1">
                  <a:solidFill>
                    <a:srgbClr val="263D2F"/>
                  </a:solidFill>
                  <a:latin typeface="Times New Roman" panose="02020603050405020304" pitchFamily="18" charset="0"/>
                  <a:ea typeface="Quicksand Bold"/>
                  <a:cs typeface="Times New Roman" panose="02020603050405020304" pitchFamily="18" charset="0"/>
                  <a:sym typeface="Quicksand Bold"/>
                </a:rPr>
                <a:t>nhở</a:t>
              </a:r>
              <a:r>
                <a:rPr lang="en-US" sz="232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22" dirty="0" err="1">
                  <a:solidFill>
                    <a:srgbClr val="263D2F"/>
                  </a:solidFill>
                  <a:latin typeface="Times New Roman" panose="02020603050405020304" pitchFamily="18" charset="0"/>
                  <a:ea typeface="Quicksand Bold"/>
                  <a:cs typeface="Times New Roman" panose="02020603050405020304" pitchFamily="18" charset="0"/>
                  <a:sym typeface="Quicksand Bold"/>
                </a:rPr>
                <a:t>tôi</a:t>
              </a:r>
              <a:r>
                <a:rPr lang="en-US" sz="232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22" dirty="0" err="1">
                  <a:solidFill>
                    <a:srgbClr val="263D2F"/>
                  </a:solidFill>
                  <a:latin typeface="Times New Roman" panose="02020603050405020304" pitchFamily="18" charset="0"/>
                  <a:ea typeface="Quicksand Bold"/>
                  <a:cs typeface="Times New Roman" panose="02020603050405020304" pitchFamily="18" charset="0"/>
                  <a:sym typeface="Quicksand Bold"/>
                </a:rPr>
                <a:t>cùng</a:t>
              </a:r>
              <a:r>
                <a:rPr lang="en-US" sz="232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22" dirty="0" err="1">
                  <a:solidFill>
                    <a:srgbClr val="263D2F"/>
                  </a:solidFill>
                  <a:latin typeface="Times New Roman" panose="02020603050405020304" pitchFamily="18" charset="0"/>
                  <a:ea typeface="Quicksand Bold"/>
                  <a:cs typeface="Times New Roman" panose="02020603050405020304" pitchFamily="18" charset="0"/>
                  <a:sym typeface="Quicksand Bold"/>
                </a:rPr>
                <a:t>giới</a:t>
              </a:r>
              <a:r>
                <a:rPr lang="en-US" sz="232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22" dirty="0" err="1">
                  <a:solidFill>
                    <a:srgbClr val="263D2F"/>
                  </a:solidFill>
                  <a:latin typeface="Times New Roman" panose="02020603050405020304" pitchFamily="18" charset="0"/>
                  <a:ea typeface="Quicksand Bold"/>
                  <a:cs typeface="Times New Roman" panose="02020603050405020304" pitchFamily="18" charset="0"/>
                  <a:sym typeface="Quicksand Bold"/>
                </a:rPr>
                <a:t>thanh</a:t>
              </a:r>
              <a:r>
                <a:rPr lang="en-US" sz="232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22" dirty="0" err="1">
                  <a:solidFill>
                    <a:srgbClr val="263D2F"/>
                  </a:solidFill>
                  <a:latin typeface="Times New Roman" panose="02020603050405020304" pitchFamily="18" charset="0"/>
                  <a:ea typeface="Quicksand Bold"/>
                  <a:cs typeface="Times New Roman" panose="02020603050405020304" pitchFamily="18" charset="0"/>
                  <a:sym typeface="Quicksand Bold"/>
                </a:rPr>
                <a:t>niên</a:t>
              </a:r>
              <a:r>
                <a:rPr lang="en-US" sz="232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22" dirty="0" err="1">
                  <a:solidFill>
                    <a:srgbClr val="263D2F"/>
                  </a:solidFill>
                  <a:latin typeface="Times New Roman" panose="02020603050405020304" pitchFamily="18" charset="0"/>
                  <a:ea typeface="Quicksand Bold"/>
                  <a:cs typeface="Times New Roman" panose="02020603050405020304" pitchFamily="18" charset="0"/>
                  <a:sym typeface="Quicksand Bold"/>
                </a:rPr>
                <a:t>về</a:t>
              </a:r>
              <a:r>
                <a:rPr lang="en-US" sz="2322" dirty="0">
                  <a:solidFill>
                    <a:srgbClr val="263D2F"/>
                  </a:solidFill>
                  <a:latin typeface="Times New Roman" panose="02020603050405020304" pitchFamily="18" charset="0"/>
                  <a:ea typeface="Quicksand Bold"/>
                  <a:cs typeface="Times New Roman" panose="02020603050405020304" pitchFamily="18" charset="0"/>
                  <a:sym typeface="Quicksand Bold"/>
                </a:rPr>
                <a:t> nhiệm vụ </a:t>
              </a:r>
              <a:r>
                <a:rPr lang="en-US" sz="2322" dirty="0" err="1">
                  <a:solidFill>
                    <a:srgbClr val="263D2F"/>
                  </a:solidFill>
                  <a:latin typeface="Times New Roman" panose="02020603050405020304" pitchFamily="18" charset="0"/>
                  <a:ea typeface="Quicksand Bold"/>
                  <a:cs typeface="Times New Roman" panose="02020603050405020304" pitchFamily="18" charset="0"/>
                  <a:sym typeface="Quicksand Bold"/>
                </a:rPr>
                <a:t>của</a:t>
              </a:r>
              <a:r>
                <a:rPr lang="en-US" sz="232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22" dirty="0" err="1">
                  <a:solidFill>
                    <a:srgbClr val="263D2F"/>
                  </a:solidFill>
                  <a:latin typeface="Times New Roman" panose="02020603050405020304" pitchFamily="18" charset="0"/>
                  <a:ea typeface="Quicksand Bold"/>
                  <a:cs typeface="Times New Roman" panose="02020603050405020304" pitchFamily="18" charset="0"/>
                  <a:sym typeface="Quicksand Bold"/>
                </a:rPr>
                <a:t>mình</a:t>
              </a:r>
              <a:r>
                <a:rPr lang="en-US" sz="232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22" dirty="0" err="1">
                  <a:solidFill>
                    <a:srgbClr val="263D2F"/>
                  </a:solidFill>
                  <a:latin typeface="Times New Roman" panose="02020603050405020304" pitchFamily="18" charset="0"/>
                  <a:ea typeface="Quicksand Bold"/>
                  <a:cs typeface="Times New Roman" panose="02020603050405020304" pitchFamily="18" charset="0"/>
                  <a:sym typeface="Quicksand Bold"/>
                </a:rPr>
                <a:t>với</a:t>
              </a:r>
              <a:r>
                <a:rPr lang="en-US" sz="232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22" dirty="0" err="1">
                  <a:solidFill>
                    <a:srgbClr val="263D2F"/>
                  </a:solidFill>
                  <a:latin typeface="Times New Roman" panose="02020603050405020304" pitchFamily="18" charset="0"/>
                  <a:ea typeface="Quicksand Bold"/>
                  <a:cs typeface="Times New Roman" panose="02020603050405020304" pitchFamily="18" charset="0"/>
                  <a:sym typeface="Quicksand Bold"/>
                </a:rPr>
                <a:t>sự</a:t>
              </a:r>
              <a:r>
                <a:rPr lang="en-US" sz="232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22" dirty="0" err="1">
                  <a:solidFill>
                    <a:srgbClr val="263D2F"/>
                  </a:solidFill>
                  <a:latin typeface="Times New Roman" panose="02020603050405020304" pitchFamily="18" charset="0"/>
                  <a:ea typeface="Quicksand Bold"/>
                  <a:cs typeface="Times New Roman" panose="02020603050405020304" pitchFamily="18" charset="0"/>
                  <a:sym typeface="Quicksand Bold"/>
                </a:rPr>
                <a:t>nghiệp</a:t>
              </a:r>
              <a:r>
                <a:rPr lang="en-US" sz="232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22" dirty="0" err="1">
                  <a:solidFill>
                    <a:srgbClr val="263D2F"/>
                  </a:solidFill>
                  <a:latin typeface="Times New Roman" panose="02020603050405020304" pitchFamily="18" charset="0"/>
                  <a:ea typeface="Quicksand Bold"/>
                  <a:cs typeface="Times New Roman" panose="02020603050405020304" pitchFamily="18" charset="0"/>
                  <a:sym typeface="Quicksand Bold"/>
                </a:rPr>
                <a:t>cách</a:t>
              </a:r>
              <a:r>
                <a:rPr lang="en-US" sz="232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22" dirty="0" err="1">
                  <a:solidFill>
                    <a:srgbClr val="263D2F"/>
                  </a:solidFill>
                  <a:latin typeface="Times New Roman" panose="02020603050405020304" pitchFamily="18" charset="0"/>
                  <a:ea typeface="Quicksand Bold"/>
                  <a:cs typeface="Times New Roman" panose="02020603050405020304" pitchFamily="18" charset="0"/>
                  <a:sym typeface="Quicksand Bold"/>
                </a:rPr>
                <a:t>mạng</a:t>
              </a:r>
              <a:r>
                <a:rPr lang="en-US" sz="232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22" dirty="0" err="1">
                  <a:solidFill>
                    <a:srgbClr val="263D2F"/>
                  </a:solidFill>
                  <a:latin typeface="Times New Roman" panose="02020603050405020304" pitchFamily="18" charset="0"/>
                  <a:ea typeface="Quicksand Bold"/>
                  <a:cs typeface="Times New Roman" panose="02020603050405020304" pitchFamily="18" charset="0"/>
                  <a:sym typeface="Quicksand Bold"/>
                </a:rPr>
                <a:t>mà</a:t>
              </a:r>
              <a:r>
                <a:rPr lang="en-US" sz="232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22" dirty="0" err="1">
                  <a:solidFill>
                    <a:srgbClr val="263D2F"/>
                  </a:solidFill>
                  <a:latin typeface="Times New Roman" panose="02020603050405020304" pitchFamily="18" charset="0"/>
                  <a:ea typeface="Quicksand Bold"/>
                  <a:cs typeface="Times New Roman" panose="02020603050405020304" pitchFamily="18" charset="0"/>
                  <a:sym typeface="Quicksand Bold"/>
                </a:rPr>
                <a:t>ông</a:t>
              </a:r>
              <a:r>
                <a:rPr lang="en-US" sz="2322" dirty="0">
                  <a:solidFill>
                    <a:srgbClr val="263D2F"/>
                  </a:solidFill>
                  <a:latin typeface="Times New Roman" panose="02020603050405020304" pitchFamily="18" charset="0"/>
                  <a:ea typeface="Quicksand Bold"/>
                  <a:cs typeface="Times New Roman" panose="02020603050405020304" pitchFamily="18" charset="0"/>
                  <a:sym typeface="Quicksand Bold"/>
                </a:rPr>
                <a:t> cha </a:t>
              </a:r>
              <a:r>
                <a:rPr lang="en-US" sz="2322" dirty="0" err="1">
                  <a:solidFill>
                    <a:srgbClr val="263D2F"/>
                  </a:solidFill>
                  <a:latin typeface="Times New Roman" panose="02020603050405020304" pitchFamily="18" charset="0"/>
                  <a:ea typeface="Quicksand Bold"/>
                  <a:cs typeface="Times New Roman" panose="02020603050405020304" pitchFamily="18" charset="0"/>
                  <a:sym typeface="Quicksand Bold"/>
                </a:rPr>
                <a:t>còn</a:t>
              </a:r>
              <a:r>
                <a:rPr lang="en-US" sz="232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22" dirty="0" err="1">
                  <a:solidFill>
                    <a:srgbClr val="263D2F"/>
                  </a:solidFill>
                  <a:latin typeface="Times New Roman" panose="02020603050405020304" pitchFamily="18" charset="0"/>
                  <a:ea typeface="Quicksand Bold"/>
                  <a:cs typeface="Times New Roman" panose="02020603050405020304" pitchFamily="18" charset="0"/>
                  <a:sym typeface="Quicksand Bold"/>
                </a:rPr>
                <a:t>đang</a:t>
              </a:r>
              <a:r>
                <a:rPr lang="en-US" sz="232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22" dirty="0" err="1">
                  <a:solidFill>
                    <a:srgbClr val="263D2F"/>
                  </a:solidFill>
                  <a:latin typeface="Times New Roman" panose="02020603050405020304" pitchFamily="18" charset="0"/>
                  <a:ea typeface="Quicksand Bold"/>
                  <a:cs typeface="Times New Roman" panose="02020603050405020304" pitchFamily="18" charset="0"/>
                  <a:sym typeface="Quicksand Bold"/>
                </a:rPr>
                <a:t>bỏ</a:t>
              </a:r>
              <a:r>
                <a:rPr lang="en-US" sz="2322"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322" dirty="0" err="1">
                  <a:solidFill>
                    <a:srgbClr val="263D2F"/>
                  </a:solidFill>
                  <a:latin typeface="Times New Roman" panose="02020603050405020304" pitchFamily="18" charset="0"/>
                  <a:ea typeface="Quicksand Bold"/>
                  <a:cs typeface="Times New Roman" panose="02020603050405020304" pitchFamily="18" charset="0"/>
                  <a:sym typeface="Quicksand Bold"/>
                </a:rPr>
                <a:t>dở</a:t>
              </a:r>
              <a:r>
                <a:rPr lang="en-US" sz="2322" dirty="0">
                  <a:solidFill>
                    <a:srgbClr val="263D2F"/>
                  </a:solidFill>
                  <a:latin typeface="Times New Roman" panose="02020603050405020304" pitchFamily="18" charset="0"/>
                  <a:ea typeface="Quicksand Bold"/>
                  <a:cs typeface="Times New Roman" panose="02020603050405020304" pitchFamily="18" charset="0"/>
                  <a:sym typeface="Quicksand Bold"/>
                </a:rPr>
                <a:t>”.</a:t>
              </a:r>
            </a:p>
            <a:p>
              <a:pPr marL="0" lvl="1" indent="0" algn="just">
                <a:lnSpc>
                  <a:spcPts val="3019"/>
                </a:lnSpc>
                <a:spcBef>
                  <a:spcPct val="0"/>
                </a:spcBef>
              </a:pPr>
              <a:endParaRPr lang="en-US" sz="2322" dirty="0">
                <a:solidFill>
                  <a:srgbClr val="263D2F"/>
                </a:solidFill>
                <a:latin typeface="Times New Roman" panose="02020603050405020304" pitchFamily="18" charset="0"/>
                <a:ea typeface="Quicksand Bold"/>
                <a:cs typeface="Times New Roman" panose="02020603050405020304" pitchFamily="18" charset="0"/>
                <a:sym typeface="Quicksand Bold"/>
              </a:endParaRPr>
            </a:p>
          </p:txBody>
        </p:sp>
      </p:grpSp>
      <p:grpSp>
        <p:nvGrpSpPr>
          <p:cNvPr id="14" name="Group 14"/>
          <p:cNvGrpSpPr/>
          <p:nvPr/>
        </p:nvGrpSpPr>
        <p:grpSpPr>
          <a:xfrm>
            <a:off x="9515664" y="4431401"/>
            <a:ext cx="4231205" cy="4119741"/>
            <a:chOff x="0" y="0"/>
            <a:chExt cx="5641607" cy="5492988"/>
          </a:xfrm>
        </p:grpSpPr>
        <p:grpSp>
          <p:nvGrpSpPr>
            <p:cNvPr id="15" name="Group 15"/>
            <p:cNvGrpSpPr/>
            <p:nvPr/>
          </p:nvGrpSpPr>
          <p:grpSpPr>
            <a:xfrm>
              <a:off x="0" y="0"/>
              <a:ext cx="5641607" cy="5492988"/>
              <a:chOff x="0" y="0"/>
              <a:chExt cx="2842774" cy="2767886"/>
            </a:xfrm>
          </p:grpSpPr>
          <p:sp>
            <p:nvSpPr>
              <p:cNvPr id="16" name="Freeform 16"/>
              <p:cNvSpPr/>
              <p:nvPr/>
            </p:nvSpPr>
            <p:spPr>
              <a:xfrm>
                <a:off x="16510" y="11430"/>
                <a:ext cx="2812294" cy="2743756"/>
              </a:xfrm>
              <a:custGeom>
                <a:avLst/>
                <a:gdLst/>
                <a:ahLst/>
                <a:cxnLst/>
                <a:rect l="l" t="t" r="r" b="b"/>
                <a:pathLst>
                  <a:path w="2812294" h="2743756">
                    <a:moveTo>
                      <a:pt x="1270" y="0"/>
                    </a:moveTo>
                    <a:lnTo>
                      <a:pt x="2812294" y="15240"/>
                    </a:lnTo>
                    <a:lnTo>
                      <a:pt x="2780544" y="2743756"/>
                    </a:lnTo>
                    <a:lnTo>
                      <a:pt x="1015438" y="2743756"/>
                    </a:lnTo>
                    <a:lnTo>
                      <a:pt x="0" y="2717086"/>
                    </a:lnTo>
                    <a:lnTo>
                      <a:pt x="11430" y="877320"/>
                    </a:lnTo>
                    <a:close/>
                  </a:path>
                </a:pathLst>
              </a:custGeom>
              <a:solidFill>
                <a:srgbClr val="000000">
                  <a:alpha val="0"/>
                </a:srgbClr>
              </a:solidFill>
            </p:spPr>
          </p:sp>
          <p:sp>
            <p:nvSpPr>
              <p:cNvPr id="17" name="Freeform 17"/>
              <p:cNvSpPr/>
              <p:nvPr/>
            </p:nvSpPr>
            <p:spPr>
              <a:xfrm>
                <a:off x="0" y="-1270"/>
                <a:ext cx="2841504" cy="2769156"/>
              </a:xfrm>
              <a:custGeom>
                <a:avLst/>
                <a:gdLst/>
                <a:ahLst/>
                <a:cxnLst/>
                <a:rect l="l" t="t" r="r" b="b"/>
                <a:pathLst>
                  <a:path w="2841504" h="2769156">
                    <a:moveTo>
                      <a:pt x="2807214" y="2743756"/>
                    </a:moveTo>
                    <a:cubicBezTo>
                      <a:pt x="2804674" y="2747566"/>
                      <a:pt x="2800864" y="2752646"/>
                      <a:pt x="2797054" y="2756456"/>
                    </a:cubicBezTo>
                    <a:cubicBezTo>
                      <a:pt x="2793244" y="2758996"/>
                      <a:pt x="2788164" y="2761536"/>
                      <a:pt x="2784354" y="2761536"/>
                    </a:cubicBezTo>
                    <a:cubicBezTo>
                      <a:pt x="2684920" y="2760266"/>
                      <a:pt x="2566381" y="2766616"/>
                      <a:pt x="2445645" y="2769156"/>
                    </a:cubicBezTo>
                    <a:cubicBezTo>
                      <a:pt x="2408327" y="2769156"/>
                      <a:pt x="2368814" y="2767886"/>
                      <a:pt x="2331496" y="2767886"/>
                    </a:cubicBezTo>
                    <a:cubicBezTo>
                      <a:pt x="2248079" y="2766616"/>
                      <a:pt x="2164662" y="2765346"/>
                      <a:pt x="2081245" y="2765346"/>
                    </a:cubicBezTo>
                    <a:lnTo>
                      <a:pt x="1809042" y="2765346"/>
                    </a:lnTo>
                    <a:cubicBezTo>
                      <a:pt x="1747577" y="2765346"/>
                      <a:pt x="1688307" y="2764076"/>
                      <a:pt x="1626842" y="2764076"/>
                    </a:cubicBezTo>
                    <a:cubicBezTo>
                      <a:pt x="1574158" y="2764076"/>
                      <a:pt x="1519278" y="2764076"/>
                      <a:pt x="1466594" y="2765346"/>
                    </a:cubicBezTo>
                    <a:lnTo>
                      <a:pt x="1433666" y="2765346"/>
                    </a:lnTo>
                    <a:cubicBezTo>
                      <a:pt x="1356835" y="2764076"/>
                      <a:pt x="500713" y="2762806"/>
                      <a:pt x="423882" y="2760266"/>
                    </a:cubicBezTo>
                    <a:cubicBezTo>
                      <a:pt x="377783" y="2758996"/>
                      <a:pt x="331684" y="2753916"/>
                      <a:pt x="285586" y="2751376"/>
                    </a:cubicBezTo>
                    <a:cubicBezTo>
                      <a:pt x="202169" y="2746296"/>
                      <a:pt x="118752" y="2742486"/>
                      <a:pt x="41910" y="2737406"/>
                    </a:cubicBezTo>
                    <a:cubicBezTo>
                      <a:pt x="33020" y="2736136"/>
                      <a:pt x="24130" y="2733596"/>
                      <a:pt x="16510" y="2729786"/>
                    </a:cubicBezTo>
                    <a:cubicBezTo>
                      <a:pt x="5080" y="2724706"/>
                      <a:pt x="0" y="2713276"/>
                      <a:pt x="1270" y="2694333"/>
                    </a:cubicBezTo>
                    <a:cubicBezTo>
                      <a:pt x="2540" y="2571070"/>
                      <a:pt x="3810" y="2445682"/>
                      <a:pt x="3810" y="2322419"/>
                    </a:cubicBezTo>
                    <a:cubicBezTo>
                      <a:pt x="5080" y="2197031"/>
                      <a:pt x="17780" y="881520"/>
                      <a:pt x="17780" y="756132"/>
                    </a:cubicBezTo>
                    <a:cubicBezTo>
                      <a:pt x="19050" y="634994"/>
                      <a:pt x="20320" y="513857"/>
                      <a:pt x="19050" y="390594"/>
                    </a:cubicBezTo>
                    <a:cubicBezTo>
                      <a:pt x="17780" y="269456"/>
                      <a:pt x="16510" y="150444"/>
                      <a:pt x="6350" y="48260"/>
                    </a:cubicBezTo>
                    <a:cubicBezTo>
                      <a:pt x="5080" y="35560"/>
                      <a:pt x="2540" y="22860"/>
                      <a:pt x="1270" y="10160"/>
                    </a:cubicBezTo>
                    <a:cubicBezTo>
                      <a:pt x="3810" y="8890"/>
                      <a:pt x="5080" y="7620"/>
                      <a:pt x="6350" y="7620"/>
                    </a:cubicBezTo>
                    <a:cubicBezTo>
                      <a:pt x="34290" y="6350"/>
                      <a:pt x="72653" y="5080"/>
                      <a:pt x="120947" y="3810"/>
                    </a:cubicBezTo>
                    <a:cubicBezTo>
                      <a:pt x="188998" y="1270"/>
                      <a:pt x="259243" y="1270"/>
                      <a:pt x="327294" y="1270"/>
                    </a:cubicBezTo>
                    <a:cubicBezTo>
                      <a:pt x="412906" y="2540"/>
                      <a:pt x="1277808" y="5080"/>
                      <a:pt x="1363420" y="6350"/>
                    </a:cubicBezTo>
                    <a:cubicBezTo>
                      <a:pt x="1446837" y="7620"/>
                      <a:pt x="1530254" y="7620"/>
                      <a:pt x="1613671" y="7620"/>
                    </a:cubicBezTo>
                    <a:cubicBezTo>
                      <a:pt x="1659770" y="7620"/>
                      <a:pt x="1705869" y="7620"/>
                      <a:pt x="1751968" y="8890"/>
                    </a:cubicBezTo>
                    <a:cubicBezTo>
                      <a:pt x="1841970" y="11430"/>
                      <a:pt x="1934168" y="10160"/>
                      <a:pt x="2024170" y="2540"/>
                    </a:cubicBezTo>
                    <a:cubicBezTo>
                      <a:pt x="2061488" y="0"/>
                      <a:pt x="2098807" y="2540"/>
                      <a:pt x="2136125" y="2540"/>
                    </a:cubicBezTo>
                    <a:cubicBezTo>
                      <a:pt x="2219542" y="2540"/>
                      <a:pt x="2302958" y="1270"/>
                      <a:pt x="2386375" y="3810"/>
                    </a:cubicBezTo>
                    <a:cubicBezTo>
                      <a:pt x="2491744" y="6350"/>
                      <a:pt x="2594918" y="13970"/>
                      <a:pt x="2700287" y="17780"/>
                    </a:cubicBezTo>
                    <a:cubicBezTo>
                      <a:pt x="2746385" y="20320"/>
                      <a:pt x="2775464" y="19050"/>
                      <a:pt x="2802134" y="21590"/>
                    </a:cubicBezTo>
                    <a:cubicBezTo>
                      <a:pt x="2811024" y="22860"/>
                      <a:pt x="2819914" y="25400"/>
                      <a:pt x="2828804" y="27940"/>
                    </a:cubicBezTo>
                    <a:cubicBezTo>
                      <a:pt x="2836424" y="30480"/>
                      <a:pt x="2840234" y="36830"/>
                      <a:pt x="2840234" y="46990"/>
                    </a:cubicBezTo>
                    <a:cubicBezTo>
                      <a:pt x="2841504" y="93063"/>
                      <a:pt x="2837694" y="156819"/>
                      <a:pt x="2833884" y="220576"/>
                    </a:cubicBezTo>
                    <a:cubicBezTo>
                      <a:pt x="2830074" y="273707"/>
                      <a:pt x="2828804" y="328962"/>
                      <a:pt x="2827534" y="382093"/>
                    </a:cubicBezTo>
                    <a:cubicBezTo>
                      <a:pt x="2824994" y="471352"/>
                      <a:pt x="2823724" y="560611"/>
                      <a:pt x="2822454" y="649871"/>
                    </a:cubicBezTo>
                    <a:cubicBezTo>
                      <a:pt x="2821184" y="732754"/>
                      <a:pt x="2819914" y="815638"/>
                      <a:pt x="2819914" y="898521"/>
                    </a:cubicBezTo>
                    <a:cubicBezTo>
                      <a:pt x="2819914" y="1036661"/>
                      <a:pt x="2808484" y="2362798"/>
                      <a:pt x="2807214" y="2500938"/>
                    </a:cubicBezTo>
                    <a:cubicBezTo>
                      <a:pt x="2809754" y="2590197"/>
                      <a:pt x="2808484" y="2679456"/>
                      <a:pt x="2807214" y="2743756"/>
                    </a:cubicBezTo>
                    <a:close/>
                    <a:moveTo>
                      <a:pt x="17780" y="2713276"/>
                    </a:moveTo>
                    <a:cubicBezTo>
                      <a:pt x="22860" y="2714546"/>
                      <a:pt x="29210" y="2717086"/>
                      <a:pt x="36830" y="2717086"/>
                    </a:cubicBezTo>
                    <a:cubicBezTo>
                      <a:pt x="116557" y="2722166"/>
                      <a:pt x="206559" y="2727246"/>
                      <a:pt x="294366" y="2731056"/>
                    </a:cubicBezTo>
                    <a:cubicBezTo>
                      <a:pt x="336075" y="2733596"/>
                      <a:pt x="377783" y="2737406"/>
                      <a:pt x="421687" y="2738676"/>
                    </a:cubicBezTo>
                    <a:cubicBezTo>
                      <a:pt x="450224" y="2739946"/>
                      <a:pt x="1258052" y="2736136"/>
                      <a:pt x="1284394" y="2737406"/>
                    </a:cubicBezTo>
                    <a:cubicBezTo>
                      <a:pt x="1330493" y="2738676"/>
                      <a:pt x="1376591" y="2741216"/>
                      <a:pt x="1422690" y="2742486"/>
                    </a:cubicBezTo>
                    <a:cubicBezTo>
                      <a:pt x="1444642" y="2743756"/>
                      <a:pt x="1464399" y="2743756"/>
                      <a:pt x="1486351" y="2743756"/>
                    </a:cubicBezTo>
                    <a:cubicBezTo>
                      <a:pt x="1585134" y="2743756"/>
                      <a:pt x="1681722" y="2742486"/>
                      <a:pt x="1780505" y="2743756"/>
                    </a:cubicBezTo>
                    <a:cubicBezTo>
                      <a:pt x="1817823" y="2743756"/>
                      <a:pt x="1857336" y="2746296"/>
                      <a:pt x="1894655" y="2746296"/>
                    </a:cubicBezTo>
                    <a:cubicBezTo>
                      <a:pt x="1951729" y="2746296"/>
                      <a:pt x="2006609" y="2742486"/>
                      <a:pt x="2063684" y="2742486"/>
                    </a:cubicBezTo>
                    <a:cubicBezTo>
                      <a:pt x="2131734" y="2742486"/>
                      <a:pt x="2197590" y="2743756"/>
                      <a:pt x="2265640" y="2743756"/>
                    </a:cubicBezTo>
                    <a:cubicBezTo>
                      <a:pt x="2355643" y="2743756"/>
                      <a:pt x="2447841" y="2743756"/>
                      <a:pt x="2537843" y="2742486"/>
                    </a:cubicBezTo>
                    <a:cubicBezTo>
                      <a:pt x="2619065" y="2741216"/>
                      <a:pt x="2698091" y="2738676"/>
                      <a:pt x="2769114" y="2736136"/>
                    </a:cubicBezTo>
                    <a:cubicBezTo>
                      <a:pt x="2774194" y="2736136"/>
                      <a:pt x="2779274" y="2733596"/>
                      <a:pt x="2785624" y="2732326"/>
                    </a:cubicBezTo>
                    <a:cubicBezTo>
                      <a:pt x="2785624" y="2719626"/>
                      <a:pt x="2786894" y="2706926"/>
                      <a:pt x="2786894" y="2687957"/>
                    </a:cubicBezTo>
                    <a:lnTo>
                      <a:pt x="2786894" y="2622075"/>
                    </a:lnTo>
                    <a:cubicBezTo>
                      <a:pt x="2788164" y="2513689"/>
                      <a:pt x="2790704" y="2403177"/>
                      <a:pt x="2789434" y="2294791"/>
                    </a:cubicBezTo>
                    <a:cubicBezTo>
                      <a:pt x="2788164" y="2141775"/>
                      <a:pt x="2800864" y="802886"/>
                      <a:pt x="2804674" y="649870"/>
                    </a:cubicBezTo>
                    <a:cubicBezTo>
                      <a:pt x="2807214" y="560611"/>
                      <a:pt x="2809754" y="471352"/>
                      <a:pt x="2809754" y="382093"/>
                    </a:cubicBezTo>
                    <a:cubicBezTo>
                      <a:pt x="2809754" y="307710"/>
                      <a:pt x="2811024" y="235452"/>
                      <a:pt x="2818644" y="163195"/>
                    </a:cubicBezTo>
                    <a:cubicBezTo>
                      <a:pt x="2822454" y="120691"/>
                      <a:pt x="2824994" y="78186"/>
                      <a:pt x="2819914" y="49530"/>
                    </a:cubicBezTo>
                    <a:cubicBezTo>
                      <a:pt x="2812294" y="49530"/>
                      <a:pt x="2805944" y="48260"/>
                      <a:pt x="2798324" y="48260"/>
                    </a:cubicBezTo>
                    <a:cubicBezTo>
                      <a:pt x="2765304" y="45720"/>
                      <a:pt x="2715653" y="45720"/>
                      <a:pt x="2656383" y="40640"/>
                    </a:cubicBezTo>
                    <a:cubicBezTo>
                      <a:pt x="2546624" y="33020"/>
                      <a:pt x="2434669" y="27940"/>
                      <a:pt x="2324910" y="27940"/>
                    </a:cubicBezTo>
                    <a:cubicBezTo>
                      <a:pt x="2248079" y="27940"/>
                      <a:pt x="2169052" y="31750"/>
                      <a:pt x="2092221" y="24130"/>
                    </a:cubicBezTo>
                    <a:lnTo>
                      <a:pt x="2070269" y="24130"/>
                    </a:lnTo>
                    <a:cubicBezTo>
                      <a:pt x="2006609" y="27940"/>
                      <a:pt x="1938558" y="33020"/>
                      <a:pt x="1872703" y="34290"/>
                    </a:cubicBezTo>
                    <a:cubicBezTo>
                      <a:pt x="1800262" y="35560"/>
                      <a:pt x="1730016" y="31750"/>
                      <a:pt x="1657575" y="30480"/>
                    </a:cubicBezTo>
                    <a:cubicBezTo>
                      <a:pt x="1589524" y="29210"/>
                      <a:pt x="1521473" y="27940"/>
                      <a:pt x="1455618" y="27940"/>
                    </a:cubicBezTo>
                    <a:cubicBezTo>
                      <a:pt x="1431471" y="27940"/>
                      <a:pt x="1409519" y="29210"/>
                      <a:pt x="1385372" y="27940"/>
                    </a:cubicBezTo>
                    <a:cubicBezTo>
                      <a:pt x="1301955" y="26670"/>
                      <a:pt x="439248" y="24130"/>
                      <a:pt x="353636" y="24130"/>
                    </a:cubicBezTo>
                    <a:cubicBezTo>
                      <a:pt x="279000" y="22860"/>
                      <a:pt x="204364" y="24130"/>
                      <a:pt x="129728" y="24130"/>
                    </a:cubicBezTo>
                    <a:cubicBezTo>
                      <a:pt x="90214" y="24130"/>
                      <a:pt x="45720" y="24130"/>
                      <a:pt x="21590" y="25400"/>
                    </a:cubicBezTo>
                    <a:cubicBezTo>
                      <a:pt x="20320" y="25400"/>
                      <a:pt x="21590" y="36830"/>
                      <a:pt x="22860" y="41910"/>
                    </a:cubicBezTo>
                    <a:cubicBezTo>
                      <a:pt x="26670" y="86687"/>
                      <a:pt x="31750" y="154694"/>
                      <a:pt x="34290" y="220576"/>
                    </a:cubicBezTo>
                    <a:cubicBezTo>
                      <a:pt x="36830" y="339588"/>
                      <a:pt x="38100" y="458601"/>
                      <a:pt x="38100" y="577613"/>
                    </a:cubicBezTo>
                    <a:cubicBezTo>
                      <a:pt x="38100" y="654121"/>
                      <a:pt x="36830" y="728504"/>
                      <a:pt x="35560" y="805012"/>
                    </a:cubicBezTo>
                    <a:cubicBezTo>
                      <a:pt x="34290" y="879394"/>
                      <a:pt x="22860" y="2139650"/>
                      <a:pt x="21590" y="2211907"/>
                    </a:cubicBezTo>
                    <a:lnTo>
                      <a:pt x="21590" y="2352172"/>
                    </a:lnTo>
                    <a:cubicBezTo>
                      <a:pt x="21590" y="2458433"/>
                      <a:pt x="20320" y="2566819"/>
                      <a:pt x="20320" y="2673080"/>
                    </a:cubicBezTo>
                    <a:cubicBezTo>
                      <a:pt x="20320" y="2687957"/>
                      <a:pt x="19050" y="2700708"/>
                      <a:pt x="17780" y="2713276"/>
                    </a:cubicBezTo>
                    <a:close/>
                  </a:path>
                </a:pathLst>
              </a:custGeom>
              <a:solidFill>
                <a:srgbClr val="F6B470"/>
              </a:solidFill>
            </p:spPr>
          </p:sp>
        </p:grpSp>
        <p:sp>
          <p:nvSpPr>
            <p:cNvPr id="18" name="TextBox 18"/>
            <p:cNvSpPr txBox="1"/>
            <p:nvPr/>
          </p:nvSpPr>
          <p:spPr>
            <a:xfrm>
              <a:off x="571660" y="228231"/>
              <a:ext cx="4498287" cy="4066840"/>
            </a:xfrm>
            <a:prstGeom prst="rect">
              <a:avLst/>
            </a:prstGeom>
          </p:spPr>
          <p:txBody>
            <a:bodyPr lIns="0" tIns="0" rIns="0" bIns="0" rtlCol="0" anchor="t">
              <a:spAutoFit/>
            </a:bodyPr>
            <a:lstStyle/>
            <a:p>
              <a:pPr marL="0" lvl="1" indent="0" algn="just">
                <a:lnSpc>
                  <a:spcPts val="2964"/>
                </a:lnSpc>
                <a:spcBef>
                  <a:spcPct val="0"/>
                </a:spcBef>
              </a:pP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Cuộc</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gặp</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với</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nhà</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hoạt</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động</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chính</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trị</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yêu</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nước</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Phan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Bội</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Châu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khiến</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tôi</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thao</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thức</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không</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ngủ</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được</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thúc</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đẩy</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tôi</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ngay</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lập</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tức</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thoát</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khỏi</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chốn</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ao</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tù</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để</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tìm</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mơi</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trời</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cao</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biển</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rộng</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hơn</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Tôi</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đã</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vào</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Sài</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Gòn</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viết</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báo</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p>
          </p:txBody>
        </p:sp>
      </p:grpSp>
      <p:sp>
        <p:nvSpPr>
          <p:cNvPr id="19" name="Freeform 19"/>
          <p:cNvSpPr/>
          <p:nvPr/>
        </p:nvSpPr>
        <p:spPr>
          <a:xfrm rot="1186486">
            <a:off x="16893112" y="3028596"/>
            <a:ext cx="838664" cy="903003"/>
          </a:xfrm>
          <a:custGeom>
            <a:avLst/>
            <a:gdLst/>
            <a:ahLst/>
            <a:cxnLst/>
            <a:rect l="l" t="t" r="r" b="b"/>
            <a:pathLst>
              <a:path w="838664" h="903003">
                <a:moveTo>
                  <a:pt x="0" y="0"/>
                </a:moveTo>
                <a:lnTo>
                  <a:pt x="838664" y="0"/>
                </a:lnTo>
                <a:lnTo>
                  <a:pt x="838664" y="903003"/>
                </a:lnTo>
                <a:lnTo>
                  <a:pt x="0" y="9030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0" name="Freeform 20"/>
          <p:cNvSpPr/>
          <p:nvPr/>
        </p:nvSpPr>
        <p:spPr>
          <a:xfrm rot="-1989286">
            <a:off x="355456" y="2603585"/>
            <a:ext cx="575390" cy="619532"/>
          </a:xfrm>
          <a:custGeom>
            <a:avLst/>
            <a:gdLst/>
            <a:ahLst/>
            <a:cxnLst/>
            <a:rect l="l" t="t" r="r" b="b"/>
            <a:pathLst>
              <a:path w="575390" h="619532">
                <a:moveTo>
                  <a:pt x="0" y="0"/>
                </a:moveTo>
                <a:lnTo>
                  <a:pt x="575390" y="0"/>
                </a:lnTo>
                <a:lnTo>
                  <a:pt x="575390" y="619532"/>
                </a:lnTo>
                <a:lnTo>
                  <a:pt x="0" y="6195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21" name="Group 21"/>
          <p:cNvGrpSpPr/>
          <p:nvPr/>
        </p:nvGrpSpPr>
        <p:grpSpPr>
          <a:xfrm>
            <a:off x="14056795" y="4561194"/>
            <a:ext cx="4231205" cy="3989948"/>
            <a:chOff x="0" y="0"/>
            <a:chExt cx="5641607" cy="5319931"/>
          </a:xfrm>
        </p:grpSpPr>
        <p:grpSp>
          <p:nvGrpSpPr>
            <p:cNvPr id="22" name="Group 22"/>
            <p:cNvGrpSpPr/>
            <p:nvPr/>
          </p:nvGrpSpPr>
          <p:grpSpPr>
            <a:xfrm>
              <a:off x="0" y="0"/>
              <a:ext cx="5641607" cy="5319931"/>
              <a:chOff x="0" y="0"/>
              <a:chExt cx="2842774" cy="2680683"/>
            </a:xfrm>
          </p:grpSpPr>
          <p:sp>
            <p:nvSpPr>
              <p:cNvPr id="23" name="Freeform 23"/>
              <p:cNvSpPr/>
              <p:nvPr/>
            </p:nvSpPr>
            <p:spPr>
              <a:xfrm>
                <a:off x="16510" y="11430"/>
                <a:ext cx="2812294" cy="2656553"/>
              </a:xfrm>
              <a:custGeom>
                <a:avLst/>
                <a:gdLst/>
                <a:ahLst/>
                <a:cxnLst/>
                <a:rect l="l" t="t" r="r" b="b"/>
                <a:pathLst>
                  <a:path w="2812294" h="2656553">
                    <a:moveTo>
                      <a:pt x="1270" y="0"/>
                    </a:moveTo>
                    <a:lnTo>
                      <a:pt x="2812294" y="15240"/>
                    </a:lnTo>
                    <a:lnTo>
                      <a:pt x="2780544" y="2656553"/>
                    </a:lnTo>
                    <a:lnTo>
                      <a:pt x="1015438" y="2656553"/>
                    </a:lnTo>
                    <a:lnTo>
                      <a:pt x="0" y="2629883"/>
                    </a:lnTo>
                    <a:lnTo>
                      <a:pt x="11430" y="850242"/>
                    </a:lnTo>
                    <a:close/>
                  </a:path>
                </a:pathLst>
              </a:custGeom>
              <a:solidFill>
                <a:srgbClr val="000000">
                  <a:alpha val="0"/>
                </a:srgbClr>
              </a:solidFill>
            </p:spPr>
          </p:sp>
          <p:sp>
            <p:nvSpPr>
              <p:cNvPr id="24" name="Freeform 24"/>
              <p:cNvSpPr/>
              <p:nvPr/>
            </p:nvSpPr>
            <p:spPr>
              <a:xfrm>
                <a:off x="0" y="-1270"/>
                <a:ext cx="2841504" cy="2681953"/>
              </a:xfrm>
              <a:custGeom>
                <a:avLst/>
                <a:gdLst/>
                <a:ahLst/>
                <a:cxnLst/>
                <a:rect l="l" t="t" r="r" b="b"/>
                <a:pathLst>
                  <a:path w="2841504" h="2681953">
                    <a:moveTo>
                      <a:pt x="2807214" y="2656553"/>
                    </a:moveTo>
                    <a:cubicBezTo>
                      <a:pt x="2804674" y="2660363"/>
                      <a:pt x="2800864" y="2665443"/>
                      <a:pt x="2797054" y="2669253"/>
                    </a:cubicBezTo>
                    <a:cubicBezTo>
                      <a:pt x="2793244" y="2671793"/>
                      <a:pt x="2788164" y="2674333"/>
                      <a:pt x="2784354" y="2674333"/>
                    </a:cubicBezTo>
                    <a:cubicBezTo>
                      <a:pt x="2684920" y="2673063"/>
                      <a:pt x="2566381" y="2679413"/>
                      <a:pt x="2445645" y="2681953"/>
                    </a:cubicBezTo>
                    <a:cubicBezTo>
                      <a:pt x="2408327" y="2681953"/>
                      <a:pt x="2368814" y="2680683"/>
                      <a:pt x="2331496" y="2680683"/>
                    </a:cubicBezTo>
                    <a:cubicBezTo>
                      <a:pt x="2248079" y="2679413"/>
                      <a:pt x="2164662" y="2678143"/>
                      <a:pt x="2081245" y="2678143"/>
                    </a:cubicBezTo>
                    <a:lnTo>
                      <a:pt x="1809042" y="2678143"/>
                    </a:lnTo>
                    <a:cubicBezTo>
                      <a:pt x="1747577" y="2678143"/>
                      <a:pt x="1688307" y="2676873"/>
                      <a:pt x="1626842" y="2676873"/>
                    </a:cubicBezTo>
                    <a:cubicBezTo>
                      <a:pt x="1574158" y="2676873"/>
                      <a:pt x="1519278" y="2676873"/>
                      <a:pt x="1466594" y="2678143"/>
                    </a:cubicBezTo>
                    <a:lnTo>
                      <a:pt x="1433666" y="2678143"/>
                    </a:lnTo>
                    <a:cubicBezTo>
                      <a:pt x="1356835" y="2676873"/>
                      <a:pt x="500713" y="2675603"/>
                      <a:pt x="423882" y="2673063"/>
                    </a:cubicBezTo>
                    <a:cubicBezTo>
                      <a:pt x="377783" y="2671793"/>
                      <a:pt x="331684" y="2666713"/>
                      <a:pt x="285586" y="2664173"/>
                    </a:cubicBezTo>
                    <a:cubicBezTo>
                      <a:pt x="202169" y="2659093"/>
                      <a:pt x="118752" y="2655283"/>
                      <a:pt x="41910" y="2650203"/>
                    </a:cubicBezTo>
                    <a:cubicBezTo>
                      <a:pt x="33020" y="2648933"/>
                      <a:pt x="24130" y="2646393"/>
                      <a:pt x="16510" y="2642583"/>
                    </a:cubicBezTo>
                    <a:cubicBezTo>
                      <a:pt x="5080" y="2637503"/>
                      <a:pt x="0" y="2626073"/>
                      <a:pt x="1270" y="2607435"/>
                    </a:cubicBezTo>
                    <a:cubicBezTo>
                      <a:pt x="2540" y="2488259"/>
                      <a:pt x="3810" y="2367028"/>
                      <a:pt x="3810" y="2247852"/>
                    </a:cubicBezTo>
                    <a:cubicBezTo>
                      <a:pt x="5080" y="2126621"/>
                      <a:pt x="17780" y="854723"/>
                      <a:pt x="17780" y="733492"/>
                    </a:cubicBezTo>
                    <a:cubicBezTo>
                      <a:pt x="19050" y="616371"/>
                      <a:pt x="20320" y="499249"/>
                      <a:pt x="19050" y="380073"/>
                    </a:cubicBezTo>
                    <a:cubicBezTo>
                      <a:pt x="17780" y="262951"/>
                      <a:pt x="16510" y="147885"/>
                      <a:pt x="6350" y="48260"/>
                    </a:cubicBezTo>
                    <a:cubicBezTo>
                      <a:pt x="5080" y="35560"/>
                      <a:pt x="2540" y="22860"/>
                      <a:pt x="1270" y="10160"/>
                    </a:cubicBezTo>
                    <a:cubicBezTo>
                      <a:pt x="3810" y="8890"/>
                      <a:pt x="5080" y="7620"/>
                      <a:pt x="6350" y="7620"/>
                    </a:cubicBezTo>
                    <a:cubicBezTo>
                      <a:pt x="34290" y="6350"/>
                      <a:pt x="72653" y="5080"/>
                      <a:pt x="120947" y="3810"/>
                    </a:cubicBezTo>
                    <a:cubicBezTo>
                      <a:pt x="188998" y="1270"/>
                      <a:pt x="259243" y="1270"/>
                      <a:pt x="327294" y="1270"/>
                    </a:cubicBezTo>
                    <a:cubicBezTo>
                      <a:pt x="412906" y="2540"/>
                      <a:pt x="1277808" y="5080"/>
                      <a:pt x="1363420" y="6350"/>
                    </a:cubicBezTo>
                    <a:cubicBezTo>
                      <a:pt x="1446837" y="7620"/>
                      <a:pt x="1530254" y="7620"/>
                      <a:pt x="1613671" y="7620"/>
                    </a:cubicBezTo>
                    <a:cubicBezTo>
                      <a:pt x="1659770" y="7620"/>
                      <a:pt x="1705869" y="7620"/>
                      <a:pt x="1751968" y="8890"/>
                    </a:cubicBezTo>
                    <a:cubicBezTo>
                      <a:pt x="1841970" y="11430"/>
                      <a:pt x="1934168" y="10160"/>
                      <a:pt x="2024170" y="2540"/>
                    </a:cubicBezTo>
                    <a:cubicBezTo>
                      <a:pt x="2061488" y="0"/>
                      <a:pt x="2098807" y="2540"/>
                      <a:pt x="2136125" y="2540"/>
                    </a:cubicBezTo>
                    <a:cubicBezTo>
                      <a:pt x="2219542" y="2540"/>
                      <a:pt x="2302958" y="1270"/>
                      <a:pt x="2386375" y="3810"/>
                    </a:cubicBezTo>
                    <a:cubicBezTo>
                      <a:pt x="2491744" y="6350"/>
                      <a:pt x="2594918" y="13970"/>
                      <a:pt x="2700287" y="17780"/>
                    </a:cubicBezTo>
                    <a:cubicBezTo>
                      <a:pt x="2746385" y="20320"/>
                      <a:pt x="2775464" y="19050"/>
                      <a:pt x="2802134" y="21590"/>
                    </a:cubicBezTo>
                    <a:cubicBezTo>
                      <a:pt x="2811024" y="22860"/>
                      <a:pt x="2819914" y="25400"/>
                      <a:pt x="2828804" y="27940"/>
                    </a:cubicBezTo>
                    <a:cubicBezTo>
                      <a:pt x="2836424" y="30480"/>
                      <a:pt x="2840234" y="36830"/>
                      <a:pt x="2840234" y="46990"/>
                    </a:cubicBezTo>
                    <a:cubicBezTo>
                      <a:pt x="2841504" y="92406"/>
                      <a:pt x="2837694" y="154049"/>
                      <a:pt x="2833884" y="215692"/>
                    </a:cubicBezTo>
                    <a:cubicBezTo>
                      <a:pt x="2830074" y="267061"/>
                      <a:pt x="2828804" y="320485"/>
                      <a:pt x="2827534" y="371854"/>
                    </a:cubicBezTo>
                    <a:cubicBezTo>
                      <a:pt x="2824994" y="458154"/>
                      <a:pt x="2823724" y="544454"/>
                      <a:pt x="2822454" y="630754"/>
                    </a:cubicBezTo>
                    <a:cubicBezTo>
                      <a:pt x="2821184" y="710889"/>
                      <a:pt x="2819914" y="791025"/>
                      <a:pt x="2819914" y="871161"/>
                    </a:cubicBezTo>
                    <a:cubicBezTo>
                      <a:pt x="2819914" y="1004720"/>
                      <a:pt x="2808484" y="2286892"/>
                      <a:pt x="2807214" y="2420452"/>
                    </a:cubicBezTo>
                    <a:cubicBezTo>
                      <a:pt x="2809754" y="2506752"/>
                      <a:pt x="2808484" y="2593052"/>
                      <a:pt x="2807214" y="2656553"/>
                    </a:cubicBezTo>
                    <a:close/>
                    <a:moveTo>
                      <a:pt x="17780" y="2626073"/>
                    </a:moveTo>
                    <a:cubicBezTo>
                      <a:pt x="22860" y="2627343"/>
                      <a:pt x="29210" y="2629883"/>
                      <a:pt x="36830" y="2629883"/>
                    </a:cubicBezTo>
                    <a:cubicBezTo>
                      <a:pt x="116557" y="2634963"/>
                      <a:pt x="206559" y="2640043"/>
                      <a:pt x="294366" y="2643853"/>
                    </a:cubicBezTo>
                    <a:cubicBezTo>
                      <a:pt x="336075" y="2646393"/>
                      <a:pt x="377783" y="2650203"/>
                      <a:pt x="421687" y="2651473"/>
                    </a:cubicBezTo>
                    <a:cubicBezTo>
                      <a:pt x="450224" y="2652743"/>
                      <a:pt x="1258052" y="2648933"/>
                      <a:pt x="1284394" y="2650203"/>
                    </a:cubicBezTo>
                    <a:cubicBezTo>
                      <a:pt x="1330493" y="2651473"/>
                      <a:pt x="1376591" y="2654013"/>
                      <a:pt x="1422690" y="2655283"/>
                    </a:cubicBezTo>
                    <a:cubicBezTo>
                      <a:pt x="1444642" y="2656553"/>
                      <a:pt x="1464399" y="2656553"/>
                      <a:pt x="1486351" y="2656553"/>
                    </a:cubicBezTo>
                    <a:cubicBezTo>
                      <a:pt x="1585134" y="2656553"/>
                      <a:pt x="1681722" y="2655283"/>
                      <a:pt x="1780505" y="2656553"/>
                    </a:cubicBezTo>
                    <a:cubicBezTo>
                      <a:pt x="1817823" y="2656553"/>
                      <a:pt x="1857336" y="2659093"/>
                      <a:pt x="1894655" y="2659093"/>
                    </a:cubicBezTo>
                    <a:cubicBezTo>
                      <a:pt x="1951729" y="2659093"/>
                      <a:pt x="2006609" y="2655283"/>
                      <a:pt x="2063684" y="2655283"/>
                    </a:cubicBezTo>
                    <a:cubicBezTo>
                      <a:pt x="2131734" y="2655283"/>
                      <a:pt x="2197590" y="2656553"/>
                      <a:pt x="2265640" y="2656553"/>
                    </a:cubicBezTo>
                    <a:cubicBezTo>
                      <a:pt x="2355643" y="2656553"/>
                      <a:pt x="2447841" y="2656553"/>
                      <a:pt x="2537843" y="2655283"/>
                    </a:cubicBezTo>
                    <a:cubicBezTo>
                      <a:pt x="2619065" y="2654013"/>
                      <a:pt x="2698091" y="2651473"/>
                      <a:pt x="2769114" y="2648933"/>
                    </a:cubicBezTo>
                    <a:cubicBezTo>
                      <a:pt x="2774194" y="2648933"/>
                      <a:pt x="2779274" y="2646393"/>
                      <a:pt x="2785624" y="2645123"/>
                    </a:cubicBezTo>
                    <a:cubicBezTo>
                      <a:pt x="2785624" y="2632423"/>
                      <a:pt x="2786894" y="2619723"/>
                      <a:pt x="2786894" y="2601271"/>
                    </a:cubicBezTo>
                    <a:lnTo>
                      <a:pt x="2786894" y="2537573"/>
                    </a:lnTo>
                    <a:cubicBezTo>
                      <a:pt x="2788164" y="2432780"/>
                      <a:pt x="2790704" y="2325933"/>
                      <a:pt x="2789434" y="2221140"/>
                    </a:cubicBezTo>
                    <a:cubicBezTo>
                      <a:pt x="2788164" y="2073197"/>
                      <a:pt x="2800864" y="778697"/>
                      <a:pt x="2804674" y="630754"/>
                    </a:cubicBezTo>
                    <a:cubicBezTo>
                      <a:pt x="2807214" y="544454"/>
                      <a:pt x="2809754" y="458154"/>
                      <a:pt x="2809754" y="371854"/>
                    </a:cubicBezTo>
                    <a:cubicBezTo>
                      <a:pt x="2809754" y="299937"/>
                      <a:pt x="2811024" y="230075"/>
                      <a:pt x="2818644" y="160213"/>
                    </a:cubicBezTo>
                    <a:cubicBezTo>
                      <a:pt x="2822454" y="119118"/>
                      <a:pt x="2824994" y="78022"/>
                      <a:pt x="2819914" y="49530"/>
                    </a:cubicBezTo>
                    <a:cubicBezTo>
                      <a:pt x="2812294" y="49530"/>
                      <a:pt x="2805944" y="48260"/>
                      <a:pt x="2798324" y="48260"/>
                    </a:cubicBezTo>
                    <a:cubicBezTo>
                      <a:pt x="2765304" y="45720"/>
                      <a:pt x="2715653" y="45720"/>
                      <a:pt x="2656383" y="40640"/>
                    </a:cubicBezTo>
                    <a:cubicBezTo>
                      <a:pt x="2546624" y="33020"/>
                      <a:pt x="2434669" y="27940"/>
                      <a:pt x="2324910" y="27940"/>
                    </a:cubicBezTo>
                    <a:cubicBezTo>
                      <a:pt x="2248079" y="27940"/>
                      <a:pt x="2169052" y="31750"/>
                      <a:pt x="2092221" y="24130"/>
                    </a:cubicBezTo>
                    <a:lnTo>
                      <a:pt x="2070269" y="24130"/>
                    </a:lnTo>
                    <a:cubicBezTo>
                      <a:pt x="2006609" y="27940"/>
                      <a:pt x="1938558" y="33020"/>
                      <a:pt x="1872703" y="34290"/>
                    </a:cubicBezTo>
                    <a:cubicBezTo>
                      <a:pt x="1800262" y="35560"/>
                      <a:pt x="1730016" y="31750"/>
                      <a:pt x="1657575" y="30480"/>
                    </a:cubicBezTo>
                    <a:cubicBezTo>
                      <a:pt x="1589524" y="29210"/>
                      <a:pt x="1521473" y="27940"/>
                      <a:pt x="1455618" y="27940"/>
                    </a:cubicBezTo>
                    <a:cubicBezTo>
                      <a:pt x="1431471" y="27940"/>
                      <a:pt x="1409519" y="29210"/>
                      <a:pt x="1385372" y="27940"/>
                    </a:cubicBezTo>
                    <a:cubicBezTo>
                      <a:pt x="1301955" y="26670"/>
                      <a:pt x="439248" y="24130"/>
                      <a:pt x="353636" y="24130"/>
                    </a:cubicBezTo>
                    <a:cubicBezTo>
                      <a:pt x="279000" y="22860"/>
                      <a:pt x="204364" y="24130"/>
                      <a:pt x="129728" y="24130"/>
                    </a:cubicBezTo>
                    <a:cubicBezTo>
                      <a:pt x="90214" y="24130"/>
                      <a:pt x="45720" y="24130"/>
                      <a:pt x="21590" y="25400"/>
                    </a:cubicBezTo>
                    <a:cubicBezTo>
                      <a:pt x="20320" y="25400"/>
                      <a:pt x="21590" y="36830"/>
                      <a:pt x="22860" y="41910"/>
                    </a:cubicBezTo>
                    <a:cubicBezTo>
                      <a:pt x="26670" y="86242"/>
                      <a:pt x="31750" y="151994"/>
                      <a:pt x="34290" y="215692"/>
                    </a:cubicBezTo>
                    <a:cubicBezTo>
                      <a:pt x="36830" y="330758"/>
                      <a:pt x="38100" y="445825"/>
                      <a:pt x="38100" y="560892"/>
                    </a:cubicBezTo>
                    <a:cubicBezTo>
                      <a:pt x="38100" y="634863"/>
                      <a:pt x="36830" y="706780"/>
                      <a:pt x="35560" y="780751"/>
                    </a:cubicBezTo>
                    <a:cubicBezTo>
                      <a:pt x="34290" y="852668"/>
                      <a:pt x="22860" y="2071142"/>
                      <a:pt x="21590" y="2141004"/>
                    </a:cubicBezTo>
                    <a:lnTo>
                      <a:pt x="21590" y="2276618"/>
                    </a:lnTo>
                    <a:cubicBezTo>
                      <a:pt x="21590" y="2379356"/>
                      <a:pt x="20320" y="2484149"/>
                      <a:pt x="20320" y="2586887"/>
                    </a:cubicBezTo>
                    <a:cubicBezTo>
                      <a:pt x="20320" y="2601271"/>
                      <a:pt x="19050" y="2613599"/>
                      <a:pt x="17780" y="2626073"/>
                    </a:cubicBezTo>
                    <a:close/>
                  </a:path>
                </a:pathLst>
              </a:custGeom>
              <a:solidFill>
                <a:srgbClr val="F6B470"/>
              </a:solidFill>
            </p:spPr>
          </p:sp>
        </p:grpSp>
        <p:sp>
          <p:nvSpPr>
            <p:cNvPr id="25" name="TextBox 25"/>
            <p:cNvSpPr txBox="1"/>
            <p:nvPr/>
          </p:nvSpPr>
          <p:spPr>
            <a:xfrm>
              <a:off x="571660" y="288925"/>
              <a:ext cx="4498287" cy="3040919"/>
            </a:xfrm>
            <a:prstGeom prst="rect">
              <a:avLst/>
            </a:prstGeom>
          </p:spPr>
          <p:txBody>
            <a:bodyPr lIns="0" tIns="0" rIns="0" bIns="0" rtlCol="0" anchor="t">
              <a:spAutoFit/>
            </a:bodyPr>
            <a:lstStyle/>
            <a:p>
              <a:pPr algn="just">
                <a:lnSpc>
                  <a:spcPts val="2964"/>
                </a:lnSpc>
              </a:pP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Những</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lời</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ca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tụng</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trong</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bài</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Văn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tế</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cụ</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Phan Châu Trinh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thúc</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giục</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tôi</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làm</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điều</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cao</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cả</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theo</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tấm</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gương</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của</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những</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nhà</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cách</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 </a:t>
              </a:r>
              <a:r>
                <a:rPr lang="en-US" sz="2280" dirty="0" err="1">
                  <a:solidFill>
                    <a:srgbClr val="263D2F"/>
                  </a:solidFill>
                  <a:latin typeface="Times New Roman" panose="02020603050405020304" pitchFamily="18" charset="0"/>
                  <a:ea typeface="Quicksand Bold"/>
                  <a:cs typeface="Times New Roman" panose="02020603050405020304" pitchFamily="18" charset="0"/>
                  <a:sym typeface="Quicksand Bold"/>
                </a:rPr>
                <a:t>mạng</a:t>
              </a:r>
              <a:r>
                <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rPr>
                <a:t>.</a:t>
              </a:r>
            </a:p>
            <a:p>
              <a:pPr marL="0" lvl="1" indent="0" algn="just">
                <a:lnSpc>
                  <a:spcPts val="2964"/>
                </a:lnSpc>
                <a:spcBef>
                  <a:spcPct val="0"/>
                </a:spcBef>
              </a:pPr>
              <a:endParaRPr lang="en-US" sz="2280" dirty="0">
                <a:solidFill>
                  <a:srgbClr val="263D2F"/>
                </a:solidFill>
                <a:latin typeface="Times New Roman" panose="02020603050405020304" pitchFamily="18" charset="0"/>
                <a:ea typeface="Quicksand Bold"/>
                <a:cs typeface="Times New Roman" panose="02020603050405020304" pitchFamily="18" charset="0"/>
                <a:sym typeface="Quicksand Bold"/>
              </a:endParaRPr>
            </a:p>
          </p:txBody>
        </p:sp>
      </p:grpSp>
      <p:sp>
        <p:nvSpPr>
          <p:cNvPr id="26" name="Freeform 26"/>
          <p:cNvSpPr/>
          <p:nvPr/>
        </p:nvSpPr>
        <p:spPr>
          <a:xfrm>
            <a:off x="14806179" y="7532684"/>
            <a:ext cx="3288735" cy="2754316"/>
          </a:xfrm>
          <a:custGeom>
            <a:avLst/>
            <a:gdLst/>
            <a:ahLst/>
            <a:cxnLst/>
            <a:rect l="l" t="t" r="r" b="b"/>
            <a:pathLst>
              <a:path w="3288735" h="2754316">
                <a:moveTo>
                  <a:pt x="0" y="0"/>
                </a:moveTo>
                <a:lnTo>
                  <a:pt x="3288735" y="0"/>
                </a:lnTo>
                <a:lnTo>
                  <a:pt x="3288735" y="2754316"/>
                </a:lnTo>
                <a:lnTo>
                  <a:pt x="0" y="2754316"/>
                </a:lnTo>
                <a:lnTo>
                  <a:pt x="0" y="0"/>
                </a:lnTo>
                <a:close/>
              </a:path>
            </a:pathLst>
          </a:custGeom>
          <a:blipFill>
            <a:blip r:embed="rId4"/>
            <a:stretch>
              <a:fillRect/>
            </a:stretch>
          </a:blipFill>
        </p:spPr>
      </p:sp>
      <p:sp>
        <p:nvSpPr>
          <p:cNvPr id="27" name="TextBox 27"/>
          <p:cNvSpPr txBox="1"/>
          <p:nvPr/>
        </p:nvSpPr>
        <p:spPr>
          <a:xfrm>
            <a:off x="3094771" y="3003847"/>
            <a:ext cx="12098457" cy="487313"/>
          </a:xfrm>
          <a:prstGeom prst="rect">
            <a:avLst/>
          </a:prstGeom>
        </p:spPr>
        <p:txBody>
          <a:bodyPr lIns="0" tIns="0" rIns="0" bIns="0" rtlCol="0" anchor="t">
            <a:spAutoFit/>
          </a:bodyPr>
          <a:lstStyle/>
          <a:p>
            <a:pPr algn="ctr">
              <a:lnSpc>
                <a:spcPts val="3840"/>
              </a:lnSpc>
              <a:spcBef>
                <a:spcPct val="0"/>
              </a:spcBef>
            </a:pPr>
            <a:r>
              <a:rPr lang="en-US" sz="3200" b="1" dirty="0">
                <a:solidFill>
                  <a:srgbClr val="263D2F"/>
                </a:solidFill>
                <a:latin typeface="Times New Roman" panose="02020603050405020304" pitchFamily="18" charset="0"/>
                <a:ea typeface="Quicksand Bold"/>
                <a:cs typeface="Times New Roman" panose="02020603050405020304" pitchFamily="18" charset="0"/>
                <a:sym typeface="Quicksand Bold"/>
              </a:rPr>
              <a:t> - HỒI ỨC VỀ CÁC SỰ KIỆN</a:t>
            </a:r>
          </a:p>
        </p:txBody>
      </p:sp>
      <p:sp>
        <p:nvSpPr>
          <p:cNvPr id="28" name="TextBox 28"/>
          <p:cNvSpPr txBox="1"/>
          <p:nvPr/>
        </p:nvSpPr>
        <p:spPr>
          <a:xfrm>
            <a:off x="5143689" y="430074"/>
            <a:ext cx="8115300" cy="530225"/>
          </a:xfrm>
          <a:prstGeom prst="rect">
            <a:avLst/>
          </a:prstGeom>
        </p:spPr>
        <p:txBody>
          <a:bodyPr lIns="0" tIns="0" rIns="0" bIns="0" rtlCol="0" anchor="t">
            <a:spAutoFit/>
          </a:bodyPr>
          <a:lstStyle/>
          <a:p>
            <a:pPr marL="0" lvl="0" indent="0" algn="ctr">
              <a:lnSpc>
                <a:spcPts val="3999"/>
              </a:lnSpc>
              <a:spcBef>
                <a:spcPct val="0"/>
              </a:spcBef>
            </a:pPr>
            <a:r>
              <a:rPr lang="en-US" sz="3999" b="1" dirty="0">
                <a:solidFill>
                  <a:srgbClr val="FFE8C8"/>
                </a:solidFill>
                <a:latin typeface="Times New Roman" panose="02020603050405020304" pitchFamily="18" charset="0"/>
                <a:ea typeface="Quicksand Bold"/>
                <a:cs typeface="Times New Roman" panose="02020603050405020304" pitchFamily="18" charset="0"/>
                <a:sym typeface="Quicksand Bold"/>
              </a:rPr>
              <a:t>II. ĐỌC HIỂU VĂN BẢN</a:t>
            </a:r>
          </a:p>
        </p:txBody>
      </p:sp>
      <p:sp>
        <p:nvSpPr>
          <p:cNvPr id="29" name="TextBox 29"/>
          <p:cNvSpPr txBox="1"/>
          <p:nvPr/>
        </p:nvSpPr>
        <p:spPr>
          <a:xfrm>
            <a:off x="5988844" y="1331216"/>
            <a:ext cx="6310312" cy="460375"/>
          </a:xfrm>
          <a:prstGeom prst="rect">
            <a:avLst/>
          </a:prstGeom>
        </p:spPr>
        <p:txBody>
          <a:bodyPr lIns="0" tIns="0" rIns="0" bIns="0" rtlCol="0" anchor="t">
            <a:spAutoFit/>
          </a:bodyPr>
          <a:lstStyle/>
          <a:p>
            <a:pPr algn="ctr">
              <a:lnSpc>
                <a:spcPts val="3500"/>
              </a:lnSpc>
              <a:spcBef>
                <a:spcPct val="0"/>
              </a:spcBef>
            </a:pPr>
            <a:r>
              <a:rPr lang="en-US" sz="3500" b="1" dirty="0">
                <a:solidFill>
                  <a:srgbClr val="FFE8C8"/>
                </a:solidFill>
                <a:latin typeface="Times New Roman" panose="02020603050405020304" pitchFamily="18" charset="0"/>
                <a:ea typeface="Quicksand Bold"/>
                <a:cs typeface="Times New Roman" panose="02020603050405020304" pitchFamily="18" charset="0"/>
                <a:sym typeface="Quicksand Bold"/>
              </a:rPr>
              <a:t> 1. </a:t>
            </a:r>
            <a:r>
              <a:rPr lang="en-US" sz="3500" b="1" dirty="0" err="1">
                <a:solidFill>
                  <a:srgbClr val="FFE8C8"/>
                </a:solidFill>
                <a:latin typeface="Times New Roman" panose="02020603050405020304" pitchFamily="18" charset="0"/>
                <a:ea typeface="Quicksand Bold"/>
                <a:cs typeface="Times New Roman" panose="02020603050405020304" pitchFamily="18" charset="0"/>
                <a:sym typeface="Quicksand Bold"/>
              </a:rPr>
              <a:t>Câu</a:t>
            </a:r>
            <a:r>
              <a:rPr lang="en-US" sz="3500" b="1" dirty="0">
                <a:solidFill>
                  <a:srgbClr val="FFE8C8"/>
                </a:solidFill>
                <a:latin typeface="Times New Roman" panose="02020603050405020304" pitchFamily="18" charset="0"/>
                <a:ea typeface="Quicksand Bold"/>
                <a:cs typeface="Times New Roman" panose="02020603050405020304" pitchFamily="18" charset="0"/>
                <a:sym typeface="Quicksand Bold"/>
              </a:rPr>
              <a:t> </a:t>
            </a:r>
            <a:r>
              <a:rPr lang="en-US" sz="3500" b="1" dirty="0" err="1">
                <a:solidFill>
                  <a:srgbClr val="FFE8C8"/>
                </a:solidFill>
                <a:latin typeface="Times New Roman" panose="02020603050405020304" pitchFamily="18" charset="0"/>
                <a:ea typeface="Quicksand Bold"/>
                <a:cs typeface="Times New Roman" panose="02020603050405020304" pitchFamily="18" charset="0"/>
                <a:sym typeface="Quicksand Bold"/>
              </a:rPr>
              <a:t>chuyện</a:t>
            </a:r>
            <a:r>
              <a:rPr lang="en-US" sz="3500" b="1" dirty="0">
                <a:solidFill>
                  <a:srgbClr val="FFE8C8"/>
                </a:solidFill>
                <a:latin typeface="Times New Roman" panose="02020603050405020304" pitchFamily="18" charset="0"/>
                <a:ea typeface="Quicksand Bold"/>
                <a:cs typeface="Times New Roman" panose="02020603050405020304" pitchFamily="18" charset="0"/>
                <a:sym typeface="Quicksand Bold"/>
              </a:rPr>
              <a:t> “</a:t>
            </a:r>
            <a:r>
              <a:rPr lang="en-US" sz="3500" b="1" dirty="0" err="1">
                <a:solidFill>
                  <a:srgbClr val="FFE8C8"/>
                </a:solidFill>
                <a:latin typeface="Times New Roman" panose="02020603050405020304" pitchFamily="18" charset="0"/>
                <a:ea typeface="Quicksand Bold"/>
                <a:cs typeface="Times New Roman" panose="02020603050405020304" pitchFamily="18" charset="0"/>
                <a:sym typeface="Quicksand Bold"/>
              </a:rPr>
              <a:t>bước</a:t>
            </a:r>
            <a:r>
              <a:rPr lang="en-US" sz="3500" b="1" dirty="0">
                <a:solidFill>
                  <a:srgbClr val="FFE8C8"/>
                </a:solidFill>
                <a:latin typeface="Times New Roman" panose="02020603050405020304" pitchFamily="18" charset="0"/>
                <a:ea typeface="Quicksand Bold"/>
                <a:cs typeface="Times New Roman" panose="02020603050405020304" pitchFamily="18" charset="0"/>
                <a:sym typeface="Quicksand Bold"/>
              </a:rPr>
              <a:t> </a:t>
            </a:r>
            <a:r>
              <a:rPr lang="en-US" sz="3500" b="1" dirty="0" err="1">
                <a:solidFill>
                  <a:srgbClr val="FFE8C8"/>
                </a:solidFill>
                <a:latin typeface="Times New Roman" panose="02020603050405020304" pitchFamily="18" charset="0"/>
                <a:ea typeface="Quicksand Bold"/>
                <a:cs typeface="Times New Roman" panose="02020603050405020304" pitchFamily="18" charset="0"/>
                <a:sym typeface="Quicksand Bold"/>
              </a:rPr>
              <a:t>vào</a:t>
            </a:r>
            <a:r>
              <a:rPr lang="en-US" sz="3500" b="1" dirty="0">
                <a:solidFill>
                  <a:srgbClr val="FFE8C8"/>
                </a:solidFill>
                <a:latin typeface="Times New Roman" panose="02020603050405020304" pitchFamily="18" charset="0"/>
                <a:ea typeface="Quicksand Bold"/>
                <a:cs typeface="Times New Roman" panose="02020603050405020304" pitchFamily="18" charset="0"/>
                <a:sym typeface="Quicksand Bold"/>
              </a:rPr>
              <a:t> </a:t>
            </a:r>
            <a:r>
              <a:rPr lang="en-US" sz="3500" b="1" dirty="0" err="1">
                <a:solidFill>
                  <a:srgbClr val="FFE8C8"/>
                </a:solidFill>
                <a:latin typeface="Times New Roman" panose="02020603050405020304" pitchFamily="18" charset="0"/>
                <a:ea typeface="Quicksand Bold"/>
                <a:cs typeface="Times New Roman" panose="02020603050405020304" pitchFamily="18" charset="0"/>
                <a:sym typeface="Quicksand Bold"/>
              </a:rPr>
              <a:t>đời</a:t>
            </a:r>
            <a:r>
              <a:rPr lang="en-US" sz="3500" b="1" dirty="0">
                <a:solidFill>
                  <a:srgbClr val="FFE8C8"/>
                </a:solidFill>
                <a:latin typeface="Times New Roman" panose="02020603050405020304" pitchFamily="18" charset="0"/>
                <a:ea typeface="Quicksand Bold"/>
                <a:cs typeface="Times New Roman" panose="02020603050405020304" pitchFamily="18" charset="0"/>
                <a:sym typeface="Quicksand Bold"/>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anim calcmode="lin" valueType="num">
                                      <p:cBhvr additive="base">
                                        <p:cTn id="12"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1582</Words>
  <Application>Microsoft Office PowerPoint</Application>
  <PresentationFormat>Custom</PresentationFormat>
  <Paragraphs>86</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Anton</vt:lpstr>
      <vt:lpstr>Times New Roman</vt:lpstr>
      <vt:lpstr>Quicksand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BƯỚC VÀO ĐỜI</dc:title>
  <dc:creator>Admin</dc:creator>
  <cp:lastModifiedBy>Administrator</cp:lastModifiedBy>
  <cp:revision>4</cp:revision>
  <dcterms:created xsi:type="dcterms:W3CDTF">2006-08-16T00:00:00Z</dcterms:created>
  <dcterms:modified xsi:type="dcterms:W3CDTF">2025-04-23T08:31:19Z</dcterms:modified>
  <dc:identifier>DAGbO-2pxts</dc:identifier>
</cp:coreProperties>
</file>