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6.wav" ContentType="audio/x-wav"/>
  <Override PartName="/ppt/media/audio7.wav" ContentType="audio/x-wav"/>
  <Override PartName="/ppt/media/audio8.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35"/>
  </p:notesMasterIdLst>
  <p:sldIdLst>
    <p:sldId id="389" r:id="rId3"/>
    <p:sldId id="484" r:id="rId4"/>
    <p:sldId id="1161" r:id="rId5"/>
    <p:sldId id="1159" r:id="rId6"/>
    <p:sldId id="1187" r:id="rId7"/>
    <p:sldId id="258" r:id="rId8"/>
    <p:sldId id="1166" r:id="rId9"/>
    <p:sldId id="1173" r:id="rId10"/>
    <p:sldId id="1188" r:id="rId11"/>
    <p:sldId id="1181" r:id="rId12"/>
    <p:sldId id="1189" r:id="rId13"/>
    <p:sldId id="1192" r:id="rId14"/>
    <p:sldId id="1190" r:id="rId15"/>
    <p:sldId id="1191" r:id="rId16"/>
    <p:sldId id="361" r:id="rId17"/>
    <p:sldId id="370" r:id="rId18"/>
    <p:sldId id="363" r:id="rId19"/>
    <p:sldId id="365" r:id="rId20"/>
    <p:sldId id="1138" r:id="rId21"/>
    <p:sldId id="1141" r:id="rId22"/>
    <p:sldId id="1139" r:id="rId23"/>
    <p:sldId id="1156" r:id="rId24"/>
    <p:sldId id="1140" r:id="rId25"/>
    <p:sldId id="1145" r:id="rId26"/>
    <p:sldId id="1148" r:id="rId27"/>
    <p:sldId id="1146" r:id="rId28"/>
    <p:sldId id="1149" r:id="rId29"/>
    <p:sldId id="1147" r:id="rId30"/>
    <p:sldId id="1150" r:id="rId31"/>
    <p:sldId id="1151" r:id="rId32"/>
    <p:sldId id="1144" r:id="rId33"/>
    <p:sldId id="375"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snapToGrid="0">
      <p:cViewPr varScale="1">
        <p:scale>
          <a:sx n="19" d="100"/>
          <a:sy n="19" d="100"/>
        </p:scale>
        <p:origin x="-3619"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fif"/></Relationships>
</file>

<file path=ppt/diagrams/_rels/drawing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3E594-63BE-4BF9-B998-9CD42367977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A2B0F927-FC1A-4A33-B42B-4EF3BA0E0F46}" type="pres">
      <dgm:prSet presAssocID="{8633E594-63BE-4BF9-B998-9CD423679774}" presName="Name0" presStyleCnt="0">
        <dgm:presLayoutVars>
          <dgm:chMax val="1"/>
          <dgm:chPref val="1"/>
          <dgm:dir/>
          <dgm:resizeHandles/>
        </dgm:presLayoutVars>
      </dgm:prSet>
      <dgm:spPr/>
      <dgm:t>
        <a:bodyPr/>
        <a:lstStyle/>
        <a:p>
          <a:endParaRPr lang="en-US"/>
        </a:p>
      </dgm:t>
    </dgm:pt>
  </dgm:ptLst>
  <dgm:cxnLst>
    <dgm:cxn modelId="{9A9CF41F-77F8-441F-8001-A1551BEECCF4}" type="presOf" srcId="{8633E594-63BE-4BF9-B998-9CD423679774}" destId="{A2B0F927-FC1A-4A33-B42B-4EF3BA0E0F46}" srcOrd="0"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3E594-63BE-4BF9-B998-9CD42367977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9DF70E73-F7C4-42B2-A7F2-EEAF5B60638F}">
      <dgm:prSet phldrT="[Text]" custT="1"/>
      <dgm:spPr>
        <a:solidFill>
          <a:schemeClr val="accent4">
            <a:lumMod val="20000"/>
            <a:lumOff val="80000"/>
          </a:schemeClr>
        </a:solidFill>
        <a:ln>
          <a:solidFill>
            <a:srgbClr val="FF0000"/>
          </a:solidFill>
        </a:ln>
      </dgm:spPr>
      <dgm:t>
        <a:bodyPr/>
        <a:lstStyle/>
        <a:p>
          <a:r>
            <a:rPr lang="en-US" sz="2800" b="1" dirty="0">
              <a:solidFill>
                <a:schemeClr val="tx1"/>
              </a:solidFill>
              <a:latin typeface="Arial" panose="020B0604020202020204" pitchFamily="34" charset="0"/>
              <a:cs typeface="Arial" panose="020B0604020202020204" pitchFamily="34" charset="0"/>
            </a:rPr>
            <a:t>NỘI DUNG CHÍNH</a:t>
          </a:r>
        </a:p>
      </dgm:t>
    </dgm:pt>
    <dgm:pt modelId="{2F166C08-52B7-410F-AA22-35D3CCBE80D4}" type="parTrans" cxnId="{8A0F9242-C617-417C-813A-DB2B9712B336}">
      <dgm:prSet/>
      <dgm:spPr/>
      <dgm:t>
        <a:bodyPr/>
        <a:lstStyle/>
        <a:p>
          <a:endParaRPr lang="en-US"/>
        </a:p>
      </dgm:t>
    </dgm:pt>
    <dgm:pt modelId="{9DD2F986-6587-4FBA-B102-FD0DD6F71627}" type="sibTrans" cxnId="{8A0F9242-C617-417C-813A-DB2B9712B336}">
      <dgm:prSet/>
      <dgm:spPr/>
      <dgm:t>
        <a:bodyPr/>
        <a:lstStyle/>
        <a:p>
          <a:endParaRPr lang="en-US"/>
        </a:p>
      </dgm:t>
    </dgm:pt>
    <dgm:pt modelId="{B7C2C8EC-AF20-4560-99F2-EE85B0D7F5E0}">
      <dgm:prSet phldrT="[Text]" custT="1"/>
      <dgm:spPr/>
      <dgm:t>
        <a:bodyPr/>
        <a:lstStyle/>
        <a:p>
          <a:r>
            <a:rPr lang="en-US" sz="2800" b="0" i="0" dirty="0">
              <a:latin typeface="Arial" panose="020B0604020202020204" pitchFamily="34" charset="0"/>
              <a:ea typeface="Times New Roman" panose="02020603050405020304" pitchFamily="18" charset="0"/>
              <a:cs typeface="Arial" panose="020B0604020202020204" pitchFamily="34" charset="0"/>
            </a:rPr>
            <a:t>       </a:t>
          </a:r>
          <a:r>
            <a:rPr lang="en-US" sz="2400" b="1" i="0" dirty="0">
              <a:latin typeface="Arial" panose="020B0604020202020204" pitchFamily="34" charset="0"/>
              <a:ea typeface="Times New Roman" panose="02020603050405020304" pitchFamily="18" charset="0"/>
              <a:cs typeface="Arial" panose="020B0604020202020204" pitchFamily="34" charset="0"/>
            </a:rPr>
            <a:t>ROBOT CÔNG NGHIỆP</a:t>
          </a:r>
          <a:endParaRPr lang="en-US" sz="2400" b="1" i="0" dirty="0">
            <a:latin typeface="Arial" panose="020B0604020202020204" pitchFamily="34" charset="0"/>
            <a:cs typeface="Arial" panose="020B0604020202020204" pitchFamily="34" charset="0"/>
          </a:endParaRPr>
        </a:p>
      </dgm:t>
    </dgm:pt>
    <dgm:pt modelId="{C0548AEF-96AA-4CE6-9A01-1973482FDEAB}" type="parTrans" cxnId="{958FE516-F79C-460C-858C-941D4118D0A1}">
      <dgm:prSet/>
      <dgm:spPr/>
      <dgm:t>
        <a:bodyPr/>
        <a:lstStyle/>
        <a:p>
          <a:endParaRPr lang="en-US"/>
        </a:p>
      </dgm:t>
    </dgm:pt>
    <dgm:pt modelId="{5867F485-F582-47F8-9912-4D137C9A74C0}" type="sibTrans" cxnId="{958FE516-F79C-460C-858C-941D4118D0A1}">
      <dgm:prSet/>
      <dgm:spPr/>
      <dgm:t>
        <a:bodyPr/>
        <a:lstStyle/>
        <a:p>
          <a:endParaRPr lang="en-US"/>
        </a:p>
      </dgm:t>
    </dgm:pt>
    <dgm:pt modelId="{C766C9CA-76FD-4237-B8AC-EB5BA94E5579}">
      <dgm:prSet phldrT="[Text]" custT="1"/>
      <dgm:spPr/>
      <dgm:t>
        <a:bodyPr/>
        <a:lstStyle/>
        <a:p>
          <a:r>
            <a:rPr lang="en-US" sz="2400" b="1" dirty="0">
              <a:latin typeface="Arial" panose="020B0604020202020204" pitchFamily="34" charset="0"/>
              <a:cs typeface="Arial" panose="020B0604020202020204" pitchFamily="34" charset="0"/>
            </a:rPr>
            <a:t>DÂY CHUYỀN SẢN XUẤT TỰ ĐỘNG VỚI ROBOT CÔNG NGHIỆP</a:t>
          </a:r>
        </a:p>
      </dgm:t>
    </dgm:pt>
    <dgm:pt modelId="{667D750B-F82D-4D3E-B335-653C825D9FCD}" type="parTrans" cxnId="{AA2A5222-0324-4E52-AA6D-5E2A57802962}">
      <dgm:prSet/>
      <dgm:spPr/>
      <dgm:t>
        <a:bodyPr/>
        <a:lstStyle/>
        <a:p>
          <a:endParaRPr lang="en-US"/>
        </a:p>
      </dgm:t>
    </dgm:pt>
    <dgm:pt modelId="{66654E5F-54A1-4B80-86AA-1E2749E73A26}" type="sibTrans" cxnId="{AA2A5222-0324-4E52-AA6D-5E2A57802962}">
      <dgm:prSet/>
      <dgm:spPr/>
      <dgm:t>
        <a:bodyPr/>
        <a:lstStyle/>
        <a:p>
          <a:endParaRPr lang="en-US"/>
        </a:p>
      </dgm:t>
    </dgm:pt>
    <dgm:pt modelId="{A2B0F927-FC1A-4A33-B42B-4EF3BA0E0F46}" type="pres">
      <dgm:prSet presAssocID="{8633E594-63BE-4BF9-B998-9CD423679774}" presName="Name0" presStyleCnt="0">
        <dgm:presLayoutVars>
          <dgm:chMax val="1"/>
          <dgm:chPref val="1"/>
          <dgm:dir/>
          <dgm:resizeHandles/>
        </dgm:presLayoutVars>
      </dgm:prSet>
      <dgm:spPr/>
      <dgm:t>
        <a:bodyPr/>
        <a:lstStyle/>
        <a:p>
          <a:endParaRPr lang="en-US"/>
        </a:p>
      </dgm:t>
    </dgm:pt>
    <dgm:pt modelId="{43591C9B-3C7A-45D2-8215-428FB5D5ED4D}" type="pres">
      <dgm:prSet presAssocID="{9DF70E73-F7C4-42B2-A7F2-EEAF5B60638F}" presName="Parent" presStyleLbl="node1" presStyleIdx="0" presStyleCnt="2" custScaleX="55234" custScaleY="58249" custLinFactNeighborX="32809" custLinFactNeighborY="-5943">
        <dgm:presLayoutVars>
          <dgm:chMax val="4"/>
          <dgm:chPref val="3"/>
        </dgm:presLayoutVars>
      </dgm:prSet>
      <dgm:spPr>
        <a:prstGeom prst="bevel">
          <a:avLst/>
        </a:prstGeom>
      </dgm:spPr>
      <dgm:t>
        <a:bodyPr/>
        <a:lstStyle/>
        <a:p>
          <a:endParaRPr lang="en-US"/>
        </a:p>
      </dgm:t>
    </dgm:pt>
    <dgm:pt modelId="{21F1084D-0AC8-4C82-9BED-C28F7E18A6B8}" type="pres">
      <dgm:prSet presAssocID="{B7C2C8EC-AF20-4560-99F2-EE85B0D7F5E0}" presName="Accent" presStyleLbl="node1" presStyleIdx="1" presStyleCnt="2"/>
      <dgm:spPr/>
    </dgm:pt>
    <dgm:pt modelId="{BEA57EB1-D52D-4DFA-B13A-DE54A02FEF9E}" type="pres">
      <dgm:prSet presAssocID="{B7C2C8EC-AF20-4560-99F2-EE85B0D7F5E0}" presName="Image1"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AF3AAB55-CCCE-46A9-859A-7AA924239253}" type="pres">
      <dgm:prSet presAssocID="{B7C2C8EC-AF20-4560-99F2-EE85B0D7F5E0}" presName="Child1" presStyleLbl="revTx" presStyleIdx="0" presStyleCnt="2" custScaleX="195019" custLinFactNeighborX="24764" custLinFactNeighborY="-3371">
        <dgm:presLayoutVars>
          <dgm:chMax val="0"/>
          <dgm:chPref val="0"/>
          <dgm:bulletEnabled val="1"/>
        </dgm:presLayoutVars>
      </dgm:prSet>
      <dgm:spPr/>
      <dgm:t>
        <a:bodyPr/>
        <a:lstStyle/>
        <a:p>
          <a:endParaRPr lang="en-US"/>
        </a:p>
      </dgm:t>
    </dgm:pt>
    <dgm:pt modelId="{E8E28240-5B90-4A0D-9AD1-1B7509949BFB}" type="pres">
      <dgm:prSet presAssocID="{C766C9CA-76FD-4237-B8AC-EB5BA94E5579}" presName="Image2" presStyleCnt="0"/>
      <dgm:spPr/>
    </dgm:pt>
    <dgm:pt modelId="{B9CC11A5-152E-4C6D-AA4F-0A0A8884717D}" type="pres">
      <dgm:prSet presAssocID="{C766C9CA-76FD-4237-B8AC-EB5BA94E5579}"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8575F98B-677D-4B8E-87B0-6FEFFC88767A}" type="pres">
      <dgm:prSet presAssocID="{C766C9CA-76FD-4237-B8AC-EB5BA94E5579}" presName="Child2" presStyleLbl="revTx" presStyleIdx="1" presStyleCnt="2" custScaleX="166209" custLinFactNeighborX="37667" custLinFactNeighborY="-876">
        <dgm:presLayoutVars>
          <dgm:chMax val="0"/>
          <dgm:chPref val="0"/>
          <dgm:bulletEnabled val="1"/>
        </dgm:presLayoutVars>
      </dgm:prSet>
      <dgm:spPr/>
      <dgm:t>
        <a:bodyPr/>
        <a:lstStyle/>
        <a:p>
          <a:endParaRPr lang="en-US"/>
        </a:p>
      </dgm:t>
    </dgm:pt>
  </dgm:ptLst>
  <dgm:cxnLst>
    <dgm:cxn modelId="{8A0F9242-C617-417C-813A-DB2B9712B336}" srcId="{8633E594-63BE-4BF9-B998-9CD423679774}" destId="{9DF70E73-F7C4-42B2-A7F2-EEAF5B60638F}" srcOrd="0" destOrd="0" parTransId="{2F166C08-52B7-410F-AA22-35D3CCBE80D4}" sibTransId="{9DD2F986-6587-4FBA-B102-FD0DD6F71627}"/>
    <dgm:cxn modelId="{958FE516-F79C-460C-858C-941D4118D0A1}" srcId="{9DF70E73-F7C4-42B2-A7F2-EEAF5B60638F}" destId="{B7C2C8EC-AF20-4560-99F2-EE85B0D7F5E0}" srcOrd="0" destOrd="0" parTransId="{C0548AEF-96AA-4CE6-9A01-1973482FDEAB}" sibTransId="{5867F485-F582-47F8-9912-4D137C9A74C0}"/>
    <dgm:cxn modelId="{412D67BE-A248-4FB5-9D23-91C48547702B}" type="presOf" srcId="{9DF70E73-F7C4-42B2-A7F2-EEAF5B60638F}" destId="{43591C9B-3C7A-45D2-8215-428FB5D5ED4D}" srcOrd="0" destOrd="0" presId="urn:microsoft.com/office/officeart/2011/layout/RadialPictureList"/>
    <dgm:cxn modelId="{0523BFE0-FE5D-47D7-A0F6-2CCAE284C509}" type="presOf" srcId="{C766C9CA-76FD-4237-B8AC-EB5BA94E5579}" destId="{8575F98B-677D-4B8E-87B0-6FEFFC88767A}" srcOrd="0" destOrd="0" presId="urn:microsoft.com/office/officeart/2011/layout/RadialPictureList"/>
    <dgm:cxn modelId="{AA2A5222-0324-4E52-AA6D-5E2A57802962}" srcId="{9DF70E73-F7C4-42B2-A7F2-EEAF5B60638F}" destId="{C766C9CA-76FD-4237-B8AC-EB5BA94E5579}" srcOrd="1" destOrd="0" parTransId="{667D750B-F82D-4D3E-B335-653C825D9FCD}" sibTransId="{66654E5F-54A1-4B80-86AA-1E2749E73A26}"/>
    <dgm:cxn modelId="{9A9CF41F-77F8-441F-8001-A1551BEECCF4}" type="presOf" srcId="{8633E594-63BE-4BF9-B998-9CD423679774}" destId="{A2B0F927-FC1A-4A33-B42B-4EF3BA0E0F46}" srcOrd="0" destOrd="0" presId="urn:microsoft.com/office/officeart/2011/layout/RadialPictureList"/>
    <dgm:cxn modelId="{655B7EDA-867C-466B-81E4-87C9497A4E1D}" type="presOf" srcId="{B7C2C8EC-AF20-4560-99F2-EE85B0D7F5E0}" destId="{AF3AAB55-CCCE-46A9-859A-7AA924239253}" srcOrd="0" destOrd="0" presId="urn:microsoft.com/office/officeart/2011/layout/RadialPictureList"/>
    <dgm:cxn modelId="{958F6EEC-9B9C-46C8-B693-F0DD3D2572CA}" type="presParOf" srcId="{A2B0F927-FC1A-4A33-B42B-4EF3BA0E0F46}" destId="{43591C9B-3C7A-45D2-8215-428FB5D5ED4D}" srcOrd="0" destOrd="0" presId="urn:microsoft.com/office/officeart/2011/layout/RadialPictureList"/>
    <dgm:cxn modelId="{B9F23B6D-3864-42DA-8D7C-ABE80C427202}" type="presParOf" srcId="{A2B0F927-FC1A-4A33-B42B-4EF3BA0E0F46}" destId="{21F1084D-0AC8-4C82-9BED-C28F7E18A6B8}" srcOrd="1" destOrd="0" presId="urn:microsoft.com/office/officeart/2011/layout/RadialPictureList"/>
    <dgm:cxn modelId="{C31F963B-C619-4875-AFD6-EF8A76EC60A8}" type="presParOf" srcId="{A2B0F927-FC1A-4A33-B42B-4EF3BA0E0F46}" destId="{BEA57EB1-D52D-4DFA-B13A-DE54A02FEF9E}" srcOrd="2" destOrd="0" presId="urn:microsoft.com/office/officeart/2011/layout/RadialPictureList"/>
    <dgm:cxn modelId="{979E3EAF-4684-4699-8862-A555E5453332}" type="presParOf" srcId="{A2B0F927-FC1A-4A33-B42B-4EF3BA0E0F46}" destId="{AF3AAB55-CCCE-46A9-859A-7AA924239253}" srcOrd="3" destOrd="0" presId="urn:microsoft.com/office/officeart/2011/layout/RadialPictureList"/>
    <dgm:cxn modelId="{18DC734D-9644-446C-B640-85BDBE97F87E}" type="presParOf" srcId="{A2B0F927-FC1A-4A33-B42B-4EF3BA0E0F46}" destId="{E8E28240-5B90-4A0D-9AD1-1B7509949BFB}" srcOrd="4" destOrd="0" presId="urn:microsoft.com/office/officeart/2011/layout/RadialPictureList"/>
    <dgm:cxn modelId="{E59830A9-5FD7-4DF5-89D8-3CC50E2BC435}" type="presParOf" srcId="{E8E28240-5B90-4A0D-9AD1-1B7509949BFB}" destId="{B9CC11A5-152E-4C6D-AA4F-0A0A8884717D}" srcOrd="0" destOrd="0" presId="urn:microsoft.com/office/officeart/2011/layout/RadialPictureList"/>
    <dgm:cxn modelId="{EDC9DF48-645F-48A4-A13A-00A301D7D886}" type="presParOf" srcId="{A2B0F927-FC1A-4A33-B42B-4EF3BA0E0F46}" destId="{8575F98B-677D-4B8E-87B0-6FEFFC88767A}" srcOrd="5"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3E594-63BE-4BF9-B998-9CD42367977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A2B0F927-FC1A-4A33-B42B-4EF3BA0E0F46}" type="pres">
      <dgm:prSet presAssocID="{8633E594-63BE-4BF9-B998-9CD423679774}" presName="Name0" presStyleCnt="0">
        <dgm:presLayoutVars>
          <dgm:chMax val="1"/>
          <dgm:chPref val="1"/>
          <dgm:dir/>
          <dgm:resizeHandles/>
        </dgm:presLayoutVars>
      </dgm:prSet>
      <dgm:spPr/>
      <dgm:t>
        <a:bodyPr/>
        <a:lstStyle/>
        <a:p>
          <a:endParaRPr lang="en-US"/>
        </a:p>
      </dgm:t>
    </dgm:pt>
  </dgm:ptLst>
  <dgm:cxnLst>
    <dgm:cxn modelId="{9A9CF41F-77F8-441F-8001-A1551BEECCF4}" type="presOf" srcId="{8633E594-63BE-4BF9-B998-9CD423679774}" destId="{A2B0F927-FC1A-4A33-B42B-4EF3BA0E0F46}" srcOrd="0"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3E594-63BE-4BF9-B998-9CD42367977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A2B0F927-FC1A-4A33-B42B-4EF3BA0E0F46}" type="pres">
      <dgm:prSet presAssocID="{8633E594-63BE-4BF9-B998-9CD423679774}" presName="Name0" presStyleCnt="0">
        <dgm:presLayoutVars>
          <dgm:chMax val="1"/>
          <dgm:chPref val="1"/>
          <dgm:dir/>
          <dgm:resizeHandles/>
        </dgm:presLayoutVars>
      </dgm:prSet>
      <dgm:spPr/>
      <dgm:t>
        <a:bodyPr/>
        <a:lstStyle/>
        <a:p>
          <a:endParaRPr lang="en-US"/>
        </a:p>
      </dgm:t>
    </dgm:pt>
  </dgm:ptLst>
  <dgm:cxnLst>
    <dgm:cxn modelId="{9A9CF41F-77F8-441F-8001-A1551BEECCF4}" type="presOf" srcId="{8633E594-63BE-4BF9-B998-9CD423679774}" destId="{A2B0F927-FC1A-4A33-B42B-4EF3BA0E0F46}" srcOrd="0"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91C9B-3C7A-45D2-8215-428FB5D5ED4D}">
      <dsp:nvSpPr>
        <dsp:cNvPr id="0" name=""/>
        <dsp:cNvSpPr/>
      </dsp:nvSpPr>
      <dsp:spPr>
        <a:xfrm>
          <a:off x="4288892" y="2301982"/>
          <a:ext cx="1802656" cy="1901085"/>
        </a:xfrm>
        <a:prstGeom prst="bevel">
          <a:avLst/>
        </a:prstGeom>
        <a:solidFill>
          <a:schemeClr val="accent4">
            <a:lumMod val="20000"/>
            <a:lumOff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Arial" panose="020B0604020202020204" pitchFamily="34" charset="0"/>
              <a:cs typeface="Arial" panose="020B0604020202020204" pitchFamily="34" charset="0"/>
            </a:rPr>
            <a:t>NỘI DUNG CHÍNH</a:t>
          </a:r>
        </a:p>
      </dsp:txBody>
      <dsp:txXfrm>
        <a:off x="4514224" y="2527314"/>
        <a:ext cx="1351992" cy="1450421"/>
      </dsp:txXfrm>
    </dsp:sp>
    <dsp:sp modelId="{21F1084D-0AC8-4C82-9BED-C28F7E18A6B8}">
      <dsp:nvSpPr>
        <dsp:cNvPr id="0" name=""/>
        <dsp:cNvSpPr/>
      </dsp:nvSpPr>
      <dsp:spPr>
        <a:xfrm>
          <a:off x="804628" y="0"/>
          <a:ext cx="6578485" cy="6858000"/>
        </a:xfrm>
        <a:prstGeom prst="blockArc">
          <a:avLst>
            <a:gd name="adj1" fmla="val 17747832"/>
            <a:gd name="adj2" fmla="val 3872736"/>
            <a:gd name="adj3" fmla="val 55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57EB1-D52D-4DFA-B13A-DE54A02FEF9E}">
      <dsp:nvSpPr>
        <dsp:cNvPr id="0" name=""/>
        <dsp:cNvSpPr/>
      </dsp:nvSpPr>
      <dsp:spPr>
        <a:xfrm>
          <a:off x="6042982" y="1086993"/>
          <a:ext cx="1748327" cy="17487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AAB55-CCCE-46A9-859A-7AA924239253}">
      <dsp:nvSpPr>
        <dsp:cNvPr id="0" name=""/>
        <dsp:cNvSpPr/>
      </dsp:nvSpPr>
      <dsp:spPr>
        <a:xfrm>
          <a:off x="7402963" y="1052568"/>
          <a:ext cx="4563949" cy="169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10000"/>
            </a:spcAft>
          </a:pPr>
          <a:r>
            <a:rPr lang="en-US" sz="2800" b="0" i="0" kern="1200" dirty="0">
              <a:latin typeface="Arial" panose="020B0604020202020204" pitchFamily="34" charset="0"/>
              <a:ea typeface="Times New Roman" panose="02020603050405020304" pitchFamily="18" charset="0"/>
              <a:cs typeface="Arial" panose="020B0604020202020204" pitchFamily="34" charset="0"/>
            </a:rPr>
            <a:t>       </a:t>
          </a:r>
          <a:r>
            <a:rPr lang="en-US" sz="2400" b="1" i="0" kern="1200" dirty="0">
              <a:latin typeface="Arial" panose="020B0604020202020204" pitchFamily="34" charset="0"/>
              <a:ea typeface="Times New Roman" panose="02020603050405020304" pitchFamily="18" charset="0"/>
              <a:cs typeface="Arial" panose="020B0604020202020204" pitchFamily="34" charset="0"/>
            </a:rPr>
            <a:t>ROBOT CÔNG NGHIỆP</a:t>
          </a:r>
          <a:endParaRPr lang="en-US" sz="2400" b="1" i="0" kern="1200" dirty="0">
            <a:latin typeface="Arial" panose="020B0604020202020204" pitchFamily="34" charset="0"/>
            <a:cs typeface="Arial" panose="020B0604020202020204" pitchFamily="34" charset="0"/>
          </a:endParaRPr>
        </a:p>
      </dsp:txBody>
      <dsp:txXfrm>
        <a:off x="7402963" y="1052568"/>
        <a:ext cx="4563949" cy="1692554"/>
      </dsp:txXfrm>
    </dsp:sp>
    <dsp:sp modelId="{B9CC11A5-152E-4C6D-AA4F-0A0A8884717D}">
      <dsp:nvSpPr>
        <dsp:cNvPr id="0" name=""/>
        <dsp:cNvSpPr/>
      </dsp:nvSpPr>
      <dsp:spPr>
        <a:xfrm>
          <a:off x="6042982" y="3856939"/>
          <a:ext cx="1748327" cy="174879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5F98B-677D-4B8E-87B0-6FEFFC88767A}">
      <dsp:nvSpPr>
        <dsp:cNvPr id="0" name=""/>
        <dsp:cNvSpPr/>
      </dsp:nvSpPr>
      <dsp:spPr>
        <a:xfrm>
          <a:off x="8042041" y="3864743"/>
          <a:ext cx="3889720" cy="169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en-US" sz="2400" b="1" kern="1200" dirty="0">
              <a:latin typeface="Arial" panose="020B0604020202020204" pitchFamily="34" charset="0"/>
              <a:cs typeface="Arial" panose="020B0604020202020204" pitchFamily="34" charset="0"/>
            </a:rPr>
            <a:t>DÂY CHUYỀN SẢN XUẤT TỰ ĐỘNG VỚI ROBOT CÔNG NGHIỆP</a:t>
          </a:r>
        </a:p>
      </dsp:txBody>
      <dsp:txXfrm>
        <a:off x="8042041" y="3864743"/>
        <a:ext cx="3889720" cy="1692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35863-7D32-4411-BA2B-7952501B64F1}"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5F943-E9A4-4A60-9A5C-66E5311E217E}" type="slidenum">
              <a:rPr lang="en-US" smtClean="0"/>
              <a:t>‹#›</a:t>
            </a:fld>
            <a:endParaRPr lang="en-US"/>
          </a:p>
        </p:txBody>
      </p:sp>
    </p:spTree>
    <p:extLst>
      <p:ext uri="{BB962C8B-B14F-4D97-AF65-F5344CB8AC3E}">
        <p14:creationId xmlns:p14="http://schemas.microsoft.com/office/powerpoint/2010/main" val="42577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5F943-E9A4-4A60-9A5C-66E5311E217E}" type="slidenum">
              <a:rPr lang="en-US" smtClean="0"/>
              <a:t>6</a:t>
            </a:fld>
            <a:endParaRPr lang="en-US"/>
          </a:p>
        </p:txBody>
      </p:sp>
    </p:spTree>
    <p:extLst>
      <p:ext uri="{BB962C8B-B14F-4D97-AF65-F5344CB8AC3E}">
        <p14:creationId xmlns:p14="http://schemas.microsoft.com/office/powerpoint/2010/main" val="402022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5F943-E9A4-4A60-9A5C-66E5311E217E}" type="slidenum">
              <a:rPr lang="en-US" smtClean="0"/>
              <a:t>7</a:t>
            </a:fld>
            <a:endParaRPr lang="en-US"/>
          </a:p>
        </p:txBody>
      </p:sp>
    </p:spTree>
    <p:extLst>
      <p:ext uri="{BB962C8B-B14F-4D97-AF65-F5344CB8AC3E}">
        <p14:creationId xmlns:p14="http://schemas.microsoft.com/office/powerpoint/2010/main" val="45828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10</a:t>
            </a:fld>
            <a:endParaRPr lang="en-US" dirty="0"/>
          </a:p>
        </p:txBody>
      </p:sp>
    </p:spTree>
    <p:extLst>
      <p:ext uri="{BB962C8B-B14F-4D97-AF65-F5344CB8AC3E}">
        <p14:creationId xmlns:p14="http://schemas.microsoft.com/office/powerpoint/2010/main" val="96867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14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BE4420-DA9B-4C3F-8DD3-D737AE900848}" type="slidenum">
              <a:rPr kumimoji="0" lang="zh-CN" altLang="en-US" sz="1200" b="0" i="0" u="none" strike="noStrike" kern="1200" cap="none" spc="0" normalizeH="0" baseline="0" noProof="0" smtClean="0">
                <a:ln>
                  <a:noFill/>
                </a:ln>
                <a:solidFill>
                  <a:prstClr val="black"/>
                </a:solidFill>
                <a:effectLst/>
                <a:uLnTx/>
                <a:uFillTx/>
                <a:latin typeface="等线" pitchFamily="2" charset="-122"/>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itchFamily="2" charset="-122"/>
              <a:ea typeface="等线" pitchFamily="2" charset="-122"/>
              <a:cs typeface="+mn-cs"/>
            </a:endParaRPr>
          </a:p>
        </p:txBody>
      </p:sp>
    </p:spTree>
    <p:extLst>
      <p:ext uri="{BB962C8B-B14F-4D97-AF65-F5344CB8AC3E}">
        <p14:creationId xmlns:p14="http://schemas.microsoft.com/office/powerpoint/2010/main" val="104376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defTabSz="914377">
              <a:spcBef>
                <a:spcPct val="0"/>
              </a:spcBef>
              <a:spcAft>
                <a:spcPct val="0"/>
              </a:spcAft>
              <a:defRPr/>
            </a:pPr>
            <a:fld id="{F5562944-8347-4294-AEED-69223006CD07}"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97002926-BB4E-4352-B1E0-B81AAA34D43A}"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1112698835"/>
      </p:ext>
    </p:extLst>
  </p:cSld>
  <p:clrMapOvr>
    <a:masterClrMapping/>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defTabSz="914377">
              <a:spcBef>
                <a:spcPct val="0"/>
              </a:spcBef>
              <a:spcAft>
                <a:spcPct val="0"/>
              </a:spcAft>
              <a:defRPr/>
            </a:pPr>
            <a:fld id="{E26B1E50-1E20-42C0-84E4-473B35D26C3C}"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1F04DAEF-8869-43DD-A529-B8890DE3A525}"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511812712"/>
      </p:ext>
    </p:extLst>
  </p:cSld>
  <p:clrMapOvr>
    <a:masterClrMapping/>
  </p:clrMapOvr>
  <p:transition spd="slow"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defTabSz="914377">
              <a:spcBef>
                <a:spcPct val="0"/>
              </a:spcBef>
              <a:spcAft>
                <a:spcPct val="0"/>
              </a:spcAft>
              <a:defRPr/>
            </a:pPr>
            <a:fld id="{519267FE-05DC-4438-9556-7D086B8E181E}"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6AB661A8-04F0-4826-942D-06C3018C8E16}"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897367038"/>
      </p:ext>
    </p:extLst>
  </p:cSld>
  <p:clrMapOvr>
    <a:masterClrMapping/>
  </p:clrMapOvr>
  <p:transition spd="slow"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1"/>
          </a:xfrm>
        </p:spPr>
        <p:txBody>
          <a:bodyPr/>
          <a:lstStyle>
            <a:lvl1pPr>
              <a:defRPr/>
            </a:lvl1pPr>
          </a:lstStyle>
          <a:p>
            <a:pPr defTabSz="914377">
              <a:spcBef>
                <a:spcPct val="0"/>
              </a:spcBef>
              <a:spcAft>
                <a:spcPct val="0"/>
              </a:spcAft>
              <a:defRPr/>
            </a:pPr>
            <a:endParaRPr lang="en-US" alt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1"/>
          </a:xfrm>
        </p:spPr>
        <p:txBody>
          <a:bodyPr/>
          <a:lstStyle>
            <a:lvl1pPr>
              <a:defRPr/>
            </a:lvl1pPr>
          </a:lstStyle>
          <a:p>
            <a:pPr defTabSz="914377">
              <a:spcBef>
                <a:spcPct val="0"/>
              </a:spcBef>
              <a:spcAft>
                <a:spcPct val="0"/>
              </a:spcAft>
              <a:defRPr/>
            </a:pPr>
            <a:endParaRPr lang="en-US" altLang="en-US">
              <a:solidFill>
                <a:prstClr val="black">
                  <a:tint val="75000"/>
                </a:prstClr>
              </a:solidFill>
              <a:ea typeface="等线" pitchFamily="2" charset="-122"/>
            </a:endParaRPr>
          </a:p>
        </p:txBody>
      </p:sp>
      <p:sp>
        <p:nvSpPr>
          <p:cNvPr id="9" name="Slide Number Placeholder 8"/>
          <p:cNvSpPr>
            <a:spLocks noGrp="1"/>
          </p:cNvSpPr>
          <p:nvPr>
            <p:ph type="sldNum" sz="quarter" idx="12"/>
          </p:nvPr>
        </p:nvSpPr>
        <p:spPr>
          <a:xfrm>
            <a:off x="8737600" y="6245225"/>
            <a:ext cx="2844800" cy="476251"/>
          </a:xfrm>
        </p:spPr>
        <p:txBody>
          <a:bodyPr/>
          <a:lstStyle>
            <a:lvl1pPr>
              <a:defRPr/>
            </a:lvl1pPr>
          </a:lstStyle>
          <a:p>
            <a:pPr defTabSz="914377" fontAlgn="base">
              <a:spcBef>
                <a:spcPct val="0"/>
              </a:spcBef>
              <a:spcAft>
                <a:spcPct val="0"/>
              </a:spcAft>
            </a:pPr>
            <a:fld id="{E7CD6550-8D9A-4F04-87F9-234EF398990E}" type="slidenum">
              <a:rPr lang="en-US" altLang="en-US" smtClean="0">
                <a:ea typeface="等线" pitchFamily="2" charset="-122"/>
              </a:rPr>
              <a:pPr defTabSz="914377" fontAlgn="base">
                <a:spcBef>
                  <a:spcPct val="0"/>
                </a:spcBef>
                <a:spcAft>
                  <a:spcPct val="0"/>
                </a:spcAft>
              </a:pPr>
              <a:t>‹#›</a:t>
            </a:fld>
            <a:endParaRPr lang="en-US" altLang="en-US">
              <a:ea typeface="等线" pitchFamily="2" charset="-122"/>
            </a:endParaRPr>
          </a:p>
        </p:txBody>
      </p:sp>
    </p:spTree>
    <p:extLst>
      <p:ext uri="{BB962C8B-B14F-4D97-AF65-F5344CB8AC3E}">
        <p14:creationId xmlns:p14="http://schemas.microsoft.com/office/powerpoint/2010/main" val="360442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196966"/>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21952"/>
      </p:ext>
    </p:extLst>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941622"/>
      </p:ext>
    </p:extLst>
  </p:cSld>
  <p:clrMapOvr>
    <a:masterClrMapping/>
  </p:clrMapOvr>
  <p:transition spd="slow"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331938"/>
      </p:ext>
    </p:extLst>
  </p:cSld>
  <p:clrMapOvr>
    <a:masterClrMapping/>
  </p:clrMapOvr>
  <p:transition spd="slow"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1263"/>
      </p:ext>
    </p:extLst>
  </p:cSld>
  <p:clrMapOvr>
    <a:masterClrMapping/>
  </p:clrMapOvr>
  <p:transition spd="slow"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570734"/>
      </p:ext>
    </p:extLst>
  </p:cSld>
  <p:clrMapOvr>
    <a:masterClrMapping/>
  </p:clrMapOvr>
  <p:transition spd="slow"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4"/>
          </a:xfrm>
          <a:prstGeom prst="rect">
            <a:avLst/>
          </a:prstGeom>
        </p:spPr>
        <p:txBody>
          <a:bodyPr/>
          <a:lstStyle/>
          <a:p>
            <a:pPr defTabSz="1218804"/>
            <a:fld id="{530820CF-B880-4189-942D-D702A7CBA730}" type="datetimeFigureOut">
              <a:rPr lang="zh-CN" altLang="en-US" sz="2399" smtClean="0">
                <a:solidFill>
                  <a:prstClr val="black"/>
                </a:solidFill>
              </a:rPr>
              <a:pPr defTabSz="1218804"/>
              <a:t>2025/4/22</a:t>
            </a:fld>
            <a:endParaRPr lang="zh-CN" altLang="en-US" sz="2399">
              <a:solidFill>
                <a:prstClr val="black"/>
              </a:solidFill>
            </a:endParaRPr>
          </a:p>
        </p:txBody>
      </p:sp>
      <p:sp>
        <p:nvSpPr>
          <p:cNvPr id="3" name="页脚占位符 2"/>
          <p:cNvSpPr>
            <a:spLocks noGrp="1"/>
          </p:cNvSpPr>
          <p:nvPr>
            <p:ph type="ftr" sz="quarter" idx="11"/>
          </p:nvPr>
        </p:nvSpPr>
        <p:spPr>
          <a:xfrm>
            <a:off x="4165600" y="6356351"/>
            <a:ext cx="3860800" cy="365124"/>
          </a:xfrm>
          <a:prstGeom prst="rect">
            <a:avLst/>
          </a:prstGeom>
        </p:spPr>
        <p:txBody>
          <a:bodyPr/>
          <a:lstStyle/>
          <a:p>
            <a:pPr defTabSz="1218804"/>
            <a:endParaRPr lang="zh-CN" altLang="en-US" sz="2399">
              <a:solidFill>
                <a:prstClr val="black"/>
              </a:solidFill>
            </a:endParaRPr>
          </a:p>
        </p:txBody>
      </p:sp>
      <p:sp>
        <p:nvSpPr>
          <p:cNvPr id="4" name="灯片编号占位符 3"/>
          <p:cNvSpPr>
            <a:spLocks noGrp="1"/>
          </p:cNvSpPr>
          <p:nvPr>
            <p:ph type="sldNum" sz="quarter" idx="12"/>
          </p:nvPr>
        </p:nvSpPr>
        <p:spPr>
          <a:xfrm>
            <a:off x="8737600" y="6356351"/>
            <a:ext cx="2844800" cy="365124"/>
          </a:xfrm>
          <a:prstGeom prst="rect">
            <a:avLst/>
          </a:prstGeom>
        </p:spPr>
        <p:txBody>
          <a:bodyPr/>
          <a:lstStyle/>
          <a:p>
            <a:pPr defTabSz="1218804"/>
            <a:fld id="{0C913308-F349-4B6D-A68A-DD1791B4A57B}" type="slidenum">
              <a:rPr lang="zh-CN" altLang="en-US" sz="2399" smtClean="0">
                <a:solidFill>
                  <a:prstClr val="black"/>
                </a:solidFill>
              </a:rPr>
              <a:pPr defTabSz="1218804"/>
              <a:t>‹#›</a:t>
            </a:fld>
            <a:endParaRPr lang="zh-CN" altLang="en-US" sz="2399">
              <a:solidFill>
                <a:prstClr val="black"/>
              </a:solidFill>
            </a:endParaRPr>
          </a:p>
        </p:txBody>
      </p:sp>
    </p:spTree>
    <p:extLst>
      <p:ext uri="{BB962C8B-B14F-4D97-AF65-F5344CB8AC3E}">
        <p14:creationId xmlns:p14="http://schemas.microsoft.com/office/powerpoint/2010/main" val="2296907812"/>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defTabSz="914377">
              <a:spcBef>
                <a:spcPct val="0"/>
              </a:spcBef>
              <a:spcAft>
                <a:spcPct val="0"/>
              </a:spcAft>
              <a:defRPr/>
            </a:pPr>
            <a:fld id="{B075A2F6-A63B-4AB3-A972-1DC757F95177}"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57DF8BD3-8978-48D3-84DD-1D98BBC87F77}"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2262180626"/>
      </p:ext>
    </p:extLst>
  </p:cSld>
  <p:clrMapOvr>
    <a:masterClrMapping/>
  </p:clrMapOvr>
  <p:transition spd="slow"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2"/>
            </a:lvl2pPr>
            <a:lvl3pPr>
              <a:defRPr sz="3199"/>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a:prstGeom prst="rect">
            <a:avLst/>
          </a:prstGeom>
        </p:spPr>
        <p:txBody>
          <a:bodyPr/>
          <a:lstStyle>
            <a:lvl1pPr marL="0" indent="0">
              <a:buNone/>
              <a:defRPr sz="1867"/>
            </a:lvl1pPr>
            <a:lvl2pPr marL="609402" indent="0">
              <a:buNone/>
              <a:defRPr sz="1600"/>
            </a:lvl2pPr>
            <a:lvl3pPr marL="1218804" indent="0">
              <a:buNone/>
              <a:defRPr sz="1333"/>
            </a:lvl3pPr>
            <a:lvl4pPr marL="1828206" indent="0">
              <a:buNone/>
              <a:defRPr sz="1200"/>
            </a:lvl4pPr>
            <a:lvl5pPr marL="2437607"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4"/>
          </a:xfrm>
          <a:prstGeom prst="rect">
            <a:avLst/>
          </a:prstGeom>
        </p:spPr>
        <p:txBody>
          <a:bodyPr/>
          <a:lstStyle/>
          <a:p>
            <a:pPr defTabSz="1218804"/>
            <a:fld id="{530820CF-B880-4189-942D-D702A7CBA730}" type="datetimeFigureOut">
              <a:rPr lang="zh-CN" altLang="en-US" sz="2399" smtClean="0">
                <a:solidFill>
                  <a:prstClr val="black"/>
                </a:solidFill>
              </a:rPr>
              <a:pPr defTabSz="1218804"/>
              <a:t>2025/4/22</a:t>
            </a:fld>
            <a:endParaRPr lang="zh-CN" altLang="en-US" sz="2399">
              <a:solidFill>
                <a:prstClr val="black"/>
              </a:solidFill>
            </a:endParaRPr>
          </a:p>
        </p:txBody>
      </p:sp>
      <p:sp>
        <p:nvSpPr>
          <p:cNvPr id="6" name="页脚占位符 5"/>
          <p:cNvSpPr>
            <a:spLocks noGrp="1"/>
          </p:cNvSpPr>
          <p:nvPr>
            <p:ph type="ftr" sz="quarter" idx="11"/>
          </p:nvPr>
        </p:nvSpPr>
        <p:spPr>
          <a:xfrm>
            <a:off x="4165600" y="6356351"/>
            <a:ext cx="3860800" cy="365124"/>
          </a:xfrm>
          <a:prstGeom prst="rect">
            <a:avLst/>
          </a:prstGeom>
        </p:spPr>
        <p:txBody>
          <a:bodyPr/>
          <a:lstStyle/>
          <a:p>
            <a:pPr defTabSz="1218804"/>
            <a:endParaRPr lang="zh-CN" altLang="en-US" sz="2399">
              <a:solidFill>
                <a:prstClr val="black"/>
              </a:solidFill>
            </a:endParaRPr>
          </a:p>
        </p:txBody>
      </p:sp>
      <p:sp>
        <p:nvSpPr>
          <p:cNvPr id="7" name="灯片编号占位符 6"/>
          <p:cNvSpPr>
            <a:spLocks noGrp="1"/>
          </p:cNvSpPr>
          <p:nvPr>
            <p:ph type="sldNum" sz="quarter" idx="12"/>
          </p:nvPr>
        </p:nvSpPr>
        <p:spPr>
          <a:xfrm>
            <a:off x="8737600" y="6356351"/>
            <a:ext cx="2844800" cy="365124"/>
          </a:xfrm>
          <a:prstGeom prst="rect">
            <a:avLst/>
          </a:prstGeom>
        </p:spPr>
        <p:txBody>
          <a:bodyPr/>
          <a:lstStyle/>
          <a:p>
            <a:pPr defTabSz="1218804"/>
            <a:fld id="{0C913308-F349-4B6D-A68A-DD1791B4A57B}" type="slidenum">
              <a:rPr lang="zh-CN" altLang="en-US" sz="2399" smtClean="0">
                <a:solidFill>
                  <a:prstClr val="black"/>
                </a:solidFill>
              </a:rPr>
              <a:pPr defTabSz="1218804"/>
              <a:t>‹#›</a:t>
            </a:fld>
            <a:endParaRPr lang="zh-CN" altLang="en-US" sz="2399">
              <a:solidFill>
                <a:prstClr val="black"/>
              </a:solidFill>
            </a:endParaRPr>
          </a:p>
        </p:txBody>
      </p:sp>
    </p:spTree>
    <p:extLst>
      <p:ext uri="{BB962C8B-B14F-4D97-AF65-F5344CB8AC3E}">
        <p14:creationId xmlns:p14="http://schemas.microsoft.com/office/powerpoint/2010/main" val="3129818822"/>
      </p:ext>
    </p:extLst>
  </p:cSld>
  <p:clrMapOvr>
    <a:masterClrMapping/>
  </p:clrMapOvr>
  <p:transition spd="slow"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5"/>
            </a:lvl4pPr>
            <a:lvl5pPr marL="2437607" indent="0">
              <a:buNone/>
              <a:defRPr sz="2665"/>
            </a:lvl5pPr>
            <a:lvl6pPr marL="3047009" indent="0">
              <a:buNone/>
              <a:defRPr sz="2665"/>
            </a:lvl6pPr>
            <a:lvl7pPr marL="3656411" indent="0">
              <a:buNone/>
              <a:defRPr sz="2665"/>
            </a:lvl7pPr>
            <a:lvl8pPr marL="4265813" indent="0">
              <a:buNone/>
              <a:defRPr sz="2665"/>
            </a:lvl8pPr>
            <a:lvl9pPr marL="4875215"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402" indent="0">
              <a:buNone/>
              <a:defRPr sz="1600"/>
            </a:lvl2pPr>
            <a:lvl3pPr marL="1218804" indent="0">
              <a:buNone/>
              <a:defRPr sz="1333"/>
            </a:lvl3pPr>
            <a:lvl4pPr marL="1828206" indent="0">
              <a:buNone/>
              <a:defRPr sz="1200"/>
            </a:lvl4pPr>
            <a:lvl5pPr marL="2437607"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4"/>
          </a:xfrm>
          <a:prstGeom prst="rect">
            <a:avLst/>
          </a:prstGeom>
        </p:spPr>
        <p:txBody>
          <a:bodyPr/>
          <a:lstStyle/>
          <a:p>
            <a:pPr defTabSz="1218804"/>
            <a:fld id="{530820CF-B880-4189-942D-D702A7CBA730}" type="datetimeFigureOut">
              <a:rPr lang="zh-CN" altLang="en-US" sz="2399" smtClean="0">
                <a:solidFill>
                  <a:prstClr val="black"/>
                </a:solidFill>
              </a:rPr>
              <a:pPr defTabSz="1218804"/>
              <a:t>2025/4/22</a:t>
            </a:fld>
            <a:endParaRPr lang="zh-CN" altLang="en-US" sz="2399">
              <a:solidFill>
                <a:prstClr val="black"/>
              </a:solidFill>
            </a:endParaRPr>
          </a:p>
        </p:txBody>
      </p:sp>
      <p:sp>
        <p:nvSpPr>
          <p:cNvPr id="6" name="页脚占位符 5"/>
          <p:cNvSpPr>
            <a:spLocks noGrp="1"/>
          </p:cNvSpPr>
          <p:nvPr>
            <p:ph type="ftr" sz="quarter" idx="11"/>
          </p:nvPr>
        </p:nvSpPr>
        <p:spPr>
          <a:xfrm>
            <a:off x="4165600" y="6356351"/>
            <a:ext cx="3860800" cy="365124"/>
          </a:xfrm>
          <a:prstGeom prst="rect">
            <a:avLst/>
          </a:prstGeom>
        </p:spPr>
        <p:txBody>
          <a:bodyPr/>
          <a:lstStyle/>
          <a:p>
            <a:pPr defTabSz="1218804"/>
            <a:endParaRPr lang="zh-CN" altLang="en-US" sz="2399">
              <a:solidFill>
                <a:prstClr val="black"/>
              </a:solidFill>
            </a:endParaRPr>
          </a:p>
        </p:txBody>
      </p:sp>
      <p:sp>
        <p:nvSpPr>
          <p:cNvPr id="7" name="灯片编号占位符 6"/>
          <p:cNvSpPr>
            <a:spLocks noGrp="1"/>
          </p:cNvSpPr>
          <p:nvPr>
            <p:ph type="sldNum" sz="quarter" idx="12"/>
          </p:nvPr>
        </p:nvSpPr>
        <p:spPr>
          <a:xfrm>
            <a:off x="8737600" y="6356351"/>
            <a:ext cx="2844800" cy="365124"/>
          </a:xfrm>
          <a:prstGeom prst="rect">
            <a:avLst/>
          </a:prstGeom>
        </p:spPr>
        <p:txBody>
          <a:bodyPr/>
          <a:lstStyle/>
          <a:p>
            <a:pPr defTabSz="1218804"/>
            <a:fld id="{0C913308-F349-4B6D-A68A-DD1791B4A57B}" type="slidenum">
              <a:rPr lang="zh-CN" altLang="en-US" sz="2399" smtClean="0">
                <a:solidFill>
                  <a:prstClr val="black"/>
                </a:solidFill>
              </a:rPr>
              <a:pPr defTabSz="1218804"/>
              <a:t>‹#›</a:t>
            </a:fld>
            <a:endParaRPr lang="zh-CN" altLang="en-US" sz="2399">
              <a:solidFill>
                <a:prstClr val="black"/>
              </a:solidFill>
            </a:endParaRPr>
          </a:p>
        </p:txBody>
      </p:sp>
    </p:spTree>
    <p:extLst>
      <p:ext uri="{BB962C8B-B14F-4D97-AF65-F5344CB8AC3E}">
        <p14:creationId xmlns:p14="http://schemas.microsoft.com/office/powerpoint/2010/main" val="3409832248"/>
      </p:ext>
    </p:extLst>
  </p:cSld>
  <p:clrMapOvr>
    <a:masterClrMapping/>
  </p:clrMapOvr>
  <p:transition spd="slow"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4"/>
          </a:xfrm>
          <a:prstGeom prst="rect">
            <a:avLst/>
          </a:prstGeom>
        </p:spPr>
        <p:txBody>
          <a:bodyPr/>
          <a:lstStyle/>
          <a:p>
            <a:pPr defTabSz="1218804"/>
            <a:fld id="{530820CF-B880-4189-942D-D702A7CBA730}" type="datetimeFigureOut">
              <a:rPr lang="zh-CN" altLang="en-US" sz="2399" smtClean="0">
                <a:solidFill>
                  <a:prstClr val="black"/>
                </a:solidFill>
              </a:rPr>
              <a:pPr defTabSz="1218804"/>
              <a:t>2025/4/22</a:t>
            </a:fld>
            <a:endParaRPr lang="zh-CN" altLang="en-US" sz="2399">
              <a:solidFill>
                <a:prstClr val="black"/>
              </a:solidFill>
            </a:endParaRPr>
          </a:p>
        </p:txBody>
      </p:sp>
      <p:sp>
        <p:nvSpPr>
          <p:cNvPr id="5" name="页脚占位符 4"/>
          <p:cNvSpPr>
            <a:spLocks noGrp="1"/>
          </p:cNvSpPr>
          <p:nvPr>
            <p:ph type="ftr" sz="quarter" idx="11"/>
          </p:nvPr>
        </p:nvSpPr>
        <p:spPr>
          <a:xfrm>
            <a:off x="4165600" y="6356351"/>
            <a:ext cx="3860800" cy="365124"/>
          </a:xfrm>
          <a:prstGeom prst="rect">
            <a:avLst/>
          </a:prstGeom>
        </p:spPr>
        <p:txBody>
          <a:bodyPr/>
          <a:lstStyle/>
          <a:p>
            <a:pPr defTabSz="1218804"/>
            <a:endParaRPr lang="zh-CN" altLang="en-US" sz="2399">
              <a:solidFill>
                <a:prstClr val="black"/>
              </a:solidFill>
            </a:endParaRPr>
          </a:p>
        </p:txBody>
      </p:sp>
      <p:sp>
        <p:nvSpPr>
          <p:cNvPr id="6" name="灯片编号占位符 5"/>
          <p:cNvSpPr>
            <a:spLocks noGrp="1"/>
          </p:cNvSpPr>
          <p:nvPr>
            <p:ph type="sldNum" sz="quarter" idx="12"/>
          </p:nvPr>
        </p:nvSpPr>
        <p:spPr>
          <a:xfrm>
            <a:off x="8737600" y="6356351"/>
            <a:ext cx="2844800" cy="365124"/>
          </a:xfrm>
          <a:prstGeom prst="rect">
            <a:avLst/>
          </a:prstGeom>
        </p:spPr>
        <p:txBody>
          <a:bodyPr/>
          <a:lstStyle/>
          <a:p>
            <a:pPr defTabSz="1218804"/>
            <a:fld id="{0C913308-F349-4B6D-A68A-DD1791B4A57B}" type="slidenum">
              <a:rPr lang="zh-CN" altLang="en-US" sz="2399" smtClean="0">
                <a:solidFill>
                  <a:prstClr val="black"/>
                </a:solidFill>
              </a:rPr>
              <a:pPr defTabSz="1218804"/>
              <a:t>‹#›</a:t>
            </a:fld>
            <a:endParaRPr lang="zh-CN" altLang="en-US" sz="2399">
              <a:solidFill>
                <a:prstClr val="black"/>
              </a:solidFill>
            </a:endParaRPr>
          </a:p>
        </p:txBody>
      </p:sp>
    </p:spTree>
    <p:extLst>
      <p:ext uri="{BB962C8B-B14F-4D97-AF65-F5344CB8AC3E}">
        <p14:creationId xmlns:p14="http://schemas.microsoft.com/office/powerpoint/2010/main" val="474047974"/>
      </p:ext>
    </p:extLst>
  </p:cSld>
  <p:clrMapOvr>
    <a:masterClrMapping/>
  </p:clrMapOvr>
  <p:transition spd="slow"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071154"/>
      </p:ext>
    </p:extLst>
  </p:cSld>
  <p:clrMapOvr>
    <a:masterClrMapping/>
  </p:clrMapOvr>
  <p:transition spd="slow"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E312BC2-9FD9-4155-BD6F-2A89BBD6A609}"/>
              </a:ext>
            </a:extLst>
          </p:cNvPr>
          <p:cNvSpPr/>
          <p:nvPr userDrawn="1"/>
        </p:nvSpPr>
        <p:spPr>
          <a:xfrm>
            <a:off x="1199456" y="549570"/>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a:extLst>
              <a:ext uri="{FF2B5EF4-FFF2-40B4-BE49-F238E27FC236}">
                <a16:creationId xmlns:a16="http://schemas.microsoft.com/office/drawing/2014/main" xmlns="" id="{5B08C38A-797C-4317-852B-F4C09C399E55}"/>
              </a:ext>
            </a:extLst>
          </p:cNvPr>
          <p:cNvSpPr/>
          <p:nvPr userDrawn="1"/>
        </p:nvSpPr>
        <p:spPr>
          <a:xfrm>
            <a:off x="911424" y="933494"/>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233384"/>
      </p:ext>
    </p:extLst>
  </p:cSld>
  <p:clrMapOvr>
    <a:masterClrMapping/>
  </p:clrMapOvr>
  <p:transition spd="slow"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3" indent="0" algn="ctr">
              <a:buNone/>
              <a:defRPr>
                <a:solidFill>
                  <a:schemeClr val="tx1">
                    <a:tint val="75000"/>
                  </a:schemeClr>
                </a:solidFill>
              </a:defRPr>
            </a:lvl2pPr>
            <a:lvl3pPr marL="914346" indent="0" algn="ctr">
              <a:buNone/>
              <a:defRPr>
                <a:solidFill>
                  <a:schemeClr val="tx1">
                    <a:tint val="75000"/>
                  </a:schemeClr>
                </a:solidFill>
              </a:defRPr>
            </a:lvl3pPr>
            <a:lvl4pPr marL="1371519" indent="0" algn="ctr">
              <a:buNone/>
              <a:defRPr>
                <a:solidFill>
                  <a:schemeClr val="tx1">
                    <a:tint val="75000"/>
                  </a:schemeClr>
                </a:solidFill>
              </a:defRPr>
            </a:lvl4pPr>
            <a:lvl5pPr marL="1828693" indent="0" algn="ctr">
              <a:buNone/>
              <a:defRPr>
                <a:solidFill>
                  <a:schemeClr val="tx1">
                    <a:tint val="75000"/>
                  </a:schemeClr>
                </a:solidFill>
              </a:defRPr>
            </a:lvl5pPr>
            <a:lvl6pPr marL="2285867" indent="0" algn="ctr">
              <a:buNone/>
              <a:defRPr>
                <a:solidFill>
                  <a:schemeClr val="tx1">
                    <a:tint val="75000"/>
                  </a:schemeClr>
                </a:solidFill>
              </a:defRPr>
            </a:lvl6pPr>
            <a:lvl7pPr marL="2743041" indent="0" algn="ctr">
              <a:buNone/>
              <a:defRPr>
                <a:solidFill>
                  <a:schemeClr val="tx1">
                    <a:tint val="75000"/>
                  </a:schemeClr>
                </a:solidFill>
              </a:defRPr>
            </a:lvl7pPr>
            <a:lvl8pPr marL="3200213" indent="0" algn="ctr">
              <a:buNone/>
              <a:defRPr>
                <a:solidFill>
                  <a:schemeClr val="tx1">
                    <a:tint val="75000"/>
                  </a:schemeClr>
                </a:solidFill>
              </a:defRPr>
            </a:lvl8pPr>
            <a:lvl9pPr marL="36573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1218804">
              <a:defRPr/>
            </a:pPr>
            <a:endParaRPr lang="en-US" sz="2399">
              <a:solidFill>
                <a:prstClr val="black"/>
              </a:solidFill>
            </a:endParaRPr>
          </a:p>
        </p:txBody>
      </p:sp>
      <p:sp>
        <p:nvSpPr>
          <p:cNvPr id="5" name="Footer Placeholder 4"/>
          <p:cNvSpPr>
            <a:spLocks noGrp="1"/>
          </p:cNvSpPr>
          <p:nvPr>
            <p:ph type="ftr" sz="quarter" idx="11"/>
          </p:nvPr>
        </p:nvSpPr>
        <p:spPr/>
        <p:txBody>
          <a:bodyPr/>
          <a:lstStyle>
            <a:lvl1pPr>
              <a:defRPr/>
            </a:lvl1pPr>
          </a:lstStyle>
          <a:p>
            <a:pPr defTabSz="1218804">
              <a:defRPr/>
            </a:pPr>
            <a:endParaRPr lang="en-US" sz="2399">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defTabSz="1218804">
              <a:defRPr/>
            </a:pPr>
            <a:fld id="{7453C463-442D-49A0-9A46-BE330FF3E815}" type="slidenum">
              <a:rPr lang="en-US" sz="2399" smtClean="0">
                <a:solidFill>
                  <a:prstClr val="black"/>
                </a:solidFill>
              </a:rPr>
              <a:pPr defTabSz="1218804">
                <a:defRPr/>
              </a:pPr>
              <a:t>‹#›</a:t>
            </a:fld>
            <a:endParaRPr lang="en-US" sz="2399">
              <a:solidFill>
                <a:prstClr val="black"/>
              </a:solidFill>
            </a:endParaRPr>
          </a:p>
        </p:txBody>
      </p:sp>
    </p:spTree>
    <p:extLst>
      <p:ext uri="{BB962C8B-B14F-4D97-AF65-F5344CB8AC3E}">
        <p14:creationId xmlns:p14="http://schemas.microsoft.com/office/powerpoint/2010/main" val="2446186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1218804"/>
            <a:fld id="{ACC849FF-0208-47B3-A08E-9D8B1115B5A3}" type="datetimeFigureOut">
              <a:rPr lang="zh-CN" altLang="en-US" sz="2399" smtClean="0">
                <a:solidFill>
                  <a:prstClr val="black"/>
                </a:solidFill>
              </a:rPr>
              <a:pPr defTabSz="1218804"/>
              <a:t>2025/4/22</a:t>
            </a:fld>
            <a:endParaRPr lang="zh-CN" altLang="en-US" sz="2399">
              <a:solidFill>
                <a:prstClr val="black"/>
              </a:solidFill>
            </a:endParaRPr>
          </a:p>
        </p:txBody>
      </p:sp>
      <p:sp>
        <p:nvSpPr>
          <p:cNvPr id="5" name="Footer Placeholder 4"/>
          <p:cNvSpPr>
            <a:spLocks noGrp="1"/>
          </p:cNvSpPr>
          <p:nvPr>
            <p:ph type="ftr" sz="quarter" idx="11"/>
          </p:nvPr>
        </p:nvSpPr>
        <p:spPr/>
        <p:txBody>
          <a:bodyPr/>
          <a:lstStyle/>
          <a:p>
            <a:pPr defTabSz="1218804"/>
            <a:endParaRPr lang="zh-CN" altLang="en-US" sz="2399">
              <a:solidFill>
                <a:prstClr val="black"/>
              </a:solidFill>
            </a:endParaRPr>
          </a:p>
        </p:txBody>
      </p:sp>
      <p:sp>
        <p:nvSpPr>
          <p:cNvPr id="6" name="Slide Number Placeholder 5"/>
          <p:cNvSpPr>
            <a:spLocks noGrp="1"/>
          </p:cNvSpPr>
          <p:nvPr>
            <p:ph type="sldNum" sz="quarter" idx="12"/>
          </p:nvPr>
        </p:nvSpPr>
        <p:spPr/>
        <p:txBody>
          <a:bodyPr/>
          <a:lstStyle/>
          <a:p>
            <a:pPr defTabSz="1218804"/>
            <a:fld id="{D97FBFBB-6E6B-4B9A-B339-EC35732005E7}" type="slidenum">
              <a:rPr lang="zh-CN" altLang="en-US" sz="2399" smtClean="0">
                <a:solidFill>
                  <a:prstClr val="black"/>
                </a:solidFill>
              </a:rPr>
              <a:pPr defTabSz="1218804"/>
              <a:t>‹#›</a:t>
            </a:fld>
            <a:endParaRPr lang="zh-CN" altLang="en-US" sz="2399">
              <a:solidFill>
                <a:prstClr val="black"/>
              </a:solidFill>
            </a:endParaRPr>
          </a:p>
        </p:txBody>
      </p:sp>
    </p:spTree>
    <p:extLst>
      <p:ext uri="{BB962C8B-B14F-4D97-AF65-F5344CB8AC3E}">
        <p14:creationId xmlns:p14="http://schemas.microsoft.com/office/powerpoint/2010/main" val="3104843302"/>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1" y="-2117"/>
            <a:ext cx="12192000" cy="6858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4518781"/>
            <a:ext cx="12192001" cy="1228876"/>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304297" y="4596493"/>
            <a:ext cx="11583405" cy="1035050"/>
          </a:xfrm>
        </p:spPr>
        <p:txBody>
          <a:bodyPr anchor="ctr">
            <a:noAutofit/>
          </a:bodyPr>
          <a:lstStyle>
            <a:lvl1pPr algn="ctr">
              <a:lnSpc>
                <a:spcPct val="100000"/>
              </a:lnSpc>
              <a:spcBef>
                <a:spcPts val="0"/>
              </a:spcBef>
              <a:defRPr sz="6401">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41621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b="50000"/>
          <a:stretch>
            <a:fillRect/>
          </a:stretch>
        </p:blipFill>
        <p:spPr bwMode="auto">
          <a:xfrm>
            <a:off x="3698875" y="5375275"/>
            <a:ext cx="40401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7"/>
          <p:cNvGrpSpPr>
            <a:grpSpLocks/>
          </p:cNvGrpSpPr>
          <p:nvPr userDrawn="1"/>
        </p:nvGrpSpPr>
        <p:grpSpPr bwMode="auto">
          <a:xfrm>
            <a:off x="0" y="0"/>
            <a:ext cx="12192000" cy="1955800"/>
            <a:chOff x="0" y="0"/>
            <a:chExt cx="12407900" cy="6858000"/>
          </a:xfrm>
        </p:grpSpPr>
        <p:pic>
          <p:nvPicPr>
            <p:cNvPr id="4" name="图片 6"/>
            <p:cNvPicPr>
              <a:picLocks noChangeAspect="1" noChangeArrowheads="1"/>
            </p:cNvPicPr>
            <p:nvPr userDrawn="1"/>
          </p:nvPicPr>
          <p:blipFill>
            <a:blip r:embed="rId3">
              <a:duotone>
                <a:schemeClr val="accent1">
                  <a:shade val="45000"/>
                  <a:satMod val="135000"/>
                </a:schemeClr>
                <a:prstClr val="white"/>
              </a:duotone>
            </a:blip>
            <a:srcRect b="12621"/>
            <a:stretch>
              <a:fillRect/>
            </a:stretch>
          </p:blipFill>
          <p:spPr bwMode="auto">
            <a:xfrm>
              <a:off x="0" y="0"/>
              <a:ext cx="12407900" cy="6858000"/>
            </a:xfrm>
            <a:prstGeom prst="rect">
              <a:avLst/>
            </a:prstGeom>
            <a:noFill/>
            <a:ln>
              <a:noFill/>
            </a:ln>
          </p:spPr>
        </p:pic>
        <p:sp>
          <p:nvSpPr>
            <p:cNvPr id="5" name="矩形 9"/>
            <p:cNvSpPr/>
            <p:nvPr userDrawn="1"/>
          </p:nvSpPr>
          <p:spPr>
            <a:xfrm>
              <a:off x="0" y="3111708"/>
              <a:ext cx="12407900" cy="3746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ea typeface="等线"/>
                <a:cs typeface="+mn-cs"/>
              </a:endParaRPr>
            </a:p>
          </p:txBody>
        </p:sp>
      </p:grpSp>
      <p:sp>
        <p:nvSpPr>
          <p:cNvPr id="6" name="任意多边形 53"/>
          <p:cNvSpPr/>
          <p:nvPr userDrawn="1"/>
        </p:nvSpPr>
        <p:spPr>
          <a:xfrm>
            <a:off x="0" y="6291265"/>
            <a:ext cx="12236451" cy="566737"/>
          </a:xfrm>
          <a:custGeom>
            <a:avLst/>
            <a:gdLst>
              <a:gd name="connsiteX0" fmla="*/ 4721632 w 9443264"/>
              <a:gd name="connsiteY0" fmla="*/ 0 h 409185"/>
              <a:gd name="connsiteX1" fmla="*/ 9331443 w 9443264"/>
              <a:gd name="connsiteY1" fmla="*/ 387313 h 409185"/>
              <a:gd name="connsiteX2" fmla="*/ 9443264 w 9443264"/>
              <a:gd name="connsiteY2" fmla="*/ 409185 h 409185"/>
              <a:gd name="connsiteX3" fmla="*/ 0 w 9443264"/>
              <a:gd name="connsiteY3" fmla="*/ 409185 h 409185"/>
              <a:gd name="connsiteX4" fmla="*/ 111821 w 9443264"/>
              <a:gd name="connsiteY4" fmla="*/ 387313 h 409185"/>
              <a:gd name="connsiteX5" fmla="*/ 4721632 w 9443264"/>
              <a:gd name="connsiteY5" fmla="*/ 0 h 4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3264" h="409185">
                <a:moveTo>
                  <a:pt x="4721632" y="0"/>
                </a:moveTo>
                <a:cubicBezTo>
                  <a:pt x="6429210" y="0"/>
                  <a:pt x="8015546" y="142783"/>
                  <a:pt x="9331443" y="387313"/>
                </a:cubicBezTo>
                <a:lnTo>
                  <a:pt x="9443264" y="409185"/>
                </a:lnTo>
                <a:lnTo>
                  <a:pt x="0" y="409185"/>
                </a:lnTo>
                <a:lnTo>
                  <a:pt x="111821" y="387313"/>
                </a:lnTo>
                <a:cubicBezTo>
                  <a:pt x="1427719" y="142783"/>
                  <a:pt x="3014054" y="0"/>
                  <a:pt x="4721632" y="0"/>
                </a:cubicBezTo>
                <a:close/>
              </a:path>
            </a:pathLst>
          </a:custGeom>
          <a:solidFill>
            <a:srgbClr val="B3E5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1">
              <a:ln>
                <a:noFill/>
              </a:ln>
              <a:solidFill>
                <a:prstClr val="white"/>
              </a:solidFill>
              <a:effectLst/>
              <a:uLnTx/>
              <a:uFillTx/>
              <a:latin typeface="Batang" panose="02030600000101010101" charset="-127"/>
              <a:ea typeface="Batang" panose="02030600000101010101" charset="-127"/>
              <a:cs typeface="+mn-cs"/>
            </a:endParaRPr>
          </a:p>
        </p:txBody>
      </p:sp>
    </p:spTree>
    <p:extLst>
      <p:ext uri="{BB962C8B-B14F-4D97-AF65-F5344CB8AC3E}">
        <p14:creationId xmlns:p14="http://schemas.microsoft.com/office/powerpoint/2010/main" val="1597463230"/>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defTabSz="914377">
              <a:spcBef>
                <a:spcPct val="0"/>
              </a:spcBef>
              <a:spcAft>
                <a:spcPct val="0"/>
              </a:spcAft>
              <a:defRPr/>
            </a:pPr>
            <a:fld id="{C9DA8B60-23AE-41D1-82A4-70D1DA2A4EB5}"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8985D024-CB94-4229-8637-755985065940}"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1389086033"/>
      </p:ext>
    </p:extLst>
  </p:cSld>
  <p:clrMapOvr>
    <a:masterClrMapping/>
  </p:clrMapOvr>
  <p:transition spd="slow"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defTabSz="914377">
              <a:spcBef>
                <a:spcPct val="0"/>
              </a:spcBef>
              <a:spcAft>
                <a:spcPct val="0"/>
              </a:spcAft>
              <a:defRPr/>
            </a:pPr>
            <a:fld id="{A1E6B123-9011-4D28-9D0A-6DBAB6D9E519}"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D896928A-8B7C-497C-ADD1-7BE219C59A37}"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1137682848"/>
      </p:ext>
    </p:extLst>
  </p:cSld>
  <p:clrMapOvr>
    <a:masterClrMapping/>
  </p:clrMapOvr>
  <p:transition spd="slow"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defTabSz="914377">
              <a:spcBef>
                <a:spcPct val="0"/>
              </a:spcBef>
              <a:spcAft>
                <a:spcPct val="0"/>
              </a:spcAft>
              <a:defRPr/>
            </a:pPr>
            <a:fld id="{81D56B2F-C2A5-4FFB-8B5A-739AF45A95B0}"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259DD2C5-5235-4E62-95DC-E048D4CD1D72}"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1600406297"/>
      </p:ext>
    </p:extLst>
  </p:cSld>
  <p:clrMapOvr>
    <a:masterClrMapping/>
  </p:clrMapOvr>
  <p:transition spd="slow"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defTabSz="914377">
              <a:spcBef>
                <a:spcPct val="0"/>
              </a:spcBef>
              <a:spcAft>
                <a:spcPct val="0"/>
              </a:spcAft>
              <a:defRPr/>
            </a:pPr>
            <a:fld id="{7027C4CA-4A80-43CB-AB9E-982F4D63660D}"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C1BCF1F4-5BDE-4ADD-B011-107C8429FD2D}"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2188678753"/>
      </p:ext>
    </p:extLst>
  </p:cSld>
  <p:clrMapOvr>
    <a:masterClrMapping/>
  </p:clrMapOvr>
  <p:transition spd="slow"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defTabSz="914377">
              <a:spcBef>
                <a:spcPct val="0"/>
              </a:spcBef>
              <a:spcAft>
                <a:spcPct val="0"/>
              </a:spcAft>
              <a:defRPr/>
            </a:pPr>
            <a:fld id="{D245017C-74C2-41FA-9757-F537E20A3CA5}"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DF850FC0-DBED-43B6-A0EE-8B44526D5841}"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1284491446"/>
      </p:ext>
    </p:extLst>
  </p:cSld>
  <p:clrMapOvr>
    <a:masterClrMapping/>
  </p:clrMapOvr>
  <p:transition spd="slow"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1"/>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defTabSz="914377">
              <a:spcBef>
                <a:spcPct val="0"/>
              </a:spcBef>
              <a:spcAft>
                <a:spcPct val="0"/>
              </a:spcAft>
              <a:defRPr/>
            </a:pPr>
            <a:fld id="{FDA2F03D-FA3E-464A-B34F-BD9AFB061A06}"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914377">
              <a:spcBef>
                <a:spcPct val="0"/>
              </a:spcBef>
              <a:spcAft>
                <a:spcPct val="0"/>
              </a:spcAft>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914377" fontAlgn="base">
              <a:spcBef>
                <a:spcPct val="0"/>
              </a:spcBef>
              <a:spcAft>
                <a:spcPct val="0"/>
              </a:spcAft>
            </a:pPr>
            <a:fld id="{DF8BD629-360A-466E-9BBA-E5B405A9B3C5}"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2879364384"/>
      </p:ext>
    </p:extLst>
  </p:cSld>
  <p:clrMapOvr>
    <a:masterClrMapping/>
  </p:clrMapOvr>
  <p:transition spd="slow"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4294967295"/>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defTabSz="914377">
              <a:spcBef>
                <a:spcPct val="0"/>
              </a:spcBef>
              <a:spcAft>
                <a:spcPct val="0"/>
              </a:spcAft>
              <a:defRPr/>
            </a:pPr>
            <a:fld id="{65CB3FF0-5F41-4B75-ADAD-4036B69136F5}" type="datetimeFigureOut">
              <a:rPr lang="zh-CN" altLang="en-US" smtClean="0">
                <a:solidFill>
                  <a:prstClr val="black">
                    <a:tint val="75000"/>
                  </a:prstClr>
                </a:solidFill>
              </a:rPr>
              <a:pPr defTabSz="914377">
                <a:spcBef>
                  <a:spcPct val="0"/>
                </a:spcBef>
                <a:spcAft>
                  <a:spcPct val="0"/>
                </a:spcAft>
                <a:defRPr/>
              </a:pPr>
              <a:t>2025/4/22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defTabSz="914377">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377" fontAlgn="base">
              <a:spcBef>
                <a:spcPct val="0"/>
              </a:spcBef>
              <a:spcAft>
                <a:spcPct val="0"/>
              </a:spcAft>
            </a:pPr>
            <a:fld id="{8F81D4FD-C66A-4833-A12A-B7CF54801C67}" type="slidenum">
              <a:rPr lang="zh-CN" altLang="en-US" smtClean="0"/>
              <a:pPr defTabSz="914377" fontAlgn="base">
                <a:spcBef>
                  <a:spcPct val="0"/>
                </a:spcBef>
                <a:spcAft>
                  <a:spcPct val="0"/>
                </a:spcAft>
              </a:pPr>
              <a:t>‹#›</a:t>
            </a:fld>
            <a:endParaRPr lang="zh-CN" altLang="en-US"/>
          </a:p>
        </p:txBody>
      </p:sp>
    </p:spTree>
    <p:extLst>
      <p:ext uri="{BB962C8B-B14F-4D97-AF65-F5344CB8AC3E}">
        <p14:creationId xmlns:p14="http://schemas.microsoft.com/office/powerpoint/2010/main" val="11836422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slow" advTm="3000">
    <p:random/>
  </p:transition>
  <p:txStyles>
    <p:titleStyle>
      <a:lvl1pPr algn="l"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189"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377"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566"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754"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b="0" i="0" u="none"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卡通背景天空漫画云">
            <a:extLst>
              <a:ext uri="{FF2B5EF4-FFF2-40B4-BE49-F238E27FC236}">
                <a16:creationId xmlns:a16="http://schemas.microsoft.com/office/drawing/2014/main" xmlns="" id="{F17F5D63-C8DA-4718-B529-6433C293A62F}"/>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10349"/>
            <a:ext cx="12192000" cy="684765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xmlns="" id="{E095DCDE-4DE2-45FA-B0F7-3D71AEE75422}"/>
              </a:ext>
            </a:extLst>
          </p:cNvPr>
          <p:cNvSpPr/>
          <p:nvPr userDrawn="1"/>
        </p:nvSpPr>
        <p:spPr>
          <a:xfrm>
            <a:off x="1103446" y="549570"/>
            <a:ext cx="3648405" cy="1631677"/>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a:extLst>
              <a:ext uri="{FF2B5EF4-FFF2-40B4-BE49-F238E27FC236}">
                <a16:creationId xmlns:a16="http://schemas.microsoft.com/office/drawing/2014/main" xmlns="" id="{07B284AD-5BC2-4DBE-AA53-088BDF106522}"/>
              </a:ext>
            </a:extLst>
          </p:cNvPr>
          <p:cNvSpPr/>
          <p:nvPr userDrawn="1"/>
        </p:nvSpPr>
        <p:spPr>
          <a:xfrm>
            <a:off x="911424" y="1029475"/>
            <a:ext cx="3648405" cy="1631677"/>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27555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5" r:id="rId15"/>
  </p:sldLayoutIdLst>
  <p:transition spd="slow" advTm="0">
    <p:fade/>
  </p:transition>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0"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4pPr>
      <a:lvl5pPr marL="2742309"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5pPr>
      <a:lvl6pPr marL="3351711"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6pPr>
      <a:lvl7pPr marL="3961112"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7pPr>
      <a:lvl8pPr marL="4570514"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8pPr>
      <a:lvl9pPr marL="5179916"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audio7.wav"/><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audio" Target="../media/audio1.wav"/><Relationship Id="rId16" Type="http://schemas.openxmlformats.org/officeDocument/2006/relationships/image" Target="../media/image20.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1.wdp"/><Relationship Id="rId5" Type="http://schemas.openxmlformats.org/officeDocument/2006/relationships/audio" Target="../media/audio4.wav"/><Relationship Id="rId15" Type="http://schemas.microsoft.com/office/2007/relationships/hdphoto" Target="../media/hdphoto3.wdp"/><Relationship Id="rId10" Type="http://schemas.openxmlformats.org/officeDocument/2006/relationships/image" Target="../media/image1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9.png"/><Relationship Id="rId18" Type="http://schemas.openxmlformats.org/officeDocument/2006/relationships/image" Target="../media/image26.png"/><Relationship Id="rId26" Type="http://schemas.openxmlformats.org/officeDocument/2006/relationships/audio" Target="../media/audio7.wav"/><Relationship Id="rId3" Type="http://schemas.openxmlformats.org/officeDocument/2006/relationships/audio" Target="../media/audio3.wav"/><Relationship Id="rId21" Type="http://schemas.openxmlformats.org/officeDocument/2006/relationships/audio" Target="../media/audio2.wav"/><Relationship Id="rId7" Type="http://schemas.openxmlformats.org/officeDocument/2006/relationships/audio" Target="../media/audio7.wav"/><Relationship Id="rId12" Type="http://schemas.microsoft.com/office/2007/relationships/hdphoto" Target="../media/hdphoto2.wdp"/><Relationship Id="rId17" Type="http://schemas.openxmlformats.org/officeDocument/2006/relationships/image" Target="../media/image22.png"/><Relationship Id="rId25" Type="http://schemas.openxmlformats.org/officeDocument/2006/relationships/audio" Target="../media/audio6.wav"/><Relationship Id="rId2" Type="http://schemas.openxmlformats.org/officeDocument/2006/relationships/audio" Target="../media/audio2.wav"/><Relationship Id="rId16" Type="http://schemas.openxmlformats.org/officeDocument/2006/relationships/image" Target="../media/image21.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6.wav"/><Relationship Id="rId11" Type="http://schemas.openxmlformats.org/officeDocument/2006/relationships/image" Target="../media/image18.png"/><Relationship Id="rId24" Type="http://schemas.openxmlformats.org/officeDocument/2006/relationships/audio" Target="../media/audio5.wav"/><Relationship Id="rId5" Type="http://schemas.openxmlformats.org/officeDocument/2006/relationships/audio" Target="../media/audio5.wav"/><Relationship Id="rId15" Type="http://schemas.openxmlformats.org/officeDocument/2006/relationships/image" Target="../media/image25.png"/><Relationship Id="rId23" Type="http://schemas.openxmlformats.org/officeDocument/2006/relationships/audio" Target="../media/audio4.wav"/><Relationship Id="rId10" Type="http://schemas.microsoft.com/office/2007/relationships/hdphoto" Target="../media/hdphoto1.wdp"/><Relationship Id="rId19" Type="http://schemas.openxmlformats.org/officeDocument/2006/relationships/image" Target="../media/image23.emf"/><Relationship Id="rId4" Type="http://schemas.openxmlformats.org/officeDocument/2006/relationships/audio" Target="../media/audio4.wav"/><Relationship Id="rId9" Type="http://schemas.openxmlformats.org/officeDocument/2006/relationships/image" Target="../media/image17.png"/><Relationship Id="rId14" Type="http://schemas.microsoft.com/office/2007/relationships/hdphoto" Target="../media/hdphoto3.wdp"/><Relationship Id="rId22" Type="http://schemas.openxmlformats.org/officeDocument/2006/relationships/audio" Target="../media/audio3.wav"/><Relationship Id="rId27" Type="http://schemas.openxmlformats.org/officeDocument/2006/relationships/audio" Target="../media/audio8.wav"/></Relationships>
</file>

<file path=ppt/slides/_rels/slide19.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9.png"/><Relationship Id="rId18" Type="http://schemas.openxmlformats.org/officeDocument/2006/relationships/image" Target="../media/image23.emf"/><Relationship Id="rId3" Type="http://schemas.openxmlformats.org/officeDocument/2006/relationships/audio" Target="../media/audio3.wav"/><Relationship Id="rId7" Type="http://schemas.openxmlformats.org/officeDocument/2006/relationships/audio" Target="../media/audio7.wav"/><Relationship Id="rId12" Type="http://schemas.microsoft.com/office/2007/relationships/hdphoto" Target="../media/hdphoto2.wdp"/><Relationship Id="rId17" Type="http://schemas.openxmlformats.org/officeDocument/2006/relationships/image" Target="../media/image22.png"/><Relationship Id="rId2" Type="http://schemas.openxmlformats.org/officeDocument/2006/relationships/audio" Target="../media/audio2.wav"/><Relationship Id="rId16"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audio" Target="../media/audio6.wav"/><Relationship Id="rId11" Type="http://schemas.openxmlformats.org/officeDocument/2006/relationships/image" Target="../media/image18.png"/><Relationship Id="rId5" Type="http://schemas.openxmlformats.org/officeDocument/2006/relationships/audio" Target="../media/audio5.wav"/><Relationship Id="rId15" Type="http://schemas.openxmlformats.org/officeDocument/2006/relationships/image" Target="../media/image25.png"/><Relationship Id="rId10" Type="http://schemas.microsoft.com/office/2007/relationships/hdphoto" Target="../media/hdphoto1.wdp"/><Relationship Id="rId19" Type="http://schemas.openxmlformats.org/officeDocument/2006/relationships/image" Target="../media/image24.emf"/><Relationship Id="rId4" Type="http://schemas.openxmlformats.org/officeDocument/2006/relationships/audio" Target="../media/audio4.wav"/><Relationship Id="rId9" Type="http://schemas.openxmlformats.org/officeDocument/2006/relationships/image" Target="../media/image17.pn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9.png"/><Relationship Id="rId18" Type="http://schemas.openxmlformats.org/officeDocument/2006/relationships/image" Target="../media/image23.emf"/><Relationship Id="rId3" Type="http://schemas.openxmlformats.org/officeDocument/2006/relationships/audio" Target="../media/audio3.wav"/><Relationship Id="rId7" Type="http://schemas.openxmlformats.org/officeDocument/2006/relationships/audio" Target="../media/audio7.wav"/><Relationship Id="rId12" Type="http://schemas.microsoft.com/office/2007/relationships/hdphoto" Target="../media/hdphoto2.wdp"/><Relationship Id="rId17" Type="http://schemas.openxmlformats.org/officeDocument/2006/relationships/image" Target="../media/image22.png"/><Relationship Id="rId2" Type="http://schemas.openxmlformats.org/officeDocument/2006/relationships/audio" Target="../media/audio2.wav"/><Relationship Id="rId16"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audio" Target="../media/audio6.wav"/><Relationship Id="rId11" Type="http://schemas.openxmlformats.org/officeDocument/2006/relationships/image" Target="../media/image18.png"/><Relationship Id="rId5" Type="http://schemas.openxmlformats.org/officeDocument/2006/relationships/audio" Target="../media/audio5.wav"/><Relationship Id="rId15" Type="http://schemas.openxmlformats.org/officeDocument/2006/relationships/image" Target="../media/image25.png"/><Relationship Id="rId10" Type="http://schemas.microsoft.com/office/2007/relationships/hdphoto" Target="../media/hdphoto1.wdp"/><Relationship Id="rId19" Type="http://schemas.openxmlformats.org/officeDocument/2006/relationships/image" Target="../media/image24.emf"/><Relationship Id="rId4" Type="http://schemas.openxmlformats.org/officeDocument/2006/relationships/audio" Target="../media/audio4.wav"/><Relationship Id="rId9" Type="http://schemas.openxmlformats.org/officeDocument/2006/relationships/image" Target="../media/image17.png"/><Relationship Id="rId1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21" Type="http://schemas.openxmlformats.org/officeDocument/2006/relationships/image" Target="../media/image32.png"/><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9.png"/><Relationship Id="rId18" Type="http://schemas.openxmlformats.org/officeDocument/2006/relationships/image" Target="../media/image23.emf"/><Relationship Id="rId3" Type="http://schemas.openxmlformats.org/officeDocument/2006/relationships/audio" Target="../media/audio3.wav"/><Relationship Id="rId7" Type="http://schemas.openxmlformats.org/officeDocument/2006/relationships/audio" Target="../media/audio7.wav"/><Relationship Id="rId12" Type="http://schemas.microsoft.com/office/2007/relationships/hdphoto" Target="../media/hdphoto2.wdp"/><Relationship Id="rId17" Type="http://schemas.openxmlformats.org/officeDocument/2006/relationships/image" Target="../media/image22.png"/><Relationship Id="rId2" Type="http://schemas.openxmlformats.org/officeDocument/2006/relationships/audio" Target="../media/audio2.wav"/><Relationship Id="rId16"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audio" Target="../media/audio6.wav"/><Relationship Id="rId11" Type="http://schemas.openxmlformats.org/officeDocument/2006/relationships/image" Target="../media/image18.png"/><Relationship Id="rId5" Type="http://schemas.openxmlformats.org/officeDocument/2006/relationships/audio" Target="../media/audio5.wav"/><Relationship Id="rId15" Type="http://schemas.openxmlformats.org/officeDocument/2006/relationships/image" Target="../media/image25.png"/><Relationship Id="rId10" Type="http://schemas.microsoft.com/office/2007/relationships/hdphoto" Target="../media/hdphoto1.wdp"/><Relationship Id="rId19" Type="http://schemas.openxmlformats.org/officeDocument/2006/relationships/image" Target="../media/image24.emf"/><Relationship Id="rId4" Type="http://schemas.openxmlformats.org/officeDocument/2006/relationships/audio" Target="../media/audio4.wav"/><Relationship Id="rId9" Type="http://schemas.openxmlformats.org/officeDocument/2006/relationships/image" Target="../media/image17.png"/><Relationship Id="rId14"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21" Type="http://schemas.openxmlformats.org/officeDocument/2006/relationships/image" Target="../media/image33.png"/><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21" Type="http://schemas.openxmlformats.org/officeDocument/2006/relationships/image" Target="../media/image34.png"/><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audio" Target="../media/audio8.wav"/><Relationship Id="rId13" Type="http://schemas.microsoft.com/office/2007/relationships/hdphoto" Target="../media/hdphoto5.wdp"/><Relationship Id="rId18" Type="http://schemas.openxmlformats.org/officeDocument/2006/relationships/image" Target="../media/image31.png"/><Relationship Id="rId3" Type="http://schemas.openxmlformats.org/officeDocument/2006/relationships/audio" Target="../media/audio2.wav"/><Relationship Id="rId21" Type="http://schemas.openxmlformats.org/officeDocument/2006/relationships/image" Target="../media/image35.png"/><Relationship Id="rId7" Type="http://schemas.openxmlformats.org/officeDocument/2006/relationships/audio" Target="../media/audio6.wav"/><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4.emf"/><Relationship Id="rId1" Type="http://schemas.openxmlformats.org/officeDocument/2006/relationships/slideLayout" Target="../slideLayouts/slideLayout25.xml"/><Relationship Id="rId6" Type="http://schemas.openxmlformats.org/officeDocument/2006/relationships/audio" Target="../media/audio5.wav"/><Relationship Id="rId11" Type="http://schemas.microsoft.com/office/2007/relationships/hdphoto" Target="../media/hdphoto4.wdp"/><Relationship Id="rId5" Type="http://schemas.openxmlformats.org/officeDocument/2006/relationships/audio" Target="../media/audio4.wav"/><Relationship Id="rId15" Type="http://schemas.microsoft.com/office/2007/relationships/hdphoto" Target="../media/hdphoto6.wdp"/><Relationship Id="rId10" Type="http://schemas.openxmlformats.org/officeDocument/2006/relationships/image" Target="../media/image27.png"/><Relationship Id="rId19" Type="http://schemas.openxmlformats.org/officeDocument/2006/relationships/image" Target="../media/image23.emf"/><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9.png"/><Relationship Id="rId18" Type="http://schemas.openxmlformats.org/officeDocument/2006/relationships/image" Target="../media/image23.emf"/><Relationship Id="rId3" Type="http://schemas.openxmlformats.org/officeDocument/2006/relationships/audio" Target="../media/audio3.wav"/><Relationship Id="rId7" Type="http://schemas.openxmlformats.org/officeDocument/2006/relationships/audio" Target="../media/audio7.wav"/><Relationship Id="rId12" Type="http://schemas.microsoft.com/office/2007/relationships/hdphoto" Target="../media/hdphoto2.wdp"/><Relationship Id="rId17" Type="http://schemas.openxmlformats.org/officeDocument/2006/relationships/image" Target="../media/image22.png"/><Relationship Id="rId2" Type="http://schemas.openxmlformats.org/officeDocument/2006/relationships/audio" Target="../media/audio2.wav"/><Relationship Id="rId16"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audio" Target="../media/audio6.wav"/><Relationship Id="rId11" Type="http://schemas.openxmlformats.org/officeDocument/2006/relationships/image" Target="../media/image18.png"/><Relationship Id="rId5" Type="http://schemas.openxmlformats.org/officeDocument/2006/relationships/audio" Target="../media/audio5.wav"/><Relationship Id="rId15" Type="http://schemas.openxmlformats.org/officeDocument/2006/relationships/image" Target="../media/image25.png"/><Relationship Id="rId10" Type="http://schemas.microsoft.com/office/2007/relationships/hdphoto" Target="../media/hdphoto1.wdp"/><Relationship Id="rId19" Type="http://schemas.openxmlformats.org/officeDocument/2006/relationships/image" Target="../media/image24.emf"/><Relationship Id="rId4" Type="http://schemas.openxmlformats.org/officeDocument/2006/relationships/audio" Target="../media/audio4.wav"/><Relationship Id="rId9" Type="http://schemas.openxmlformats.org/officeDocument/2006/relationships/image" Target="../media/image17.png"/><Relationship Id="rId14" Type="http://schemas.microsoft.com/office/2007/relationships/hdphoto" Target="../media/hdphoto3.wdp"/></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36773" y="1371600"/>
            <a:ext cx="5363497" cy="3908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a:bodyPr>
          <a:lstStyle/>
          <a:p>
            <a:pPr algn="just">
              <a:lnSpc>
                <a:spcPct val="90000"/>
              </a:lnSpc>
              <a:spcBef>
                <a:spcPct val="0"/>
              </a:spcBef>
              <a:spcAft>
                <a:spcPts val="600"/>
              </a:spcAft>
            </a:pPr>
            <a:r>
              <a:rPr lang="en-US" sz="5400" b="1" dirty="0">
                <a:solidFill>
                  <a:schemeClr val="bg1"/>
                </a:solidFill>
                <a:latin typeface="Arial" panose="020B0604020202020204" pitchFamily="34" charset="0"/>
                <a:ea typeface="+mj-ea"/>
                <a:cs typeface="Arial" panose="020B0604020202020204" pitchFamily="34" charset="0"/>
              </a:rPr>
              <a:t>BÀI 12:</a:t>
            </a:r>
            <a:endParaRPr lang="vi-VN" b="1" dirty="0">
              <a:solidFill>
                <a:schemeClr val="bg1"/>
              </a:solidFill>
              <a:latin typeface="Arial" panose="020B0604020202020204" pitchFamily="34" charset="0"/>
              <a:cs typeface="Arial" panose="020B0604020202020204" pitchFamily="34" charset="0"/>
            </a:endParaRPr>
          </a:p>
          <a:p>
            <a:pPr algn="just">
              <a:lnSpc>
                <a:spcPct val="90000"/>
              </a:lnSpc>
              <a:spcBef>
                <a:spcPct val="0"/>
              </a:spcBef>
              <a:spcAft>
                <a:spcPts val="600"/>
              </a:spcAft>
            </a:pP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Dây</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chuyền</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sản</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xuất</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tự</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động</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sử</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dụng</a:t>
            </a:r>
            <a:r>
              <a:rPr lang="en-US" sz="5400" b="1" dirty="0">
                <a:solidFill>
                  <a:schemeClr val="bg1"/>
                </a:solidFill>
                <a:latin typeface="Arial" panose="020B0604020202020204" pitchFamily="34" charset="0"/>
                <a:ea typeface="+mj-ea"/>
                <a:cs typeface="Arial" panose="020B0604020202020204" pitchFamily="34" charset="0"/>
              </a:rPr>
              <a:t> robot </a:t>
            </a:r>
            <a:r>
              <a:rPr lang="en-US" sz="5400" b="1" dirty="0" err="1">
                <a:solidFill>
                  <a:schemeClr val="bg1"/>
                </a:solidFill>
                <a:latin typeface="Arial" panose="020B0604020202020204" pitchFamily="34" charset="0"/>
                <a:ea typeface="+mj-ea"/>
                <a:cs typeface="Arial" panose="020B0604020202020204" pitchFamily="34" charset="0"/>
              </a:rPr>
              <a:t>công</a:t>
            </a:r>
            <a:r>
              <a:rPr lang="en-US" sz="5400" b="1" dirty="0">
                <a:solidFill>
                  <a:schemeClr val="bg1"/>
                </a:solidFill>
                <a:latin typeface="Arial" panose="020B0604020202020204" pitchFamily="34" charset="0"/>
                <a:ea typeface="+mj-ea"/>
                <a:cs typeface="Arial" panose="020B0604020202020204" pitchFamily="34" charset="0"/>
              </a:rPr>
              <a:t> </a:t>
            </a:r>
            <a:r>
              <a:rPr lang="en-US" sz="5400" b="1" dirty="0" err="1">
                <a:solidFill>
                  <a:schemeClr val="bg1"/>
                </a:solidFill>
                <a:latin typeface="Arial" panose="020B0604020202020204" pitchFamily="34" charset="0"/>
                <a:ea typeface="+mj-ea"/>
                <a:cs typeface="Arial" panose="020B0604020202020204" pitchFamily="34" charset="0"/>
              </a:rPr>
              <a:t>nghiệp</a:t>
            </a:r>
            <a:endParaRPr lang="en-US" b="1" dirty="0">
              <a:solidFill>
                <a:schemeClr val="bg1"/>
              </a:solidFill>
              <a:latin typeface="Arial" panose="020B0604020202020204" pitchFamily="34" charset="0"/>
              <a:ea typeface="+mj-ea"/>
              <a:cs typeface="Arial" panose="020B0604020202020204" pitchFamily="34" charset="0"/>
            </a:endParaRPr>
          </a:p>
        </p:txBody>
      </p:sp>
      <p:sp>
        <p:nvSpPr>
          <p:cNvPr id="3" name="Oval 2">
            <a:extLst>
              <a:ext uri="{FF2B5EF4-FFF2-40B4-BE49-F238E27FC236}">
                <a16:creationId xmlns:a16="http://schemas.microsoft.com/office/drawing/2014/main" xmlns="" id="{01FFD11E-BFDF-B9DD-2E76-292956D3972C}"/>
              </a:ext>
            </a:extLst>
          </p:cNvPr>
          <p:cNvSpPr/>
          <p:nvPr/>
        </p:nvSpPr>
        <p:spPr>
          <a:xfrm>
            <a:off x="0" y="114300"/>
            <a:ext cx="6504040" cy="6329363"/>
          </a:xfrm>
          <a:prstGeom prst="ellipse">
            <a:avLst/>
          </a:prstGeom>
          <a:blipFill>
            <a:blip r:embed="rId2">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8369657"/>
      </p:ext>
    </p:extLst>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515051" y="987563"/>
            <a:ext cx="3183519" cy="95250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mbria" panose="02040503050406030204" pitchFamily="18" charset="0"/>
              </a:rPr>
              <a:t>HOẠT ĐỘNG NHÓM</a:t>
            </a:r>
          </a:p>
        </p:txBody>
      </p:sp>
      <p:grpSp>
        <p:nvGrpSpPr>
          <p:cNvPr id="12" name="Group 11"/>
          <p:cNvGrpSpPr/>
          <p:nvPr/>
        </p:nvGrpSpPr>
        <p:grpSpPr>
          <a:xfrm>
            <a:off x="419100" y="2514600"/>
            <a:ext cx="3771900" cy="2438400"/>
            <a:chOff x="419100" y="2514600"/>
            <a:chExt cx="3771900" cy="2438400"/>
          </a:xfrm>
        </p:grpSpPr>
        <p:sp>
          <p:nvSpPr>
            <p:cNvPr id="13" name="Rectangle 1"/>
            <p:cNvSpPr>
              <a:spLocks noChangeArrowheads="1"/>
            </p:cNvSpPr>
            <p:nvPr/>
          </p:nvSpPr>
          <p:spPr bwMode="auto">
            <a:xfrm>
              <a:off x="3189288" y="295502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Bevel 13"/>
            <p:cNvSpPr/>
            <p:nvPr/>
          </p:nvSpPr>
          <p:spPr>
            <a:xfrm>
              <a:off x="419100" y="2514600"/>
              <a:ext cx="3771900" cy="2438400"/>
            </a:xfrm>
            <a:prstGeom prst="bevel">
              <a:avLst>
                <a:gd name="adj" fmla="val 25000"/>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06313" y="2667000"/>
              <a:ext cx="1931988" cy="369332"/>
            </a:xfrm>
            <a:prstGeom prst="rect">
              <a:avLst/>
            </a:prstGeom>
            <a:noFill/>
          </p:spPr>
          <p:txBody>
            <a:bodyPr wrap="square" rtlCol="0">
              <a:spAutoFit/>
            </a:bodyPr>
            <a:lstStyle/>
            <a:p>
              <a:pPr algn="ctr"/>
              <a:r>
                <a:rPr lang="en-US" dirty="0"/>
                <a:t>Ý </a:t>
              </a:r>
              <a:r>
                <a:rPr lang="en-US" dirty="0" err="1"/>
                <a:t>kiến</a:t>
              </a:r>
              <a:r>
                <a:rPr lang="en-US" dirty="0"/>
                <a:t> </a:t>
              </a:r>
              <a:r>
                <a:rPr lang="en-US" dirty="0" err="1"/>
                <a:t>cá</a:t>
              </a:r>
              <a:r>
                <a:rPr lang="en-US" dirty="0"/>
                <a:t> </a:t>
              </a:r>
              <a:r>
                <a:rPr lang="en-US" dirty="0" err="1"/>
                <a:t>nhân</a:t>
              </a:r>
              <a:endParaRPr lang="en-US" dirty="0"/>
            </a:p>
          </p:txBody>
        </p:sp>
        <p:sp>
          <p:nvSpPr>
            <p:cNvPr id="17" name="TextBox 16"/>
            <p:cNvSpPr txBox="1"/>
            <p:nvPr/>
          </p:nvSpPr>
          <p:spPr>
            <a:xfrm>
              <a:off x="1349665" y="4438590"/>
              <a:ext cx="1931988" cy="369332"/>
            </a:xfrm>
            <a:prstGeom prst="rect">
              <a:avLst/>
            </a:prstGeom>
            <a:noFill/>
          </p:spPr>
          <p:txBody>
            <a:bodyPr wrap="square" rtlCol="0">
              <a:spAutoFit/>
            </a:bodyPr>
            <a:lstStyle/>
            <a:p>
              <a:pPr algn="ctr"/>
              <a:r>
                <a:rPr lang="en-US"/>
                <a:t>Ý kiến cá nhân</a:t>
              </a:r>
            </a:p>
          </p:txBody>
        </p:sp>
        <p:sp>
          <p:nvSpPr>
            <p:cNvPr id="18" name="TextBox 17"/>
            <p:cNvSpPr txBox="1"/>
            <p:nvPr/>
          </p:nvSpPr>
          <p:spPr>
            <a:xfrm rot="5400000">
              <a:off x="-266277" y="3549134"/>
              <a:ext cx="1931988" cy="369332"/>
            </a:xfrm>
            <a:prstGeom prst="rect">
              <a:avLst/>
            </a:prstGeom>
            <a:noFill/>
          </p:spPr>
          <p:txBody>
            <a:bodyPr wrap="square" rtlCol="0">
              <a:spAutoFit/>
            </a:bodyPr>
            <a:lstStyle/>
            <a:p>
              <a:pPr algn="ctr"/>
              <a:r>
                <a:rPr lang="en-US"/>
                <a:t>Ý kiến cá nhân</a:t>
              </a:r>
            </a:p>
          </p:txBody>
        </p:sp>
        <p:sp>
          <p:nvSpPr>
            <p:cNvPr id="19" name="TextBox 18"/>
            <p:cNvSpPr txBox="1"/>
            <p:nvPr/>
          </p:nvSpPr>
          <p:spPr>
            <a:xfrm rot="16200000">
              <a:off x="2952472" y="3549134"/>
              <a:ext cx="1931988" cy="369332"/>
            </a:xfrm>
            <a:prstGeom prst="rect">
              <a:avLst/>
            </a:prstGeom>
            <a:noFill/>
          </p:spPr>
          <p:txBody>
            <a:bodyPr wrap="square" rtlCol="0">
              <a:spAutoFit/>
            </a:bodyPr>
            <a:lstStyle/>
            <a:p>
              <a:pPr algn="ctr"/>
              <a:r>
                <a:rPr lang="en-US"/>
                <a:t>Ý kiến cá nhân</a:t>
              </a:r>
            </a:p>
          </p:txBody>
        </p:sp>
        <p:sp>
          <p:nvSpPr>
            <p:cNvPr id="20" name="TextBox 19"/>
            <p:cNvSpPr txBox="1"/>
            <p:nvPr/>
          </p:nvSpPr>
          <p:spPr>
            <a:xfrm>
              <a:off x="1349665" y="3461751"/>
              <a:ext cx="1931988" cy="646331"/>
            </a:xfrm>
            <a:prstGeom prst="rect">
              <a:avLst/>
            </a:prstGeom>
            <a:noFill/>
          </p:spPr>
          <p:txBody>
            <a:bodyPr wrap="square" rtlCol="0">
              <a:spAutoFit/>
            </a:bodyPr>
            <a:lstStyle/>
            <a:p>
              <a:pPr algn="ctr"/>
              <a:r>
                <a:rPr lang="en-US" b="1">
                  <a:solidFill>
                    <a:srgbClr val="C00000"/>
                  </a:solidFill>
                </a:rPr>
                <a:t>Ý kiến chung của cả nhóm</a:t>
              </a:r>
            </a:p>
          </p:txBody>
        </p:sp>
      </p:grpSp>
      <p:sp>
        <p:nvSpPr>
          <p:cNvPr id="4" name="TextBox 3">
            <a:extLst>
              <a:ext uri="{FF2B5EF4-FFF2-40B4-BE49-F238E27FC236}">
                <a16:creationId xmlns:a16="http://schemas.microsoft.com/office/drawing/2014/main" xmlns="" id="{8BBA017E-6F29-A9C8-4D97-A85C0E86214C}"/>
              </a:ext>
            </a:extLst>
          </p:cNvPr>
          <p:cNvSpPr txBox="1"/>
          <p:nvPr/>
        </p:nvSpPr>
        <p:spPr>
          <a:xfrm>
            <a:off x="0" y="14696"/>
            <a:ext cx="12192000" cy="646331"/>
          </a:xfrm>
          <a:prstGeom prst="rect">
            <a:avLst/>
          </a:prstGeom>
          <a:solidFill>
            <a:srgbClr val="F7941D"/>
          </a:solidFill>
        </p:spPr>
        <p:txBody>
          <a:bodyPr wrap="square" rtlCol="0">
            <a:spAutoFit/>
          </a:bodyPr>
          <a:lstStyle/>
          <a:p>
            <a:pPr algn="ctr"/>
            <a:r>
              <a:rPr lang="en-US" sz="3600" b="1" dirty="0">
                <a:solidFill>
                  <a:schemeClr val="tx1">
                    <a:lumMod val="65000"/>
                    <a:lumOff val="35000"/>
                  </a:schemeClr>
                </a:solidFill>
              </a:rPr>
              <a:t>2. Robot </a:t>
            </a:r>
            <a:r>
              <a:rPr lang="en-US" sz="3600" b="1" dirty="0" err="1">
                <a:solidFill>
                  <a:schemeClr val="tx1">
                    <a:lumMod val="65000"/>
                    <a:lumOff val="35000"/>
                  </a:schemeClr>
                </a:solidFill>
              </a:rPr>
              <a:t>công</a:t>
            </a:r>
            <a:r>
              <a:rPr lang="en-US" sz="3600" b="1" dirty="0">
                <a:solidFill>
                  <a:schemeClr val="tx1">
                    <a:lumMod val="65000"/>
                    <a:lumOff val="35000"/>
                  </a:schemeClr>
                </a:solidFill>
              </a:rPr>
              <a:t> </a:t>
            </a:r>
            <a:r>
              <a:rPr lang="en-US" sz="3600" b="1" dirty="0" err="1">
                <a:solidFill>
                  <a:schemeClr val="tx1">
                    <a:lumMod val="65000"/>
                    <a:lumOff val="35000"/>
                  </a:schemeClr>
                </a:solidFill>
              </a:rPr>
              <a:t>nghiệp</a:t>
            </a:r>
            <a:r>
              <a:rPr lang="en-US" sz="3600" b="1" dirty="0">
                <a:solidFill>
                  <a:schemeClr val="tx1">
                    <a:lumMod val="65000"/>
                    <a:lumOff val="35000"/>
                  </a:schemeClr>
                </a:solidFill>
              </a:rPr>
              <a:t> </a:t>
            </a:r>
            <a:r>
              <a:rPr lang="en-US" sz="3600" b="1" dirty="0" err="1">
                <a:solidFill>
                  <a:schemeClr val="tx1">
                    <a:lumMod val="65000"/>
                    <a:lumOff val="35000"/>
                  </a:schemeClr>
                </a:solidFill>
              </a:rPr>
              <a:t>trong</a:t>
            </a:r>
            <a:r>
              <a:rPr lang="en-US" sz="3600" b="1" dirty="0">
                <a:solidFill>
                  <a:schemeClr val="tx1">
                    <a:lumMod val="65000"/>
                    <a:lumOff val="35000"/>
                  </a:schemeClr>
                </a:solidFill>
              </a:rPr>
              <a:t> </a:t>
            </a:r>
            <a:r>
              <a:rPr lang="en-US" sz="3600" b="1" dirty="0" err="1">
                <a:solidFill>
                  <a:schemeClr val="tx1">
                    <a:lumMod val="65000"/>
                    <a:lumOff val="35000"/>
                  </a:schemeClr>
                </a:solidFill>
              </a:rPr>
              <a:t>dây</a:t>
            </a:r>
            <a:r>
              <a:rPr lang="en-US" sz="3600" b="1" dirty="0">
                <a:solidFill>
                  <a:schemeClr val="tx1">
                    <a:lumMod val="65000"/>
                    <a:lumOff val="35000"/>
                  </a:schemeClr>
                </a:solidFill>
              </a:rPr>
              <a:t> </a:t>
            </a:r>
            <a:r>
              <a:rPr lang="en-US" sz="3600" b="1" dirty="0" err="1">
                <a:solidFill>
                  <a:schemeClr val="tx1">
                    <a:lumMod val="65000"/>
                    <a:lumOff val="35000"/>
                  </a:schemeClr>
                </a:solidFill>
              </a:rPr>
              <a:t>chuyền</a:t>
            </a:r>
            <a:r>
              <a:rPr lang="en-US" sz="3600" b="1" dirty="0">
                <a:solidFill>
                  <a:schemeClr val="tx1">
                    <a:lumMod val="65000"/>
                    <a:lumOff val="35000"/>
                  </a:schemeClr>
                </a:solidFill>
              </a:rPr>
              <a:t> </a:t>
            </a:r>
            <a:r>
              <a:rPr lang="en-US" sz="3600" b="1" dirty="0" err="1">
                <a:solidFill>
                  <a:schemeClr val="tx1">
                    <a:lumMod val="65000"/>
                    <a:lumOff val="35000"/>
                  </a:schemeClr>
                </a:solidFill>
              </a:rPr>
              <a:t>sản</a:t>
            </a:r>
            <a:r>
              <a:rPr lang="en-US" sz="3600" b="1" dirty="0">
                <a:solidFill>
                  <a:schemeClr val="tx1">
                    <a:lumMod val="65000"/>
                    <a:lumOff val="35000"/>
                  </a:schemeClr>
                </a:solidFill>
              </a:rPr>
              <a:t> </a:t>
            </a:r>
            <a:r>
              <a:rPr lang="en-US" sz="3600" b="1" dirty="0" err="1">
                <a:solidFill>
                  <a:schemeClr val="tx1">
                    <a:lumMod val="65000"/>
                    <a:lumOff val="35000"/>
                  </a:schemeClr>
                </a:solidFill>
              </a:rPr>
              <a:t>xuất</a:t>
            </a:r>
            <a:r>
              <a:rPr lang="en-US" sz="3600" b="1" dirty="0">
                <a:solidFill>
                  <a:schemeClr val="tx1">
                    <a:lumMod val="65000"/>
                    <a:lumOff val="35000"/>
                  </a:schemeClr>
                </a:solidFill>
              </a:rPr>
              <a:t> </a:t>
            </a:r>
            <a:r>
              <a:rPr lang="en-US" sz="3600" b="1" dirty="0" err="1">
                <a:solidFill>
                  <a:schemeClr val="tx1">
                    <a:lumMod val="65000"/>
                    <a:lumOff val="35000"/>
                  </a:schemeClr>
                </a:solidFill>
              </a:rPr>
              <a:t>tự</a:t>
            </a:r>
            <a:r>
              <a:rPr lang="en-US" sz="3600" b="1" dirty="0">
                <a:solidFill>
                  <a:schemeClr val="tx1">
                    <a:lumMod val="65000"/>
                    <a:lumOff val="35000"/>
                  </a:schemeClr>
                </a:solidFill>
              </a:rPr>
              <a:t> </a:t>
            </a:r>
            <a:r>
              <a:rPr lang="en-US" sz="3600" b="1" dirty="0" err="1">
                <a:solidFill>
                  <a:schemeClr val="tx1">
                    <a:lumMod val="65000"/>
                    <a:lumOff val="35000"/>
                  </a:schemeClr>
                </a:solidFill>
              </a:rPr>
              <a:t>động</a:t>
            </a:r>
            <a:endParaRPr lang="en-US" sz="3600" b="1" dirty="0">
              <a:solidFill>
                <a:schemeClr val="tx1">
                  <a:lumMod val="65000"/>
                  <a:lumOff val="35000"/>
                </a:schemeClr>
              </a:solidFill>
            </a:endParaRPr>
          </a:p>
        </p:txBody>
      </p:sp>
      <p:grpSp>
        <p:nvGrpSpPr>
          <p:cNvPr id="8" name="Group 7">
            <a:extLst>
              <a:ext uri="{FF2B5EF4-FFF2-40B4-BE49-F238E27FC236}">
                <a16:creationId xmlns:a16="http://schemas.microsoft.com/office/drawing/2014/main" xmlns="" id="{94CFBAFC-D913-B1E6-F38B-CDB4B5559445}"/>
              </a:ext>
            </a:extLst>
          </p:cNvPr>
          <p:cNvGrpSpPr/>
          <p:nvPr/>
        </p:nvGrpSpPr>
        <p:grpSpPr>
          <a:xfrm>
            <a:off x="4325514" y="1686589"/>
            <a:ext cx="2196045" cy="793943"/>
            <a:chOff x="3279464" y="1289192"/>
            <a:chExt cx="2968935" cy="840789"/>
          </a:xfrm>
        </p:grpSpPr>
        <p:cxnSp>
          <p:nvCxnSpPr>
            <p:cNvPr id="9" name="Straight Connector 8">
              <a:extLst>
                <a:ext uri="{FF2B5EF4-FFF2-40B4-BE49-F238E27FC236}">
                  <a16:creationId xmlns:a16="http://schemas.microsoft.com/office/drawing/2014/main" xmlns="" id="{B1D8BC41-55A0-B595-832B-BF8A2C4364B7}"/>
                </a:ext>
              </a:extLst>
            </p:cNvPr>
            <p:cNvCxnSpPr>
              <a:cxnSpLocks/>
            </p:cNvCxnSpPr>
            <p:nvPr/>
          </p:nvCxnSpPr>
          <p:spPr>
            <a:xfrm flipV="1">
              <a:off x="3279464" y="1297502"/>
              <a:ext cx="1351363" cy="8324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61AD530-D284-FAE3-0C85-EBF024128711}"/>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xmlns="" id="{9836ACA1-DDBE-1BD3-4F8B-6500B528677F}"/>
              </a:ext>
            </a:extLst>
          </p:cNvPr>
          <p:cNvSpPr/>
          <p:nvPr/>
        </p:nvSpPr>
        <p:spPr>
          <a:xfrm>
            <a:off x="4054135" y="2404324"/>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E37FD48E-AB01-BD99-630C-23BB155F4E12}"/>
              </a:ext>
            </a:extLst>
          </p:cNvPr>
          <p:cNvGrpSpPr/>
          <p:nvPr/>
        </p:nvGrpSpPr>
        <p:grpSpPr>
          <a:xfrm>
            <a:off x="6521559" y="1125383"/>
            <a:ext cx="5152530" cy="859382"/>
            <a:chOff x="8736061" y="1448852"/>
            <a:chExt cx="3113318" cy="874491"/>
          </a:xfrm>
        </p:grpSpPr>
        <p:sp>
          <p:nvSpPr>
            <p:cNvPr id="22" name="Rectangle: Rounded Corners 21">
              <a:extLst>
                <a:ext uri="{FF2B5EF4-FFF2-40B4-BE49-F238E27FC236}">
                  <a16:creationId xmlns:a16="http://schemas.microsoft.com/office/drawing/2014/main" xmlns="" id="{AECBE7D1-D75D-B5E6-429E-CC5B72D4A919}"/>
                </a:ext>
              </a:extLst>
            </p:cNvPr>
            <p:cNvSpPr/>
            <p:nvPr/>
          </p:nvSpPr>
          <p:spPr>
            <a:xfrm>
              <a:off x="8736061" y="1448852"/>
              <a:ext cx="3113318" cy="874491"/>
            </a:xfrm>
            <a:prstGeom prst="roundRect">
              <a:avLst>
                <a:gd name="adj" fmla="val 50000"/>
              </a:avLst>
            </a:prstGeom>
            <a:solidFill>
              <a:schemeClr val="accent2">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hlinkClick r:id="rId3" action="ppaction://hlinksldjump"/>
              <a:extLst>
                <a:ext uri="{FF2B5EF4-FFF2-40B4-BE49-F238E27FC236}">
                  <a16:creationId xmlns:a16="http://schemas.microsoft.com/office/drawing/2014/main" xmlns="" id="{91985A54-A818-E47A-0CA1-45E18EC823AE}"/>
                </a:ext>
              </a:extLst>
            </p:cNvPr>
            <p:cNvSpPr txBox="1"/>
            <p:nvPr/>
          </p:nvSpPr>
          <p:spPr>
            <a:xfrm>
              <a:off x="9459685" y="1483975"/>
              <a:ext cx="2046515" cy="461665"/>
            </a:xfrm>
            <a:prstGeom prst="rect">
              <a:avLst/>
            </a:prstGeom>
            <a:noFill/>
          </p:spPr>
          <p:txBody>
            <a:bodyPr wrap="square" rtlCol="0">
              <a:spAutoFit/>
            </a:bodyPr>
            <a:lstStyle/>
            <a:p>
              <a:pPr algn="ctr"/>
              <a:endParaRPr lang="en-US" sz="2400" b="1" dirty="0">
                <a:solidFill>
                  <a:srgbClr val="002060"/>
                </a:solidFill>
              </a:endParaRPr>
            </a:p>
          </p:txBody>
        </p:sp>
      </p:grpSp>
      <p:grpSp>
        <p:nvGrpSpPr>
          <p:cNvPr id="24" name="Group 23">
            <a:extLst>
              <a:ext uri="{FF2B5EF4-FFF2-40B4-BE49-F238E27FC236}">
                <a16:creationId xmlns:a16="http://schemas.microsoft.com/office/drawing/2014/main" xmlns="" id="{B6E39D4F-C897-791A-C1BB-602BFAD2DD1F}"/>
              </a:ext>
            </a:extLst>
          </p:cNvPr>
          <p:cNvGrpSpPr/>
          <p:nvPr/>
        </p:nvGrpSpPr>
        <p:grpSpPr>
          <a:xfrm flipV="1">
            <a:off x="4252368" y="4885330"/>
            <a:ext cx="2348480" cy="628837"/>
            <a:chOff x="3115032" y="1289192"/>
            <a:chExt cx="3133367" cy="375914"/>
          </a:xfrm>
        </p:grpSpPr>
        <p:cxnSp>
          <p:nvCxnSpPr>
            <p:cNvPr id="25" name="Straight Connector 24">
              <a:extLst>
                <a:ext uri="{FF2B5EF4-FFF2-40B4-BE49-F238E27FC236}">
                  <a16:creationId xmlns:a16="http://schemas.microsoft.com/office/drawing/2014/main" xmlns="" id="{DBCCE24E-AD14-2D8F-7094-EDE535D27418}"/>
                </a:ext>
              </a:extLst>
            </p:cNvPr>
            <p:cNvCxnSpPr>
              <a:cxnSpLocks/>
            </p:cNvCxnSpPr>
            <p:nvPr/>
          </p:nvCxnSpPr>
          <p:spPr>
            <a:xfrm flipV="1">
              <a:off x="3115032" y="1297502"/>
              <a:ext cx="1515795" cy="36760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C2FEC91-92CB-6C16-EE68-9298CE236473}"/>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xmlns="" id="{02C5139D-6D3F-6247-7994-1563A334E197}"/>
              </a:ext>
            </a:extLst>
          </p:cNvPr>
          <p:cNvSpPr/>
          <p:nvPr/>
        </p:nvSpPr>
        <p:spPr>
          <a:xfrm>
            <a:off x="4103133" y="4764395"/>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9502A4B4-EE29-F031-EDDE-80662F170482}"/>
              </a:ext>
            </a:extLst>
          </p:cNvPr>
          <p:cNvSpPr txBox="1"/>
          <p:nvPr/>
        </p:nvSpPr>
        <p:spPr>
          <a:xfrm>
            <a:off x="6951026" y="1068069"/>
            <a:ext cx="4195900" cy="830997"/>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Nhóm</a:t>
            </a:r>
            <a:r>
              <a:rPr lang="en-US" sz="2400" dirty="0">
                <a:latin typeface="Arial" panose="020B0604020202020204" pitchFamily="34" charset="0"/>
                <a:cs typeface="Arial" panose="020B0604020202020204" pitchFamily="34" charset="0"/>
              </a:rPr>
              <a:t> 1: Robot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chuyển</a:t>
            </a:r>
            <a:endParaRPr lang="en-US" sz="24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xmlns="" id="{E37FD48E-AB01-BD99-630C-23BB155F4E12}"/>
              </a:ext>
            </a:extLst>
          </p:cNvPr>
          <p:cNvGrpSpPr/>
          <p:nvPr/>
        </p:nvGrpSpPr>
        <p:grpSpPr>
          <a:xfrm>
            <a:off x="6418290" y="5101101"/>
            <a:ext cx="4934796" cy="935745"/>
            <a:chOff x="8736061" y="1448852"/>
            <a:chExt cx="3113318" cy="874491"/>
          </a:xfrm>
        </p:grpSpPr>
        <p:sp>
          <p:nvSpPr>
            <p:cNvPr id="43" name="Rectangle: Rounded Corners 21">
              <a:extLst>
                <a:ext uri="{FF2B5EF4-FFF2-40B4-BE49-F238E27FC236}">
                  <a16:creationId xmlns:a16="http://schemas.microsoft.com/office/drawing/2014/main" xmlns="" id="{AECBE7D1-D75D-B5E6-429E-CC5B72D4A919}"/>
                </a:ext>
              </a:extLst>
            </p:cNvPr>
            <p:cNvSpPr/>
            <p:nvPr/>
          </p:nvSpPr>
          <p:spPr>
            <a:xfrm>
              <a:off x="8736061" y="1448852"/>
              <a:ext cx="3113318" cy="874491"/>
            </a:xfrm>
            <a:prstGeom prst="roundRect">
              <a:avLst>
                <a:gd name="adj" fmla="val 50000"/>
              </a:avLst>
            </a:prstGeom>
            <a:solidFill>
              <a:schemeClr val="accent2">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hlinkClick r:id="rId3" action="ppaction://hlinksldjump"/>
              <a:extLst>
                <a:ext uri="{FF2B5EF4-FFF2-40B4-BE49-F238E27FC236}">
                  <a16:creationId xmlns:a16="http://schemas.microsoft.com/office/drawing/2014/main" xmlns="" id="{91985A54-A818-E47A-0CA1-45E18EC823AE}"/>
                </a:ext>
              </a:extLst>
            </p:cNvPr>
            <p:cNvSpPr txBox="1"/>
            <p:nvPr/>
          </p:nvSpPr>
          <p:spPr>
            <a:xfrm>
              <a:off x="9459685" y="1483975"/>
              <a:ext cx="2046515" cy="461665"/>
            </a:xfrm>
            <a:prstGeom prst="rect">
              <a:avLst/>
            </a:prstGeom>
            <a:noFill/>
          </p:spPr>
          <p:txBody>
            <a:bodyPr wrap="square" rtlCol="0">
              <a:spAutoFit/>
            </a:bodyPr>
            <a:lstStyle/>
            <a:p>
              <a:pPr algn="ctr"/>
              <a:endParaRPr lang="en-US" sz="2400" b="1" dirty="0">
                <a:solidFill>
                  <a:srgbClr val="002060"/>
                </a:solidFill>
              </a:endParaRPr>
            </a:p>
          </p:txBody>
        </p:sp>
      </p:grpSp>
      <p:grpSp>
        <p:nvGrpSpPr>
          <p:cNvPr id="51" name="Group 50">
            <a:extLst>
              <a:ext uri="{FF2B5EF4-FFF2-40B4-BE49-F238E27FC236}">
                <a16:creationId xmlns:a16="http://schemas.microsoft.com/office/drawing/2014/main" xmlns="" id="{E37FD48E-AB01-BD99-630C-23BB155F4E12}"/>
              </a:ext>
            </a:extLst>
          </p:cNvPr>
          <p:cNvGrpSpPr/>
          <p:nvPr/>
        </p:nvGrpSpPr>
        <p:grpSpPr>
          <a:xfrm>
            <a:off x="6437131" y="3621973"/>
            <a:ext cx="5087196" cy="935745"/>
            <a:chOff x="8736061" y="1448852"/>
            <a:chExt cx="3113318" cy="874491"/>
          </a:xfrm>
        </p:grpSpPr>
        <p:sp>
          <p:nvSpPr>
            <p:cNvPr id="52" name="Rectangle: Rounded Corners 21">
              <a:extLst>
                <a:ext uri="{FF2B5EF4-FFF2-40B4-BE49-F238E27FC236}">
                  <a16:creationId xmlns:a16="http://schemas.microsoft.com/office/drawing/2014/main" xmlns="" id="{AECBE7D1-D75D-B5E6-429E-CC5B72D4A919}"/>
                </a:ext>
              </a:extLst>
            </p:cNvPr>
            <p:cNvSpPr/>
            <p:nvPr/>
          </p:nvSpPr>
          <p:spPr>
            <a:xfrm>
              <a:off x="8736061" y="1448852"/>
              <a:ext cx="3113318" cy="874491"/>
            </a:xfrm>
            <a:prstGeom prst="roundRect">
              <a:avLst>
                <a:gd name="adj" fmla="val 50000"/>
              </a:avLst>
            </a:prstGeom>
            <a:solidFill>
              <a:schemeClr val="accent2">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hlinkClick r:id="rId3" action="ppaction://hlinksldjump"/>
              <a:extLst>
                <a:ext uri="{FF2B5EF4-FFF2-40B4-BE49-F238E27FC236}">
                  <a16:creationId xmlns:a16="http://schemas.microsoft.com/office/drawing/2014/main" xmlns="" id="{91985A54-A818-E47A-0CA1-45E18EC823AE}"/>
                </a:ext>
              </a:extLst>
            </p:cNvPr>
            <p:cNvSpPr txBox="1"/>
            <p:nvPr/>
          </p:nvSpPr>
          <p:spPr>
            <a:xfrm>
              <a:off x="9459685" y="1483975"/>
              <a:ext cx="2046515" cy="461665"/>
            </a:xfrm>
            <a:prstGeom prst="rect">
              <a:avLst/>
            </a:prstGeom>
            <a:noFill/>
          </p:spPr>
          <p:txBody>
            <a:bodyPr wrap="square" rtlCol="0">
              <a:spAutoFit/>
            </a:bodyPr>
            <a:lstStyle/>
            <a:p>
              <a:pPr algn="ctr"/>
              <a:endParaRPr lang="en-US" sz="2400" b="1" dirty="0">
                <a:solidFill>
                  <a:srgbClr val="002060"/>
                </a:solidFill>
              </a:endParaRPr>
            </a:p>
          </p:txBody>
        </p:sp>
      </p:grpSp>
      <p:grpSp>
        <p:nvGrpSpPr>
          <p:cNvPr id="54" name="Group 53">
            <a:extLst>
              <a:ext uri="{FF2B5EF4-FFF2-40B4-BE49-F238E27FC236}">
                <a16:creationId xmlns:a16="http://schemas.microsoft.com/office/drawing/2014/main" xmlns="" id="{E37FD48E-AB01-BD99-630C-23BB155F4E12}"/>
              </a:ext>
            </a:extLst>
          </p:cNvPr>
          <p:cNvGrpSpPr/>
          <p:nvPr/>
        </p:nvGrpSpPr>
        <p:grpSpPr>
          <a:xfrm>
            <a:off x="6482339" y="2199219"/>
            <a:ext cx="5133273" cy="935745"/>
            <a:chOff x="8736061" y="1448852"/>
            <a:chExt cx="3113318" cy="874491"/>
          </a:xfrm>
        </p:grpSpPr>
        <p:sp>
          <p:nvSpPr>
            <p:cNvPr id="55" name="Rectangle: Rounded Corners 21">
              <a:extLst>
                <a:ext uri="{FF2B5EF4-FFF2-40B4-BE49-F238E27FC236}">
                  <a16:creationId xmlns:a16="http://schemas.microsoft.com/office/drawing/2014/main" xmlns="" id="{AECBE7D1-D75D-B5E6-429E-CC5B72D4A919}"/>
                </a:ext>
              </a:extLst>
            </p:cNvPr>
            <p:cNvSpPr/>
            <p:nvPr/>
          </p:nvSpPr>
          <p:spPr>
            <a:xfrm>
              <a:off x="8736061" y="1448852"/>
              <a:ext cx="3113318" cy="874491"/>
            </a:xfrm>
            <a:prstGeom prst="roundRect">
              <a:avLst>
                <a:gd name="adj" fmla="val 50000"/>
              </a:avLst>
            </a:prstGeom>
            <a:solidFill>
              <a:schemeClr val="accent2">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rId3" action="ppaction://hlinksldjump"/>
              <a:extLst>
                <a:ext uri="{FF2B5EF4-FFF2-40B4-BE49-F238E27FC236}">
                  <a16:creationId xmlns:a16="http://schemas.microsoft.com/office/drawing/2014/main" xmlns="" id="{91985A54-A818-E47A-0CA1-45E18EC823AE}"/>
                </a:ext>
              </a:extLst>
            </p:cNvPr>
            <p:cNvSpPr txBox="1"/>
            <p:nvPr/>
          </p:nvSpPr>
          <p:spPr>
            <a:xfrm>
              <a:off x="9459685" y="1483975"/>
              <a:ext cx="2046515" cy="461665"/>
            </a:xfrm>
            <a:prstGeom prst="rect">
              <a:avLst/>
            </a:prstGeom>
            <a:noFill/>
          </p:spPr>
          <p:txBody>
            <a:bodyPr wrap="square" rtlCol="0">
              <a:spAutoFit/>
            </a:bodyPr>
            <a:lstStyle/>
            <a:p>
              <a:pPr algn="ctr"/>
              <a:endParaRPr lang="en-US" sz="2400" b="1" dirty="0">
                <a:solidFill>
                  <a:srgbClr val="002060"/>
                </a:solidFill>
              </a:endParaRPr>
            </a:p>
          </p:txBody>
        </p:sp>
      </p:grpSp>
      <p:grpSp>
        <p:nvGrpSpPr>
          <p:cNvPr id="60" name="Group 59">
            <a:extLst>
              <a:ext uri="{FF2B5EF4-FFF2-40B4-BE49-F238E27FC236}">
                <a16:creationId xmlns:a16="http://schemas.microsoft.com/office/drawing/2014/main" xmlns="" id="{B6E39D4F-C897-791A-C1BB-602BFAD2DD1F}"/>
              </a:ext>
            </a:extLst>
          </p:cNvPr>
          <p:cNvGrpSpPr/>
          <p:nvPr/>
        </p:nvGrpSpPr>
        <p:grpSpPr>
          <a:xfrm flipV="1">
            <a:off x="4191000" y="2612809"/>
            <a:ext cx="2269874" cy="723789"/>
            <a:chOff x="3219909" y="864825"/>
            <a:chExt cx="3028490" cy="432676"/>
          </a:xfrm>
        </p:grpSpPr>
        <p:cxnSp>
          <p:nvCxnSpPr>
            <p:cNvPr id="61" name="Straight Connector 60">
              <a:extLst>
                <a:ext uri="{FF2B5EF4-FFF2-40B4-BE49-F238E27FC236}">
                  <a16:creationId xmlns:a16="http://schemas.microsoft.com/office/drawing/2014/main" xmlns="" id="{DBCCE24E-AD14-2D8F-7094-EDE535D27418}"/>
                </a:ext>
              </a:extLst>
            </p:cNvPr>
            <p:cNvCxnSpPr>
              <a:cxnSpLocks/>
            </p:cNvCxnSpPr>
            <p:nvPr/>
          </p:nvCxnSpPr>
          <p:spPr>
            <a:xfrm>
              <a:off x="3219909" y="864825"/>
              <a:ext cx="1410918" cy="43267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CC2FEC91-92CB-6C16-EE68-9298CE236473}"/>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B6E39D4F-C897-791A-C1BB-602BFAD2DD1F}"/>
              </a:ext>
            </a:extLst>
          </p:cNvPr>
          <p:cNvGrpSpPr/>
          <p:nvPr/>
        </p:nvGrpSpPr>
        <p:grpSpPr>
          <a:xfrm flipV="1">
            <a:off x="4482426" y="3768646"/>
            <a:ext cx="2051625" cy="302155"/>
            <a:chOff x="3511099" y="1289192"/>
            <a:chExt cx="2737300" cy="180628"/>
          </a:xfrm>
        </p:grpSpPr>
        <p:cxnSp>
          <p:nvCxnSpPr>
            <p:cNvPr id="64" name="Straight Connector 63">
              <a:extLst>
                <a:ext uri="{FF2B5EF4-FFF2-40B4-BE49-F238E27FC236}">
                  <a16:creationId xmlns:a16="http://schemas.microsoft.com/office/drawing/2014/main" xmlns="" id="{DBCCE24E-AD14-2D8F-7094-EDE535D27418}"/>
                </a:ext>
              </a:extLst>
            </p:cNvPr>
            <p:cNvCxnSpPr>
              <a:cxnSpLocks/>
              <a:stCxn id="71" idx="6"/>
            </p:cNvCxnSpPr>
            <p:nvPr/>
          </p:nvCxnSpPr>
          <p:spPr>
            <a:xfrm flipV="1">
              <a:off x="3511099" y="1297501"/>
              <a:ext cx="1119728" cy="17231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CC2FEC91-92CB-6C16-EE68-9298CE236473}"/>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9" name="Oval 68">
            <a:extLst>
              <a:ext uri="{FF2B5EF4-FFF2-40B4-BE49-F238E27FC236}">
                <a16:creationId xmlns:a16="http://schemas.microsoft.com/office/drawing/2014/main" xmlns="" id="{02C5139D-6D3F-6247-7994-1563A334E197}"/>
              </a:ext>
            </a:extLst>
          </p:cNvPr>
          <p:cNvSpPr/>
          <p:nvPr/>
        </p:nvSpPr>
        <p:spPr>
          <a:xfrm>
            <a:off x="4080169" y="3170283"/>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02C5139D-6D3F-6247-7994-1563A334E197}"/>
              </a:ext>
            </a:extLst>
          </p:cNvPr>
          <p:cNvSpPr/>
          <p:nvPr/>
        </p:nvSpPr>
        <p:spPr>
          <a:xfrm>
            <a:off x="4199396" y="3627128"/>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xmlns="" id="{9502A4B4-EE29-F031-EDDE-80662F170482}"/>
              </a:ext>
            </a:extLst>
          </p:cNvPr>
          <p:cNvSpPr txBox="1"/>
          <p:nvPr/>
        </p:nvSpPr>
        <p:spPr>
          <a:xfrm>
            <a:off x="7009054" y="2246653"/>
            <a:ext cx="4195900" cy="830997"/>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Nhóm</a:t>
            </a:r>
            <a:r>
              <a:rPr lang="en-US" sz="2400" dirty="0">
                <a:latin typeface="Arial" panose="020B0604020202020204" pitchFamily="34" charset="0"/>
                <a:cs typeface="Arial" panose="020B0604020202020204" pitchFamily="34" charset="0"/>
              </a:rPr>
              <a:t> 2: Robot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endParaRPr lang="en-US" sz="24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xmlns="" id="{9502A4B4-EE29-F031-EDDE-80662F170482}"/>
              </a:ext>
            </a:extLst>
          </p:cNvPr>
          <p:cNvSpPr txBox="1"/>
          <p:nvPr/>
        </p:nvSpPr>
        <p:spPr>
          <a:xfrm>
            <a:off x="6853874" y="3604086"/>
            <a:ext cx="4195900" cy="830997"/>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Nhóm</a:t>
            </a:r>
            <a:r>
              <a:rPr lang="en-US" sz="2400" dirty="0">
                <a:latin typeface="Arial" panose="020B0604020202020204" pitchFamily="34" charset="0"/>
                <a:cs typeface="Arial" panose="020B0604020202020204" pitchFamily="34" charset="0"/>
              </a:rPr>
              <a:t> 3: Robot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lắp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ráp</a:t>
            </a:r>
            <a:endParaRPr lang="en-US" sz="2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xmlns="" id="{9502A4B4-EE29-F031-EDDE-80662F170482}"/>
              </a:ext>
            </a:extLst>
          </p:cNvPr>
          <p:cNvSpPr txBox="1"/>
          <p:nvPr/>
        </p:nvSpPr>
        <p:spPr>
          <a:xfrm>
            <a:off x="6833457" y="5252123"/>
            <a:ext cx="4195900" cy="830997"/>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Nhóm</a:t>
            </a:r>
            <a:r>
              <a:rPr lang="en-US" sz="2400" dirty="0">
                <a:latin typeface="Arial" panose="020B0604020202020204" pitchFamily="34" charset="0"/>
                <a:cs typeface="Arial" panose="020B0604020202020204" pitchFamily="34" charset="0"/>
              </a:rPr>
              <a:t> 4: Robot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56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wipe(down)">
                                      <p:cBhvr>
                                        <p:cTn id="50" dur="500"/>
                                        <p:tgtEl>
                                          <p:spTgt spid="54"/>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left)">
                                      <p:cBhvr>
                                        <p:cTn id="54" dur="500"/>
                                        <p:tgtEl>
                                          <p:spTgt spid="60"/>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wipe(left)">
                                      <p:cBhvr>
                                        <p:cTn id="58" dur="500"/>
                                        <p:tgtEl>
                                          <p:spTgt spid="63"/>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left)">
                                      <p:cBhvr>
                                        <p:cTn id="66" dur="500"/>
                                        <p:tgtEl>
                                          <p:spTgt spid="7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down)">
                                      <p:cBhvr>
                                        <p:cTn id="72" dur="500"/>
                                        <p:tgtEl>
                                          <p:spTgt spid="7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down)">
                                      <p:cBhvr>
                                        <p:cTn id="75" dur="500"/>
                                        <p:tgtEl>
                                          <p:spTgt spid="74"/>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down)">
                                      <p:cBhvr>
                                        <p:cTn id="7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7" grpId="0" animBg="1"/>
      <p:bldP spid="30" grpId="0"/>
      <p:bldP spid="69" grpId="0" animBg="1"/>
      <p:bldP spid="71" grpId="0" animBg="1"/>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509" y="429491"/>
            <a:ext cx="9781309" cy="5016758"/>
          </a:xfrm>
          <a:prstGeom prst="rect">
            <a:avLst/>
          </a:prstGeom>
          <a:noFill/>
        </p:spPr>
        <p:txBody>
          <a:bodyPr wrap="square" rtlCol="0">
            <a:spAutoFit/>
          </a:bodyPr>
          <a:lstStyle/>
          <a:p>
            <a:r>
              <a:rPr lang="en-US" sz="3200" b="1" dirty="0" err="1"/>
              <a:t>Vận</a:t>
            </a:r>
            <a:r>
              <a:rPr lang="en-US" sz="3200" b="1" dirty="0"/>
              <a:t> </a:t>
            </a:r>
            <a:r>
              <a:rPr lang="en-US" sz="3200" b="1" dirty="0" err="1"/>
              <a:t>chuyển</a:t>
            </a:r>
            <a:endParaRPr lang="en-US" sz="3200" dirty="0"/>
          </a:p>
          <a:p>
            <a:pPr marL="457200" indent="-457200">
              <a:buFont typeface="Wingdings" panose="05000000000000000000" pitchFamily="2" charset="2"/>
              <a:buChar char="Ø"/>
            </a:pPr>
            <a:r>
              <a:rPr lang="en-US" sz="3200" dirty="0" err="1"/>
              <a:t>Hoạt</a:t>
            </a:r>
            <a:r>
              <a:rPr lang="en-US" sz="3200" dirty="0"/>
              <a:t> </a:t>
            </a:r>
            <a:r>
              <a:rPr lang="en-US" sz="3200" dirty="0" err="1"/>
              <a:t>động</a:t>
            </a:r>
            <a:r>
              <a:rPr lang="en-US" sz="3200" dirty="0"/>
              <a:t> </a:t>
            </a:r>
            <a:r>
              <a:rPr lang="en-US" sz="3200" dirty="0" err="1"/>
              <a:t>vận</a:t>
            </a:r>
            <a:r>
              <a:rPr lang="en-US" sz="3200" dirty="0"/>
              <a:t> </a:t>
            </a:r>
            <a:r>
              <a:rPr lang="en-US" sz="3200" dirty="0" err="1"/>
              <a:t>chuyển</a:t>
            </a:r>
            <a:r>
              <a:rPr lang="en-US" sz="3200" dirty="0"/>
              <a:t> </a:t>
            </a:r>
            <a:r>
              <a:rPr lang="en-US" sz="3200" dirty="0" err="1"/>
              <a:t>bao</a:t>
            </a:r>
            <a:r>
              <a:rPr lang="en-US" sz="3200" dirty="0"/>
              <a:t> </a:t>
            </a:r>
            <a:r>
              <a:rPr lang="en-US" sz="3200" dirty="0" err="1"/>
              <a:t>gồm</a:t>
            </a:r>
            <a:r>
              <a:rPr lang="en-US" sz="3200" dirty="0"/>
              <a:t> </a:t>
            </a:r>
            <a:r>
              <a:rPr lang="en-US" sz="3200" dirty="0" err="1"/>
              <a:t>chuyển</a:t>
            </a:r>
            <a:r>
              <a:rPr lang="en-US" sz="3200" dirty="0"/>
              <a:t> </a:t>
            </a:r>
            <a:r>
              <a:rPr lang="en-US" sz="3200" dirty="0" err="1"/>
              <a:t>phôi</a:t>
            </a:r>
            <a:r>
              <a:rPr lang="en-US" sz="3200" dirty="0"/>
              <a:t> </a:t>
            </a:r>
            <a:r>
              <a:rPr lang="en-US" sz="3200" dirty="0" err="1"/>
              <a:t>từ</a:t>
            </a:r>
            <a:r>
              <a:rPr lang="en-US" sz="3200" dirty="0"/>
              <a:t> </a:t>
            </a:r>
            <a:r>
              <a:rPr lang="en-US" sz="3200" dirty="0" err="1"/>
              <a:t>vị</a:t>
            </a:r>
            <a:r>
              <a:rPr lang="en-US" sz="3200" dirty="0"/>
              <a:t> </a:t>
            </a:r>
            <a:r>
              <a:rPr lang="en-US" sz="3200" dirty="0" err="1"/>
              <a:t>trí</a:t>
            </a:r>
            <a:r>
              <a:rPr lang="en-US" sz="3200" dirty="0"/>
              <a:t> </a:t>
            </a:r>
            <a:r>
              <a:rPr lang="en-US" sz="3200" dirty="0" err="1"/>
              <a:t>này</a:t>
            </a:r>
            <a:r>
              <a:rPr lang="en-US" sz="3200" dirty="0"/>
              <a:t> </a:t>
            </a:r>
            <a:r>
              <a:rPr lang="en-US" sz="3200" dirty="0" err="1"/>
              <a:t>đến</a:t>
            </a:r>
            <a:r>
              <a:rPr lang="en-US" sz="3200" dirty="0"/>
              <a:t> </a:t>
            </a:r>
            <a:r>
              <a:rPr lang="en-US" sz="3200" dirty="0" err="1"/>
              <a:t>vị</a:t>
            </a:r>
            <a:r>
              <a:rPr lang="en-US" sz="3200" dirty="0"/>
              <a:t> </a:t>
            </a:r>
            <a:r>
              <a:rPr lang="en-US" sz="3200" dirty="0" err="1"/>
              <a:t>trí</a:t>
            </a:r>
            <a:r>
              <a:rPr lang="en-US" sz="3200" dirty="0"/>
              <a:t> </a:t>
            </a:r>
            <a:r>
              <a:rPr lang="en-US" sz="3200" dirty="0" err="1"/>
              <a:t>khác</a:t>
            </a:r>
            <a:r>
              <a:rPr lang="en-US" sz="3200" dirty="0"/>
              <a:t> </a:t>
            </a:r>
            <a:r>
              <a:rPr lang="en-US" sz="3200" dirty="0" err="1"/>
              <a:t>và</a:t>
            </a:r>
            <a:r>
              <a:rPr lang="en-US" sz="3200" dirty="0"/>
              <a:t> </a:t>
            </a:r>
            <a:r>
              <a:rPr lang="en-US" sz="3200" dirty="0" err="1"/>
              <a:t>cấp</a:t>
            </a:r>
            <a:r>
              <a:rPr lang="en-US" sz="3200" dirty="0"/>
              <a:t>, </a:t>
            </a:r>
            <a:r>
              <a:rPr lang="en-US" sz="3200" dirty="0" err="1"/>
              <a:t>tháo</a:t>
            </a:r>
            <a:r>
              <a:rPr lang="en-US" sz="3200" dirty="0"/>
              <a:t> </a:t>
            </a:r>
            <a:r>
              <a:rPr lang="en-US" sz="3200" dirty="0" err="1"/>
              <a:t>phôi</a:t>
            </a:r>
            <a:r>
              <a:rPr lang="en-US" sz="3200" dirty="0"/>
              <a:t> </a:t>
            </a:r>
            <a:r>
              <a:rPr lang="en-US" sz="3200" dirty="0" err="1"/>
              <a:t>trên</a:t>
            </a:r>
            <a:r>
              <a:rPr lang="en-US" sz="3200" dirty="0"/>
              <a:t> </a:t>
            </a:r>
            <a:r>
              <a:rPr lang="en-US" sz="3200" dirty="0" err="1"/>
              <a:t>máy</a:t>
            </a:r>
            <a:r>
              <a:rPr lang="en-US" sz="3200" dirty="0"/>
              <a:t>. </a:t>
            </a:r>
            <a:r>
              <a:rPr lang="en-US" sz="3200" dirty="0" err="1"/>
              <a:t>Khi</a:t>
            </a:r>
            <a:r>
              <a:rPr lang="en-US" sz="3200" dirty="0"/>
              <a:t> </a:t>
            </a:r>
            <a:r>
              <a:rPr lang="en-US" sz="3200" dirty="0" err="1"/>
              <a:t>đó</a:t>
            </a:r>
            <a:r>
              <a:rPr lang="en-US" sz="3200" dirty="0"/>
              <a:t>, robot </a:t>
            </a:r>
            <a:r>
              <a:rPr lang="en-US" sz="3200" dirty="0" err="1"/>
              <a:t>phải</a:t>
            </a:r>
            <a:r>
              <a:rPr lang="en-US" sz="3200" dirty="0"/>
              <a:t> </a:t>
            </a:r>
            <a:r>
              <a:rPr lang="en-US" sz="3200" dirty="0" err="1"/>
              <a:t>được</a:t>
            </a:r>
            <a:r>
              <a:rPr lang="en-US" sz="3200" dirty="0"/>
              <a:t> </a:t>
            </a:r>
            <a:r>
              <a:rPr lang="en-US" sz="3200" dirty="0" err="1"/>
              <a:t>trang</a:t>
            </a:r>
            <a:r>
              <a:rPr lang="en-US" sz="3200" dirty="0"/>
              <a:t> </a:t>
            </a:r>
            <a:r>
              <a:rPr lang="en-US" sz="3200" dirty="0" err="1"/>
              <a:t>bị</a:t>
            </a:r>
            <a:r>
              <a:rPr lang="en-US" sz="3200" dirty="0"/>
              <a:t> </a:t>
            </a:r>
            <a:r>
              <a:rPr lang="en-US" sz="3200" dirty="0" err="1"/>
              <a:t>bàn</a:t>
            </a:r>
            <a:r>
              <a:rPr lang="en-US" sz="3200" dirty="0"/>
              <a:t> </a:t>
            </a:r>
            <a:r>
              <a:rPr lang="en-US" sz="3200" dirty="0" err="1"/>
              <a:t>tay</a:t>
            </a:r>
            <a:r>
              <a:rPr lang="en-US" sz="3200" dirty="0"/>
              <a:t> </a:t>
            </a:r>
            <a:r>
              <a:rPr lang="en-US" sz="3200" dirty="0" err="1"/>
              <a:t>kẹp</a:t>
            </a:r>
            <a:r>
              <a:rPr lang="en-US" sz="3200" dirty="0"/>
              <a:t> </a:t>
            </a:r>
            <a:r>
              <a:rPr lang="en-US" sz="3200" dirty="0" err="1"/>
              <a:t>để</a:t>
            </a:r>
            <a:r>
              <a:rPr lang="en-US" sz="3200" dirty="0"/>
              <a:t> </a:t>
            </a:r>
            <a:r>
              <a:rPr lang="en-US" sz="3200" dirty="0" err="1"/>
              <a:t>giữ</a:t>
            </a:r>
            <a:r>
              <a:rPr lang="en-US" sz="3200" dirty="0"/>
              <a:t> </a:t>
            </a:r>
            <a:r>
              <a:rPr lang="en-US" sz="3200" dirty="0" err="1"/>
              <a:t>phôi</a:t>
            </a:r>
            <a:r>
              <a:rPr lang="en-US" sz="3200" dirty="0"/>
              <a:t>. </a:t>
            </a:r>
            <a:r>
              <a:rPr lang="en-US" sz="3200" dirty="0" err="1"/>
              <a:t>Bàn</a:t>
            </a:r>
            <a:r>
              <a:rPr lang="en-US" sz="3200" dirty="0"/>
              <a:t> </a:t>
            </a:r>
            <a:r>
              <a:rPr lang="en-US" sz="3200" dirty="0" err="1"/>
              <a:t>tay</a:t>
            </a:r>
            <a:r>
              <a:rPr lang="en-US" sz="3200" dirty="0"/>
              <a:t> </a:t>
            </a:r>
            <a:r>
              <a:rPr lang="en-US" sz="3200" dirty="0" err="1"/>
              <a:t>kẹp</a:t>
            </a:r>
            <a:r>
              <a:rPr lang="en-US" sz="3200" dirty="0"/>
              <a:t> </a:t>
            </a:r>
            <a:r>
              <a:rPr lang="en-US" sz="3200" dirty="0" err="1"/>
              <a:t>được</a:t>
            </a:r>
            <a:r>
              <a:rPr lang="en-US" sz="3200" dirty="0"/>
              <a:t> </a:t>
            </a:r>
            <a:r>
              <a:rPr lang="en-US" sz="3200" dirty="0" err="1"/>
              <a:t>thiết</a:t>
            </a:r>
            <a:r>
              <a:rPr lang="en-US" sz="3200" dirty="0"/>
              <a:t> </a:t>
            </a:r>
            <a:r>
              <a:rPr lang="en-US" sz="3200" dirty="0" err="1"/>
              <a:t>kế</a:t>
            </a:r>
            <a:r>
              <a:rPr lang="en-US" sz="3200" dirty="0"/>
              <a:t> </a:t>
            </a:r>
            <a:r>
              <a:rPr lang="en-US" sz="3200" dirty="0" err="1"/>
              <a:t>riêng</a:t>
            </a:r>
            <a:r>
              <a:rPr lang="en-US" sz="3200" dirty="0"/>
              <a:t> </a:t>
            </a:r>
            <a:r>
              <a:rPr lang="en-US" sz="3200" dirty="0" err="1"/>
              <a:t>cho</a:t>
            </a:r>
            <a:r>
              <a:rPr lang="en-US" sz="3200" dirty="0"/>
              <a:t> </a:t>
            </a:r>
            <a:r>
              <a:rPr lang="en-US" sz="3200" dirty="0" err="1"/>
              <a:t>các</a:t>
            </a:r>
            <a:r>
              <a:rPr lang="en-US" sz="3200" dirty="0"/>
              <a:t> </a:t>
            </a:r>
            <a:r>
              <a:rPr lang="en-US" sz="3200" dirty="0" err="1"/>
              <a:t>loại</a:t>
            </a:r>
            <a:r>
              <a:rPr lang="en-US" sz="3200" dirty="0"/>
              <a:t> </a:t>
            </a:r>
            <a:r>
              <a:rPr lang="en-US" sz="3200" dirty="0" err="1"/>
              <a:t>phôi</a:t>
            </a:r>
            <a:r>
              <a:rPr lang="en-US" sz="3200" dirty="0"/>
              <a:t> </a:t>
            </a:r>
            <a:r>
              <a:rPr lang="en-US" sz="3200" dirty="0" err="1"/>
              <a:t>có</a:t>
            </a:r>
            <a:r>
              <a:rPr lang="en-US" sz="3200" dirty="0"/>
              <a:t> </a:t>
            </a:r>
            <a:r>
              <a:rPr lang="en-US" sz="3200" dirty="0" err="1"/>
              <a:t>hình</a:t>
            </a:r>
            <a:r>
              <a:rPr lang="en-US" sz="3200" dirty="0"/>
              <a:t> </a:t>
            </a:r>
            <a:r>
              <a:rPr lang="en-US" sz="3200" dirty="0" err="1"/>
              <a:t>dạng</a:t>
            </a:r>
            <a:r>
              <a:rPr lang="en-US" sz="3200" dirty="0"/>
              <a:t> </a:t>
            </a:r>
            <a:r>
              <a:rPr lang="en-US" sz="3200" dirty="0" err="1"/>
              <a:t>khác</a:t>
            </a:r>
            <a:r>
              <a:rPr lang="en-US" sz="3200" dirty="0"/>
              <a:t> </a:t>
            </a:r>
            <a:r>
              <a:rPr lang="en-US" sz="3200" dirty="0" err="1"/>
              <a:t>nhau</a:t>
            </a:r>
            <a:r>
              <a:rPr lang="en-US" sz="3200" dirty="0"/>
              <a:t>.</a:t>
            </a:r>
          </a:p>
          <a:p>
            <a:pPr marL="571500" indent="-571500">
              <a:buFont typeface="Wingdings" panose="05000000000000000000" pitchFamily="2" charset="2"/>
              <a:buChar char="Ø"/>
            </a:pPr>
            <a:r>
              <a:rPr lang="en-US" sz="3200" dirty="0" err="1"/>
              <a:t>Trong</a:t>
            </a:r>
            <a:r>
              <a:rPr lang="en-US" sz="3200" dirty="0"/>
              <a:t> </a:t>
            </a:r>
            <a:r>
              <a:rPr lang="en-US" sz="3200" dirty="0" err="1"/>
              <a:t>hoạt</a:t>
            </a:r>
            <a:r>
              <a:rPr lang="en-US" sz="3200" dirty="0"/>
              <a:t> </a:t>
            </a:r>
            <a:r>
              <a:rPr lang="en-US" sz="3200" dirty="0" err="1"/>
              <a:t>động</a:t>
            </a:r>
            <a:r>
              <a:rPr lang="en-US" sz="3200" dirty="0"/>
              <a:t> </a:t>
            </a:r>
            <a:r>
              <a:rPr lang="en-US" sz="3200" dirty="0" err="1"/>
              <a:t>chuyển</a:t>
            </a:r>
            <a:r>
              <a:rPr lang="en-US" sz="3200" dirty="0"/>
              <a:t> </a:t>
            </a:r>
            <a:r>
              <a:rPr lang="en-US" sz="3200" dirty="0" err="1"/>
              <a:t>phôi</a:t>
            </a:r>
            <a:r>
              <a:rPr lang="en-US" sz="3200" dirty="0"/>
              <a:t>, robot </a:t>
            </a:r>
            <a:r>
              <a:rPr lang="en-US" sz="3200" dirty="0" err="1"/>
              <a:t>lấy</a:t>
            </a:r>
            <a:r>
              <a:rPr lang="en-US" sz="3200" dirty="0"/>
              <a:t> </a:t>
            </a:r>
            <a:r>
              <a:rPr lang="en-US" sz="3200" dirty="0" err="1"/>
              <a:t>phôi</a:t>
            </a:r>
            <a:r>
              <a:rPr lang="en-US" sz="3200" dirty="0"/>
              <a:t> </a:t>
            </a:r>
            <a:r>
              <a:rPr lang="en-US" sz="3200" dirty="0" err="1"/>
              <a:t>đặt</a:t>
            </a:r>
            <a:r>
              <a:rPr lang="en-US" sz="3200" dirty="0"/>
              <a:t> </a:t>
            </a:r>
            <a:r>
              <a:rPr lang="en-US" sz="3200" dirty="0" err="1"/>
              <a:t>lên</a:t>
            </a:r>
            <a:r>
              <a:rPr lang="en-US" sz="3200" dirty="0"/>
              <a:t> </a:t>
            </a:r>
            <a:r>
              <a:rPr lang="en-US" sz="3200" dirty="0" err="1"/>
              <a:t>băng</a:t>
            </a:r>
            <a:r>
              <a:rPr lang="en-US" sz="3200" dirty="0"/>
              <a:t> </a:t>
            </a:r>
            <a:r>
              <a:rPr lang="en-US" sz="3200" dirty="0" err="1"/>
              <a:t>tải</a:t>
            </a:r>
            <a:r>
              <a:rPr lang="en-US" sz="3200" dirty="0"/>
              <a:t> </a:t>
            </a:r>
            <a:r>
              <a:rPr lang="en-US" sz="3200" dirty="0" err="1"/>
              <a:t>hoặc</a:t>
            </a:r>
            <a:r>
              <a:rPr lang="en-US" sz="3200" dirty="0"/>
              <a:t> </a:t>
            </a:r>
            <a:r>
              <a:rPr lang="en-US" sz="3200" dirty="0" err="1"/>
              <a:t>lấy</a:t>
            </a:r>
            <a:r>
              <a:rPr lang="en-US" sz="3200" dirty="0"/>
              <a:t> </a:t>
            </a:r>
            <a:r>
              <a:rPr lang="en-US" sz="3200" dirty="0" err="1"/>
              <a:t>sản</a:t>
            </a:r>
            <a:r>
              <a:rPr lang="en-US" sz="3200" dirty="0"/>
              <a:t> </a:t>
            </a:r>
            <a:r>
              <a:rPr lang="en-US" sz="3200" dirty="0" err="1"/>
              <a:t>phẩm</a:t>
            </a:r>
            <a:r>
              <a:rPr lang="en-US" sz="3200" dirty="0"/>
              <a:t> </a:t>
            </a:r>
            <a:r>
              <a:rPr lang="en-US" sz="3200" dirty="0" err="1"/>
              <a:t>ra</a:t>
            </a:r>
            <a:r>
              <a:rPr lang="en-US" sz="3200" dirty="0"/>
              <a:t> </a:t>
            </a:r>
            <a:r>
              <a:rPr lang="en-US" sz="3200" dirty="0" err="1"/>
              <a:t>khỏi</a:t>
            </a:r>
            <a:r>
              <a:rPr lang="en-US" sz="3200" dirty="0"/>
              <a:t> </a:t>
            </a:r>
            <a:r>
              <a:rPr lang="en-US" sz="3200" dirty="0" err="1"/>
              <a:t>băng</a:t>
            </a:r>
            <a:r>
              <a:rPr lang="en-US" sz="3200" dirty="0"/>
              <a:t> </a:t>
            </a:r>
            <a:r>
              <a:rPr lang="en-US" sz="3200" dirty="0" err="1"/>
              <a:t>tải</a:t>
            </a:r>
            <a:r>
              <a:rPr lang="en-US" sz="3200" dirty="0"/>
              <a:t>.</a:t>
            </a:r>
          </a:p>
          <a:p>
            <a:pPr marL="571500" indent="-571500">
              <a:buFont typeface="Wingdings" panose="05000000000000000000" pitchFamily="2" charset="2"/>
              <a:buChar char="Ø"/>
            </a:pPr>
            <a:r>
              <a:rPr lang="en-US" sz="3200" dirty="0"/>
              <a:t> Robot </a:t>
            </a:r>
            <a:r>
              <a:rPr lang="en-US" sz="3200" dirty="0" err="1"/>
              <a:t>lắp</a:t>
            </a:r>
            <a:r>
              <a:rPr lang="en-US" sz="3200" dirty="0"/>
              <a:t> </a:t>
            </a:r>
            <a:r>
              <a:rPr lang="en-US" sz="3200" dirty="0" err="1"/>
              <a:t>phôi</a:t>
            </a:r>
            <a:r>
              <a:rPr lang="en-US" sz="3200" dirty="0"/>
              <a:t> </a:t>
            </a:r>
            <a:r>
              <a:rPr lang="en-US" sz="3200" dirty="0" err="1"/>
              <a:t>trên</a:t>
            </a:r>
            <a:r>
              <a:rPr lang="en-US" sz="3200" dirty="0"/>
              <a:t> </a:t>
            </a:r>
            <a:r>
              <a:rPr lang="en-US" sz="3200" dirty="0" err="1"/>
              <a:t>băng</a:t>
            </a:r>
            <a:r>
              <a:rPr lang="en-US" sz="3200" dirty="0"/>
              <a:t> </a:t>
            </a:r>
            <a:r>
              <a:rPr lang="en-US" sz="3200" dirty="0" err="1"/>
              <a:t>tải</a:t>
            </a:r>
            <a:r>
              <a:rPr lang="en-US" sz="3200" dirty="0"/>
              <a:t> </a:t>
            </a:r>
            <a:r>
              <a:rPr lang="en-US" sz="3200" dirty="0" err="1"/>
              <a:t>vào</a:t>
            </a:r>
            <a:r>
              <a:rPr lang="en-US" sz="3200" dirty="0"/>
              <a:t> </a:t>
            </a:r>
            <a:r>
              <a:rPr lang="en-US" sz="3200" dirty="0" err="1"/>
              <a:t>máy</a:t>
            </a:r>
            <a:r>
              <a:rPr lang="en-US" sz="3200" dirty="0"/>
              <a:t> </a:t>
            </a:r>
            <a:r>
              <a:rPr lang="en-US" sz="3200" dirty="0" err="1"/>
              <a:t>gia</a:t>
            </a:r>
            <a:r>
              <a:rPr lang="en-US" sz="3200" dirty="0"/>
              <a:t> </a:t>
            </a:r>
            <a:r>
              <a:rPr lang="en-US" sz="3200" dirty="0" err="1"/>
              <a:t>công</a:t>
            </a:r>
            <a:r>
              <a:rPr lang="en-US" sz="3200" dirty="0"/>
              <a:t> </a:t>
            </a:r>
            <a:r>
              <a:rPr lang="en-US" sz="3200" dirty="0" err="1"/>
              <a:t>và</a:t>
            </a:r>
            <a:r>
              <a:rPr lang="en-US" sz="3200" dirty="0"/>
              <a:t> </a:t>
            </a:r>
            <a:r>
              <a:rPr lang="en-US" sz="3200" dirty="0" err="1"/>
              <a:t>tháo</a:t>
            </a:r>
            <a:r>
              <a:rPr lang="en-US" sz="3200" dirty="0"/>
              <a:t> chi </a:t>
            </a:r>
            <a:r>
              <a:rPr lang="en-US" sz="3200" dirty="0" err="1"/>
              <a:t>tiết</a:t>
            </a:r>
            <a:r>
              <a:rPr lang="en-US" sz="3200" dirty="0"/>
              <a:t> </a:t>
            </a:r>
            <a:r>
              <a:rPr lang="en-US" sz="3200" dirty="0" err="1"/>
              <a:t>sau</a:t>
            </a:r>
            <a:r>
              <a:rPr lang="en-US" sz="3200" dirty="0"/>
              <a:t> </a:t>
            </a:r>
            <a:r>
              <a:rPr lang="en-US" sz="3200" dirty="0" err="1"/>
              <a:t>khi</a:t>
            </a:r>
            <a:r>
              <a:rPr lang="en-US" sz="3200" dirty="0"/>
              <a:t> </a:t>
            </a:r>
            <a:r>
              <a:rPr lang="en-US" sz="3200" dirty="0" err="1"/>
              <a:t>gia</a:t>
            </a:r>
            <a:r>
              <a:rPr lang="en-US" sz="3200" dirty="0"/>
              <a:t> </a:t>
            </a:r>
            <a:r>
              <a:rPr lang="en-US" sz="3200" dirty="0" err="1"/>
              <a:t>công</a:t>
            </a:r>
            <a:r>
              <a:rPr lang="en-US" sz="3200" dirty="0"/>
              <a:t> </a:t>
            </a:r>
            <a:r>
              <a:rPr lang="en-US" sz="3200" dirty="0" err="1"/>
              <a:t>xong</a:t>
            </a:r>
            <a:r>
              <a:rPr lang="en-US" sz="3200" dirty="0"/>
              <a:t> </a:t>
            </a:r>
            <a:r>
              <a:rPr lang="en-US" sz="3200" dirty="0" err="1"/>
              <a:t>đặt</a:t>
            </a:r>
            <a:r>
              <a:rPr lang="en-US" sz="3200" dirty="0"/>
              <a:t> </a:t>
            </a:r>
            <a:r>
              <a:rPr lang="en-US" sz="3200" dirty="0" err="1"/>
              <a:t>lên</a:t>
            </a:r>
            <a:r>
              <a:rPr lang="en-US" sz="3200" dirty="0"/>
              <a:t> </a:t>
            </a:r>
            <a:r>
              <a:rPr lang="en-US" sz="3200" dirty="0" err="1"/>
              <a:t>băng</a:t>
            </a:r>
            <a:r>
              <a:rPr lang="en-US" sz="3200" dirty="0"/>
              <a:t> </a:t>
            </a:r>
            <a:r>
              <a:rPr lang="en-US" sz="3200" dirty="0" err="1"/>
              <a:t>tải</a:t>
            </a:r>
            <a:endParaRPr lang="en-US" sz="3200" dirty="0"/>
          </a:p>
        </p:txBody>
      </p:sp>
    </p:spTree>
    <p:extLst>
      <p:ext uri="{BB962C8B-B14F-4D97-AF65-F5344CB8AC3E}">
        <p14:creationId xmlns:p14="http://schemas.microsoft.com/office/powerpoint/2010/main" val="3604862603"/>
      </p:ext>
    </p:extLst>
  </p:cSld>
  <p:clrMapOvr>
    <a:masterClrMapping/>
  </p:clrMapOvr>
  <p:transition spd="slow"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509" y="429491"/>
            <a:ext cx="9781309" cy="2831544"/>
          </a:xfrm>
          <a:prstGeom prst="rect">
            <a:avLst/>
          </a:prstGeom>
          <a:noFill/>
        </p:spPr>
        <p:txBody>
          <a:bodyPr wrap="square" rtlCol="0">
            <a:spAutoFit/>
          </a:bodyPr>
          <a:lstStyle/>
          <a:p>
            <a:r>
              <a:rPr lang="en-US" sz="3200" b="1" dirty="0"/>
              <a:t> </a:t>
            </a:r>
            <a:r>
              <a:rPr lang="en-US" sz="3200" b="1" dirty="0" err="1"/>
              <a:t>Gia</a:t>
            </a:r>
            <a:r>
              <a:rPr lang="en-US" sz="3200" b="1" dirty="0"/>
              <a:t> </a:t>
            </a:r>
            <a:r>
              <a:rPr lang="en-US" sz="3200" b="1" dirty="0" err="1"/>
              <a:t>công</a:t>
            </a:r>
            <a:r>
              <a:rPr lang="en-US" sz="3200" b="1" dirty="0"/>
              <a:t> </a:t>
            </a:r>
            <a:r>
              <a:rPr lang="en-US" sz="3200" b="1" dirty="0" err="1"/>
              <a:t>và</a:t>
            </a:r>
            <a:r>
              <a:rPr lang="en-US" sz="3200" b="1" dirty="0"/>
              <a:t> </a:t>
            </a:r>
            <a:r>
              <a:rPr lang="en-US" sz="3200" b="1" dirty="0" err="1"/>
              <a:t>xử</a:t>
            </a:r>
            <a:r>
              <a:rPr lang="en-US" sz="3200" b="1" dirty="0"/>
              <a:t> </a:t>
            </a:r>
            <a:r>
              <a:rPr lang="en-US" sz="3200" b="1" dirty="0" err="1"/>
              <a:t>lí</a:t>
            </a:r>
            <a:r>
              <a:rPr lang="en-US" sz="3200" b="1" dirty="0"/>
              <a:t> </a:t>
            </a:r>
            <a:r>
              <a:rPr lang="en-US" sz="3200" b="1" dirty="0" err="1"/>
              <a:t>bề</a:t>
            </a:r>
            <a:r>
              <a:rPr lang="en-US" sz="3200" b="1" dirty="0"/>
              <a:t> </a:t>
            </a:r>
            <a:r>
              <a:rPr lang="en-US" sz="3200" b="1" dirty="0" err="1"/>
              <a:t>mặt</a:t>
            </a:r>
            <a:endParaRPr lang="en-US" sz="3200" dirty="0"/>
          </a:p>
          <a:p>
            <a:r>
              <a:rPr lang="en-US" sz="3200" dirty="0"/>
              <a:t>- </a:t>
            </a:r>
            <a:r>
              <a:rPr lang="en-US" sz="3200" dirty="0" err="1"/>
              <a:t>Trong</a:t>
            </a:r>
            <a:r>
              <a:rPr lang="en-US" sz="3200" dirty="0"/>
              <a:t> </a:t>
            </a:r>
            <a:r>
              <a:rPr lang="en-US" sz="3200" dirty="0" err="1"/>
              <a:t>các</a:t>
            </a:r>
            <a:r>
              <a:rPr lang="en-US" sz="3200" dirty="0"/>
              <a:t> </a:t>
            </a:r>
            <a:r>
              <a:rPr lang="en-US" sz="3200" dirty="0" err="1"/>
              <a:t>hoạt</a:t>
            </a:r>
            <a:r>
              <a:rPr lang="en-US" sz="3200" dirty="0"/>
              <a:t> </a:t>
            </a:r>
            <a:r>
              <a:rPr lang="en-US" sz="3200" dirty="0" err="1"/>
              <a:t>động</a:t>
            </a:r>
            <a:r>
              <a:rPr lang="en-US" sz="3200" dirty="0"/>
              <a:t> </a:t>
            </a:r>
            <a:r>
              <a:rPr lang="en-US" sz="3200" dirty="0" err="1"/>
              <a:t>gia</a:t>
            </a:r>
            <a:r>
              <a:rPr lang="en-US" sz="3200" dirty="0"/>
              <a:t> </a:t>
            </a:r>
            <a:r>
              <a:rPr lang="en-US" sz="3200" dirty="0" err="1"/>
              <a:t>công</a:t>
            </a:r>
            <a:r>
              <a:rPr lang="en-US" sz="3200" dirty="0"/>
              <a:t>, robot </a:t>
            </a:r>
            <a:r>
              <a:rPr lang="en-US" sz="3200" dirty="0" err="1"/>
              <a:t>sẽ</a:t>
            </a:r>
            <a:r>
              <a:rPr lang="en-US" sz="3200" dirty="0"/>
              <a:t> </a:t>
            </a:r>
            <a:r>
              <a:rPr lang="en-US" sz="3200" dirty="0" err="1"/>
              <a:t>điều</a:t>
            </a:r>
            <a:r>
              <a:rPr lang="en-US" sz="3200" dirty="0"/>
              <a:t> </a:t>
            </a:r>
            <a:r>
              <a:rPr lang="en-US" sz="3200" dirty="0" err="1"/>
              <a:t>khiển</a:t>
            </a:r>
            <a:r>
              <a:rPr lang="en-US" sz="3200" dirty="0"/>
              <a:t> </a:t>
            </a:r>
            <a:r>
              <a:rPr lang="en-US" sz="3200" dirty="0" err="1"/>
              <a:t>dụng</a:t>
            </a:r>
            <a:r>
              <a:rPr lang="en-US" sz="3200" dirty="0"/>
              <a:t> </a:t>
            </a:r>
            <a:r>
              <a:rPr lang="en-US" sz="3200" dirty="0" err="1"/>
              <a:t>cụ</a:t>
            </a:r>
            <a:r>
              <a:rPr lang="en-US" sz="3200" dirty="0"/>
              <a:t> </a:t>
            </a:r>
            <a:r>
              <a:rPr lang="en-US" sz="3200" dirty="0" err="1"/>
              <a:t>để</a:t>
            </a:r>
            <a:r>
              <a:rPr lang="en-US" sz="3200" dirty="0"/>
              <a:t> </a:t>
            </a:r>
            <a:r>
              <a:rPr lang="en-US" sz="3200" dirty="0" err="1"/>
              <a:t>thực</a:t>
            </a:r>
            <a:r>
              <a:rPr lang="en-US" sz="3200" dirty="0"/>
              <a:t> </a:t>
            </a:r>
            <a:r>
              <a:rPr lang="en-US" sz="3200" dirty="0" err="1"/>
              <a:t>hiện</a:t>
            </a:r>
            <a:r>
              <a:rPr lang="en-US" sz="3200" dirty="0"/>
              <a:t> </a:t>
            </a:r>
            <a:r>
              <a:rPr lang="en-US" sz="3200" dirty="0" err="1"/>
              <a:t>công</a:t>
            </a:r>
            <a:r>
              <a:rPr lang="en-US" sz="3200" dirty="0"/>
              <a:t> </a:t>
            </a:r>
            <a:r>
              <a:rPr lang="en-US" sz="3200" dirty="0" err="1"/>
              <a:t>việc</a:t>
            </a:r>
            <a:r>
              <a:rPr lang="en-US" sz="3200" dirty="0"/>
              <a:t>.</a:t>
            </a:r>
          </a:p>
          <a:p>
            <a:r>
              <a:rPr lang="en-US" sz="3200" dirty="0"/>
              <a:t>- </a:t>
            </a:r>
            <a:r>
              <a:rPr lang="en-US" sz="3200" dirty="0" err="1"/>
              <a:t>Trong</a:t>
            </a:r>
            <a:r>
              <a:rPr lang="en-US" sz="3200" dirty="0"/>
              <a:t> </a:t>
            </a:r>
            <a:r>
              <a:rPr lang="en-US" sz="3200" dirty="0" err="1"/>
              <a:t>xử</a:t>
            </a:r>
            <a:r>
              <a:rPr lang="en-US" sz="3200" dirty="0"/>
              <a:t> </a:t>
            </a:r>
            <a:r>
              <a:rPr lang="en-US" sz="3200" dirty="0" err="1"/>
              <a:t>lí</a:t>
            </a:r>
            <a:r>
              <a:rPr lang="en-US" sz="3200" dirty="0"/>
              <a:t> </a:t>
            </a:r>
            <a:r>
              <a:rPr lang="en-US" sz="3200" dirty="0" err="1"/>
              <a:t>bề</a:t>
            </a:r>
            <a:r>
              <a:rPr lang="en-US" sz="3200" dirty="0"/>
              <a:t> </a:t>
            </a:r>
            <a:r>
              <a:rPr lang="en-US" sz="3200" dirty="0" err="1"/>
              <a:t>mặt</a:t>
            </a:r>
            <a:r>
              <a:rPr lang="en-US" sz="3200" dirty="0"/>
              <a:t> </a:t>
            </a:r>
            <a:r>
              <a:rPr lang="en-US" sz="3200" dirty="0" err="1"/>
              <a:t>như</a:t>
            </a:r>
            <a:r>
              <a:rPr lang="en-US" sz="3200" dirty="0"/>
              <a:t> </a:t>
            </a:r>
            <a:r>
              <a:rPr lang="en-US" sz="3200" dirty="0" err="1"/>
              <a:t>mài</a:t>
            </a:r>
            <a:r>
              <a:rPr lang="en-US" sz="3200" dirty="0"/>
              <a:t> </a:t>
            </a:r>
            <a:r>
              <a:rPr lang="en-US" sz="3200" dirty="0" err="1"/>
              <a:t>và</a:t>
            </a:r>
            <a:r>
              <a:rPr lang="en-US" sz="3200" dirty="0"/>
              <a:t> </a:t>
            </a:r>
            <a:r>
              <a:rPr lang="en-US" sz="3200" dirty="0" err="1"/>
              <a:t>đánh</a:t>
            </a:r>
            <a:r>
              <a:rPr lang="en-US" sz="3200" dirty="0"/>
              <a:t> </a:t>
            </a:r>
            <a:r>
              <a:rPr lang="en-US" sz="3200" dirty="0" err="1"/>
              <a:t>bóng</a:t>
            </a:r>
            <a:r>
              <a:rPr lang="en-US" sz="3200" dirty="0"/>
              <a:t>, </a:t>
            </a:r>
            <a:r>
              <a:rPr lang="en-US" sz="3200" dirty="0" err="1"/>
              <a:t>ngoài</a:t>
            </a:r>
            <a:r>
              <a:rPr lang="en-US" sz="3200" dirty="0"/>
              <a:t> </a:t>
            </a:r>
            <a:r>
              <a:rPr lang="en-US" sz="3200" dirty="0" err="1"/>
              <a:t>dụng</a:t>
            </a:r>
            <a:r>
              <a:rPr lang="en-US" sz="3200" dirty="0"/>
              <a:t> </a:t>
            </a:r>
            <a:r>
              <a:rPr lang="en-US" sz="3200" dirty="0" err="1"/>
              <a:t>cụ</a:t>
            </a:r>
            <a:r>
              <a:rPr lang="en-US" sz="3200" dirty="0"/>
              <a:t>, robot </a:t>
            </a:r>
            <a:r>
              <a:rPr lang="en-US" sz="3200" dirty="0" err="1"/>
              <a:t>được</a:t>
            </a:r>
            <a:r>
              <a:rPr lang="en-US" sz="3200" dirty="0"/>
              <a:t> </a:t>
            </a:r>
            <a:r>
              <a:rPr lang="en-US" sz="3200" dirty="0" err="1"/>
              <a:t>trang</a:t>
            </a:r>
            <a:r>
              <a:rPr lang="en-US" sz="3200" dirty="0"/>
              <a:t> </a:t>
            </a:r>
            <a:r>
              <a:rPr lang="en-US" sz="3200" dirty="0" err="1"/>
              <a:t>bị</a:t>
            </a:r>
            <a:r>
              <a:rPr lang="en-US" sz="3200" dirty="0"/>
              <a:t> </a:t>
            </a:r>
            <a:r>
              <a:rPr lang="en-US" sz="3200" dirty="0" err="1"/>
              <a:t>thêm</a:t>
            </a:r>
            <a:r>
              <a:rPr lang="en-US" sz="3200" dirty="0"/>
              <a:t> </a:t>
            </a:r>
            <a:r>
              <a:rPr lang="en-US" sz="3200" dirty="0" err="1"/>
              <a:t>công</a:t>
            </a:r>
            <a:r>
              <a:rPr lang="en-US" sz="3200" dirty="0"/>
              <a:t> </a:t>
            </a:r>
            <a:r>
              <a:rPr lang="en-US" sz="3200" dirty="0" err="1"/>
              <a:t>nghệ</a:t>
            </a:r>
            <a:r>
              <a:rPr lang="en-US" sz="3200" dirty="0"/>
              <a:t> </a:t>
            </a:r>
            <a:r>
              <a:rPr lang="en-US" sz="3200" dirty="0" err="1"/>
              <a:t>cảm</a:t>
            </a:r>
            <a:r>
              <a:rPr lang="en-US" sz="3200" dirty="0"/>
              <a:t> </a:t>
            </a:r>
            <a:r>
              <a:rPr lang="en-US" sz="3200" dirty="0" err="1"/>
              <a:t>ứng</a:t>
            </a:r>
            <a:r>
              <a:rPr lang="en-US" sz="3200" dirty="0"/>
              <a:t> </a:t>
            </a:r>
            <a:r>
              <a:rPr lang="en-US" sz="3200" dirty="0" err="1"/>
              <a:t>lực</a:t>
            </a:r>
            <a:r>
              <a:rPr lang="en-US" sz="3200" dirty="0"/>
              <a:t>.</a:t>
            </a:r>
          </a:p>
          <a:p>
            <a:endParaRPr lang="en-US" dirty="0"/>
          </a:p>
        </p:txBody>
      </p:sp>
    </p:spTree>
    <p:extLst>
      <p:ext uri="{BB962C8B-B14F-4D97-AF65-F5344CB8AC3E}">
        <p14:creationId xmlns:p14="http://schemas.microsoft.com/office/powerpoint/2010/main" val="3629380028"/>
      </p:ext>
    </p:extLst>
  </p:cSld>
  <p:clrMapOvr>
    <a:masterClrMapping/>
  </p:clrMapOvr>
  <p:transition spd="slow"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509" y="429491"/>
            <a:ext cx="9781309" cy="5509200"/>
          </a:xfrm>
          <a:prstGeom prst="rect">
            <a:avLst/>
          </a:prstGeom>
          <a:noFill/>
        </p:spPr>
        <p:txBody>
          <a:bodyPr wrap="square" rtlCol="0">
            <a:spAutoFit/>
          </a:bodyPr>
          <a:lstStyle/>
          <a:p>
            <a:r>
              <a:rPr lang="en-US" sz="3200" b="1" dirty="0" err="1"/>
              <a:t>Lắp</a:t>
            </a:r>
            <a:r>
              <a:rPr lang="en-US" sz="3200" b="1" dirty="0"/>
              <a:t> </a:t>
            </a:r>
            <a:r>
              <a:rPr lang="en-US" sz="3200" b="1" dirty="0" err="1"/>
              <a:t>ráp</a:t>
            </a:r>
            <a:endParaRPr lang="en-US" sz="3200" dirty="0"/>
          </a:p>
          <a:p>
            <a:pPr marL="457200" indent="-457200">
              <a:buFont typeface="Wingdings" panose="05000000000000000000" pitchFamily="2" charset="2"/>
              <a:buChar char="Ø"/>
            </a:pPr>
            <a:r>
              <a:rPr lang="en-US" sz="3200" dirty="0"/>
              <a:t> Do robot </a:t>
            </a:r>
            <a:r>
              <a:rPr lang="en-US" sz="3200" dirty="0" err="1"/>
              <a:t>có</a:t>
            </a:r>
            <a:r>
              <a:rPr lang="en-US" sz="3200" dirty="0"/>
              <a:t> </a:t>
            </a:r>
            <a:r>
              <a:rPr lang="en-US" sz="3200" dirty="0" err="1"/>
              <a:t>thể</a:t>
            </a:r>
            <a:r>
              <a:rPr lang="en-US" sz="3200" dirty="0"/>
              <a:t> </a:t>
            </a:r>
            <a:r>
              <a:rPr lang="en-US" sz="3200" dirty="0" err="1"/>
              <a:t>tái</a:t>
            </a:r>
            <a:r>
              <a:rPr lang="en-US" sz="3200" dirty="0"/>
              <a:t> </a:t>
            </a:r>
            <a:r>
              <a:rPr lang="en-US" sz="3200" dirty="0" err="1"/>
              <a:t>lập</a:t>
            </a:r>
            <a:r>
              <a:rPr lang="en-US" sz="3200" dirty="0"/>
              <a:t> </a:t>
            </a:r>
            <a:r>
              <a:rPr lang="en-US" sz="3200" dirty="0" err="1"/>
              <a:t>trình</a:t>
            </a:r>
            <a:r>
              <a:rPr lang="en-US" sz="3200" dirty="0"/>
              <a:t> </a:t>
            </a:r>
            <a:r>
              <a:rPr lang="en-US" sz="3200" dirty="0" err="1"/>
              <a:t>được</a:t>
            </a:r>
            <a:r>
              <a:rPr lang="en-US" sz="3200" dirty="0"/>
              <a:t> </a:t>
            </a:r>
            <a:r>
              <a:rPr lang="en-US" sz="3200" dirty="0" err="1"/>
              <a:t>nên</a:t>
            </a:r>
            <a:r>
              <a:rPr lang="en-US" sz="3200" dirty="0"/>
              <a:t> </a:t>
            </a:r>
            <a:r>
              <a:rPr lang="en-US" sz="3200" dirty="0" err="1"/>
              <a:t>người</a:t>
            </a:r>
            <a:r>
              <a:rPr lang="en-US" sz="3200" dirty="0"/>
              <a:t> ta </a:t>
            </a:r>
            <a:r>
              <a:rPr lang="en-US" sz="3200" dirty="0" err="1"/>
              <a:t>sử</a:t>
            </a:r>
            <a:r>
              <a:rPr lang="en-US" sz="3200" dirty="0"/>
              <a:t> </a:t>
            </a:r>
            <a:r>
              <a:rPr lang="en-US" sz="3200" dirty="0" err="1"/>
              <a:t>dụng</a:t>
            </a:r>
            <a:r>
              <a:rPr lang="en-US" sz="3200" dirty="0"/>
              <a:t> </a:t>
            </a:r>
            <a:r>
              <a:rPr lang="en-US" sz="3200" dirty="0" err="1"/>
              <a:t>phương</a:t>
            </a:r>
            <a:r>
              <a:rPr lang="en-US" sz="3200" dirty="0"/>
              <a:t> </a:t>
            </a:r>
            <a:r>
              <a:rPr lang="en-US" sz="3200" dirty="0" err="1"/>
              <a:t>pháp</a:t>
            </a:r>
            <a:r>
              <a:rPr lang="en-US" sz="3200" dirty="0"/>
              <a:t> </a:t>
            </a:r>
            <a:r>
              <a:rPr lang="en-US" sz="3200" dirty="0" err="1"/>
              <a:t>lắp</a:t>
            </a:r>
            <a:r>
              <a:rPr lang="en-US" sz="3200" dirty="0"/>
              <a:t> </a:t>
            </a:r>
            <a:r>
              <a:rPr lang="en-US" sz="3200" dirty="0" err="1"/>
              <a:t>ráp</a:t>
            </a:r>
            <a:r>
              <a:rPr lang="en-US" sz="3200" dirty="0"/>
              <a:t> </a:t>
            </a:r>
            <a:r>
              <a:rPr lang="en-US" sz="3200" dirty="0" err="1"/>
              <a:t>theo</a:t>
            </a:r>
            <a:r>
              <a:rPr lang="en-US" sz="3200" dirty="0"/>
              <a:t> </a:t>
            </a:r>
            <a:r>
              <a:rPr lang="en-US" sz="3200" dirty="0" err="1"/>
              <a:t>lô</a:t>
            </a:r>
            <a:r>
              <a:rPr lang="en-US" sz="3200" dirty="0"/>
              <a:t> </a:t>
            </a:r>
            <a:r>
              <a:rPr lang="en-US" sz="3200" dirty="0" err="1"/>
              <a:t>sản</a:t>
            </a:r>
            <a:r>
              <a:rPr lang="en-US" sz="3200" dirty="0"/>
              <a:t> </a:t>
            </a:r>
            <a:r>
              <a:rPr lang="en-US" sz="3200" dirty="0" err="1"/>
              <a:t>phẩm</a:t>
            </a:r>
            <a:r>
              <a:rPr lang="en-US" sz="3200" dirty="0"/>
              <a:t>, </a:t>
            </a:r>
            <a:r>
              <a:rPr lang="en-US" sz="3200" dirty="0" err="1"/>
              <a:t>lập</a:t>
            </a:r>
            <a:r>
              <a:rPr lang="en-US" sz="3200" dirty="0"/>
              <a:t> </a:t>
            </a:r>
            <a:r>
              <a:rPr lang="en-US" sz="3200" dirty="0" err="1"/>
              <a:t>trình</a:t>
            </a:r>
            <a:r>
              <a:rPr lang="en-US" sz="3200" dirty="0"/>
              <a:t> </a:t>
            </a:r>
            <a:r>
              <a:rPr lang="en-US" sz="3200" dirty="0" err="1"/>
              <a:t>lại</a:t>
            </a:r>
            <a:r>
              <a:rPr lang="en-US" sz="3200" dirty="0"/>
              <a:t> robot </a:t>
            </a:r>
            <a:r>
              <a:rPr lang="en-US" sz="3200" dirty="0" err="1"/>
              <a:t>giữa</a:t>
            </a:r>
            <a:r>
              <a:rPr lang="en-US" sz="3200" dirty="0"/>
              <a:t> </a:t>
            </a:r>
            <a:r>
              <a:rPr lang="en-US" sz="3200" dirty="0" err="1"/>
              <a:t>các</a:t>
            </a:r>
            <a:r>
              <a:rPr lang="en-US" sz="3200" dirty="0"/>
              <a:t> </a:t>
            </a:r>
            <a:r>
              <a:rPr lang="en-US" sz="3200" dirty="0" err="1"/>
              <a:t>lô</a:t>
            </a:r>
            <a:r>
              <a:rPr lang="en-US" sz="3200" dirty="0"/>
              <a:t> </a:t>
            </a:r>
            <a:r>
              <a:rPr lang="en-US" sz="3200" dirty="0" err="1"/>
              <a:t>khác</a:t>
            </a:r>
            <a:r>
              <a:rPr lang="en-US" sz="3200" dirty="0"/>
              <a:t> </a:t>
            </a:r>
            <a:r>
              <a:rPr lang="en-US" sz="3200" dirty="0" err="1"/>
              <a:t>nhau</a:t>
            </a:r>
            <a:r>
              <a:rPr lang="en-US" sz="3200" dirty="0"/>
              <a:t>.</a:t>
            </a:r>
          </a:p>
          <a:p>
            <a:pPr marL="457200" indent="-457200">
              <a:buFont typeface="Wingdings" panose="05000000000000000000" pitchFamily="2" charset="2"/>
              <a:buChar char="Ø"/>
            </a:pPr>
            <a:r>
              <a:rPr lang="en-US" sz="3200" dirty="0"/>
              <a:t> </a:t>
            </a:r>
            <a:r>
              <a:rPr lang="en-US" sz="3200" dirty="0" err="1"/>
              <a:t>Để</a:t>
            </a:r>
            <a:r>
              <a:rPr lang="en-US" sz="3200" dirty="0"/>
              <a:t> </a:t>
            </a:r>
            <a:r>
              <a:rPr lang="en-US" sz="3200" dirty="0" err="1"/>
              <a:t>lắp</a:t>
            </a:r>
            <a:r>
              <a:rPr lang="en-US" sz="3200" dirty="0"/>
              <a:t> </a:t>
            </a:r>
            <a:r>
              <a:rPr lang="en-US" sz="3200" dirty="0" err="1"/>
              <a:t>ráp</a:t>
            </a:r>
            <a:r>
              <a:rPr lang="en-US" sz="3200" dirty="0"/>
              <a:t> </a:t>
            </a:r>
            <a:r>
              <a:rPr lang="en-US" sz="3200" dirty="0" err="1"/>
              <a:t>được</a:t>
            </a:r>
            <a:r>
              <a:rPr lang="en-US" sz="3200" dirty="0"/>
              <a:t>, robot </a:t>
            </a:r>
            <a:r>
              <a:rPr lang="en-US" sz="3200" dirty="0" err="1"/>
              <a:t>phải</a:t>
            </a:r>
            <a:r>
              <a:rPr lang="en-US" sz="3200" dirty="0"/>
              <a:t> </a:t>
            </a:r>
            <a:r>
              <a:rPr lang="en-US" sz="3200" dirty="0" err="1"/>
              <a:t>được</a:t>
            </a:r>
            <a:r>
              <a:rPr lang="en-US" sz="3200" dirty="0"/>
              <a:t> </a:t>
            </a:r>
            <a:r>
              <a:rPr lang="en-US" sz="3200" dirty="0" err="1"/>
              <a:t>trang</a:t>
            </a:r>
            <a:r>
              <a:rPr lang="en-US" sz="3200" dirty="0"/>
              <a:t> </a:t>
            </a:r>
            <a:r>
              <a:rPr lang="en-US" sz="3200" dirty="0" err="1"/>
              <a:t>bị</a:t>
            </a:r>
            <a:r>
              <a:rPr lang="en-US" sz="3200" dirty="0"/>
              <a:t> </a:t>
            </a:r>
            <a:r>
              <a:rPr lang="en-US" sz="3200" dirty="0" err="1"/>
              <a:t>các</a:t>
            </a:r>
            <a:r>
              <a:rPr lang="en-US" sz="3200" dirty="0"/>
              <a:t> </a:t>
            </a:r>
            <a:r>
              <a:rPr lang="en-US" sz="3200" dirty="0" err="1"/>
              <a:t>cảm</a:t>
            </a:r>
            <a:r>
              <a:rPr lang="en-US" sz="3200" dirty="0"/>
              <a:t> </a:t>
            </a:r>
            <a:r>
              <a:rPr lang="en-US" sz="3200" dirty="0" err="1"/>
              <a:t>biến</a:t>
            </a:r>
            <a:r>
              <a:rPr lang="en-US" sz="3200" dirty="0"/>
              <a:t> </a:t>
            </a:r>
            <a:r>
              <a:rPr lang="en-US" sz="3200" dirty="0" err="1"/>
              <a:t>nhận</a:t>
            </a:r>
            <a:r>
              <a:rPr lang="en-US" sz="3200" dirty="0"/>
              <a:t> </a:t>
            </a:r>
            <a:r>
              <a:rPr lang="en-US" sz="3200" dirty="0" err="1"/>
              <a:t>diện</a:t>
            </a:r>
            <a:r>
              <a:rPr lang="en-US" sz="3200" dirty="0"/>
              <a:t> </a:t>
            </a:r>
            <a:r>
              <a:rPr lang="en-US" sz="3200" dirty="0" err="1"/>
              <a:t>hình</a:t>
            </a:r>
            <a:r>
              <a:rPr lang="en-US" sz="3200" dirty="0"/>
              <a:t> </a:t>
            </a:r>
            <a:r>
              <a:rPr lang="en-US" sz="3200" dirty="0" err="1"/>
              <a:t>ảnh</a:t>
            </a:r>
            <a:r>
              <a:rPr lang="en-US" sz="3200" dirty="0"/>
              <a:t> chi </a:t>
            </a:r>
            <a:r>
              <a:rPr lang="en-US" sz="3200" dirty="0" err="1"/>
              <a:t>tiết</a:t>
            </a:r>
            <a:r>
              <a:rPr lang="en-US" sz="3200" dirty="0"/>
              <a:t>, </a:t>
            </a:r>
            <a:r>
              <a:rPr lang="en-US" sz="3200" dirty="0" err="1"/>
              <a:t>nhờ</a:t>
            </a:r>
            <a:r>
              <a:rPr lang="en-US" sz="3200" dirty="0"/>
              <a:t> </a:t>
            </a:r>
            <a:r>
              <a:rPr lang="en-US" sz="3200" dirty="0" err="1"/>
              <a:t>đó</a:t>
            </a:r>
            <a:r>
              <a:rPr lang="en-US" sz="3200" dirty="0"/>
              <a:t>, robot </a:t>
            </a:r>
            <a:r>
              <a:rPr lang="en-US" sz="3200" dirty="0" err="1"/>
              <a:t>có</a:t>
            </a:r>
            <a:r>
              <a:rPr lang="en-US" sz="3200" dirty="0"/>
              <a:t> </a:t>
            </a:r>
            <a:r>
              <a:rPr lang="en-US" sz="3200" dirty="0" err="1"/>
              <a:t>thể</a:t>
            </a:r>
            <a:r>
              <a:rPr lang="en-US" sz="3200" dirty="0"/>
              <a:t> </a:t>
            </a:r>
            <a:r>
              <a:rPr lang="en-US" sz="3200" dirty="0" err="1"/>
              <a:t>điều</a:t>
            </a:r>
            <a:r>
              <a:rPr lang="en-US" sz="3200" dirty="0"/>
              <a:t> </a:t>
            </a:r>
            <a:r>
              <a:rPr lang="en-US" sz="3200" dirty="0" err="1"/>
              <a:t>chỉnh</a:t>
            </a:r>
            <a:r>
              <a:rPr lang="en-US" sz="3200" dirty="0"/>
              <a:t> </a:t>
            </a:r>
            <a:r>
              <a:rPr lang="en-US" sz="3200" dirty="0" err="1"/>
              <a:t>khi</a:t>
            </a:r>
            <a:r>
              <a:rPr lang="en-US" sz="3200" dirty="0"/>
              <a:t> </a:t>
            </a:r>
            <a:r>
              <a:rPr lang="en-US" sz="3200" dirty="0" err="1"/>
              <a:t>lắp</a:t>
            </a:r>
            <a:r>
              <a:rPr lang="en-US" sz="3200" dirty="0"/>
              <a:t> </a:t>
            </a:r>
            <a:r>
              <a:rPr lang="en-US" sz="3200" dirty="0" err="1"/>
              <a:t>ráp</a:t>
            </a:r>
            <a:r>
              <a:rPr lang="en-US" sz="3200" dirty="0"/>
              <a:t> </a:t>
            </a:r>
            <a:r>
              <a:rPr lang="en-US" sz="3200" dirty="0" err="1"/>
              <a:t>các</a:t>
            </a:r>
            <a:r>
              <a:rPr lang="en-US" sz="3200" dirty="0"/>
              <a:t> chi </a:t>
            </a:r>
            <a:r>
              <a:rPr lang="en-US" sz="3200" dirty="0" err="1"/>
              <a:t>tiết</a:t>
            </a:r>
            <a:r>
              <a:rPr lang="en-US" sz="3200" dirty="0"/>
              <a:t> </a:t>
            </a:r>
            <a:r>
              <a:rPr lang="en-US" sz="3200" dirty="0" err="1"/>
              <a:t>máy</a:t>
            </a:r>
            <a:r>
              <a:rPr lang="en-US" sz="3200" dirty="0"/>
              <a:t> do </a:t>
            </a:r>
            <a:r>
              <a:rPr lang="en-US" sz="3200" dirty="0" err="1"/>
              <a:t>biết</a:t>
            </a:r>
            <a:r>
              <a:rPr lang="en-US" sz="3200" dirty="0"/>
              <a:t> </a:t>
            </a:r>
            <a:r>
              <a:rPr lang="en-US" sz="3200" dirty="0" err="1"/>
              <a:t>chính</a:t>
            </a:r>
            <a:r>
              <a:rPr lang="en-US" sz="3200" dirty="0"/>
              <a:t> </a:t>
            </a:r>
            <a:r>
              <a:rPr lang="en-US" sz="3200" dirty="0" err="1"/>
              <a:t>xác</a:t>
            </a:r>
            <a:r>
              <a:rPr lang="en-US" sz="3200" dirty="0"/>
              <a:t> </a:t>
            </a:r>
            <a:r>
              <a:rPr lang="en-US" sz="3200" dirty="0" err="1"/>
              <a:t>vị</a:t>
            </a:r>
            <a:r>
              <a:rPr lang="en-US" sz="3200" dirty="0"/>
              <a:t> </a:t>
            </a:r>
            <a:r>
              <a:rPr lang="en-US" sz="3200" dirty="0" err="1"/>
              <a:t>trí</a:t>
            </a:r>
            <a:r>
              <a:rPr lang="en-US" sz="3200" dirty="0"/>
              <a:t> </a:t>
            </a:r>
            <a:r>
              <a:rPr lang="en-US" sz="3200" dirty="0" err="1"/>
              <a:t>của</a:t>
            </a:r>
            <a:r>
              <a:rPr lang="en-US" sz="3200" dirty="0"/>
              <a:t> </a:t>
            </a:r>
            <a:r>
              <a:rPr lang="en-US" sz="3200" dirty="0" err="1"/>
              <a:t>chúng</a:t>
            </a:r>
            <a:r>
              <a:rPr lang="en-US" sz="3200" dirty="0"/>
              <a:t>.</a:t>
            </a:r>
          </a:p>
          <a:p>
            <a:pPr marL="457200" indent="-457200">
              <a:buFont typeface="Wingdings" panose="05000000000000000000" pitchFamily="2" charset="2"/>
              <a:buChar char="Ø"/>
            </a:pPr>
            <a:r>
              <a:rPr lang="en-US" sz="3200" dirty="0" err="1"/>
              <a:t>Ưu</a:t>
            </a:r>
            <a:r>
              <a:rPr lang="en-US" sz="3200" dirty="0"/>
              <a:t> </a:t>
            </a:r>
            <a:r>
              <a:rPr lang="en-US" sz="3200" dirty="0" err="1"/>
              <a:t>điểm</a:t>
            </a:r>
            <a:r>
              <a:rPr lang="en-US" sz="3200" dirty="0"/>
              <a:t> </a:t>
            </a:r>
            <a:r>
              <a:rPr lang="en-US" sz="3200" dirty="0" err="1"/>
              <a:t>của</a:t>
            </a:r>
            <a:r>
              <a:rPr lang="en-US" sz="3200" dirty="0"/>
              <a:t> robot </a:t>
            </a:r>
            <a:r>
              <a:rPr lang="en-US" sz="3200" dirty="0" err="1"/>
              <a:t>công</a:t>
            </a:r>
            <a:r>
              <a:rPr lang="en-US" sz="3200" dirty="0"/>
              <a:t> </a:t>
            </a:r>
            <a:r>
              <a:rPr lang="en-US" sz="3200" dirty="0" err="1"/>
              <a:t>nghiệp</a:t>
            </a:r>
            <a:r>
              <a:rPr lang="en-US" sz="3200" dirty="0"/>
              <a:t> </a:t>
            </a:r>
            <a:r>
              <a:rPr lang="en-US" sz="3200" dirty="0" err="1"/>
              <a:t>trong</a:t>
            </a:r>
            <a:r>
              <a:rPr lang="en-US" sz="3200" dirty="0"/>
              <a:t> </a:t>
            </a:r>
            <a:r>
              <a:rPr lang="en-US" sz="3200" dirty="0" err="1"/>
              <a:t>hoạt</a:t>
            </a:r>
            <a:r>
              <a:rPr lang="en-US" sz="3200" dirty="0"/>
              <a:t> </a:t>
            </a:r>
            <a:r>
              <a:rPr lang="en-US" sz="3200" dirty="0" err="1"/>
              <a:t>động</a:t>
            </a:r>
            <a:r>
              <a:rPr lang="en-US" sz="3200" dirty="0"/>
              <a:t> </a:t>
            </a:r>
            <a:r>
              <a:rPr lang="en-US" sz="3200" dirty="0" err="1"/>
              <a:t>lắp</a:t>
            </a:r>
            <a:r>
              <a:rPr lang="en-US" sz="3200" dirty="0"/>
              <a:t> </a:t>
            </a:r>
            <a:r>
              <a:rPr lang="en-US" sz="3200" dirty="0" err="1"/>
              <a:t>ráp</a:t>
            </a:r>
            <a:r>
              <a:rPr lang="en-US" sz="3200" dirty="0"/>
              <a:t> </a:t>
            </a:r>
            <a:r>
              <a:rPr lang="en-US" sz="3200" dirty="0" err="1"/>
              <a:t>là</a:t>
            </a:r>
            <a:r>
              <a:rPr lang="en-US" sz="3200" dirty="0"/>
              <a:t>: </a:t>
            </a:r>
            <a:r>
              <a:rPr lang="en-US" sz="3200" dirty="0" err="1"/>
              <a:t>diễn</a:t>
            </a:r>
            <a:r>
              <a:rPr lang="en-US" sz="3200" dirty="0"/>
              <a:t> </a:t>
            </a:r>
            <a:r>
              <a:rPr lang="en-US" sz="3200" dirty="0" err="1"/>
              <a:t>ra</a:t>
            </a:r>
            <a:r>
              <a:rPr lang="en-US" sz="3200" dirty="0"/>
              <a:t> </a:t>
            </a:r>
            <a:r>
              <a:rPr lang="en-US" sz="3200" dirty="0" err="1"/>
              <a:t>nhanh</a:t>
            </a:r>
            <a:r>
              <a:rPr lang="en-US" sz="3200" dirty="0"/>
              <a:t>, </a:t>
            </a:r>
            <a:r>
              <a:rPr lang="en-US" sz="3200" dirty="0" err="1"/>
              <a:t>chính</a:t>
            </a:r>
            <a:r>
              <a:rPr lang="en-US" sz="3200" dirty="0"/>
              <a:t> </a:t>
            </a:r>
            <a:r>
              <a:rPr lang="en-US" sz="3200" dirty="0" err="1"/>
              <a:t>xác</a:t>
            </a:r>
            <a:r>
              <a:rPr lang="en-US" sz="3200" dirty="0"/>
              <a:t> </a:t>
            </a:r>
            <a:r>
              <a:rPr lang="en-US" sz="3200" dirty="0" err="1"/>
              <a:t>với</a:t>
            </a:r>
            <a:r>
              <a:rPr lang="en-US" sz="3200" dirty="0"/>
              <a:t> </a:t>
            </a:r>
            <a:r>
              <a:rPr lang="en-US" sz="3200" dirty="0" err="1"/>
              <a:t>chất</a:t>
            </a:r>
            <a:r>
              <a:rPr lang="en-US" sz="3200" dirty="0"/>
              <a:t> </a:t>
            </a:r>
            <a:r>
              <a:rPr lang="en-US" sz="3200" dirty="0" err="1"/>
              <a:t>lượng</a:t>
            </a:r>
            <a:r>
              <a:rPr lang="en-US" sz="3200" dirty="0"/>
              <a:t> </a:t>
            </a:r>
            <a:r>
              <a:rPr lang="en-US" sz="3200" dirty="0" err="1"/>
              <a:t>sản</a:t>
            </a:r>
            <a:r>
              <a:rPr lang="en-US" sz="3200" dirty="0"/>
              <a:t> </a:t>
            </a:r>
            <a:r>
              <a:rPr lang="en-US" sz="3200" dirty="0" err="1"/>
              <a:t>phẩm</a:t>
            </a:r>
            <a:r>
              <a:rPr lang="en-US" sz="3200" dirty="0"/>
              <a:t> </a:t>
            </a:r>
            <a:r>
              <a:rPr lang="en-US" sz="3200" dirty="0" err="1"/>
              <a:t>đồng</a:t>
            </a:r>
            <a:r>
              <a:rPr lang="en-US" sz="3200" dirty="0"/>
              <a:t> </a:t>
            </a:r>
            <a:r>
              <a:rPr lang="en-US" sz="3200" dirty="0" err="1"/>
              <a:t>đều</a:t>
            </a:r>
            <a:r>
              <a:rPr lang="en-US" sz="3200" dirty="0"/>
              <a:t>.</a:t>
            </a:r>
          </a:p>
        </p:txBody>
      </p:sp>
    </p:spTree>
    <p:extLst>
      <p:ext uri="{BB962C8B-B14F-4D97-AF65-F5344CB8AC3E}">
        <p14:creationId xmlns:p14="http://schemas.microsoft.com/office/powerpoint/2010/main" val="3619099097"/>
      </p:ext>
    </p:extLst>
  </p:cSld>
  <p:clrMapOvr>
    <a:masterClrMapping/>
  </p:clrMapOvr>
  <p:transition spd="slow"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199" y="193963"/>
            <a:ext cx="10820401" cy="5509200"/>
          </a:xfrm>
          <a:prstGeom prst="rect">
            <a:avLst/>
          </a:prstGeom>
          <a:noFill/>
        </p:spPr>
        <p:txBody>
          <a:bodyPr wrap="square" rtlCol="0">
            <a:spAutoFit/>
          </a:bodyPr>
          <a:lstStyle/>
          <a:p>
            <a:r>
              <a:rPr lang="en-US" sz="3200" b="1" dirty="0" err="1"/>
              <a:t>Kiểm</a:t>
            </a:r>
            <a:r>
              <a:rPr lang="en-US" sz="3200" b="1" dirty="0"/>
              <a:t> </a:t>
            </a:r>
            <a:r>
              <a:rPr lang="en-US" sz="3200" b="1" dirty="0" err="1"/>
              <a:t>tra</a:t>
            </a:r>
            <a:endParaRPr lang="en-US" sz="3200" dirty="0"/>
          </a:p>
          <a:p>
            <a:pPr marL="457200" indent="-457200">
              <a:buFont typeface="Wingdings" panose="05000000000000000000" pitchFamily="2" charset="2"/>
              <a:buChar char="Ø"/>
            </a:pPr>
            <a:r>
              <a:rPr lang="en-US" sz="3200" dirty="0" err="1"/>
              <a:t>Hoạt</a:t>
            </a:r>
            <a:r>
              <a:rPr lang="en-US" sz="3200" dirty="0"/>
              <a:t> </a:t>
            </a:r>
            <a:r>
              <a:rPr lang="en-US" sz="3200" dirty="0" err="1"/>
              <a:t>động</a:t>
            </a:r>
            <a:r>
              <a:rPr lang="en-US" sz="3200" dirty="0"/>
              <a:t> </a:t>
            </a:r>
            <a:r>
              <a:rPr lang="en-US" sz="3200" dirty="0" err="1"/>
              <a:t>kiểm</a:t>
            </a:r>
            <a:r>
              <a:rPr lang="en-US" sz="3200" dirty="0"/>
              <a:t> </a:t>
            </a:r>
            <a:r>
              <a:rPr lang="en-US" sz="3200" dirty="0" err="1"/>
              <a:t>tra</a:t>
            </a:r>
            <a:r>
              <a:rPr lang="en-US" sz="3200" dirty="0"/>
              <a:t> </a:t>
            </a:r>
            <a:r>
              <a:rPr lang="en-US" sz="3200" dirty="0" err="1"/>
              <a:t>có</a:t>
            </a:r>
            <a:r>
              <a:rPr lang="en-US" sz="3200" dirty="0"/>
              <a:t> </a:t>
            </a:r>
            <a:r>
              <a:rPr lang="en-US" sz="3200" dirty="0" err="1"/>
              <a:t>hai</a:t>
            </a:r>
            <a:r>
              <a:rPr lang="en-US" sz="3200" dirty="0"/>
              <a:t> </a:t>
            </a:r>
            <a:r>
              <a:rPr lang="en-US" sz="3200" dirty="0" err="1"/>
              <a:t>khâu</a:t>
            </a:r>
            <a:r>
              <a:rPr lang="en-US" sz="3200" dirty="0"/>
              <a:t>: </a:t>
            </a:r>
            <a:r>
              <a:rPr lang="en-US" sz="3200" dirty="0" err="1"/>
              <a:t>kiểm</a:t>
            </a:r>
            <a:r>
              <a:rPr lang="en-US" sz="3200" dirty="0"/>
              <a:t> </a:t>
            </a:r>
            <a:r>
              <a:rPr lang="en-US" sz="3200" dirty="0" err="1"/>
              <a:t>tra</a:t>
            </a:r>
            <a:r>
              <a:rPr lang="en-US" sz="3200" dirty="0"/>
              <a:t> </a:t>
            </a:r>
            <a:r>
              <a:rPr lang="en-US" sz="3200" dirty="0" err="1"/>
              <a:t>đầu</a:t>
            </a:r>
            <a:r>
              <a:rPr lang="en-US" sz="3200" dirty="0"/>
              <a:t> </a:t>
            </a:r>
            <a:r>
              <a:rPr lang="en-US" sz="3200" dirty="0" err="1"/>
              <a:t>vào</a:t>
            </a:r>
            <a:r>
              <a:rPr lang="en-US" sz="3200" dirty="0"/>
              <a:t> </a:t>
            </a:r>
            <a:r>
              <a:rPr lang="en-US" sz="3200" dirty="0" err="1"/>
              <a:t>và</a:t>
            </a:r>
            <a:r>
              <a:rPr lang="en-US" sz="3200" dirty="0"/>
              <a:t> </a:t>
            </a:r>
            <a:r>
              <a:rPr lang="en-US" sz="3200" dirty="0" err="1"/>
              <a:t>kiểm</a:t>
            </a:r>
            <a:r>
              <a:rPr lang="en-US" sz="3200" dirty="0"/>
              <a:t> </a:t>
            </a:r>
            <a:r>
              <a:rPr lang="en-US" sz="3200" dirty="0" err="1"/>
              <a:t>tra</a:t>
            </a:r>
            <a:r>
              <a:rPr lang="en-US" sz="3200" dirty="0"/>
              <a:t> </a:t>
            </a:r>
            <a:r>
              <a:rPr lang="en-US" sz="3200" dirty="0" err="1"/>
              <a:t>đầu</a:t>
            </a:r>
            <a:r>
              <a:rPr lang="en-US" sz="3200" dirty="0"/>
              <a:t> </a:t>
            </a:r>
            <a:r>
              <a:rPr lang="en-US" sz="3200" dirty="0" err="1"/>
              <a:t>ra.</a:t>
            </a:r>
            <a:endParaRPr lang="en-US" sz="3200" dirty="0"/>
          </a:p>
          <a:p>
            <a:pPr marL="457200" indent="-457200">
              <a:buFont typeface="Wingdings" panose="05000000000000000000" pitchFamily="2" charset="2"/>
              <a:buChar char="Ø"/>
            </a:pPr>
            <a:r>
              <a:rPr lang="en-US" sz="3200" dirty="0"/>
              <a:t>Robot </a:t>
            </a:r>
            <a:r>
              <a:rPr lang="en-US" sz="3200" dirty="0" err="1"/>
              <a:t>kiểm</a:t>
            </a:r>
            <a:r>
              <a:rPr lang="en-US" sz="3200" dirty="0"/>
              <a:t> </a:t>
            </a:r>
            <a:r>
              <a:rPr lang="en-US" sz="3200" dirty="0" err="1"/>
              <a:t>tra</a:t>
            </a:r>
            <a:r>
              <a:rPr lang="en-US" sz="3200" dirty="0"/>
              <a:t> </a:t>
            </a:r>
            <a:r>
              <a:rPr lang="en-US" sz="3200" dirty="0" err="1"/>
              <a:t>được</a:t>
            </a:r>
            <a:r>
              <a:rPr lang="en-US" sz="3200" dirty="0"/>
              <a:t> </a:t>
            </a:r>
            <a:r>
              <a:rPr lang="en-US" sz="3200" dirty="0" err="1"/>
              <a:t>trang</a:t>
            </a:r>
            <a:r>
              <a:rPr lang="en-US" sz="3200" dirty="0"/>
              <a:t> </a:t>
            </a:r>
            <a:r>
              <a:rPr lang="en-US" sz="3200" dirty="0" err="1"/>
              <a:t>bị</a:t>
            </a:r>
            <a:r>
              <a:rPr lang="en-US" sz="3200" dirty="0"/>
              <a:t> </a:t>
            </a:r>
            <a:r>
              <a:rPr lang="en-US" sz="3200" dirty="0" err="1"/>
              <a:t>các</a:t>
            </a:r>
            <a:r>
              <a:rPr lang="en-US" sz="3200" dirty="0"/>
              <a:t> camera </a:t>
            </a:r>
            <a:r>
              <a:rPr lang="en-US" sz="3200" dirty="0" err="1"/>
              <a:t>để</a:t>
            </a:r>
            <a:r>
              <a:rPr lang="en-US" sz="3200" dirty="0"/>
              <a:t> </a:t>
            </a:r>
            <a:r>
              <a:rPr lang="en-US" sz="3200" dirty="0" err="1"/>
              <a:t>thu</a:t>
            </a:r>
            <a:r>
              <a:rPr lang="en-US" sz="3200" dirty="0"/>
              <a:t> </a:t>
            </a:r>
            <a:r>
              <a:rPr lang="en-US" sz="3200" dirty="0" err="1"/>
              <a:t>nhận</a:t>
            </a:r>
            <a:r>
              <a:rPr lang="en-US" sz="3200" dirty="0"/>
              <a:t> </a:t>
            </a:r>
            <a:r>
              <a:rPr lang="en-US" sz="3200" dirty="0" err="1"/>
              <a:t>hình</a:t>
            </a:r>
            <a:r>
              <a:rPr lang="en-US" sz="3200" dirty="0"/>
              <a:t> </a:t>
            </a:r>
            <a:r>
              <a:rPr lang="en-US" sz="3200" dirty="0" err="1"/>
              <a:t>ảnh</a:t>
            </a:r>
            <a:r>
              <a:rPr lang="en-US" sz="3200" dirty="0"/>
              <a:t> </a:t>
            </a:r>
            <a:r>
              <a:rPr lang="en-US" sz="3200" dirty="0" err="1"/>
              <a:t>và</a:t>
            </a:r>
            <a:r>
              <a:rPr lang="en-US" sz="3200" dirty="0"/>
              <a:t> </a:t>
            </a:r>
            <a:r>
              <a:rPr lang="en-US" sz="3200" dirty="0" err="1"/>
              <a:t>quét</a:t>
            </a:r>
            <a:r>
              <a:rPr lang="en-US" sz="3200" dirty="0"/>
              <a:t> 3D </a:t>
            </a:r>
            <a:r>
              <a:rPr lang="en-US" sz="3200" dirty="0" err="1"/>
              <a:t>bề</a:t>
            </a:r>
            <a:r>
              <a:rPr lang="en-US" sz="3200" dirty="0"/>
              <a:t> </a:t>
            </a:r>
            <a:r>
              <a:rPr lang="en-US" sz="3200" dirty="0" err="1"/>
              <a:t>mặt</a:t>
            </a:r>
            <a:r>
              <a:rPr lang="en-US" sz="3200" dirty="0"/>
              <a:t> chi </a:t>
            </a:r>
            <a:r>
              <a:rPr lang="en-US" sz="3200" dirty="0" err="1"/>
              <a:t>tiết</a:t>
            </a:r>
            <a:r>
              <a:rPr lang="en-US" sz="3200" dirty="0"/>
              <a:t>.</a:t>
            </a:r>
          </a:p>
          <a:p>
            <a:pPr marL="457200" indent="-457200">
              <a:buFont typeface="Wingdings" panose="05000000000000000000" pitchFamily="2" charset="2"/>
              <a:buChar char="Ø"/>
            </a:pPr>
            <a:r>
              <a:rPr lang="en-US" sz="3200" dirty="0"/>
              <a:t>Ở </a:t>
            </a:r>
            <a:r>
              <a:rPr lang="en-US" sz="3200" dirty="0" err="1"/>
              <a:t>khâu</a:t>
            </a:r>
            <a:r>
              <a:rPr lang="en-US" sz="3200" dirty="0"/>
              <a:t> </a:t>
            </a:r>
            <a:r>
              <a:rPr lang="en-US" sz="3200" dirty="0" err="1"/>
              <a:t>kiểm</a:t>
            </a:r>
            <a:r>
              <a:rPr lang="en-US" sz="3200" dirty="0"/>
              <a:t> </a:t>
            </a:r>
            <a:r>
              <a:rPr lang="en-US" sz="3200" dirty="0" err="1"/>
              <a:t>tra</a:t>
            </a:r>
            <a:r>
              <a:rPr lang="en-US" sz="3200" dirty="0"/>
              <a:t> </a:t>
            </a:r>
            <a:r>
              <a:rPr lang="en-US" sz="3200" dirty="0" err="1"/>
              <a:t>đầu</a:t>
            </a:r>
            <a:r>
              <a:rPr lang="en-US" sz="3200" dirty="0"/>
              <a:t> </a:t>
            </a:r>
            <a:r>
              <a:rPr lang="en-US" sz="3200" dirty="0" err="1"/>
              <a:t>vào</a:t>
            </a:r>
            <a:r>
              <a:rPr lang="en-US" sz="3200" dirty="0"/>
              <a:t>, </a:t>
            </a:r>
            <a:r>
              <a:rPr lang="en-US" sz="3200" dirty="0" err="1"/>
              <a:t>phôi</a:t>
            </a:r>
            <a:r>
              <a:rPr lang="en-US" sz="3200" dirty="0"/>
              <a:t> </a:t>
            </a:r>
            <a:r>
              <a:rPr lang="en-US" sz="3200" dirty="0" err="1"/>
              <a:t>được</a:t>
            </a:r>
            <a:r>
              <a:rPr lang="en-US" sz="3200" dirty="0"/>
              <a:t> </a:t>
            </a:r>
            <a:r>
              <a:rPr lang="en-US" sz="3200" dirty="0" err="1"/>
              <a:t>chuyển</a:t>
            </a:r>
            <a:r>
              <a:rPr lang="en-US" sz="3200" dirty="0"/>
              <a:t> </a:t>
            </a:r>
            <a:r>
              <a:rPr lang="en-US" sz="3200" dirty="0" err="1"/>
              <a:t>đến</a:t>
            </a:r>
            <a:r>
              <a:rPr lang="en-US" sz="3200" dirty="0"/>
              <a:t> </a:t>
            </a:r>
            <a:r>
              <a:rPr lang="en-US" sz="3200" dirty="0" err="1"/>
              <a:t>vị</a:t>
            </a:r>
            <a:r>
              <a:rPr lang="en-US" sz="3200" dirty="0"/>
              <a:t> </a:t>
            </a:r>
            <a:r>
              <a:rPr lang="en-US" sz="3200" dirty="0" err="1"/>
              <a:t>trí</a:t>
            </a:r>
            <a:r>
              <a:rPr lang="en-US" sz="3200" dirty="0"/>
              <a:t> </a:t>
            </a:r>
            <a:r>
              <a:rPr lang="en-US" sz="3200" dirty="0" err="1"/>
              <a:t>cần</a:t>
            </a:r>
            <a:r>
              <a:rPr lang="en-US" sz="3200" dirty="0"/>
              <a:t> </a:t>
            </a:r>
            <a:r>
              <a:rPr lang="en-US" sz="3200" dirty="0" err="1"/>
              <a:t>thiết</a:t>
            </a:r>
            <a:r>
              <a:rPr lang="en-US" sz="3200" dirty="0"/>
              <a:t> </a:t>
            </a:r>
            <a:r>
              <a:rPr lang="en-US" sz="3200" dirty="0" err="1"/>
              <a:t>để</a:t>
            </a:r>
            <a:r>
              <a:rPr lang="en-US" sz="3200" dirty="0"/>
              <a:t> </a:t>
            </a:r>
            <a:r>
              <a:rPr lang="en-US" sz="3200" dirty="0" err="1"/>
              <a:t>kiểm</a:t>
            </a:r>
            <a:r>
              <a:rPr lang="en-US" sz="3200" dirty="0"/>
              <a:t> </a:t>
            </a:r>
            <a:r>
              <a:rPr lang="en-US" sz="3200" dirty="0" err="1"/>
              <a:t>tra</a:t>
            </a:r>
            <a:r>
              <a:rPr lang="en-US" sz="3200" dirty="0"/>
              <a:t> </a:t>
            </a:r>
            <a:r>
              <a:rPr lang="en-US" sz="3200" dirty="0" err="1"/>
              <a:t>trước</a:t>
            </a:r>
            <a:r>
              <a:rPr lang="en-US" sz="3200" dirty="0"/>
              <a:t> </a:t>
            </a:r>
            <a:r>
              <a:rPr lang="en-US" sz="3200" dirty="0" err="1"/>
              <a:t>khi</a:t>
            </a:r>
            <a:r>
              <a:rPr lang="en-US" sz="3200" dirty="0"/>
              <a:t> </a:t>
            </a:r>
            <a:r>
              <a:rPr lang="en-US" sz="3200" dirty="0" err="1"/>
              <a:t>gá</a:t>
            </a:r>
            <a:r>
              <a:rPr lang="en-US" sz="3200" dirty="0"/>
              <a:t> </a:t>
            </a:r>
            <a:r>
              <a:rPr lang="en-US" sz="3200" dirty="0" err="1"/>
              <a:t>đặt</a:t>
            </a:r>
            <a:r>
              <a:rPr lang="en-US" sz="3200" dirty="0"/>
              <a:t> </a:t>
            </a:r>
            <a:r>
              <a:rPr lang="en-US" sz="3200" dirty="0" err="1"/>
              <a:t>lên</a:t>
            </a:r>
            <a:r>
              <a:rPr lang="en-US" sz="3200" dirty="0"/>
              <a:t> </a:t>
            </a:r>
            <a:r>
              <a:rPr lang="en-US" sz="3200" dirty="0" err="1"/>
              <a:t>máy</a:t>
            </a:r>
            <a:r>
              <a:rPr lang="en-US" sz="3200" dirty="0"/>
              <a:t> </a:t>
            </a:r>
            <a:r>
              <a:rPr lang="en-US" sz="3200" dirty="0" err="1"/>
              <a:t>gia</a:t>
            </a:r>
            <a:r>
              <a:rPr lang="en-US" sz="3200" dirty="0"/>
              <a:t> </a:t>
            </a:r>
            <a:r>
              <a:rPr lang="en-US" sz="3200" dirty="0" err="1"/>
              <a:t>công</a:t>
            </a:r>
            <a:r>
              <a:rPr lang="en-US" sz="3200" dirty="0"/>
              <a:t>. </a:t>
            </a:r>
          </a:p>
          <a:p>
            <a:pPr marL="457200" indent="-457200">
              <a:buFont typeface="Wingdings" panose="05000000000000000000" pitchFamily="2" charset="2"/>
              <a:buChar char="Ø"/>
            </a:pPr>
            <a:r>
              <a:rPr lang="en-US" sz="3200" dirty="0"/>
              <a:t>Ở </a:t>
            </a:r>
            <a:r>
              <a:rPr lang="en-US" sz="3200" dirty="0" err="1"/>
              <a:t>khâu</a:t>
            </a:r>
            <a:r>
              <a:rPr lang="en-US" sz="3200" dirty="0"/>
              <a:t> </a:t>
            </a:r>
            <a:r>
              <a:rPr lang="en-US" sz="3200" dirty="0" err="1"/>
              <a:t>kiểm</a:t>
            </a:r>
            <a:r>
              <a:rPr lang="en-US" sz="3200" dirty="0"/>
              <a:t> </a:t>
            </a:r>
            <a:r>
              <a:rPr lang="en-US" sz="3200" dirty="0" err="1"/>
              <a:t>tra</a:t>
            </a:r>
            <a:r>
              <a:rPr lang="en-US" sz="3200" dirty="0"/>
              <a:t> </a:t>
            </a:r>
            <a:r>
              <a:rPr lang="en-US" sz="3200" dirty="0" err="1"/>
              <a:t>đầu</a:t>
            </a:r>
            <a:r>
              <a:rPr lang="en-US" sz="3200" dirty="0"/>
              <a:t> </a:t>
            </a:r>
            <a:r>
              <a:rPr lang="en-US" sz="3200" dirty="0" err="1"/>
              <a:t>ra</a:t>
            </a:r>
            <a:r>
              <a:rPr lang="en-US" sz="3200" dirty="0"/>
              <a:t>, </a:t>
            </a:r>
            <a:r>
              <a:rPr lang="en-US" sz="3200" dirty="0" err="1"/>
              <a:t>sau</a:t>
            </a:r>
            <a:r>
              <a:rPr lang="en-US" sz="3200" dirty="0"/>
              <a:t> </a:t>
            </a:r>
            <a:r>
              <a:rPr lang="en-US" sz="3200" dirty="0" err="1"/>
              <a:t>khi</a:t>
            </a:r>
            <a:r>
              <a:rPr lang="en-US" sz="3200" dirty="0"/>
              <a:t> </a:t>
            </a:r>
            <a:r>
              <a:rPr lang="en-US" sz="3200" dirty="0" err="1"/>
              <a:t>gia</a:t>
            </a:r>
            <a:r>
              <a:rPr lang="en-US" sz="3200" dirty="0"/>
              <a:t> </a:t>
            </a:r>
            <a:r>
              <a:rPr lang="en-US" sz="3200" dirty="0" err="1"/>
              <a:t>công</a:t>
            </a:r>
            <a:r>
              <a:rPr lang="en-US" sz="3200" dirty="0"/>
              <a:t>, chi </a:t>
            </a:r>
            <a:r>
              <a:rPr lang="en-US" sz="3200" dirty="0" err="1"/>
              <a:t>tiết</a:t>
            </a:r>
            <a:r>
              <a:rPr lang="en-US" sz="3200" dirty="0"/>
              <a:t> </a:t>
            </a:r>
            <a:r>
              <a:rPr lang="en-US" sz="3200" dirty="0" err="1"/>
              <a:t>được</a:t>
            </a:r>
            <a:r>
              <a:rPr lang="en-US" sz="3200" dirty="0"/>
              <a:t> </a:t>
            </a:r>
            <a:r>
              <a:rPr lang="en-US" sz="3200" dirty="0" err="1"/>
              <a:t>đưa</a:t>
            </a:r>
            <a:r>
              <a:rPr lang="en-US" sz="3200" dirty="0"/>
              <a:t> </a:t>
            </a:r>
            <a:r>
              <a:rPr lang="en-US" sz="3200" dirty="0" err="1"/>
              <a:t>tới</a:t>
            </a:r>
            <a:r>
              <a:rPr lang="en-US" sz="3200" dirty="0"/>
              <a:t> </a:t>
            </a:r>
            <a:r>
              <a:rPr lang="en-US" sz="3200" dirty="0" err="1"/>
              <a:t>vị</a:t>
            </a:r>
            <a:r>
              <a:rPr lang="en-US" sz="3200" dirty="0"/>
              <a:t> </a:t>
            </a:r>
            <a:r>
              <a:rPr lang="en-US" sz="3200" dirty="0" err="1"/>
              <a:t>trí</a:t>
            </a:r>
            <a:r>
              <a:rPr lang="en-US" sz="3200" dirty="0"/>
              <a:t> </a:t>
            </a:r>
            <a:r>
              <a:rPr lang="en-US" sz="3200" dirty="0" err="1"/>
              <a:t>kiểm</a:t>
            </a:r>
            <a:r>
              <a:rPr lang="en-US" sz="3200" dirty="0"/>
              <a:t> </a:t>
            </a:r>
            <a:r>
              <a:rPr lang="en-US" sz="3200" dirty="0" err="1"/>
              <a:t>tra</a:t>
            </a:r>
            <a:r>
              <a:rPr lang="en-US" sz="3200" dirty="0"/>
              <a:t>. </a:t>
            </a:r>
          </a:p>
          <a:p>
            <a:r>
              <a:rPr lang="en-US" sz="3200" dirty="0"/>
              <a:t>+ </a:t>
            </a:r>
            <a:r>
              <a:rPr lang="en-US" sz="3200" dirty="0" err="1"/>
              <a:t>Nếu</a:t>
            </a:r>
            <a:r>
              <a:rPr lang="en-US" sz="3200" dirty="0"/>
              <a:t> </a:t>
            </a:r>
            <a:r>
              <a:rPr lang="en-US" sz="3200" dirty="0" err="1"/>
              <a:t>đạt</a:t>
            </a:r>
            <a:r>
              <a:rPr lang="en-US" sz="3200" dirty="0"/>
              <a:t> </a:t>
            </a:r>
            <a:r>
              <a:rPr lang="en-US" sz="3200" dirty="0" err="1"/>
              <a:t>yêu</a:t>
            </a:r>
            <a:r>
              <a:rPr lang="en-US" sz="3200" dirty="0"/>
              <a:t> </a:t>
            </a:r>
            <a:r>
              <a:rPr lang="en-US" sz="3200" dirty="0" err="1"/>
              <a:t>cầu</a:t>
            </a:r>
            <a:r>
              <a:rPr lang="en-US" sz="3200" dirty="0"/>
              <a:t>, chi </a:t>
            </a:r>
            <a:r>
              <a:rPr lang="en-US" sz="3200" dirty="0" err="1"/>
              <a:t>tiết</a:t>
            </a:r>
            <a:r>
              <a:rPr lang="en-US" sz="3200" dirty="0"/>
              <a:t> </a:t>
            </a:r>
            <a:r>
              <a:rPr lang="en-US" sz="3200" dirty="0" err="1"/>
              <a:t>được</a:t>
            </a:r>
            <a:r>
              <a:rPr lang="en-US" sz="3200" dirty="0"/>
              <a:t> </a:t>
            </a:r>
            <a:r>
              <a:rPr lang="en-US" sz="3200" dirty="0" err="1"/>
              <a:t>xếp</a:t>
            </a:r>
            <a:r>
              <a:rPr lang="en-US" sz="3200" dirty="0"/>
              <a:t> </a:t>
            </a:r>
            <a:r>
              <a:rPr lang="en-US" sz="3200" dirty="0" err="1"/>
              <a:t>vào</a:t>
            </a:r>
            <a:r>
              <a:rPr lang="en-US" sz="3200" dirty="0"/>
              <a:t> </a:t>
            </a:r>
            <a:r>
              <a:rPr lang="en-US" sz="3200" dirty="0" err="1"/>
              <a:t>thùng</a:t>
            </a:r>
            <a:r>
              <a:rPr lang="en-US" sz="3200" dirty="0"/>
              <a:t> </a:t>
            </a:r>
            <a:r>
              <a:rPr lang="en-US" sz="3200" dirty="0" err="1"/>
              <a:t>thành</a:t>
            </a:r>
            <a:r>
              <a:rPr lang="en-US" sz="3200" dirty="0"/>
              <a:t> </a:t>
            </a:r>
            <a:r>
              <a:rPr lang="en-US" sz="3200" dirty="0" err="1"/>
              <a:t>phẩm</a:t>
            </a:r>
            <a:r>
              <a:rPr lang="en-US" sz="3200" dirty="0"/>
              <a:t>. </a:t>
            </a:r>
          </a:p>
          <a:p>
            <a:r>
              <a:rPr lang="en-US" sz="3200" dirty="0"/>
              <a:t>+ </a:t>
            </a:r>
            <a:r>
              <a:rPr lang="en-US" sz="3200" dirty="0" err="1"/>
              <a:t>Nếu</a:t>
            </a:r>
            <a:r>
              <a:rPr lang="en-US" sz="3200" dirty="0"/>
              <a:t> </a:t>
            </a:r>
            <a:r>
              <a:rPr lang="en-US" sz="3200" dirty="0" err="1"/>
              <a:t>không</a:t>
            </a:r>
            <a:r>
              <a:rPr lang="en-US" sz="3200" dirty="0"/>
              <a:t> </a:t>
            </a:r>
            <a:r>
              <a:rPr lang="en-US" sz="3200" dirty="0" err="1"/>
              <a:t>đạt</a:t>
            </a:r>
            <a:r>
              <a:rPr lang="en-US" sz="3200" dirty="0"/>
              <a:t> </a:t>
            </a:r>
            <a:r>
              <a:rPr lang="en-US" sz="3200" dirty="0" err="1"/>
              <a:t>yêu</a:t>
            </a:r>
            <a:r>
              <a:rPr lang="en-US" sz="3200" dirty="0"/>
              <a:t> </a:t>
            </a:r>
            <a:r>
              <a:rPr lang="en-US" sz="3200" dirty="0" err="1"/>
              <a:t>cầu</a:t>
            </a:r>
            <a:r>
              <a:rPr lang="en-US" sz="3200" dirty="0"/>
              <a:t>, chi </a:t>
            </a:r>
            <a:r>
              <a:rPr lang="en-US" sz="3200" dirty="0" err="1"/>
              <a:t>tiết</a:t>
            </a:r>
            <a:r>
              <a:rPr lang="en-US" sz="3200" dirty="0"/>
              <a:t> </a:t>
            </a:r>
            <a:r>
              <a:rPr lang="en-US" sz="3200" dirty="0" err="1"/>
              <a:t>bị</a:t>
            </a:r>
            <a:r>
              <a:rPr lang="en-US" sz="3200" dirty="0"/>
              <a:t> </a:t>
            </a:r>
            <a:r>
              <a:rPr lang="en-US" sz="3200" dirty="0" err="1"/>
              <a:t>đưa</a:t>
            </a:r>
            <a:r>
              <a:rPr lang="en-US" sz="3200" dirty="0"/>
              <a:t> </a:t>
            </a:r>
            <a:r>
              <a:rPr lang="en-US" sz="3200" dirty="0" err="1"/>
              <a:t>vào</a:t>
            </a:r>
            <a:r>
              <a:rPr lang="en-US" sz="3200" dirty="0"/>
              <a:t> </a:t>
            </a:r>
            <a:r>
              <a:rPr lang="en-US" sz="3200" dirty="0" err="1"/>
              <a:t>thùng</a:t>
            </a:r>
            <a:r>
              <a:rPr lang="en-US" sz="3200" dirty="0"/>
              <a:t> </a:t>
            </a:r>
            <a:r>
              <a:rPr lang="en-US" sz="3200" dirty="0" err="1"/>
              <a:t>phế</a:t>
            </a:r>
            <a:r>
              <a:rPr lang="en-US" sz="3200" dirty="0"/>
              <a:t> </a:t>
            </a:r>
            <a:r>
              <a:rPr lang="en-US" sz="3200" dirty="0" err="1"/>
              <a:t>phẩm</a:t>
            </a:r>
            <a:r>
              <a:rPr lang="en-US" sz="3200" dirty="0"/>
              <a:t>.</a:t>
            </a:r>
          </a:p>
        </p:txBody>
      </p:sp>
    </p:spTree>
    <p:extLst>
      <p:ext uri="{BB962C8B-B14F-4D97-AF65-F5344CB8AC3E}">
        <p14:creationId xmlns:p14="http://schemas.microsoft.com/office/powerpoint/2010/main" val="3981188344"/>
      </p:ext>
    </p:extLst>
  </p:cSld>
  <p:clrMapOvr>
    <a:masterClrMapping/>
  </p:clrMapOvr>
  <p:transition spd="slow"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A47FC4F-23B0-4205-A42E-18E160A5C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182" y="478316"/>
            <a:ext cx="7966427" cy="5133519"/>
          </a:xfrm>
          <a:prstGeom prst="rect">
            <a:avLst/>
          </a:prstGeom>
        </p:spPr>
      </p:pic>
      <p:pic>
        <p:nvPicPr>
          <p:cNvPr id="14" name="图片 13">
            <a:extLst>
              <a:ext uri="{FF2B5EF4-FFF2-40B4-BE49-F238E27FC236}">
                <a16:creationId xmlns:a16="http://schemas.microsoft.com/office/drawing/2014/main" xmlns="" id="{EFAEB0CC-8C63-467D-8733-FA5260126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3375" y="3561152"/>
            <a:ext cx="2630139" cy="3296849"/>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03" y="5060680"/>
            <a:ext cx="12188116" cy="210179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xmlns="" id="{6270AD54-36B5-428C-BF99-126AD32BB4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081" y="3045076"/>
            <a:ext cx="1553531" cy="2393755"/>
          </a:xfrm>
          <a:prstGeom prst="rect">
            <a:avLst/>
          </a:prstGeom>
        </p:spPr>
      </p:pic>
      <p:sp>
        <p:nvSpPr>
          <p:cNvPr id="17" name="TextBox 37">
            <a:extLst>
              <a:ext uri="{FF2B5EF4-FFF2-40B4-BE49-F238E27FC236}">
                <a16:creationId xmlns:a16="http://schemas.microsoft.com/office/drawing/2014/main" xmlns="" id="{3FA35DFB-E84F-4FF7-B33E-9030ED55F43E}"/>
              </a:ext>
            </a:extLst>
          </p:cNvPr>
          <p:cNvSpPr txBox="1"/>
          <p:nvPr/>
        </p:nvSpPr>
        <p:spPr>
          <a:xfrm>
            <a:off x="2903771" y="2096353"/>
            <a:ext cx="4991015" cy="1897443"/>
          </a:xfrm>
          <a:prstGeom prst="rect">
            <a:avLst/>
          </a:prstGeom>
        </p:spPr>
        <p:txBody>
          <a:bodyPr wrap="square" rtlCol="0">
            <a:spAutoFit/>
          </a:bodyPr>
          <a:lstStyle/>
          <a:p>
            <a:pPr algn="ctr" defTabSz="1218804"/>
            <a:r>
              <a:rPr lang="en-US" altLang="zh-CN" sz="5865" b="1" spc="400" dirty="0">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rPr>
              <a:t> </a:t>
            </a:r>
            <a:r>
              <a:rPr lang="en-US" altLang="zh-CN" sz="5865" b="1" spc="400" dirty="0" err="1">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rPr>
              <a:t>Luyện</a:t>
            </a:r>
            <a:r>
              <a:rPr lang="en-US" altLang="zh-CN" sz="5865" b="1" spc="400" dirty="0">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rPr>
              <a:t> </a:t>
            </a:r>
            <a:r>
              <a:rPr lang="en-US" altLang="zh-CN" sz="5865" b="1" spc="400" dirty="0" err="1">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rPr>
              <a:t>tập</a:t>
            </a:r>
            <a:r>
              <a:rPr lang="en-US" altLang="zh-CN" sz="5865" b="1" spc="400" dirty="0">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rPr>
              <a:t> </a:t>
            </a:r>
            <a:r>
              <a:rPr lang="en-US" altLang="zh-CN" sz="5865" b="1" spc="400" dirty="0" err="1">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rPr>
              <a:t>vận</a:t>
            </a:r>
            <a:r>
              <a:rPr lang="en-US" altLang="zh-CN" sz="5865" b="1" spc="400" dirty="0">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rPr>
              <a:t> </a:t>
            </a:r>
            <a:r>
              <a:rPr lang="en-US" altLang="zh-CN" sz="5865" b="1" spc="400" dirty="0" err="1">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rPr>
              <a:t>dụng</a:t>
            </a:r>
            <a:endParaRPr lang="zh-CN" altLang="en-US" sz="5865" b="1" spc="400" dirty="0">
              <a:solidFill>
                <a:srgbClr val="FF0000"/>
              </a:solidFill>
              <a:latin typeface="Arial" panose="020B0604020202020204" pitchFamily="34" charset="0"/>
              <a:ea typeface="方正少儿简体" panose="03000509000000000000" pitchFamily="65" charset="-122"/>
              <a:cs typeface="Arial" panose="020B0604020202020204" pitchFamily="34" charset="0"/>
              <a:sym typeface="Times New Roman" panose="02020603050405020304" pitchFamily="18" charset="0"/>
            </a:endParaRPr>
          </a:p>
        </p:txBody>
      </p:sp>
    </p:spTree>
    <p:extLst>
      <p:ext uri="{BB962C8B-B14F-4D97-AF65-F5344CB8AC3E}">
        <p14:creationId xmlns:p14="http://schemas.microsoft.com/office/powerpoint/2010/main" val="2659424965"/>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6000" fill="hold" nodeType="afterEffect" p14:presetBounceEnd="44000">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14:bounceEnd="44000">
                                          <p:cBhvr additive="base">
                                            <p:cTn id="7" dur="500" fill="hold"/>
                                            <p:tgtEl>
                                              <p:spTgt spid="6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0000" fill="hold" nodeType="afterEffect" p14:presetBounceEnd="54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54000">
                                          <p:cBhvr additive="base">
                                            <p:cTn id="12" dur="500" fill="hold"/>
                                            <p:tgtEl>
                                              <p:spTgt spid="14"/>
                                            </p:tgtEl>
                                            <p:attrNameLst>
                                              <p:attrName>ppt_x</p:attrName>
                                            </p:attrNameLst>
                                          </p:cBhvr>
                                          <p:tavLst>
                                            <p:tav tm="0">
                                              <p:val>
                                                <p:strVal val="#ppt_x"/>
                                              </p:val>
                                            </p:tav>
                                            <p:tav tm="100000">
                                              <p:val>
                                                <p:strVal val="#ppt_x"/>
                                              </p:val>
                                            </p:tav>
                                          </p:tavLst>
                                        </p:anim>
                                        <p:anim calcmode="lin" valueType="num" p14:bounceEnd="54000">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accel="44000" fill="hold" nodeType="afterEffect" p14:presetBounceEnd="32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2000">
                                          <p:cBhvr additive="base">
                                            <p:cTn id="23" dur="500" fill="hold"/>
                                            <p:tgtEl>
                                              <p:spTgt spid="3"/>
                                            </p:tgtEl>
                                            <p:attrNameLst>
                                              <p:attrName>ppt_x</p:attrName>
                                            </p:attrNameLst>
                                          </p:cBhvr>
                                          <p:tavLst>
                                            <p:tav tm="0">
                                              <p:val>
                                                <p:strVal val="#ppt_x"/>
                                              </p:val>
                                            </p:tav>
                                            <p:tav tm="100000">
                                              <p:val>
                                                <p:strVal val="#ppt_x"/>
                                              </p:val>
                                            </p:tav>
                                          </p:tavLst>
                                        </p:anim>
                                        <p:anim calcmode="lin" valueType="num" p14:bounceEnd="32000">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8" accel="80000" fill="hold" grpId="0" nodeType="afterEffect" p14:presetBounceEnd="44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44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600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accel="44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8" accel="8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927100" y="1422401"/>
            <a:ext cx="10650539" cy="1350963"/>
          </a:xfrm>
          <a:prstGeom prst="roundRect">
            <a:avLst>
              <a:gd name="adj" fmla="val 550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spcBef>
                <a:spcPct val="0"/>
              </a:spcBef>
              <a:spcAft>
                <a:spcPct val="0"/>
              </a:spcAft>
              <a:defRPr/>
            </a:pPr>
            <a:endParaRPr lang="zh-CN" altLang="en-US" noProof="1">
              <a:solidFill>
                <a:prstClr val="white"/>
              </a:solidFill>
              <a:latin typeface="Times New Roman" panose="02020603050405020304" pitchFamily="18" charset="0"/>
              <a:ea typeface="等线"/>
              <a:cs typeface="Times New Roman" panose="02020603050405020304" pitchFamily="18" charset="0"/>
              <a:sym typeface="Times New Roman" panose="02020603050405020304" pitchFamily="18" charset="0"/>
            </a:endParaRPr>
          </a:p>
        </p:txBody>
      </p:sp>
      <p:sp>
        <p:nvSpPr>
          <p:cNvPr id="17" name="矩形 16"/>
          <p:cNvSpPr>
            <a:spLocks noChangeArrowheads="1"/>
          </p:cNvSpPr>
          <p:nvPr/>
        </p:nvSpPr>
        <p:spPr bwMode="auto">
          <a:xfrm>
            <a:off x="1934929" y="1690689"/>
            <a:ext cx="837453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gn="ctr" defTabSz="914377" eaLnBrk="0" fontAlgn="base" hangingPunct="0">
              <a:spcAft>
                <a:spcPct val="0"/>
              </a:spcAft>
              <a:buNone/>
            </a:pPr>
            <a:r>
              <a:rPr lang="en-US" altLang="en-US" sz="4800" b="1" dirty="0">
                <a:solidFill>
                  <a:prstClr val="white"/>
                </a:solidFill>
                <a:latin typeface="Arial" panose="020B0604020202020204" pitchFamily="34" charset="0"/>
                <a:cs typeface="Arial" panose="020B0604020202020204" pitchFamily="34" charset="0"/>
                <a:sym typeface="Times New Roman" panose="02020603050405020304" pitchFamily="18" charset="0"/>
              </a:rPr>
              <a:t>ĐẤU TRƯỜNG CÔNG NGHỆ</a:t>
            </a:r>
          </a:p>
        </p:txBody>
      </p:sp>
      <p:pic>
        <p:nvPicPr>
          <p:cNvPr id="2" name="图片 1"/>
          <p:cNvPicPr>
            <a:picLocks noChangeAspect="1"/>
          </p:cNvPicPr>
          <p:nvPr/>
        </p:nvPicPr>
        <p:blipFill>
          <a:blip r:embed="rId3"/>
          <a:stretch>
            <a:fillRect/>
          </a:stretch>
        </p:blipFill>
        <p:spPr>
          <a:xfrm>
            <a:off x="3217865" y="0"/>
            <a:ext cx="5602287" cy="1395413"/>
          </a:xfrm>
          <a:prstGeom prst="rect">
            <a:avLst/>
          </a:prstGeom>
          <a:effectLst>
            <a:outerShdw blurRad="50800" dist="38100" dir="10800000" algn="r" rotWithShape="0">
              <a:prstClr val="black">
                <a:alpha val="40000"/>
              </a:prstClr>
            </a:outerShdw>
          </a:effectLst>
        </p:spPr>
      </p:pic>
      <p:sp>
        <p:nvSpPr>
          <p:cNvPr id="12" name="矩形: 圆角 8"/>
          <p:cNvSpPr/>
          <p:nvPr/>
        </p:nvSpPr>
        <p:spPr>
          <a:xfrm>
            <a:off x="735013" y="3111501"/>
            <a:ext cx="10567988" cy="3480687"/>
          </a:xfrm>
          <a:prstGeom prst="roundRect">
            <a:avLst>
              <a:gd name="adj" fmla="val 550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377">
              <a:spcBef>
                <a:spcPct val="0"/>
              </a:spcBef>
              <a:spcAft>
                <a:spcPct val="0"/>
              </a:spcAft>
              <a:defRPr/>
            </a:pPr>
            <a:endParaRPr lang="zh-CN" altLang="en-US" sz="4267" noProof="1">
              <a:solidFill>
                <a:prstClr val="white"/>
              </a:solidFill>
              <a:latin typeface="Times New Roman" panose="02020603050405020304" pitchFamily="18" charset="0"/>
              <a:ea typeface="等线"/>
              <a:cs typeface="Times New Roman" panose="02020603050405020304" pitchFamily="18" charset="0"/>
              <a:sym typeface="Times New Roman" panose="02020603050405020304" pitchFamily="18" charset="0"/>
            </a:endParaRPr>
          </a:p>
        </p:txBody>
      </p:sp>
      <p:sp>
        <p:nvSpPr>
          <p:cNvPr id="16" name="矩形 2"/>
          <p:cNvSpPr>
            <a:spLocks noChangeArrowheads="1"/>
          </p:cNvSpPr>
          <p:nvPr/>
        </p:nvSpPr>
        <p:spPr bwMode="auto">
          <a:xfrm>
            <a:off x="905141" y="3154032"/>
            <a:ext cx="10358439" cy="2805576"/>
          </a:xfrm>
          <a:prstGeom prst="rect">
            <a:avLst/>
          </a:prstGeom>
          <a:solidFill>
            <a:srgbClr val="FFFFCC"/>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gn="just" defTabSz="914377" eaLnBrk="0" fontAlgn="base" hangingPunct="0">
              <a:spcAft>
                <a:spcPct val="0"/>
              </a:spcAft>
              <a:buNone/>
            </a:pP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Chia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lớp</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theo</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NHÓM,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các</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NHÓM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lần</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lượt</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trả</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lời</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từng</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câu</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trắc</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nghiệm</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bằng</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cách</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giơ</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đáp</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án</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tương</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ứng</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Mỗi</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câu</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có</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10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giây</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suy</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nghĩ</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p>
          <a:p>
            <a:pPr algn="just" defTabSz="914377" eaLnBrk="0" fontAlgn="base" hangingPunct="0">
              <a:spcAft>
                <a:spcPct val="0"/>
              </a:spcAft>
              <a:buNone/>
            </a:pP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NHÓM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có</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nhiều</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câu</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trả</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lời</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đúng</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nhất</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sẽ</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giành</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chiến</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r>
              <a:rPr lang="en-US" altLang="en-US" sz="3733" dirty="0" err="1">
                <a:solidFill>
                  <a:prstClr val="black"/>
                </a:solidFill>
                <a:latin typeface="Arial" panose="020B0604020202020204" pitchFamily="34" charset="0"/>
                <a:cs typeface="Arial" panose="020B0604020202020204" pitchFamily="34" charset="0"/>
                <a:sym typeface="Times New Roman" panose="02020603050405020304" pitchFamily="18" charset="0"/>
              </a:rPr>
              <a:t>thắng</a:t>
            </a:r>
            <a:r>
              <a:rPr lang="en-US" altLang="en-US" sz="3733" dirty="0">
                <a:solidFill>
                  <a:prstClr val="black"/>
                </a:solidFill>
                <a:latin typeface="Arial" panose="020B0604020202020204" pitchFamily="34" charset="0"/>
                <a:cs typeface="Arial" panose="020B0604020202020204" pitchFamily="34" charset="0"/>
                <a:sym typeface="Times New Roman" panose="02020603050405020304" pitchFamily="18" charset="0"/>
              </a:rPr>
              <a:t>. </a:t>
            </a:r>
          </a:p>
        </p:txBody>
      </p:sp>
      <p:sp>
        <p:nvSpPr>
          <p:cNvPr id="3" name="Rectangle 2">
            <a:extLst>
              <a:ext uri="{FF2B5EF4-FFF2-40B4-BE49-F238E27FC236}">
                <a16:creationId xmlns:a16="http://schemas.microsoft.com/office/drawing/2014/main" xmlns="" id="{DFDB8139-A4F6-A635-5B1F-D115CD369C3F}"/>
              </a:ext>
            </a:extLst>
          </p:cNvPr>
          <p:cNvSpPr/>
          <p:nvPr/>
        </p:nvSpPr>
        <p:spPr>
          <a:xfrm>
            <a:off x="71718" y="62753"/>
            <a:ext cx="12057529" cy="671456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339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2"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006495" y="3769029"/>
            <a:ext cx="1209792"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20625" y="4515521"/>
            <a:ext cx="905132"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38765" y="5129867"/>
            <a:ext cx="579443" cy="566400"/>
          </a:xfrm>
          <a:prstGeom prst="rect">
            <a:avLst/>
          </a:prstGeom>
        </p:spPr>
      </p:pic>
      <p:sp>
        <p:nvSpPr>
          <p:cNvPr id="4" name="Snip Diagonal Corner Rectangle 3"/>
          <p:cNvSpPr/>
          <p:nvPr/>
        </p:nvSpPr>
        <p:spPr>
          <a:xfrm>
            <a:off x="2106211" y="149782"/>
            <a:ext cx="9208202" cy="201037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b="1" dirty="0">
                <a:solidFill>
                  <a:srgbClr val="333333"/>
                </a:solidFill>
                <a:latin typeface="Arial" panose="020B0604020202020204" pitchFamily="34" charset="0"/>
                <a:cs typeface="Arial" panose="020B0604020202020204" pitchFamily="34" charset="0"/>
              </a:rPr>
              <a:t>Câu 1:</a:t>
            </a:r>
            <a:r>
              <a:rPr lang="en-US" sz="3200" dirty="0">
                <a:solidFill>
                  <a:srgbClr val="333333"/>
                </a:solidFill>
                <a:latin typeface="Arial" panose="020B0604020202020204" pitchFamily="34" charset="0"/>
                <a:cs typeface="Arial" panose="020B0604020202020204" pitchFamily="34" charset="0"/>
              </a:rPr>
              <a:t> Robot </a:t>
            </a:r>
            <a:r>
              <a:rPr lang="en-US" sz="3200" dirty="0" err="1">
                <a:solidFill>
                  <a:srgbClr val="333333"/>
                </a:solidFill>
                <a:latin typeface="Arial" panose="020B0604020202020204" pitchFamily="34" charset="0"/>
                <a:cs typeface="Arial" panose="020B0604020202020204" pitchFamily="34" charset="0"/>
              </a:rPr>
              <a:t>công</a:t>
            </a:r>
            <a:r>
              <a:rPr lang="en-US" sz="3200" dirty="0">
                <a:solidFill>
                  <a:srgbClr val="333333"/>
                </a:solidFill>
                <a:latin typeface="Arial" panose="020B0604020202020204" pitchFamily="34" charset="0"/>
                <a:cs typeface="Arial" panose="020B0604020202020204" pitchFamily="34" charset="0"/>
              </a:rPr>
              <a:t> </a:t>
            </a:r>
            <a:r>
              <a:rPr lang="en-US" sz="3200" dirty="0" err="1">
                <a:solidFill>
                  <a:srgbClr val="333333"/>
                </a:solidFill>
                <a:latin typeface="Arial" panose="020B0604020202020204" pitchFamily="34" charset="0"/>
                <a:cs typeface="Arial" panose="020B0604020202020204" pitchFamily="34" charset="0"/>
              </a:rPr>
              <a:t>nghiệp</a:t>
            </a:r>
            <a:r>
              <a:rPr lang="en-US" sz="3200" dirty="0">
                <a:solidFill>
                  <a:srgbClr val="333333"/>
                </a:solidFill>
                <a:latin typeface="Arial" panose="020B0604020202020204" pitchFamily="34" charset="0"/>
                <a:cs typeface="Arial" panose="020B0604020202020204" pitchFamily="34" charset="0"/>
              </a:rPr>
              <a:t> </a:t>
            </a:r>
            <a:r>
              <a:rPr lang="en-US" sz="3200" dirty="0" err="1">
                <a:solidFill>
                  <a:srgbClr val="333333"/>
                </a:solidFill>
                <a:latin typeface="Arial" panose="020B0604020202020204" pitchFamily="34" charset="0"/>
                <a:cs typeface="Arial" panose="020B0604020202020204" pitchFamily="34" charset="0"/>
              </a:rPr>
              <a:t>là</a:t>
            </a:r>
            <a:r>
              <a:rPr lang="en-US" sz="3200" dirty="0">
                <a:solidFill>
                  <a:srgbClr val="333333"/>
                </a:solidFill>
                <a:latin typeface="Arial" panose="020B0604020202020204" pitchFamily="34" charset="0"/>
                <a:cs typeface="Arial" panose="020B0604020202020204" pitchFamily="34" charset="0"/>
              </a:rPr>
              <a:t>:</a:t>
            </a:r>
            <a:endParaRPr lang="en-US" sz="3200" b="1" dirty="0">
              <a:solidFill>
                <a:prstClr val="black"/>
              </a:solidFill>
              <a:latin typeface="Arial" panose="020B0604020202020204" pitchFamily="34" charset="0"/>
              <a:cs typeface="Arial" panose="020B0604020202020204" pitchFamily="34" charset="0"/>
            </a:endParaRPr>
          </a:p>
        </p:txBody>
      </p:sp>
      <p:sp>
        <p:nvSpPr>
          <p:cNvPr id="26" name="Rectangle 25"/>
          <p:cNvSpPr/>
          <p:nvPr/>
        </p:nvSpPr>
        <p:spPr>
          <a:xfrm>
            <a:off x="2142477" y="2397936"/>
            <a:ext cx="9171935" cy="823877"/>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8000"/>
              </a:solidFill>
            </a:endParaRPr>
          </a:p>
          <a:p>
            <a:endParaRPr lang="en-US" sz="2400" dirty="0">
              <a:solidFill>
                <a:schemeClr val="tx1"/>
              </a:solidFill>
            </a:endParaRPr>
          </a:p>
          <a:p>
            <a:r>
              <a:rPr lang="vi-VN" sz="2400" dirty="0">
                <a:solidFill>
                  <a:schemeClr val="tx1"/>
                </a:solidFill>
              </a:rPr>
              <a:t>A. </a:t>
            </a:r>
            <a:r>
              <a:rPr lang="en-US" sz="2400" dirty="0">
                <a:solidFill>
                  <a:schemeClr val="tx1"/>
                </a:solidFill>
              </a:rPr>
              <a:t>m</a:t>
            </a:r>
            <a:r>
              <a:rPr lang="vi-VN" sz="2400" dirty="0">
                <a:solidFill>
                  <a:schemeClr val="tx1"/>
                </a:solidFill>
              </a:rPr>
              <a:t>áy thực hiện các công việc một cách tự động bởi chương trình điều khiển từ máy tính hoặc các vi mạch điện tử</a:t>
            </a:r>
          </a:p>
          <a:p>
            <a:r>
              <a:rPr lang="vi-VN" sz="2400" dirty="0"/>
              <a:t/>
            </a:r>
            <a:br>
              <a:rPr lang="vi-VN" sz="2400" dirty="0"/>
            </a:br>
            <a:endParaRPr lang="vi-VN" sz="2400" dirty="0">
              <a:solidFill>
                <a:prstClr val="black"/>
              </a:solidFill>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vi-VN" sz="1351">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vi-VN" sz="1351">
              <a:solidFill>
                <a:prstClr val="white"/>
              </a:solidFill>
              <a:latin typeface="Arial" panose="020B0604020202020204" pitchFamily="34" charset="0"/>
            </a:endParaRPr>
          </a:p>
        </p:txBody>
      </p:sp>
      <p:sp>
        <p:nvSpPr>
          <p:cNvPr id="42" name="Rectangle 41"/>
          <p:cNvSpPr/>
          <p:nvPr/>
        </p:nvSpPr>
        <p:spPr>
          <a:xfrm>
            <a:off x="2142477" y="3341201"/>
            <a:ext cx="9134388" cy="1192881"/>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333333"/>
              </a:solidFill>
            </a:endParaRPr>
          </a:p>
          <a:p>
            <a:endParaRPr lang="en-US" sz="2400" dirty="0">
              <a:solidFill>
                <a:srgbClr val="333333"/>
              </a:solidFill>
            </a:endParaRPr>
          </a:p>
          <a:p>
            <a:r>
              <a:rPr lang="vi-VN" sz="2400" dirty="0">
                <a:solidFill>
                  <a:srgbClr val="333333"/>
                </a:solidFill>
              </a:rPr>
              <a:t>B. </a:t>
            </a:r>
            <a:r>
              <a:rPr lang="en-US" sz="2400" dirty="0">
                <a:solidFill>
                  <a:srgbClr val="333333"/>
                </a:solidFill>
              </a:rPr>
              <a:t>t</a:t>
            </a:r>
            <a:r>
              <a:rPr lang="vi-VN" sz="2400" dirty="0">
                <a:solidFill>
                  <a:srgbClr val="333333"/>
                </a:solidFill>
              </a:rPr>
              <a:t>ập hợp các hoạt động được thiết lập để thực hiện các công việc một cách tuần tự, liên tục như lắp ráp hoặc chế tạo ra sản phẩm</a:t>
            </a:r>
          </a:p>
          <a:p>
            <a:r>
              <a:rPr lang="vi-VN" sz="3200" dirty="0"/>
              <a:t/>
            </a:r>
            <a:br>
              <a:rPr lang="vi-VN" sz="3200" dirty="0"/>
            </a:br>
            <a:endParaRPr lang="en-US" sz="3200"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
        <p:nvSpPr>
          <p:cNvPr id="43" name="Rectangle 42"/>
          <p:cNvSpPr/>
          <p:nvPr/>
        </p:nvSpPr>
        <p:spPr>
          <a:xfrm>
            <a:off x="2142477" y="4633939"/>
            <a:ext cx="9114037" cy="1145553"/>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endParaRPr lang="en-US" sz="2400" dirty="0">
              <a:solidFill>
                <a:srgbClr val="333333"/>
              </a:solidFill>
            </a:endParaRPr>
          </a:p>
          <a:p>
            <a:pPr>
              <a:buFont typeface="Arial" panose="020B0604020202020204" pitchFamily="34" charset="0"/>
              <a:buChar char="•"/>
            </a:pPr>
            <a:endParaRPr lang="en-US" sz="2400" dirty="0">
              <a:solidFill>
                <a:srgbClr val="333333"/>
              </a:solidFill>
            </a:endParaRPr>
          </a:p>
          <a:p>
            <a:pPr>
              <a:buFont typeface="Arial" panose="020B0604020202020204" pitchFamily="34" charset="0"/>
              <a:buChar char="•"/>
            </a:pPr>
            <a:endParaRPr lang="en-US" sz="2400" dirty="0">
              <a:solidFill>
                <a:srgbClr val="333333"/>
              </a:solidFill>
            </a:endParaRPr>
          </a:p>
          <a:p>
            <a:r>
              <a:rPr lang="vi-VN" sz="2400" dirty="0">
                <a:solidFill>
                  <a:srgbClr val="333333"/>
                </a:solidFill>
              </a:rPr>
              <a:t>C. </a:t>
            </a:r>
            <a:r>
              <a:rPr lang="en-US" sz="2400" dirty="0">
                <a:solidFill>
                  <a:srgbClr val="333333"/>
                </a:solidFill>
              </a:rPr>
              <a:t>t</a:t>
            </a:r>
            <a:r>
              <a:rPr lang="vi-VN" sz="2400" dirty="0">
                <a:solidFill>
                  <a:srgbClr val="333333"/>
                </a:solidFill>
              </a:rPr>
              <a:t>ổ hợp của các máy và thiết bị tự động được sắp xếp theo một trình tự xác định để thực hiện các công việc khác nhau nhằm tạo ra sản phẩm.</a:t>
            </a:r>
          </a:p>
          <a:p>
            <a:r>
              <a:rPr lang="vi-VN" sz="3200" dirty="0"/>
              <a:t/>
            </a:r>
            <a:br>
              <a:rPr lang="vi-VN" sz="3200" dirty="0"/>
            </a:br>
            <a:endParaRPr lang="nl-NL" sz="3200"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
        <p:nvSpPr>
          <p:cNvPr id="44" name="Rectangle 43"/>
          <p:cNvSpPr/>
          <p:nvPr/>
        </p:nvSpPr>
        <p:spPr>
          <a:xfrm>
            <a:off x="2122125" y="5898654"/>
            <a:ext cx="9134389" cy="809564"/>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endParaRPr lang="en-US" sz="2400" dirty="0">
              <a:solidFill>
                <a:srgbClr val="333333"/>
              </a:solidFill>
            </a:endParaRPr>
          </a:p>
          <a:p>
            <a:pPr>
              <a:buFont typeface="Arial" panose="020B0604020202020204" pitchFamily="34" charset="0"/>
              <a:buChar char="•"/>
            </a:pPr>
            <a:endParaRPr lang="en-US" sz="2400" dirty="0">
              <a:solidFill>
                <a:srgbClr val="333333"/>
              </a:solidFill>
            </a:endParaRPr>
          </a:p>
          <a:p>
            <a:endParaRPr lang="en-US" sz="2400" dirty="0">
              <a:solidFill>
                <a:srgbClr val="333333"/>
              </a:solidFill>
            </a:endParaRPr>
          </a:p>
          <a:p>
            <a:r>
              <a:rPr lang="vi-VN" sz="2400" dirty="0">
                <a:solidFill>
                  <a:srgbClr val="333333"/>
                </a:solidFill>
              </a:rPr>
              <a:t>D. </a:t>
            </a:r>
            <a:r>
              <a:rPr lang="en-US" sz="2400" dirty="0">
                <a:solidFill>
                  <a:srgbClr val="333333"/>
                </a:solidFill>
              </a:rPr>
              <a:t>c</a:t>
            </a:r>
            <a:r>
              <a:rPr lang="vi-VN" sz="2400" dirty="0">
                <a:solidFill>
                  <a:srgbClr val="333333"/>
                </a:solidFill>
              </a:rPr>
              <a:t>ác cơ cấu tạo ra chuyển động của bàn máy và trục chính của máy, gồm mạch điều khiển, động cơ dẫn động, ...</a:t>
            </a:r>
          </a:p>
          <a:p>
            <a:r>
              <a:rPr lang="vi-VN" sz="3200" dirty="0"/>
              <a:t/>
            </a:r>
            <a:br>
              <a:rPr lang="vi-VN" sz="3200" dirty="0"/>
            </a:b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322787" y="2469075"/>
            <a:ext cx="985579" cy="660823"/>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256514" y="5019582"/>
            <a:ext cx="895832" cy="703871"/>
          </a:xfrm>
          <a:prstGeom prst="rect">
            <a:avLst/>
          </a:prstGeom>
        </p:spPr>
      </p:pic>
      <p:pic>
        <p:nvPicPr>
          <p:cNvPr id="49" name="Picture 4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295937" y="6083057"/>
            <a:ext cx="896063"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272990" y="3845088"/>
            <a:ext cx="896063" cy="706979"/>
          </a:xfrm>
          <a:prstGeom prst="rect">
            <a:avLst/>
          </a:prstGeom>
        </p:spPr>
      </p:pic>
      <p:sp>
        <p:nvSpPr>
          <p:cNvPr id="57" name="Cloud 56">
            <a:hlinkClick r:id="" action="ppaction://noaction"/>
          </p:cNvPr>
          <p:cNvSpPr/>
          <p:nvPr/>
        </p:nvSpPr>
        <p:spPr>
          <a:xfrm>
            <a:off x="6835" y="5883400"/>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27" name="Group 1"/>
          <p:cNvGrpSpPr>
            <a:grpSpLocks/>
          </p:cNvGrpSpPr>
          <p:nvPr/>
        </p:nvGrpSpPr>
        <p:grpSpPr bwMode="auto">
          <a:xfrm>
            <a:off x="312661" y="88903"/>
            <a:ext cx="1276017" cy="957588"/>
            <a:chOff x="83662" y="159259"/>
            <a:chExt cx="1082288" cy="1084048"/>
          </a:xfrm>
        </p:grpSpPr>
        <p:sp>
          <p:nvSpPr>
            <p:cNvPr id="28" name="Oval 27"/>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9"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30"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31" name="TextBox 2"/>
            <p:cNvSpPr txBox="1">
              <a:spLocks noChangeArrowheads="1"/>
            </p:cNvSpPr>
            <p:nvPr/>
          </p:nvSpPr>
          <p:spPr bwMode="auto">
            <a:xfrm>
              <a:off x="338218" y="267726"/>
              <a:ext cx="428556"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32" name="Group 148"/>
          <p:cNvGrpSpPr>
            <a:grpSpLocks/>
          </p:cNvGrpSpPr>
          <p:nvPr/>
        </p:nvGrpSpPr>
        <p:grpSpPr bwMode="auto">
          <a:xfrm>
            <a:off x="765507" y="1046163"/>
            <a:ext cx="383016" cy="1966912"/>
            <a:chOff x="471240" y="574185"/>
            <a:chExt cx="286946" cy="1967695"/>
          </a:xfrm>
        </p:grpSpPr>
        <p:cxnSp>
          <p:nvCxnSpPr>
            <p:cNvPr id="33" name="Straight Connector 32"/>
            <p:cNvCxnSpPr>
              <a:endCxn id="35"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34" name="Group 65"/>
            <p:cNvGrpSpPr>
              <a:grpSpLocks/>
            </p:cNvGrpSpPr>
            <p:nvPr/>
          </p:nvGrpSpPr>
          <p:grpSpPr bwMode="auto">
            <a:xfrm>
              <a:off x="471240" y="2254934"/>
              <a:ext cx="286946" cy="286946"/>
              <a:chOff x="452190" y="3133126"/>
              <a:chExt cx="286946" cy="286946"/>
            </a:xfrm>
          </p:grpSpPr>
          <p:sp>
            <p:nvSpPr>
              <p:cNvPr id="35" name="Oval 34"/>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6" name="Oval 35"/>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105" name="Group 147"/>
          <p:cNvGrpSpPr>
            <a:grpSpLocks/>
          </p:cNvGrpSpPr>
          <p:nvPr/>
        </p:nvGrpSpPr>
        <p:grpSpPr bwMode="auto">
          <a:xfrm>
            <a:off x="113743" y="1233491"/>
            <a:ext cx="1692892" cy="1271587"/>
            <a:chOff x="-1408548" y="1801832"/>
            <a:chExt cx="1270128" cy="1271290"/>
          </a:xfrm>
        </p:grpSpPr>
        <p:sp>
          <p:nvSpPr>
            <p:cNvPr id="106" name="Rectangle 105"/>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7" name="Rectangle 106"/>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108" name="Group 164"/>
          <p:cNvGrpSpPr>
            <a:grpSpLocks/>
          </p:cNvGrpSpPr>
          <p:nvPr/>
        </p:nvGrpSpPr>
        <p:grpSpPr bwMode="auto">
          <a:xfrm>
            <a:off x="115859" y="1239840"/>
            <a:ext cx="1692892" cy="1271587"/>
            <a:chOff x="-1408548" y="1801832"/>
            <a:chExt cx="1270128" cy="1271290"/>
          </a:xfrm>
        </p:grpSpPr>
        <p:sp>
          <p:nvSpPr>
            <p:cNvPr id="109" name="Rectangle 108"/>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0" name="Rectangle 109"/>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11" name="Group 167"/>
          <p:cNvGrpSpPr>
            <a:grpSpLocks/>
          </p:cNvGrpSpPr>
          <p:nvPr/>
        </p:nvGrpSpPr>
        <p:grpSpPr bwMode="auto">
          <a:xfrm>
            <a:off x="113743" y="1231901"/>
            <a:ext cx="1692892" cy="1271588"/>
            <a:chOff x="-1408548" y="1801832"/>
            <a:chExt cx="1270128" cy="1271290"/>
          </a:xfrm>
        </p:grpSpPr>
        <p:sp>
          <p:nvSpPr>
            <p:cNvPr id="112" name="Rectangle 111"/>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3" name="Rectangle 112"/>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14" name="Group 170"/>
          <p:cNvGrpSpPr>
            <a:grpSpLocks/>
          </p:cNvGrpSpPr>
          <p:nvPr/>
        </p:nvGrpSpPr>
        <p:grpSpPr bwMode="auto">
          <a:xfrm>
            <a:off x="115859" y="1239840"/>
            <a:ext cx="1692892" cy="1271587"/>
            <a:chOff x="-1408548" y="1801832"/>
            <a:chExt cx="1270128" cy="1271290"/>
          </a:xfrm>
        </p:grpSpPr>
        <p:sp>
          <p:nvSpPr>
            <p:cNvPr id="115" name="Rectangle 114"/>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6" name="Rectangle 115"/>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17" name="Group 173"/>
          <p:cNvGrpSpPr>
            <a:grpSpLocks/>
          </p:cNvGrpSpPr>
          <p:nvPr/>
        </p:nvGrpSpPr>
        <p:grpSpPr bwMode="auto">
          <a:xfrm>
            <a:off x="115859" y="1239840"/>
            <a:ext cx="1692892" cy="1271587"/>
            <a:chOff x="-1408548" y="1801832"/>
            <a:chExt cx="1270128" cy="1271290"/>
          </a:xfrm>
        </p:grpSpPr>
        <p:sp>
          <p:nvSpPr>
            <p:cNvPr id="118" name="Rectangle 117"/>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9" name="Rectangle 118"/>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20" name="Group 176"/>
          <p:cNvGrpSpPr>
            <a:grpSpLocks/>
          </p:cNvGrpSpPr>
          <p:nvPr/>
        </p:nvGrpSpPr>
        <p:grpSpPr bwMode="auto">
          <a:xfrm>
            <a:off x="115859" y="1236665"/>
            <a:ext cx="1692892" cy="1271587"/>
            <a:chOff x="-1408548" y="1801832"/>
            <a:chExt cx="1270128" cy="1271290"/>
          </a:xfrm>
        </p:grpSpPr>
        <p:sp>
          <p:nvSpPr>
            <p:cNvPr id="121" name="Rectangle 120"/>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2" name="Rectangle 121"/>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23" name="Group 179"/>
          <p:cNvGrpSpPr>
            <a:grpSpLocks/>
          </p:cNvGrpSpPr>
          <p:nvPr/>
        </p:nvGrpSpPr>
        <p:grpSpPr bwMode="auto">
          <a:xfrm>
            <a:off x="113743" y="1235075"/>
            <a:ext cx="1692892" cy="1271588"/>
            <a:chOff x="-1408548" y="1801832"/>
            <a:chExt cx="1270128" cy="1271290"/>
          </a:xfrm>
        </p:grpSpPr>
        <p:sp>
          <p:nvSpPr>
            <p:cNvPr id="124" name="Rectangle 123"/>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5" name="Rectangle 124"/>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26" name="Group 182"/>
          <p:cNvGrpSpPr>
            <a:grpSpLocks/>
          </p:cNvGrpSpPr>
          <p:nvPr/>
        </p:nvGrpSpPr>
        <p:grpSpPr bwMode="auto">
          <a:xfrm>
            <a:off x="113743" y="1233491"/>
            <a:ext cx="1692892" cy="1271587"/>
            <a:chOff x="-1408548" y="1801832"/>
            <a:chExt cx="1270128" cy="1271290"/>
          </a:xfrm>
        </p:grpSpPr>
        <p:sp>
          <p:nvSpPr>
            <p:cNvPr id="127" name="Rectangle 126"/>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8" name="Rectangle 127"/>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29" name="Group 185"/>
          <p:cNvGrpSpPr>
            <a:grpSpLocks/>
          </p:cNvGrpSpPr>
          <p:nvPr/>
        </p:nvGrpSpPr>
        <p:grpSpPr bwMode="auto">
          <a:xfrm>
            <a:off x="111627" y="1235075"/>
            <a:ext cx="1692892" cy="1271588"/>
            <a:chOff x="-1408548" y="1801832"/>
            <a:chExt cx="1270128" cy="1271290"/>
          </a:xfrm>
        </p:grpSpPr>
        <p:sp>
          <p:nvSpPr>
            <p:cNvPr id="130" name="Rectangle 129"/>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1" name="Rectangle 130"/>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32" name="Group 188"/>
          <p:cNvGrpSpPr>
            <a:grpSpLocks/>
          </p:cNvGrpSpPr>
          <p:nvPr/>
        </p:nvGrpSpPr>
        <p:grpSpPr bwMode="auto">
          <a:xfrm>
            <a:off x="115859" y="1235075"/>
            <a:ext cx="1692892" cy="1271588"/>
            <a:chOff x="-1408548" y="1801832"/>
            <a:chExt cx="1270128" cy="1271290"/>
          </a:xfrm>
        </p:grpSpPr>
        <p:sp>
          <p:nvSpPr>
            <p:cNvPr id="133" name="Rectangle 132"/>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4" name="Rectangle 133"/>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35" name="Group 191"/>
          <p:cNvGrpSpPr>
            <a:grpSpLocks/>
          </p:cNvGrpSpPr>
          <p:nvPr/>
        </p:nvGrpSpPr>
        <p:grpSpPr bwMode="auto">
          <a:xfrm>
            <a:off x="100251" y="1258008"/>
            <a:ext cx="1692892" cy="1271587"/>
            <a:chOff x="-1408548" y="1801832"/>
            <a:chExt cx="1270128" cy="1271290"/>
          </a:xfrm>
        </p:grpSpPr>
        <p:sp>
          <p:nvSpPr>
            <p:cNvPr id="136" name="Rectangle 135"/>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7" name="Rectangle 136"/>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38" name="Left Brace 137"/>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9" name="Left Brace 138"/>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291203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400" fill="hold"/>
                                        <p:tgtEl>
                                          <p:spTgt spid="27"/>
                                        </p:tgtEl>
                                        <p:attrNameLst>
                                          <p:attrName>ppt_w</p:attrName>
                                        </p:attrNameLst>
                                      </p:cBhvr>
                                      <p:tavLst>
                                        <p:tav tm="0">
                                          <p:val>
                                            <p:fltVal val="0"/>
                                          </p:val>
                                        </p:tav>
                                        <p:tav tm="100000">
                                          <p:val>
                                            <p:strVal val="#ppt_w"/>
                                          </p:val>
                                        </p:tav>
                                      </p:tavLst>
                                    </p:anim>
                                    <p:anim calcmode="lin" valueType="num">
                                      <p:cBhvr>
                                        <p:cTn id="47" dur="400" fill="hold"/>
                                        <p:tgtEl>
                                          <p:spTgt spid="27"/>
                                        </p:tgtEl>
                                        <p:attrNameLst>
                                          <p:attrName>ppt_h</p:attrName>
                                        </p:attrNameLst>
                                      </p:cBhvr>
                                      <p:tavLst>
                                        <p:tav tm="0">
                                          <p:val>
                                            <p:fltVal val="0"/>
                                          </p:val>
                                        </p:tav>
                                        <p:tav tm="100000">
                                          <p:val>
                                            <p:strVal val="#ppt_h"/>
                                          </p:val>
                                        </p:tav>
                                      </p:tavLst>
                                    </p:anim>
                                    <p:anim calcmode="lin" valueType="num">
                                      <p:cBhvr>
                                        <p:cTn id="48" dur="400" fill="hold"/>
                                        <p:tgtEl>
                                          <p:spTgt spid="27"/>
                                        </p:tgtEl>
                                        <p:attrNameLst>
                                          <p:attrName>style.rotation</p:attrName>
                                        </p:attrNameLst>
                                      </p:cBhvr>
                                      <p:tavLst>
                                        <p:tav tm="0">
                                          <p:val>
                                            <p:fltVal val="360"/>
                                          </p:val>
                                        </p:tav>
                                        <p:tav tm="100000">
                                          <p:val>
                                            <p:fltVal val="0"/>
                                          </p:val>
                                        </p:tav>
                                      </p:tavLst>
                                    </p:anim>
                                    <p:animEffect transition="in" filter="fade">
                                      <p:cBhvr>
                                        <p:cTn id="49" dur="400"/>
                                        <p:tgtEl>
                                          <p:spTgt spid="27"/>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39"/>
                                        </p:tgtEl>
                                        <p:attrNameLst>
                                          <p:attrName>style.visibility</p:attrName>
                                        </p:attrNameLst>
                                      </p:cBhvr>
                                      <p:to>
                                        <p:strVal val="visible"/>
                                      </p:to>
                                    </p:set>
                                    <p:anim calcmode="lin" valueType="num">
                                      <p:cBhvr>
                                        <p:cTn id="58" dur="300" fill="hold"/>
                                        <p:tgtEl>
                                          <p:spTgt spid="139"/>
                                        </p:tgtEl>
                                        <p:attrNameLst>
                                          <p:attrName>ppt_x</p:attrName>
                                        </p:attrNameLst>
                                      </p:cBhvr>
                                      <p:tavLst>
                                        <p:tav tm="0">
                                          <p:val>
                                            <p:strVal val="#ppt_x"/>
                                          </p:val>
                                        </p:tav>
                                        <p:tav tm="100000">
                                          <p:val>
                                            <p:strVal val="#ppt_x"/>
                                          </p:val>
                                        </p:tav>
                                      </p:tavLst>
                                    </p:anim>
                                    <p:anim calcmode="lin" valueType="num">
                                      <p:cBhvr>
                                        <p:cTn id="59" dur="300" fill="hold"/>
                                        <p:tgtEl>
                                          <p:spTgt spid="139"/>
                                        </p:tgtEl>
                                        <p:attrNameLst>
                                          <p:attrName>ppt_y</p:attrName>
                                        </p:attrNameLst>
                                      </p:cBhvr>
                                      <p:tavLst>
                                        <p:tav tm="0">
                                          <p:val>
                                            <p:strVal val="#ppt_y-#ppt_h/2"/>
                                          </p:val>
                                        </p:tav>
                                        <p:tav tm="100000">
                                          <p:val>
                                            <p:strVal val="#ppt_y"/>
                                          </p:val>
                                        </p:tav>
                                      </p:tavLst>
                                    </p:anim>
                                    <p:anim calcmode="lin" valueType="num">
                                      <p:cBhvr>
                                        <p:cTn id="60" dur="300" fill="hold"/>
                                        <p:tgtEl>
                                          <p:spTgt spid="139"/>
                                        </p:tgtEl>
                                        <p:attrNameLst>
                                          <p:attrName>ppt_w</p:attrName>
                                        </p:attrNameLst>
                                      </p:cBhvr>
                                      <p:tavLst>
                                        <p:tav tm="0">
                                          <p:val>
                                            <p:strVal val="#ppt_w"/>
                                          </p:val>
                                        </p:tav>
                                        <p:tav tm="100000">
                                          <p:val>
                                            <p:strVal val="#ppt_w"/>
                                          </p:val>
                                        </p:tav>
                                      </p:tavLst>
                                    </p:anim>
                                    <p:anim calcmode="lin" valueType="num">
                                      <p:cBhvr>
                                        <p:cTn id="61" dur="300" fill="hold"/>
                                        <p:tgtEl>
                                          <p:spTgt spid="13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38"/>
                                        </p:tgtEl>
                                        <p:attrNameLst>
                                          <p:attrName>style.visibility</p:attrName>
                                        </p:attrNameLst>
                                      </p:cBhvr>
                                      <p:to>
                                        <p:strVal val="visible"/>
                                      </p:to>
                                    </p:set>
                                    <p:anim calcmode="lin" valueType="num">
                                      <p:cBhvr>
                                        <p:cTn id="64" dur="300" fill="hold"/>
                                        <p:tgtEl>
                                          <p:spTgt spid="138"/>
                                        </p:tgtEl>
                                        <p:attrNameLst>
                                          <p:attrName>ppt_x</p:attrName>
                                        </p:attrNameLst>
                                      </p:cBhvr>
                                      <p:tavLst>
                                        <p:tav tm="0">
                                          <p:val>
                                            <p:strVal val="#ppt_x"/>
                                          </p:val>
                                        </p:tav>
                                        <p:tav tm="100000">
                                          <p:val>
                                            <p:strVal val="#ppt_x"/>
                                          </p:val>
                                        </p:tav>
                                      </p:tavLst>
                                    </p:anim>
                                    <p:anim calcmode="lin" valueType="num">
                                      <p:cBhvr>
                                        <p:cTn id="65" dur="300" fill="hold"/>
                                        <p:tgtEl>
                                          <p:spTgt spid="138"/>
                                        </p:tgtEl>
                                        <p:attrNameLst>
                                          <p:attrName>ppt_y</p:attrName>
                                        </p:attrNameLst>
                                      </p:cBhvr>
                                      <p:tavLst>
                                        <p:tav tm="0">
                                          <p:val>
                                            <p:strVal val="#ppt_y+#ppt_h/2"/>
                                          </p:val>
                                        </p:tav>
                                        <p:tav tm="100000">
                                          <p:val>
                                            <p:strVal val="#ppt_y"/>
                                          </p:val>
                                        </p:tav>
                                      </p:tavLst>
                                    </p:anim>
                                    <p:anim calcmode="lin" valueType="num">
                                      <p:cBhvr>
                                        <p:cTn id="66" dur="300" fill="hold"/>
                                        <p:tgtEl>
                                          <p:spTgt spid="138"/>
                                        </p:tgtEl>
                                        <p:attrNameLst>
                                          <p:attrName>ppt_w</p:attrName>
                                        </p:attrNameLst>
                                      </p:cBhvr>
                                      <p:tavLst>
                                        <p:tav tm="0">
                                          <p:val>
                                            <p:strVal val="#ppt_w"/>
                                          </p:val>
                                        </p:tav>
                                        <p:tav tm="100000">
                                          <p:val>
                                            <p:strVal val="#ppt_w"/>
                                          </p:val>
                                        </p:tav>
                                      </p:tavLst>
                                    </p:anim>
                                    <p:anim calcmode="lin" valueType="num">
                                      <p:cBhvr>
                                        <p:cTn id="67" dur="300" fill="hold"/>
                                        <p:tgtEl>
                                          <p:spTgt spid="138"/>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105"/>
                                        </p:tgtEl>
                                        <p:attrNameLst>
                                          <p:attrName>style.visibility</p:attrName>
                                        </p:attrNameLst>
                                      </p:cBhvr>
                                      <p:to>
                                        <p:strVal val="visible"/>
                                      </p:to>
                                    </p:set>
                                    <p:animEffect transition="in" filter="randombar(horizontal)">
                                      <p:cBhvr>
                                        <p:cTn id="71" dur="500"/>
                                        <p:tgtEl>
                                          <p:spTgt spid="105"/>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108"/>
                                        </p:tgtEl>
                                        <p:attrNameLst>
                                          <p:attrName>style.visibility</p:attrName>
                                        </p:attrNameLst>
                                      </p:cBhvr>
                                      <p:to>
                                        <p:strVal val="visible"/>
                                      </p:to>
                                    </p:set>
                                    <p:animEffect transition="in" filter="randombar(horizontal)">
                                      <p:cBhvr>
                                        <p:cTn id="75" dur="500"/>
                                        <p:tgtEl>
                                          <p:spTgt spid="108"/>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11"/>
                                        </p:tgtEl>
                                        <p:attrNameLst>
                                          <p:attrName>style.visibility</p:attrName>
                                        </p:attrNameLst>
                                      </p:cBhvr>
                                      <p:to>
                                        <p:strVal val="visible"/>
                                      </p:to>
                                    </p:set>
                                    <p:animEffect transition="in" filter="randombar(horizontal)">
                                      <p:cBhvr>
                                        <p:cTn id="79" dur="500"/>
                                        <p:tgtEl>
                                          <p:spTgt spid="111"/>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14"/>
                                        </p:tgtEl>
                                        <p:attrNameLst>
                                          <p:attrName>style.visibility</p:attrName>
                                        </p:attrNameLst>
                                      </p:cBhvr>
                                      <p:to>
                                        <p:strVal val="visible"/>
                                      </p:to>
                                    </p:set>
                                    <p:animEffect transition="in" filter="randombar(horizontal)">
                                      <p:cBhvr>
                                        <p:cTn id="83" dur="500"/>
                                        <p:tgtEl>
                                          <p:spTgt spid="114"/>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17"/>
                                        </p:tgtEl>
                                        <p:attrNameLst>
                                          <p:attrName>style.visibility</p:attrName>
                                        </p:attrNameLst>
                                      </p:cBhvr>
                                      <p:to>
                                        <p:strVal val="visible"/>
                                      </p:to>
                                    </p:set>
                                    <p:animEffect transition="in" filter="randombar(horizontal)">
                                      <p:cBhvr>
                                        <p:cTn id="87" dur="500"/>
                                        <p:tgtEl>
                                          <p:spTgt spid="117"/>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20"/>
                                        </p:tgtEl>
                                        <p:attrNameLst>
                                          <p:attrName>style.visibility</p:attrName>
                                        </p:attrNameLst>
                                      </p:cBhvr>
                                      <p:to>
                                        <p:strVal val="visible"/>
                                      </p:to>
                                    </p:set>
                                    <p:animEffect transition="in" filter="randombar(horizontal)">
                                      <p:cBhvr>
                                        <p:cTn id="91" dur="500"/>
                                        <p:tgtEl>
                                          <p:spTgt spid="120"/>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23"/>
                                        </p:tgtEl>
                                        <p:attrNameLst>
                                          <p:attrName>style.visibility</p:attrName>
                                        </p:attrNameLst>
                                      </p:cBhvr>
                                      <p:to>
                                        <p:strVal val="visible"/>
                                      </p:to>
                                    </p:set>
                                    <p:animEffect transition="in" filter="randombar(horizontal)">
                                      <p:cBhvr>
                                        <p:cTn id="95" dur="500"/>
                                        <p:tgtEl>
                                          <p:spTgt spid="123"/>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26"/>
                                        </p:tgtEl>
                                        <p:attrNameLst>
                                          <p:attrName>style.visibility</p:attrName>
                                        </p:attrNameLst>
                                      </p:cBhvr>
                                      <p:to>
                                        <p:strVal val="visible"/>
                                      </p:to>
                                    </p:set>
                                    <p:animEffect transition="in" filter="randombar(horizontal)">
                                      <p:cBhvr>
                                        <p:cTn id="99" dur="500"/>
                                        <p:tgtEl>
                                          <p:spTgt spid="126"/>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29"/>
                                        </p:tgtEl>
                                        <p:attrNameLst>
                                          <p:attrName>style.visibility</p:attrName>
                                        </p:attrNameLst>
                                      </p:cBhvr>
                                      <p:to>
                                        <p:strVal val="visible"/>
                                      </p:to>
                                    </p:set>
                                    <p:animEffect transition="in" filter="randombar(horizontal)">
                                      <p:cBhvr>
                                        <p:cTn id="103" dur="500"/>
                                        <p:tgtEl>
                                          <p:spTgt spid="129"/>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32"/>
                                        </p:tgtEl>
                                        <p:attrNameLst>
                                          <p:attrName>style.visibility</p:attrName>
                                        </p:attrNameLst>
                                      </p:cBhvr>
                                      <p:to>
                                        <p:strVal val="visible"/>
                                      </p:to>
                                    </p:set>
                                    <p:animEffect transition="in" filter="randombar(horizontal)">
                                      <p:cBhvr>
                                        <p:cTn id="107" dur="500"/>
                                        <p:tgtEl>
                                          <p:spTgt spid="132"/>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35"/>
                                        </p:tgtEl>
                                        <p:attrNameLst>
                                          <p:attrName>style.visibility</p:attrName>
                                        </p:attrNameLst>
                                      </p:cBhvr>
                                      <p:to>
                                        <p:strVal val="visible"/>
                                      </p:to>
                                    </p:set>
                                    <p:animEffect transition="in" filter="randombar(horizontal)">
                                      <p:cBhvr>
                                        <p:cTn id="111" dur="500"/>
                                        <p:tgtEl>
                                          <p:spTgt spid="1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Check mark.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00B05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Wrong Buzzer.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FFFF0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7"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9"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7"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9"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9180" y="3769029"/>
            <a:ext cx="1209792" cy="1182561"/>
          </a:xfrm>
          <a:prstGeom prst="rect">
            <a:avLst/>
          </a:prstGeom>
        </p:spPr>
      </p:pic>
      <p:pic>
        <p:nvPicPr>
          <p:cNvPr id="9" name="Picture 8"/>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83310" y="4515521"/>
            <a:ext cx="905132" cy="884759"/>
          </a:xfrm>
          <a:prstGeom prst="rect">
            <a:avLst/>
          </a:prstGeom>
        </p:spPr>
      </p:pic>
      <p:pic>
        <p:nvPicPr>
          <p:cNvPr id="11" name="Picture 10"/>
          <p:cNvPicPr>
            <a:picLocks noChangeAspect="1"/>
          </p:cNvPicPr>
          <p:nvPr/>
        </p:nvPicPr>
        <p:blipFill>
          <a:blip r:embed="rId13" cstate="print">
            <a:biLevel thresh="25000"/>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01451" y="5129867"/>
            <a:ext cx="579443" cy="566400"/>
          </a:xfrm>
          <a:prstGeom prst="rect">
            <a:avLst/>
          </a:prstGeom>
        </p:spPr>
      </p:pic>
      <p:sp>
        <p:nvSpPr>
          <p:cNvPr id="4" name="Snip Diagonal Corner Rectangle 3"/>
          <p:cNvSpPr/>
          <p:nvPr/>
        </p:nvSpPr>
        <p:spPr>
          <a:xfrm>
            <a:off x="2000486" y="233788"/>
            <a:ext cx="8798794" cy="17641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 2:</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Vai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trò</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nghiệp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chuyền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tự</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977055" y="5221806"/>
            <a:ext cx="8800234" cy="73804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Cả</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3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đáp</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án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trên</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2" name="Rectangle 41"/>
          <p:cNvSpPr/>
          <p:nvPr/>
        </p:nvSpPr>
        <p:spPr>
          <a:xfrm>
            <a:off x="1977057" y="2115913"/>
            <a:ext cx="8805069" cy="77057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Tăng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năng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suất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chất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lượng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1977057" y="4181009"/>
            <a:ext cx="8805068" cy="77057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Giảm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chi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1977056" y="3004431"/>
            <a:ext cx="8805069" cy="927590"/>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Nâng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cao</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mức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an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toàn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lao</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tính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linh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hoạt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039463" y="5230823"/>
            <a:ext cx="985579" cy="707840"/>
          </a:xfrm>
          <a:prstGeom prst="rect">
            <a:avLst/>
          </a:prstGeom>
        </p:spPr>
      </p:pic>
      <p:pic>
        <p:nvPicPr>
          <p:cNvPr id="51" name="Picture 50"/>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075392" y="4181009"/>
            <a:ext cx="895832" cy="703871"/>
          </a:xfrm>
          <a:prstGeom prst="rect">
            <a:avLst/>
          </a:prstGeom>
        </p:spPr>
      </p:pic>
      <p:pic>
        <p:nvPicPr>
          <p:cNvPr id="49" name="Picture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66085" y="3128087"/>
            <a:ext cx="896063" cy="706979"/>
          </a:xfrm>
          <a:prstGeom prst="rect">
            <a:avLst/>
          </a:prstGeom>
        </p:spPr>
      </p:pic>
      <p:pic>
        <p:nvPicPr>
          <p:cNvPr id="53" name="Picture 5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66086" y="2098097"/>
            <a:ext cx="896063" cy="706979"/>
          </a:xfrm>
          <a:prstGeom prst="rect">
            <a:avLst/>
          </a:prstGeom>
        </p:spPr>
      </p:pic>
      <p:sp>
        <p:nvSpPr>
          <p:cNvPr id="57" name="Cloud 56">
            <a:hlinkClick r:id="" action="ppaction://noaction"/>
          </p:cNvPr>
          <p:cNvSpPr/>
          <p:nvPr/>
        </p:nvSpPr>
        <p:spPr>
          <a:xfrm>
            <a:off x="10231394" y="6014625"/>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vi-VN" sz="2000" dirty="0">
                <a:solidFill>
                  <a:srgbClr val="FF0000"/>
                </a:solidFill>
                <a:latin typeface="Times New Roman" panose="02020603050405020304" pitchFamily="18" charset="0"/>
                <a:cs typeface="Times New Roman" panose="02020603050405020304" pitchFamily="18" charset="0"/>
              </a:rPr>
              <a:t>HOME</a:t>
            </a:r>
          </a:p>
        </p:txBody>
      </p:sp>
      <p:pic>
        <p:nvPicPr>
          <p:cNvPr id="17" name="图片 15">
            <a:extLst>
              <a:ext uri="{FF2B5EF4-FFF2-40B4-BE49-F238E27FC236}">
                <a16:creationId xmlns:a16="http://schemas.microsoft.com/office/drawing/2014/main" xmlns="" id="{E0677801-7702-8AEA-AB45-0772D75F848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0758" y="3544815"/>
            <a:ext cx="1247753" cy="1172501"/>
          </a:xfrm>
          <a:prstGeom prst="rect">
            <a:avLst/>
          </a:prstGeom>
        </p:spPr>
      </p:pic>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0"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1"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2" name="TextBox 2"/>
            <p:cNvSpPr txBox="1">
              <a:spLocks noChangeArrowheads="1"/>
            </p:cNvSpPr>
            <p:nvPr/>
          </p:nvSpPr>
          <p:spPr bwMode="auto">
            <a:xfrm>
              <a:off x="338218" y="267726"/>
              <a:ext cx="428556"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23" name="Group 148"/>
          <p:cNvGrpSpPr>
            <a:grpSpLocks/>
          </p:cNvGrpSpPr>
          <p:nvPr/>
        </p:nvGrpSpPr>
        <p:grpSpPr bwMode="auto">
          <a:xfrm>
            <a:off x="765507" y="1046163"/>
            <a:ext cx="383016" cy="1966912"/>
            <a:chOff x="471240" y="574185"/>
            <a:chExt cx="286946" cy="1967695"/>
          </a:xfrm>
        </p:grpSpPr>
        <p:cxnSp>
          <p:nvCxnSpPr>
            <p:cNvPr id="24" name="Straight Connector 23"/>
            <p:cNvCxnSpPr>
              <a:endCxn id="27"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5" name="Group 65"/>
            <p:cNvGrpSpPr>
              <a:grpSpLocks/>
            </p:cNvGrpSpPr>
            <p:nvPr/>
          </p:nvGrpSpPr>
          <p:grpSpPr bwMode="auto">
            <a:xfrm>
              <a:off x="471240" y="2254934"/>
              <a:ext cx="286946" cy="286946"/>
              <a:chOff x="452190" y="3133126"/>
              <a:chExt cx="286946" cy="286946"/>
            </a:xfrm>
          </p:grpSpPr>
          <p:sp>
            <p:nvSpPr>
              <p:cNvPr id="27" name="Oval 26"/>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8" name="Oval 27"/>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7A4DEEE8-1DF9-3ECA-CEA0-D1C892B7479A}"/>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28EDEFAB-534A-9B0A-3D07-0385E74BD76E}"/>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1038709C-22C2-9F04-0F12-016568F37A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B2571CD1-C5F7-5002-5CE4-3530F905EA7E}"/>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3E7C1B75-7D81-3012-D6C8-1EF4CFAA5D9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48FD799B-9440-0DB8-AAC6-7D73597267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F80D4F93-939A-A9C8-385A-E438629344A8}"/>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B828B8F-E918-C719-CFC3-A45099725968}"/>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66AFEF0C-67A9-5FAB-A5A6-A8C40460A1D4}"/>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F5A79105-5796-EFF0-FD41-E45B735DE1C3}"/>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FF9E43C3-C426-6F5D-F576-5929513DB9F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2" name="Rectangle 131">
              <a:extLst>
                <a:ext uri="{FF2B5EF4-FFF2-40B4-BE49-F238E27FC236}">
                  <a16:creationId xmlns:a16="http://schemas.microsoft.com/office/drawing/2014/main" xmlns="" id="{2FECCCE7-119B-8AB3-1584-3B4EB70773B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A18DF4B-22ED-0A22-2461-BB9F599451E5}"/>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38611AB-319B-4772-73BD-74D7D5BF7E15}"/>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359C1F21-94CA-A1FC-63CD-2E973CA3168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F76B3368-C986-216E-52FE-15FB736577CD}"/>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E64A99B2-979F-3FEB-B3A0-02A187B3FB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77B779E1-AD4C-6D43-4D2E-CA3B2A4B2D3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CCA55510-DF4B-D95E-B19E-032135054F1B}"/>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CDD94F44-BA31-CDF6-7511-CF5D3059309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676ABA84-74AD-64E4-FBA9-CB3F669FA4DC}"/>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394FB58E-64AB-7354-4687-1A8ECECB2BC6}"/>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C1B13FCD-FBE4-4101-50B0-B1A3D205F5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09825E9C-9FB6-D007-C89F-2C640EA61FD7}"/>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F677259B-4B20-D77A-C0FE-3FE76718456B}"/>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D79B5C01-87FA-115D-539A-4E964FD6F1B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0BADF295-C54C-D380-E3A1-6B745EEBDA93}"/>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378D3034-6427-9050-D810-CAB49AB31A36}"/>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C47BB2F1-E009-4CF9-804B-5F6CD6573A93}"/>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9F5B8035-9D4D-77F6-DE47-B0E2BFB6FD9F}"/>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793FA241-2930-D3C1-B780-AC08E10B082E}"/>
              </a:ext>
            </a:extLst>
          </p:cNvPr>
          <p:cNvGrpSpPr>
            <a:grpSpLocks/>
          </p:cNvGrpSpPr>
          <p:nvPr/>
        </p:nvGrpSpPr>
        <p:grpSpPr bwMode="auto">
          <a:xfrm>
            <a:off x="90091" y="1268168"/>
            <a:ext cx="1692892" cy="1271587"/>
            <a:chOff x="-1408548" y="1801832"/>
            <a:chExt cx="1270128" cy="1271290"/>
          </a:xfrm>
        </p:grpSpPr>
        <p:sp>
          <p:nvSpPr>
            <p:cNvPr id="152" name="Rectangle 151">
              <a:extLst>
                <a:ext uri="{FF2B5EF4-FFF2-40B4-BE49-F238E27FC236}">
                  <a16:creationId xmlns:a16="http://schemas.microsoft.com/office/drawing/2014/main" xmlns="" id="{4412827C-9371-49A5-2CA1-26CA31189640}"/>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9F749010-6B3C-20FC-F218-1E137B7CCCC3}"/>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96A5B001-BED6-F857-C2B4-51C292D57120}"/>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1A20988B-EC8F-6115-0EAA-50B595E131A0}"/>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394434605"/>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 calcmode="lin" valueType="num">
                                          <p:cBhvr>
                                            <p:cTn id="48" dur="500" fill="hold"/>
                                            <p:tgtEl>
                                              <p:spTgt spid="18"/>
                                            </p:tgtEl>
                                            <p:attrNameLst>
                                              <p:attrName>style.rotation</p:attrName>
                                            </p:attrNameLst>
                                          </p:cBhvr>
                                          <p:tavLst>
                                            <p:tav tm="0">
                                              <p:val>
                                                <p:fltVal val="360"/>
                                              </p:val>
                                            </p:tav>
                                            <p:tav tm="100000">
                                              <p:val>
                                                <p:fltVal val="0"/>
                                              </p:val>
                                            </p:tav>
                                          </p:tavLst>
                                        </p:anim>
                                        <p:animEffect transition="in" filter="fade">
                                          <p:cBhvr>
                                            <p:cTn id="49" dur="500"/>
                                            <p:tgtEl>
                                              <p:spTgt spid="18"/>
                                            </p:tgtEl>
                                          </p:cBhvr>
                                        </p:animEffect>
                                      </p:childTnLst>
                                    </p:cTn>
                                  </p:par>
                                </p:childTnLst>
                              </p:cTn>
                            </p:par>
                            <p:par>
                              <p:cTn id="50" fill="hold">
                                <p:stCondLst>
                                  <p:cond delay="20500"/>
                                </p:stCondLst>
                                <p:childTnLst>
                                  <p:par>
                                    <p:cTn id="51" presetID="2" presetClass="entr" presetSubtype="9" accel="46000" fill="hold" nodeType="afterEffect" p14:presetBounceEnd="56000">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14:bounceEnd="56000">
                                          <p:cBhvr additive="base">
                                            <p:cTn id="53" dur="1000" fill="hold"/>
                                            <p:tgtEl>
                                              <p:spTgt spid="17"/>
                                            </p:tgtEl>
                                            <p:attrNameLst>
                                              <p:attrName>ppt_x</p:attrName>
                                            </p:attrNameLst>
                                          </p:cBhvr>
                                          <p:tavLst>
                                            <p:tav tm="0">
                                              <p:val>
                                                <p:strVal val="0-#ppt_w/2"/>
                                              </p:val>
                                            </p:tav>
                                            <p:tav tm="100000">
                                              <p:val>
                                                <p:strVal val="#ppt_x"/>
                                              </p:val>
                                            </p:tav>
                                          </p:tavLst>
                                        </p:anim>
                                        <p:anim calcmode="lin" valueType="num" p14:bounceEnd="56000">
                                          <p:cBhvr additive="base">
                                            <p:cTn id="54"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subTnLst>
                                        <p:audio>
                                          <p:cMediaNode>
                                            <p:cTn display="0" masterRel="sameClick">
                                              <p:stCondLst>
                                                <p:cond evt="begin" delay="0">
                                                  <p:tn val="57"/>
                                                </p:cond>
                                              </p:stCondLst>
                                              <p:endCondLst>
                                                <p:cond evt="onStopAudio" delay="0">
                                                  <p:tgtEl>
                                                    <p:sldTgt/>
                                                  </p:tgtEl>
                                                </p:cond>
                                              </p:endCondLst>
                                            </p:cTn>
                                            <p:tgtEl>
                                              <p:sndTgt r:embed="rId2" name="menu_toggle_tone - Copy.wav"/>
                                            </p:tgtEl>
                                          </p:cMediaNode>
                                        </p:audio>
                                      </p:subTnLst>
                                    </p:cTn>
                                  </p:par>
                                </p:childTnLst>
                              </p:cTn>
                            </p:par>
                            <p:par>
                              <p:cTn id="60" fill="hold">
                                <p:stCondLst>
                                  <p:cond delay="500"/>
                                </p:stCondLst>
                                <p:childTnLst>
                                  <p:par>
                                    <p:cTn id="61" presetID="17" presetClass="entr" presetSubtype="1" fill="hold" nodeType="afterEffect">
                                      <p:stCondLst>
                                        <p:cond delay="0"/>
                                      </p:stCondLst>
                                      <p:childTnLst>
                                        <p:set>
                                          <p:cBhvr>
                                            <p:cTn id="62" dur="1" fill="hold">
                                              <p:stCondLst>
                                                <p:cond delay="0"/>
                                              </p:stCondLst>
                                            </p:cTn>
                                            <p:tgtEl>
                                              <p:spTgt spid="155"/>
                                            </p:tgtEl>
                                            <p:attrNameLst>
                                              <p:attrName>style.visibility</p:attrName>
                                            </p:attrNameLst>
                                          </p:cBhvr>
                                          <p:to>
                                            <p:strVal val="visible"/>
                                          </p:to>
                                        </p:set>
                                        <p:anim calcmode="lin" valueType="num">
                                          <p:cBhvr>
                                            <p:cTn id="63" dur="300" fill="hold"/>
                                            <p:tgtEl>
                                              <p:spTgt spid="155"/>
                                            </p:tgtEl>
                                            <p:attrNameLst>
                                              <p:attrName>ppt_x</p:attrName>
                                            </p:attrNameLst>
                                          </p:cBhvr>
                                          <p:tavLst>
                                            <p:tav tm="0">
                                              <p:val>
                                                <p:strVal val="#ppt_x"/>
                                              </p:val>
                                            </p:tav>
                                            <p:tav tm="100000">
                                              <p:val>
                                                <p:strVal val="#ppt_x"/>
                                              </p:val>
                                            </p:tav>
                                          </p:tavLst>
                                        </p:anim>
                                        <p:anim calcmode="lin" valueType="num">
                                          <p:cBhvr>
                                            <p:cTn id="64" dur="300" fill="hold"/>
                                            <p:tgtEl>
                                              <p:spTgt spid="155"/>
                                            </p:tgtEl>
                                            <p:attrNameLst>
                                              <p:attrName>ppt_y</p:attrName>
                                            </p:attrNameLst>
                                          </p:cBhvr>
                                          <p:tavLst>
                                            <p:tav tm="0">
                                              <p:val>
                                                <p:strVal val="#ppt_y-#ppt_h/2"/>
                                              </p:val>
                                            </p:tav>
                                            <p:tav tm="100000">
                                              <p:val>
                                                <p:strVal val="#ppt_y"/>
                                              </p:val>
                                            </p:tav>
                                          </p:tavLst>
                                        </p:anim>
                                        <p:anim calcmode="lin" valueType="num">
                                          <p:cBhvr>
                                            <p:cTn id="65" dur="300" fill="hold"/>
                                            <p:tgtEl>
                                              <p:spTgt spid="155"/>
                                            </p:tgtEl>
                                            <p:attrNameLst>
                                              <p:attrName>ppt_w</p:attrName>
                                            </p:attrNameLst>
                                          </p:cBhvr>
                                          <p:tavLst>
                                            <p:tav tm="0">
                                              <p:val>
                                                <p:strVal val="#ppt_w"/>
                                              </p:val>
                                            </p:tav>
                                            <p:tav tm="100000">
                                              <p:val>
                                                <p:strVal val="#ppt_w"/>
                                              </p:val>
                                            </p:tav>
                                          </p:tavLst>
                                        </p:anim>
                                        <p:anim calcmode="lin" valueType="num">
                                          <p:cBhvr>
                                            <p:cTn id="66"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3" name="menu_toggle_tone.wav"/>
                                            </p:tgtEl>
                                          </p:cMediaNode>
                                        </p:audio>
                                      </p:subTnLst>
                                    </p:cTn>
                                  </p:par>
                                  <p:par>
                                    <p:cTn id="67" presetID="17" presetClass="entr" presetSubtype="4" fill="hold" nodeType="withEffect">
                                      <p:stCondLst>
                                        <p:cond delay="0"/>
                                      </p:stCondLst>
                                      <p:childTnLst>
                                        <p:set>
                                          <p:cBhvr>
                                            <p:cTn id="68" dur="1" fill="hold">
                                              <p:stCondLst>
                                                <p:cond delay="0"/>
                                              </p:stCondLst>
                                            </p:cTn>
                                            <p:tgtEl>
                                              <p:spTgt spid="154"/>
                                            </p:tgtEl>
                                            <p:attrNameLst>
                                              <p:attrName>style.visibility</p:attrName>
                                            </p:attrNameLst>
                                          </p:cBhvr>
                                          <p:to>
                                            <p:strVal val="visible"/>
                                          </p:to>
                                        </p:set>
                                        <p:anim calcmode="lin" valueType="num">
                                          <p:cBhvr>
                                            <p:cTn id="69" dur="300" fill="hold"/>
                                            <p:tgtEl>
                                              <p:spTgt spid="154"/>
                                            </p:tgtEl>
                                            <p:attrNameLst>
                                              <p:attrName>ppt_x</p:attrName>
                                            </p:attrNameLst>
                                          </p:cBhvr>
                                          <p:tavLst>
                                            <p:tav tm="0">
                                              <p:val>
                                                <p:strVal val="#ppt_x"/>
                                              </p:val>
                                            </p:tav>
                                            <p:tav tm="100000">
                                              <p:val>
                                                <p:strVal val="#ppt_x"/>
                                              </p:val>
                                            </p:tav>
                                          </p:tavLst>
                                        </p:anim>
                                        <p:anim calcmode="lin" valueType="num">
                                          <p:cBhvr>
                                            <p:cTn id="70" dur="300" fill="hold"/>
                                            <p:tgtEl>
                                              <p:spTgt spid="154"/>
                                            </p:tgtEl>
                                            <p:attrNameLst>
                                              <p:attrName>ppt_y</p:attrName>
                                            </p:attrNameLst>
                                          </p:cBhvr>
                                          <p:tavLst>
                                            <p:tav tm="0">
                                              <p:val>
                                                <p:strVal val="#ppt_y+#ppt_h/2"/>
                                              </p:val>
                                            </p:tav>
                                            <p:tav tm="100000">
                                              <p:val>
                                                <p:strVal val="#ppt_y"/>
                                              </p:val>
                                            </p:tav>
                                          </p:tavLst>
                                        </p:anim>
                                        <p:anim calcmode="lin" valueType="num">
                                          <p:cBhvr>
                                            <p:cTn id="71" dur="300" fill="hold"/>
                                            <p:tgtEl>
                                              <p:spTgt spid="154"/>
                                            </p:tgtEl>
                                            <p:attrNameLst>
                                              <p:attrName>ppt_w</p:attrName>
                                            </p:attrNameLst>
                                          </p:cBhvr>
                                          <p:tavLst>
                                            <p:tav tm="0">
                                              <p:val>
                                                <p:strVal val="#ppt_w"/>
                                              </p:val>
                                            </p:tav>
                                            <p:tav tm="100000">
                                              <p:val>
                                                <p:strVal val="#ppt_w"/>
                                              </p:val>
                                            </p:tav>
                                          </p:tavLst>
                                        </p:anim>
                                        <p:anim calcmode="lin" valueType="num">
                                          <p:cBhvr>
                                            <p:cTn id="72" dur="300" fill="hold"/>
                                            <p:tgtEl>
                                              <p:spTgt spid="154"/>
                                            </p:tgtEl>
                                            <p:attrNameLst>
                                              <p:attrName>ppt_h</p:attrName>
                                            </p:attrNameLst>
                                          </p:cBhvr>
                                          <p:tavLst>
                                            <p:tav tm="0">
                                              <p:val>
                                                <p:fltVal val="0"/>
                                              </p:val>
                                            </p:tav>
                                            <p:tav tm="100000">
                                              <p:val>
                                                <p:strVal val="#ppt_h"/>
                                              </p:val>
                                            </p:tav>
                                          </p:tavLst>
                                        </p:anim>
                                      </p:childTnLst>
                                    </p:cTn>
                                  </p:par>
                                </p:childTnLst>
                              </p:cTn>
                            </p:par>
                            <p:par>
                              <p:cTn id="73" fill="hold">
                                <p:stCondLst>
                                  <p:cond delay="800"/>
                                </p:stCondLst>
                                <p:childTnLst>
                                  <p:par>
                                    <p:cTn id="74" presetID="14" presetClass="entr" presetSubtype="10" fill="hold" nodeType="afterEffect">
                                      <p:stCondLst>
                                        <p:cond delay="500"/>
                                      </p:stCondLst>
                                      <p:childTnLst>
                                        <p:set>
                                          <p:cBhvr>
                                            <p:cTn id="75" dur="1" fill="hold">
                                              <p:stCondLst>
                                                <p:cond delay="0"/>
                                              </p:stCondLst>
                                            </p:cTn>
                                            <p:tgtEl>
                                              <p:spTgt spid="2"/>
                                            </p:tgtEl>
                                            <p:attrNameLst>
                                              <p:attrName>style.visibility</p:attrName>
                                            </p:attrNameLst>
                                          </p:cBhvr>
                                          <p:to>
                                            <p:strVal val="visible"/>
                                          </p:to>
                                        </p:set>
                                        <p:animEffect transition="in" filter="randombar(horizontal)">
                                          <p:cBhvr>
                                            <p:cTn id="76" dur="500"/>
                                            <p:tgtEl>
                                              <p:spTgt spid="2"/>
                                            </p:tgtEl>
                                          </p:cBhvr>
                                        </p:animEffect>
                                      </p:childTnLst>
                                      <p:subTnLst>
                                        <p:audio>
                                          <p:cMediaNode>
                                            <p:cTn display="0" masterRel="sameClick">
                                              <p:stCondLst>
                                                <p:cond evt="begin" delay="0">
                                                  <p:tn val="74"/>
                                                </p:cond>
                                              </p:stCondLst>
                                              <p:endCondLst>
                                                <p:cond evt="onStopAudio" delay="0">
                                                  <p:tgtEl>
                                                    <p:sldTgt/>
                                                  </p:tgtEl>
                                                </p:cond>
                                              </p:endCondLst>
                                            </p:cTn>
                                            <p:tgtEl>
                                              <p:sndTgt r:embed="rId4" name="beep.wav"/>
                                            </p:tgtEl>
                                          </p:cMediaNode>
                                        </p:audio>
                                      </p:subTnLst>
                                    </p:cTn>
                                  </p:par>
                                </p:childTnLst>
                              </p:cTn>
                            </p:par>
                            <p:par>
                              <p:cTn id="77" fill="hold">
                                <p:stCondLst>
                                  <p:cond delay="1800"/>
                                </p:stCondLst>
                                <p:childTnLst>
                                  <p:par>
                                    <p:cTn id="78" presetID="14" presetClass="entr" presetSubtype="10" fill="hold" nodeType="afterEffect">
                                      <p:stCondLst>
                                        <p:cond delay="500"/>
                                      </p:stCondLst>
                                      <p:childTnLst>
                                        <p:set>
                                          <p:cBhvr>
                                            <p:cTn id="79" dur="1" fill="hold">
                                              <p:stCondLst>
                                                <p:cond delay="0"/>
                                              </p:stCondLst>
                                            </p:cTn>
                                            <p:tgtEl>
                                              <p:spTgt spid="6"/>
                                            </p:tgtEl>
                                            <p:attrNameLst>
                                              <p:attrName>style.visibility</p:attrName>
                                            </p:attrNameLst>
                                          </p:cBhvr>
                                          <p:to>
                                            <p:strVal val="visible"/>
                                          </p:to>
                                        </p:set>
                                        <p:animEffect transition="in" filter="randombar(horizontal)">
                                          <p:cBhvr>
                                            <p:cTn id="80" dur="500"/>
                                            <p:tgtEl>
                                              <p:spTgt spid="6"/>
                                            </p:tgtEl>
                                          </p:cBhvr>
                                        </p:animEffect>
                                      </p:childTnLst>
                                      <p:subTnLst>
                                        <p:audio>
                                          <p:cMediaNode>
                                            <p:cTn display="0" masterRel="sameClick">
                                              <p:stCondLst>
                                                <p:cond evt="begin" delay="0">
                                                  <p:tn val="78"/>
                                                </p:cond>
                                              </p:stCondLst>
                                              <p:endCondLst>
                                                <p:cond evt="onStopAudio" delay="0">
                                                  <p:tgtEl>
                                                    <p:sldTgt/>
                                                  </p:tgtEl>
                                                </p:cond>
                                              </p:endCondLst>
                                            </p:cTn>
                                            <p:tgtEl>
                                              <p:sndTgt r:embed="rId4" name="beep.wav"/>
                                            </p:tgtEl>
                                          </p:cMediaNode>
                                        </p:audio>
                                      </p:subTnLst>
                                    </p:cTn>
                                  </p:par>
                                </p:childTnLst>
                              </p:cTn>
                            </p:par>
                            <p:par>
                              <p:cTn id="81" fill="hold">
                                <p:stCondLst>
                                  <p:cond delay="2800"/>
                                </p:stCondLst>
                                <p:childTnLst>
                                  <p:par>
                                    <p:cTn id="82" presetID="14" presetClass="entr" presetSubtype="10" fill="hold" nodeType="afterEffect">
                                      <p:stCondLst>
                                        <p:cond delay="500"/>
                                      </p:stCondLst>
                                      <p:childTnLst>
                                        <p:set>
                                          <p:cBhvr>
                                            <p:cTn id="83" dur="1" fill="hold">
                                              <p:stCondLst>
                                                <p:cond delay="0"/>
                                              </p:stCondLst>
                                            </p:cTn>
                                            <p:tgtEl>
                                              <p:spTgt spid="12"/>
                                            </p:tgtEl>
                                            <p:attrNameLst>
                                              <p:attrName>style.visibility</p:attrName>
                                            </p:attrNameLst>
                                          </p:cBhvr>
                                          <p:to>
                                            <p:strVal val="visible"/>
                                          </p:to>
                                        </p:set>
                                        <p:animEffect transition="in" filter="randombar(horizontal)">
                                          <p:cBhvr>
                                            <p:cTn id="84" dur="5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4" name="beep.wav"/>
                                            </p:tgtEl>
                                          </p:cMediaNode>
                                        </p:audio>
                                      </p:subTnLst>
                                    </p:cTn>
                                  </p:par>
                                </p:childTnLst>
                              </p:cTn>
                            </p:par>
                            <p:par>
                              <p:cTn id="85" fill="hold">
                                <p:stCondLst>
                                  <p:cond delay="3800"/>
                                </p:stCondLst>
                                <p:childTnLst>
                                  <p:par>
                                    <p:cTn id="86" presetID="14" presetClass="entr" presetSubtype="10" fill="hold" nodeType="afterEffect">
                                      <p:stCondLst>
                                        <p:cond delay="500"/>
                                      </p:stCondLst>
                                      <p:childTnLst>
                                        <p:set>
                                          <p:cBhvr>
                                            <p:cTn id="87" dur="1" fill="hold">
                                              <p:stCondLst>
                                                <p:cond delay="0"/>
                                              </p:stCondLst>
                                            </p:cTn>
                                            <p:tgtEl>
                                              <p:spTgt spid="15"/>
                                            </p:tgtEl>
                                            <p:attrNameLst>
                                              <p:attrName>style.visibility</p:attrName>
                                            </p:attrNameLst>
                                          </p:cBhvr>
                                          <p:to>
                                            <p:strVal val="visible"/>
                                          </p:to>
                                        </p:set>
                                        <p:animEffect transition="in" filter="randombar(horizontal)">
                                          <p:cBhvr>
                                            <p:cTn id="88" dur="500"/>
                                            <p:tgtEl>
                                              <p:spTgt spid="15"/>
                                            </p:tgtEl>
                                          </p:cBhvr>
                                        </p:animEffect>
                                      </p:childTnLst>
                                      <p:subTnLst>
                                        <p:audio>
                                          <p:cMediaNode>
                                            <p:cTn display="0" masterRel="sameClick">
                                              <p:stCondLst>
                                                <p:cond evt="begin" delay="0">
                                                  <p:tn val="86"/>
                                                </p:cond>
                                              </p:stCondLst>
                                              <p:endCondLst>
                                                <p:cond evt="onStopAudio" delay="0">
                                                  <p:tgtEl>
                                                    <p:sldTgt/>
                                                  </p:tgtEl>
                                                </p:cond>
                                              </p:endCondLst>
                                            </p:cTn>
                                            <p:tgtEl>
                                              <p:sndTgt r:embed="rId4" name="beep.wav"/>
                                            </p:tgtEl>
                                          </p:cMediaNode>
                                        </p:audio>
                                      </p:subTnLst>
                                    </p:cTn>
                                  </p:par>
                                </p:childTnLst>
                              </p:cTn>
                            </p:par>
                            <p:par>
                              <p:cTn id="89" fill="hold">
                                <p:stCondLst>
                                  <p:cond delay="4800"/>
                                </p:stCondLst>
                                <p:childTnLst>
                                  <p:par>
                                    <p:cTn id="90" presetID="14" presetClass="entr" presetSubtype="10" fill="hold" nodeType="afterEffect">
                                      <p:stCondLst>
                                        <p:cond delay="500"/>
                                      </p:stCondLst>
                                      <p:childTnLst>
                                        <p:set>
                                          <p:cBhvr>
                                            <p:cTn id="91" dur="1" fill="hold">
                                              <p:stCondLst>
                                                <p:cond delay="0"/>
                                              </p:stCondLst>
                                            </p:cTn>
                                            <p:tgtEl>
                                              <p:spTgt spid="133"/>
                                            </p:tgtEl>
                                            <p:attrNameLst>
                                              <p:attrName>style.visibility</p:attrName>
                                            </p:attrNameLst>
                                          </p:cBhvr>
                                          <p:to>
                                            <p:strVal val="visible"/>
                                          </p:to>
                                        </p:set>
                                        <p:animEffect transition="in" filter="randombar(horizontal)">
                                          <p:cBhvr>
                                            <p:cTn id="92" dur="500"/>
                                            <p:tgtEl>
                                              <p:spTgt spid="133"/>
                                            </p:tgtEl>
                                          </p:cBhvr>
                                        </p:animEffect>
                                      </p:childTnLst>
                                      <p:subTnLst>
                                        <p:audio>
                                          <p:cMediaNode>
                                            <p:cTn display="0" masterRel="sameClick">
                                              <p:stCondLst>
                                                <p:cond evt="begin" delay="0">
                                                  <p:tn val="90"/>
                                                </p:cond>
                                              </p:stCondLst>
                                              <p:endCondLst>
                                                <p:cond evt="onStopAudio" delay="0">
                                                  <p:tgtEl>
                                                    <p:sldTgt/>
                                                  </p:tgtEl>
                                                </p:cond>
                                              </p:endCondLst>
                                            </p:cTn>
                                            <p:tgtEl>
                                              <p:sndTgt r:embed="rId4" name="beep.wav"/>
                                            </p:tgtEl>
                                          </p:cMediaNode>
                                        </p:audio>
                                      </p:subTnLst>
                                    </p:cTn>
                                  </p:par>
                                </p:childTnLst>
                              </p:cTn>
                            </p:par>
                            <p:par>
                              <p:cTn id="93" fill="hold">
                                <p:stCondLst>
                                  <p:cond delay="5800"/>
                                </p:stCondLst>
                                <p:childTnLst>
                                  <p:par>
                                    <p:cTn id="94" presetID="14" presetClass="entr" presetSubtype="10" fill="hold" nodeType="afterEffect">
                                      <p:stCondLst>
                                        <p:cond delay="500"/>
                                      </p:stCondLst>
                                      <p:childTnLst>
                                        <p:set>
                                          <p:cBhvr>
                                            <p:cTn id="95" dur="1" fill="hold">
                                              <p:stCondLst>
                                                <p:cond delay="0"/>
                                              </p:stCondLst>
                                            </p:cTn>
                                            <p:tgtEl>
                                              <p:spTgt spid="136"/>
                                            </p:tgtEl>
                                            <p:attrNameLst>
                                              <p:attrName>style.visibility</p:attrName>
                                            </p:attrNameLst>
                                          </p:cBhvr>
                                          <p:to>
                                            <p:strVal val="visible"/>
                                          </p:to>
                                        </p:set>
                                        <p:animEffect transition="in" filter="randombar(horizontal)">
                                          <p:cBhvr>
                                            <p:cTn id="96" dur="500"/>
                                            <p:tgtEl>
                                              <p:spTgt spid="136"/>
                                            </p:tgtEl>
                                          </p:cBhvr>
                                        </p:animEffect>
                                      </p:childTnLst>
                                      <p:subTnLst>
                                        <p:audio>
                                          <p:cMediaNode>
                                            <p:cTn display="0" masterRel="sameClick">
                                              <p:stCondLst>
                                                <p:cond evt="begin" delay="0">
                                                  <p:tn val="94"/>
                                                </p:cond>
                                              </p:stCondLst>
                                              <p:endCondLst>
                                                <p:cond evt="onStopAudio" delay="0">
                                                  <p:tgtEl>
                                                    <p:sldTgt/>
                                                  </p:tgtEl>
                                                </p:cond>
                                              </p:endCondLst>
                                            </p:cTn>
                                            <p:tgtEl>
                                              <p:sndTgt r:embed="rId4" name="beep.wav"/>
                                            </p:tgtEl>
                                          </p:cMediaNode>
                                        </p:audio>
                                      </p:subTnLst>
                                    </p:cTn>
                                  </p:par>
                                </p:childTnLst>
                              </p:cTn>
                            </p:par>
                            <p:par>
                              <p:cTn id="97" fill="hold">
                                <p:stCondLst>
                                  <p:cond delay="6800"/>
                                </p:stCondLst>
                                <p:childTnLst>
                                  <p:par>
                                    <p:cTn id="98" presetID="14" presetClass="entr" presetSubtype="10" fill="hold" nodeType="afterEffect">
                                      <p:stCondLst>
                                        <p:cond delay="500"/>
                                      </p:stCondLst>
                                      <p:childTnLst>
                                        <p:set>
                                          <p:cBhvr>
                                            <p:cTn id="99" dur="1" fill="hold">
                                              <p:stCondLst>
                                                <p:cond delay="0"/>
                                              </p:stCondLst>
                                            </p:cTn>
                                            <p:tgtEl>
                                              <p:spTgt spid="139"/>
                                            </p:tgtEl>
                                            <p:attrNameLst>
                                              <p:attrName>style.visibility</p:attrName>
                                            </p:attrNameLst>
                                          </p:cBhvr>
                                          <p:to>
                                            <p:strVal val="visible"/>
                                          </p:to>
                                        </p:set>
                                        <p:animEffect transition="in" filter="randombar(horizontal)">
                                          <p:cBhvr>
                                            <p:cTn id="100" dur="500"/>
                                            <p:tgtEl>
                                              <p:spTgt spid="139"/>
                                            </p:tgtEl>
                                          </p:cBhvr>
                                        </p:animEffect>
                                      </p:childTnLst>
                                      <p:subTnLst>
                                        <p:audio>
                                          <p:cMediaNode>
                                            <p:cTn display="0" masterRel="sameClick">
                                              <p:stCondLst>
                                                <p:cond evt="begin" delay="0">
                                                  <p:tn val="98"/>
                                                </p:cond>
                                              </p:stCondLst>
                                              <p:endCondLst>
                                                <p:cond evt="onStopAudio" delay="0">
                                                  <p:tgtEl>
                                                    <p:sldTgt/>
                                                  </p:tgtEl>
                                                </p:cond>
                                              </p:endCondLst>
                                            </p:cTn>
                                            <p:tgtEl>
                                              <p:sndTgt r:embed="rId4" name="beep.wav"/>
                                            </p:tgtEl>
                                          </p:cMediaNode>
                                        </p:audio>
                                      </p:subTnLst>
                                    </p:cTn>
                                  </p:par>
                                </p:childTnLst>
                              </p:cTn>
                            </p:par>
                            <p:par>
                              <p:cTn id="101" fill="hold">
                                <p:stCondLst>
                                  <p:cond delay="7800"/>
                                </p:stCondLst>
                                <p:childTnLst>
                                  <p:par>
                                    <p:cTn id="102" presetID="14" presetClass="entr" presetSubtype="10" fill="hold" nodeType="afterEffect">
                                      <p:stCondLst>
                                        <p:cond delay="500"/>
                                      </p:stCondLst>
                                      <p:childTnLst>
                                        <p:set>
                                          <p:cBhvr>
                                            <p:cTn id="103" dur="1" fill="hold">
                                              <p:stCondLst>
                                                <p:cond delay="0"/>
                                              </p:stCondLst>
                                            </p:cTn>
                                            <p:tgtEl>
                                              <p:spTgt spid="142"/>
                                            </p:tgtEl>
                                            <p:attrNameLst>
                                              <p:attrName>style.visibility</p:attrName>
                                            </p:attrNameLst>
                                          </p:cBhvr>
                                          <p:to>
                                            <p:strVal val="visible"/>
                                          </p:to>
                                        </p:set>
                                        <p:animEffect transition="in" filter="randombar(horizontal)">
                                          <p:cBhvr>
                                            <p:cTn id="104" dur="500"/>
                                            <p:tgtEl>
                                              <p:spTgt spid="142"/>
                                            </p:tgtEl>
                                          </p:cBhvr>
                                        </p:animEffect>
                                      </p:childTnLst>
                                      <p:subTnLst>
                                        <p:audio>
                                          <p:cMediaNode>
                                            <p:cTn display="0" masterRel="sameClick">
                                              <p:stCondLst>
                                                <p:cond evt="begin" delay="0">
                                                  <p:tn val="102"/>
                                                </p:cond>
                                              </p:stCondLst>
                                              <p:endCondLst>
                                                <p:cond evt="onStopAudio" delay="0">
                                                  <p:tgtEl>
                                                    <p:sldTgt/>
                                                  </p:tgtEl>
                                                </p:cond>
                                              </p:endCondLst>
                                            </p:cTn>
                                            <p:tgtEl>
                                              <p:sndTgt r:embed="rId4" name="beep.wav"/>
                                            </p:tgtEl>
                                          </p:cMediaNode>
                                        </p:audio>
                                      </p:subTnLst>
                                    </p:cTn>
                                  </p:par>
                                </p:childTnLst>
                              </p:cTn>
                            </p:par>
                            <p:par>
                              <p:cTn id="105" fill="hold">
                                <p:stCondLst>
                                  <p:cond delay="8800"/>
                                </p:stCondLst>
                                <p:childTnLst>
                                  <p:par>
                                    <p:cTn id="106" presetID="14" presetClass="entr" presetSubtype="10" fill="hold" nodeType="afterEffect">
                                      <p:stCondLst>
                                        <p:cond delay="500"/>
                                      </p:stCondLst>
                                      <p:childTnLst>
                                        <p:set>
                                          <p:cBhvr>
                                            <p:cTn id="107" dur="1" fill="hold">
                                              <p:stCondLst>
                                                <p:cond delay="0"/>
                                              </p:stCondLst>
                                            </p:cTn>
                                            <p:tgtEl>
                                              <p:spTgt spid="145"/>
                                            </p:tgtEl>
                                            <p:attrNameLst>
                                              <p:attrName>style.visibility</p:attrName>
                                            </p:attrNameLst>
                                          </p:cBhvr>
                                          <p:to>
                                            <p:strVal val="visible"/>
                                          </p:to>
                                        </p:set>
                                        <p:animEffect transition="in" filter="randombar(horizontal)">
                                          <p:cBhvr>
                                            <p:cTn id="108" dur="500"/>
                                            <p:tgtEl>
                                              <p:spTgt spid="145"/>
                                            </p:tgtEl>
                                          </p:cBhvr>
                                        </p:animEffect>
                                      </p:childTnLst>
                                      <p:subTnLst>
                                        <p:audio>
                                          <p:cMediaNode>
                                            <p:cTn display="0" masterRel="sameClick">
                                              <p:stCondLst>
                                                <p:cond evt="begin" delay="0">
                                                  <p:tn val="106"/>
                                                </p:cond>
                                              </p:stCondLst>
                                              <p:endCondLst>
                                                <p:cond evt="onStopAudio" delay="0">
                                                  <p:tgtEl>
                                                    <p:sldTgt/>
                                                  </p:tgtEl>
                                                </p:cond>
                                              </p:endCondLst>
                                            </p:cTn>
                                            <p:tgtEl>
                                              <p:sndTgt r:embed="rId4" name="beep.wav"/>
                                            </p:tgtEl>
                                          </p:cMediaNode>
                                        </p:audio>
                                      </p:subTnLst>
                                    </p:cTn>
                                  </p:par>
                                </p:childTnLst>
                              </p:cTn>
                            </p:par>
                            <p:par>
                              <p:cTn id="109" fill="hold">
                                <p:stCondLst>
                                  <p:cond delay="9800"/>
                                </p:stCondLst>
                                <p:childTnLst>
                                  <p:par>
                                    <p:cTn id="110" presetID="14" presetClass="entr" presetSubtype="10" fill="hold" nodeType="afterEffect">
                                      <p:stCondLst>
                                        <p:cond delay="500"/>
                                      </p:stCondLst>
                                      <p:childTnLst>
                                        <p:set>
                                          <p:cBhvr>
                                            <p:cTn id="111" dur="1" fill="hold">
                                              <p:stCondLst>
                                                <p:cond delay="0"/>
                                              </p:stCondLst>
                                            </p:cTn>
                                            <p:tgtEl>
                                              <p:spTgt spid="148"/>
                                            </p:tgtEl>
                                            <p:attrNameLst>
                                              <p:attrName>style.visibility</p:attrName>
                                            </p:attrNameLst>
                                          </p:cBhvr>
                                          <p:to>
                                            <p:strVal val="visible"/>
                                          </p:to>
                                        </p:set>
                                        <p:animEffect transition="in" filter="randombar(horizontal)">
                                          <p:cBhvr>
                                            <p:cTn id="112" dur="500"/>
                                            <p:tgtEl>
                                              <p:spTgt spid="148"/>
                                            </p:tgtEl>
                                          </p:cBhvr>
                                        </p:animEffect>
                                      </p:childTnLst>
                                      <p:subTnLst>
                                        <p:audio>
                                          <p:cMediaNode>
                                            <p:cTn display="0" masterRel="sameClick">
                                              <p:stCondLst>
                                                <p:cond evt="begin" delay="0">
                                                  <p:tn val="110"/>
                                                </p:cond>
                                              </p:stCondLst>
                                              <p:endCondLst>
                                                <p:cond evt="onStopAudio" delay="0">
                                                  <p:tgtEl>
                                                    <p:sldTgt/>
                                                  </p:tgtEl>
                                                </p:cond>
                                              </p:endCondLst>
                                            </p:cTn>
                                            <p:tgtEl>
                                              <p:sndTgt r:embed="rId4" name="beep.wav"/>
                                            </p:tgtEl>
                                          </p:cMediaNode>
                                        </p:audio>
                                      </p:subTnLst>
                                    </p:cTn>
                                  </p:par>
                                </p:childTnLst>
                              </p:cTn>
                            </p:par>
                            <p:par>
                              <p:cTn id="113" fill="hold">
                                <p:stCondLst>
                                  <p:cond delay="10800"/>
                                </p:stCondLst>
                                <p:childTnLst>
                                  <p:par>
                                    <p:cTn id="114" presetID="14" presetClass="entr" presetSubtype="10" fill="hold" nodeType="afterEffect">
                                      <p:stCondLst>
                                        <p:cond delay="500"/>
                                      </p:stCondLst>
                                      <p:childTnLst>
                                        <p:set>
                                          <p:cBhvr>
                                            <p:cTn id="115" dur="1" fill="hold">
                                              <p:stCondLst>
                                                <p:cond delay="0"/>
                                              </p:stCondLst>
                                            </p:cTn>
                                            <p:tgtEl>
                                              <p:spTgt spid="151"/>
                                            </p:tgtEl>
                                            <p:attrNameLst>
                                              <p:attrName>style.visibility</p:attrName>
                                            </p:attrNameLst>
                                          </p:cBhvr>
                                          <p:to>
                                            <p:strVal val="visible"/>
                                          </p:to>
                                        </p:set>
                                        <p:animEffect transition="in" filter="randombar(horizontal)">
                                          <p:cBhvr>
                                            <p:cTn id="116" dur="500"/>
                                            <p:tgtEl>
                                              <p:spTgt spid="151"/>
                                            </p:tgtEl>
                                          </p:cBhvr>
                                        </p:animEffect>
                                      </p:childTnLst>
                                      <p:subTnLst>
                                        <p:audio>
                                          <p:cMediaNode>
                                            <p:cTn display="0" masterRel="sameClick">
                                              <p:stCondLst>
                                                <p:cond evt="begin" delay="0">
                                                  <p:tn val="114"/>
                                                </p:cond>
                                              </p:stCondLst>
                                              <p:endCondLst>
                                                <p:cond evt="onStopAudio" delay="0">
                                                  <p:tgtEl>
                                                    <p:sldTgt/>
                                                  </p:tgtEl>
                                                </p:cond>
                                              </p:endCondLst>
                                            </p:cTn>
                                            <p:tgtEl>
                                              <p:sndTgt r:embed="rId5"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7" restart="whenNotActive" fill="hold" evtFilter="cancelBubble" nodeType="interactiveSeq">
                    <p:stCondLst>
                      <p:cond evt="onClick" delay="0">
                        <p:tgtEl>
                          <p:spTgt spid="26"/>
                        </p:tgtEl>
                      </p:cond>
                    </p:stCondLst>
                    <p:endSync evt="end" delay="0">
                      <p:rtn val="all"/>
                    </p:endSync>
                    <p:childTnLst>
                      <p:par>
                        <p:cTn id="118" fill="hold">
                          <p:stCondLst>
                            <p:cond delay="0"/>
                          </p:stCondLst>
                          <p:childTnLst>
                            <p:par>
                              <p:cTn id="119" fill="hold">
                                <p:stCondLst>
                                  <p:cond delay="0"/>
                                </p:stCondLst>
                                <p:childTnLst>
                                  <p:par>
                                    <p:cTn id="120" presetID="1" presetClass="emph" presetSubtype="2" fill="hold" nodeType="clickEffect">
                                      <p:stCondLst>
                                        <p:cond delay="0"/>
                                      </p:stCondLst>
                                      <p:childTnLst>
                                        <p:animClr clrSpc="rgb" dir="cw">
                                          <p:cBhvr>
                                            <p:cTn id="121" dur="250" fill="hold"/>
                                            <p:tgtEl>
                                              <p:spTgt spid="26"/>
                                            </p:tgtEl>
                                            <p:attrNameLst>
                                              <p:attrName>fillcolor</p:attrName>
                                            </p:attrNameLst>
                                          </p:cBhvr>
                                          <p:to>
                                            <a:srgbClr val="FFF2CC"/>
                                          </p:to>
                                        </p:animClr>
                                        <p:set>
                                          <p:cBhvr>
                                            <p:cTn id="122" dur="250" fill="hold"/>
                                            <p:tgtEl>
                                              <p:spTgt spid="26"/>
                                            </p:tgtEl>
                                            <p:attrNameLst>
                                              <p:attrName>fill.type</p:attrName>
                                            </p:attrNameLst>
                                          </p:cBhvr>
                                          <p:to>
                                            <p:strVal val="solid"/>
                                          </p:to>
                                        </p:set>
                                        <p:set>
                                          <p:cBhvr>
                                            <p:cTn id="123" dur="250" fill="hold"/>
                                            <p:tgtEl>
                                              <p:spTgt spid="26"/>
                                            </p:tgtEl>
                                            <p:attrNameLst>
                                              <p:attrName>fill.on</p:attrName>
                                            </p:attrNameLst>
                                          </p:cBhvr>
                                          <p:to>
                                            <p:strVal val="true"/>
                                          </p:to>
                                        </p:set>
                                      </p:childTnLst>
                                      <p:subTnLst>
                                        <p:audio>
                                          <p:cMediaNode>
                                            <p:cTn display="0" masterRel="sameClick">
                                              <p:stCondLst>
                                                <p:cond evt="begin" delay="0">
                                                  <p:tn val="120"/>
                                                </p:cond>
                                              </p:stCondLst>
                                              <p:endCondLst>
                                                <p:cond evt="onStopAudio" delay="0">
                                                  <p:tgtEl>
                                                    <p:sldTgt/>
                                                  </p:tgtEl>
                                                </p:cond>
                                              </p:endCondLst>
                                            </p:cTn>
                                            <p:tgtEl>
                                              <p:sndTgt r:embed="rId6" name="click.wav"/>
                                            </p:tgtEl>
                                          </p:cMediaNode>
                                        </p:audio>
                                      </p:subTnLst>
                                    </p:cTn>
                                  </p:par>
                                  <p:par>
                                    <p:cTn id="124" presetID="23" presetClass="entr" presetSubtype="32" fill="hold" nodeType="withEffect">
                                      <p:stCondLst>
                                        <p:cond delay="100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250" fill="hold"/>
                                            <p:tgtEl>
                                              <p:spTgt spid="47"/>
                                            </p:tgtEl>
                                            <p:attrNameLst>
                                              <p:attrName>ppt_w</p:attrName>
                                            </p:attrNameLst>
                                          </p:cBhvr>
                                          <p:tavLst>
                                            <p:tav tm="0">
                                              <p:val>
                                                <p:strVal val="4*#ppt_w"/>
                                              </p:val>
                                            </p:tav>
                                            <p:tav tm="100000">
                                              <p:val>
                                                <p:strVal val="#ppt_w"/>
                                              </p:val>
                                            </p:tav>
                                          </p:tavLst>
                                        </p:anim>
                                        <p:anim calcmode="lin" valueType="num">
                                          <p:cBhvr>
                                            <p:cTn id="127"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4"/>
                                                </p:cond>
                                              </p:stCondLst>
                                              <p:endCondLst>
                                                <p:cond evt="onStopAudio" delay="0">
                                                  <p:tgtEl>
                                                    <p:sldTgt/>
                                                  </p:tgtEl>
                                                </p:cond>
                                              </p:endCondLst>
                                            </p:cTn>
                                            <p:tgtEl>
                                              <p:sndTgt r:embed="rId7" name="Check mark.wav"/>
                                            </p:tgtEl>
                                          </p:cMediaNode>
                                        </p:audio>
                                      </p:subTnLst>
                                    </p:cTn>
                                  </p:par>
                                  <p:par>
                                    <p:cTn id="128" presetID="1" presetClass="emph" presetSubtype="2" fill="hold" nodeType="withEffect">
                                      <p:stCondLst>
                                        <p:cond delay="1000"/>
                                      </p:stCondLst>
                                      <p:childTnLst>
                                        <p:animClr clrSpc="rgb" dir="cw">
                                          <p:cBhvr>
                                            <p:cTn id="129" dur="250" fill="hold"/>
                                            <p:tgtEl>
                                              <p:spTgt spid="26"/>
                                            </p:tgtEl>
                                            <p:attrNameLst>
                                              <p:attrName>fillcolor</p:attrName>
                                            </p:attrNameLst>
                                          </p:cBhvr>
                                          <p:to>
                                            <a:srgbClr val="00B050"/>
                                          </p:to>
                                        </p:animClr>
                                        <p:set>
                                          <p:cBhvr>
                                            <p:cTn id="130" dur="250" fill="hold"/>
                                            <p:tgtEl>
                                              <p:spTgt spid="26"/>
                                            </p:tgtEl>
                                            <p:attrNameLst>
                                              <p:attrName>fill.type</p:attrName>
                                            </p:attrNameLst>
                                          </p:cBhvr>
                                          <p:to>
                                            <p:strVal val="solid"/>
                                          </p:to>
                                        </p:set>
                                        <p:set>
                                          <p:cBhvr>
                                            <p:cTn id="131"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32" restart="whenNotActive" fill="hold" evtFilter="cancelBubble" nodeType="interactiveSeq">
                    <p:stCondLst>
                      <p:cond evt="onClick" delay="0">
                        <p:tgtEl>
                          <p:spTgt spid="42"/>
                        </p:tgtEl>
                      </p:cond>
                    </p:stCondLst>
                    <p:endSync evt="end" delay="0">
                      <p:rtn val="all"/>
                    </p:endSync>
                    <p:childTnLst>
                      <p:par>
                        <p:cTn id="133" fill="hold">
                          <p:stCondLst>
                            <p:cond delay="0"/>
                          </p:stCondLst>
                          <p:childTnLst>
                            <p:par>
                              <p:cTn id="134" fill="hold">
                                <p:stCondLst>
                                  <p:cond delay="0"/>
                                </p:stCondLst>
                                <p:childTnLst>
                                  <p:par>
                                    <p:cTn id="135" presetID="1" presetClass="emph" presetSubtype="2" fill="hold" nodeType="clickEffect">
                                      <p:stCondLst>
                                        <p:cond delay="0"/>
                                      </p:stCondLst>
                                      <p:childTnLst>
                                        <p:animClr clrSpc="rgb" dir="cw">
                                          <p:cBhvr>
                                            <p:cTn id="136" dur="250" fill="hold"/>
                                            <p:tgtEl>
                                              <p:spTgt spid="42"/>
                                            </p:tgtEl>
                                            <p:attrNameLst>
                                              <p:attrName>fillcolor</p:attrName>
                                            </p:attrNameLst>
                                          </p:cBhvr>
                                          <p:to>
                                            <a:srgbClr val="FFF2CC"/>
                                          </p:to>
                                        </p:animClr>
                                        <p:set>
                                          <p:cBhvr>
                                            <p:cTn id="137" dur="250" fill="hold"/>
                                            <p:tgtEl>
                                              <p:spTgt spid="42"/>
                                            </p:tgtEl>
                                            <p:attrNameLst>
                                              <p:attrName>fill.type</p:attrName>
                                            </p:attrNameLst>
                                          </p:cBhvr>
                                          <p:to>
                                            <p:strVal val="solid"/>
                                          </p:to>
                                        </p:set>
                                        <p:set>
                                          <p:cBhvr>
                                            <p:cTn id="138" dur="250" fill="hold"/>
                                            <p:tgtEl>
                                              <p:spTgt spid="42"/>
                                            </p:tgtEl>
                                            <p:attrNameLst>
                                              <p:attrName>fill.on</p:attrName>
                                            </p:attrNameLst>
                                          </p:cBhvr>
                                          <p:to>
                                            <p:strVal val="true"/>
                                          </p:to>
                                        </p:set>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9" presetID="23" presetClass="entr" presetSubtype="32" fill="hold" nodeType="withEffect">
                                      <p:stCondLst>
                                        <p:cond delay="100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250" fill="hold"/>
                                            <p:tgtEl>
                                              <p:spTgt spid="53"/>
                                            </p:tgtEl>
                                            <p:attrNameLst>
                                              <p:attrName>ppt_w</p:attrName>
                                            </p:attrNameLst>
                                          </p:cBhvr>
                                          <p:tavLst>
                                            <p:tav tm="0">
                                              <p:val>
                                                <p:strVal val="4*#ppt_w"/>
                                              </p:val>
                                            </p:tav>
                                            <p:tav tm="100000">
                                              <p:val>
                                                <p:strVal val="#ppt_w"/>
                                              </p:val>
                                            </p:tav>
                                          </p:tavLst>
                                        </p:anim>
                                        <p:anim calcmode="lin" valueType="num">
                                          <p:cBhvr>
                                            <p:cTn id="142"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8" name="Wrong Buzzer.wav"/>
                                            </p:tgtEl>
                                          </p:cMediaNode>
                                        </p:audio>
                                      </p:subTnLst>
                                    </p:cTn>
                                  </p:par>
                                  <p:par>
                                    <p:cTn id="143" presetID="1" presetClass="emph" presetSubtype="2" fill="hold" nodeType="withEffect">
                                      <p:stCondLst>
                                        <p:cond delay="1000"/>
                                      </p:stCondLst>
                                      <p:childTnLst>
                                        <p:animClr clrSpc="rgb" dir="cw">
                                          <p:cBhvr>
                                            <p:cTn id="144" dur="250" fill="hold"/>
                                            <p:tgtEl>
                                              <p:spTgt spid="42"/>
                                            </p:tgtEl>
                                            <p:attrNameLst>
                                              <p:attrName>fillcolor</p:attrName>
                                            </p:attrNameLst>
                                          </p:cBhvr>
                                          <p:to>
                                            <a:srgbClr val="FFFF00"/>
                                          </p:to>
                                        </p:animClr>
                                        <p:set>
                                          <p:cBhvr>
                                            <p:cTn id="145" dur="250" fill="hold"/>
                                            <p:tgtEl>
                                              <p:spTgt spid="42"/>
                                            </p:tgtEl>
                                            <p:attrNameLst>
                                              <p:attrName>fill.type</p:attrName>
                                            </p:attrNameLst>
                                          </p:cBhvr>
                                          <p:to>
                                            <p:strVal val="solid"/>
                                          </p:to>
                                        </p:set>
                                        <p:set>
                                          <p:cBhvr>
                                            <p:cTn id="146"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7" restart="whenNotActive" fill="hold" evtFilter="cancelBubble" nodeType="interactiveSeq">
                    <p:stCondLst>
                      <p:cond evt="onClick" delay="0">
                        <p:tgtEl>
                          <p:spTgt spid="43"/>
                        </p:tgtEl>
                      </p:cond>
                    </p:stCondLst>
                    <p:endSync evt="end" delay="0">
                      <p:rtn val="all"/>
                    </p:endSync>
                    <p:childTnLst>
                      <p:par>
                        <p:cTn id="148" fill="hold">
                          <p:stCondLst>
                            <p:cond delay="0"/>
                          </p:stCondLst>
                          <p:childTnLst>
                            <p:par>
                              <p:cTn id="149" fill="hold">
                                <p:stCondLst>
                                  <p:cond delay="0"/>
                                </p:stCondLst>
                                <p:childTnLst>
                                  <p:par>
                                    <p:cTn id="150" presetID="1" presetClass="emph" presetSubtype="2" fill="hold" nodeType="clickEffect">
                                      <p:stCondLst>
                                        <p:cond delay="0"/>
                                      </p:stCondLst>
                                      <p:childTnLst>
                                        <p:animClr clrSpc="rgb" dir="cw">
                                          <p:cBhvr>
                                            <p:cTn id="151" dur="250" fill="hold"/>
                                            <p:tgtEl>
                                              <p:spTgt spid="43"/>
                                            </p:tgtEl>
                                            <p:attrNameLst>
                                              <p:attrName>fillcolor</p:attrName>
                                            </p:attrNameLst>
                                          </p:cBhvr>
                                          <p:to>
                                            <a:srgbClr val="FFF2CC"/>
                                          </p:to>
                                        </p:animClr>
                                        <p:set>
                                          <p:cBhvr>
                                            <p:cTn id="152" dur="250" fill="hold"/>
                                            <p:tgtEl>
                                              <p:spTgt spid="43"/>
                                            </p:tgtEl>
                                            <p:attrNameLst>
                                              <p:attrName>fill.type</p:attrName>
                                            </p:attrNameLst>
                                          </p:cBhvr>
                                          <p:to>
                                            <p:strVal val="solid"/>
                                          </p:to>
                                        </p:set>
                                        <p:set>
                                          <p:cBhvr>
                                            <p:cTn id="153" dur="250" fill="hold"/>
                                            <p:tgtEl>
                                              <p:spTgt spid="43"/>
                                            </p:tgtEl>
                                            <p:attrNameLst>
                                              <p:attrName>fill.on</p:attrName>
                                            </p:attrNameLst>
                                          </p:cBhvr>
                                          <p:to>
                                            <p:strVal val="true"/>
                                          </p:to>
                                        </p:set>
                                      </p:childTnLst>
                                      <p:subTnLst>
                                        <p:audio>
                                          <p:cMediaNode>
                                            <p:cTn display="0" masterRel="sameClick">
                                              <p:stCondLst>
                                                <p:cond evt="begin" delay="0">
                                                  <p:tn val="150"/>
                                                </p:cond>
                                              </p:stCondLst>
                                              <p:endCondLst>
                                                <p:cond evt="onStopAudio" delay="0">
                                                  <p:tgtEl>
                                                    <p:sldTgt/>
                                                  </p:tgtEl>
                                                </p:cond>
                                              </p:endCondLst>
                                            </p:cTn>
                                            <p:tgtEl>
                                              <p:sndTgt r:embed="rId6" name="click.wav"/>
                                            </p:tgtEl>
                                          </p:cMediaNode>
                                        </p:audio>
                                      </p:subTnLst>
                                    </p:cTn>
                                  </p:par>
                                  <p:par>
                                    <p:cTn id="154" presetID="23" presetClass="entr" presetSubtype="32" fill="hold" nodeType="withEffect">
                                      <p:stCondLst>
                                        <p:cond delay="1000"/>
                                      </p:stCondLst>
                                      <p:childTnLst>
                                        <p:set>
                                          <p:cBhvr>
                                            <p:cTn id="155" dur="1" fill="hold">
                                              <p:stCondLst>
                                                <p:cond delay="0"/>
                                              </p:stCondLst>
                                            </p:cTn>
                                            <p:tgtEl>
                                              <p:spTgt spid="51"/>
                                            </p:tgtEl>
                                            <p:attrNameLst>
                                              <p:attrName>style.visibility</p:attrName>
                                            </p:attrNameLst>
                                          </p:cBhvr>
                                          <p:to>
                                            <p:strVal val="visible"/>
                                          </p:to>
                                        </p:set>
                                        <p:anim calcmode="lin" valueType="num">
                                          <p:cBhvr>
                                            <p:cTn id="156" dur="250" fill="hold"/>
                                            <p:tgtEl>
                                              <p:spTgt spid="51"/>
                                            </p:tgtEl>
                                            <p:attrNameLst>
                                              <p:attrName>ppt_w</p:attrName>
                                            </p:attrNameLst>
                                          </p:cBhvr>
                                          <p:tavLst>
                                            <p:tav tm="0">
                                              <p:val>
                                                <p:strVal val="4*#ppt_w"/>
                                              </p:val>
                                            </p:tav>
                                            <p:tav tm="100000">
                                              <p:val>
                                                <p:strVal val="#ppt_w"/>
                                              </p:val>
                                            </p:tav>
                                          </p:tavLst>
                                        </p:anim>
                                        <p:anim calcmode="lin" valueType="num">
                                          <p:cBhvr>
                                            <p:cTn id="157"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4"/>
                                                </p:cond>
                                              </p:stCondLst>
                                              <p:endCondLst>
                                                <p:cond evt="onStopAudio" delay="0">
                                                  <p:tgtEl>
                                                    <p:sldTgt/>
                                                  </p:tgtEl>
                                                </p:cond>
                                              </p:endCondLst>
                                            </p:cTn>
                                            <p:tgtEl>
                                              <p:sndTgt r:embed="rId8" name="Wrong Buzzer.wav"/>
                                            </p:tgtEl>
                                          </p:cMediaNode>
                                        </p:audio>
                                      </p:subTnLst>
                                    </p:cTn>
                                  </p:par>
                                  <p:par>
                                    <p:cTn id="158" presetID="1" presetClass="emph" presetSubtype="2" fill="hold" nodeType="withEffect">
                                      <p:stCondLst>
                                        <p:cond delay="1000"/>
                                      </p:stCondLst>
                                      <p:childTnLst>
                                        <p:animClr clrSpc="rgb" dir="cw">
                                          <p:cBhvr>
                                            <p:cTn id="159" dur="250" fill="hold"/>
                                            <p:tgtEl>
                                              <p:spTgt spid="43"/>
                                            </p:tgtEl>
                                            <p:attrNameLst>
                                              <p:attrName>fillcolor</p:attrName>
                                            </p:attrNameLst>
                                          </p:cBhvr>
                                          <p:to>
                                            <a:srgbClr val="FFFF00"/>
                                          </p:to>
                                        </p:animClr>
                                        <p:set>
                                          <p:cBhvr>
                                            <p:cTn id="160" dur="250" fill="hold"/>
                                            <p:tgtEl>
                                              <p:spTgt spid="43"/>
                                            </p:tgtEl>
                                            <p:attrNameLst>
                                              <p:attrName>fill.type</p:attrName>
                                            </p:attrNameLst>
                                          </p:cBhvr>
                                          <p:to>
                                            <p:strVal val="solid"/>
                                          </p:to>
                                        </p:set>
                                        <p:set>
                                          <p:cBhvr>
                                            <p:cTn id="161"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62" restart="whenNotActive" fill="hold" evtFilter="cancelBubble" nodeType="interactiveSeq">
                    <p:stCondLst>
                      <p:cond evt="onClick" delay="0">
                        <p:tgtEl>
                          <p:spTgt spid="44"/>
                        </p:tgtEl>
                      </p:cond>
                    </p:stCondLst>
                    <p:endSync evt="end" delay="0">
                      <p:rtn val="all"/>
                    </p:endSync>
                    <p:childTnLst>
                      <p:par>
                        <p:cTn id="163" fill="hold">
                          <p:stCondLst>
                            <p:cond delay="0"/>
                          </p:stCondLst>
                          <p:childTnLst>
                            <p:par>
                              <p:cTn id="164" fill="hold">
                                <p:stCondLst>
                                  <p:cond delay="0"/>
                                </p:stCondLst>
                                <p:childTnLst>
                                  <p:par>
                                    <p:cTn id="165" presetID="1" presetClass="emph" presetSubtype="2" fill="hold" nodeType="clickEffect">
                                      <p:stCondLst>
                                        <p:cond delay="0"/>
                                      </p:stCondLst>
                                      <p:childTnLst>
                                        <p:animClr clrSpc="rgb" dir="cw">
                                          <p:cBhvr>
                                            <p:cTn id="166" dur="250" fill="hold"/>
                                            <p:tgtEl>
                                              <p:spTgt spid="44"/>
                                            </p:tgtEl>
                                            <p:attrNameLst>
                                              <p:attrName>fillcolor</p:attrName>
                                            </p:attrNameLst>
                                          </p:cBhvr>
                                          <p:to>
                                            <a:srgbClr val="FFF2CC"/>
                                          </p:to>
                                        </p:animClr>
                                        <p:set>
                                          <p:cBhvr>
                                            <p:cTn id="167" dur="250" fill="hold"/>
                                            <p:tgtEl>
                                              <p:spTgt spid="44"/>
                                            </p:tgtEl>
                                            <p:attrNameLst>
                                              <p:attrName>fill.type</p:attrName>
                                            </p:attrNameLst>
                                          </p:cBhvr>
                                          <p:to>
                                            <p:strVal val="solid"/>
                                          </p:to>
                                        </p:set>
                                        <p:set>
                                          <p:cBhvr>
                                            <p:cTn id="168" dur="250" fill="hold"/>
                                            <p:tgtEl>
                                              <p:spTgt spid="44"/>
                                            </p:tgtEl>
                                            <p:attrNameLst>
                                              <p:attrName>fill.on</p:attrName>
                                            </p:attrNameLst>
                                          </p:cBhvr>
                                          <p:to>
                                            <p:strVal val="true"/>
                                          </p:to>
                                        </p:set>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par>
                                    <p:cTn id="169" presetID="23" presetClass="entr" presetSubtype="32" fill="hold" nodeType="withEffect">
                                      <p:stCondLst>
                                        <p:cond delay="100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250" fill="hold"/>
                                            <p:tgtEl>
                                              <p:spTgt spid="49"/>
                                            </p:tgtEl>
                                            <p:attrNameLst>
                                              <p:attrName>ppt_w</p:attrName>
                                            </p:attrNameLst>
                                          </p:cBhvr>
                                          <p:tavLst>
                                            <p:tav tm="0">
                                              <p:val>
                                                <p:strVal val="4*#ppt_w"/>
                                              </p:val>
                                            </p:tav>
                                            <p:tav tm="100000">
                                              <p:val>
                                                <p:strVal val="#ppt_w"/>
                                              </p:val>
                                            </p:tav>
                                          </p:tavLst>
                                        </p:anim>
                                        <p:anim calcmode="lin" valueType="num">
                                          <p:cBhvr>
                                            <p:cTn id="172"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8" name="Wrong Buzzer.wav"/>
                                            </p:tgtEl>
                                          </p:cMediaNode>
                                        </p:audio>
                                      </p:subTnLst>
                                    </p:cTn>
                                  </p:par>
                                  <p:par>
                                    <p:cTn id="173" presetID="1" presetClass="emph" presetSubtype="2" fill="hold" nodeType="withEffect">
                                      <p:stCondLst>
                                        <p:cond delay="1000"/>
                                      </p:stCondLst>
                                      <p:childTnLst>
                                        <p:animClr clrSpc="rgb" dir="cw">
                                          <p:cBhvr>
                                            <p:cTn id="174" dur="250" fill="hold"/>
                                            <p:tgtEl>
                                              <p:spTgt spid="44"/>
                                            </p:tgtEl>
                                            <p:attrNameLst>
                                              <p:attrName>fillcolor</p:attrName>
                                            </p:attrNameLst>
                                          </p:cBhvr>
                                          <p:to>
                                            <a:srgbClr val="FFFF00"/>
                                          </p:to>
                                        </p:animClr>
                                        <p:set>
                                          <p:cBhvr>
                                            <p:cTn id="175" dur="250" fill="hold"/>
                                            <p:tgtEl>
                                              <p:spTgt spid="44"/>
                                            </p:tgtEl>
                                            <p:attrNameLst>
                                              <p:attrName>fill.type</p:attrName>
                                            </p:attrNameLst>
                                          </p:cBhvr>
                                          <p:to>
                                            <p:strVal val="solid"/>
                                          </p:to>
                                        </p:set>
                                        <p:set>
                                          <p:cBhvr>
                                            <p:cTn id="176"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 calcmode="lin" valueType="num">
                                          <p:cBhvr>
                                            <p:cTn id="48" dur="500" fill="hold"/>
                                            <p:tgtEl>
                                              <p:spTgt spid="18"/>
                                            </p:tgtEl>
                                            <p:attrNameLst>
                                              <p:attrName>style.rotation</p:attrName>
                                            </p:attrNameLst>
                                          </p:cBhvr>
                                          <p:tavLst>
                                            <p:tav tm="0">
                                              <p:val>
                                                <p:fltVal val="360"/>
                                              </p:val>
                                            </p:tav>
                                            <p:tav tm="100000">
                                              <p:val>
                                                <p:fltVal val="0"/>
                                              </p:val>
                                            </p:tav>
                                          </p:tavLst>
                                        </p:anim>
                                        <p:animEffect transition="in" filter="fade">
                                          <p:cBhvr>
                                            <p:cTn id="49" dur="500"/>
                                            <p:tgtEl>
                                              <p:spTgt spid="18"/>
                                            </p:tgtEl>
                                          </p:cBhvr>
                                        </p:animEffect>
                                      </p:childTnLst>
                                    </p:cTn>
                                  </p:par>
                                </p:childTnLst>
                              </p:cTn>
                            </p:par>
                            <p:par>
                              <p:cTn id="50" fill="hold">
                                <p:stCondLst>
                                  <p:cond delay="20500"/>
                                </p:stCondLst>
                                <p:childTnLst>
                                  <p:par>
                                    <p:cTn id="51" presetID="2" presetClass="entr" presetSubtype="9" accel="4600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1000" fill="hold"/>
                                            <p:tgtEl>
                                              <p:spTgt spid="17"/>
                                            </p:tgtEl>
                                            <p:attrNameLst>
                                              <p:attrName>ppt_x</p:attrName>
                                            </p:attrNameLst>
                                          </p:cBhvr>
                                          <p:tavLst>
                                            <p:tav tm="0">
                                              <p:val>
                                                <p:strVal val="0-#ppt_w/2"/>
                                              </p:val>
                                            </p:tav>
                                            <p:tav tm="100000">
                                              <p:val>
                                                <p:strVal val="#ppt_x"/>
                                              </p:val>
                                            </p:tav>
                                          </p:tavLst>
                                        </p:anim>
                                        <p:anim calcmode="lin" valueType="num">
                                          <p:cBhvr additive="base">
                                            <p:cTn id="54"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subTnLst>
                                        <p:audio>
                                          <p:cMediaNode>
                                            <p:cTn display="0" masterRel="sameClick">
                                              <p:stCondLst>
                                                <p:cond evt="begin" delay="0">
                                                  <p:tn val="57"/>
                                                </p:cond>
                                              </p:stCondLst>
                                              <p:endCondLst>
                                                <p:cond evt="onStopAudio" delay="0">
                                                  <p:tgtEl>
                                                    <p:sldTgt/>
                                                  </p:tgtEl>
                                                </p:cond>
                                              </p:endCondLst>
                                            </p:cTn>
                                            <p:tgtEl>
                                              <p:sndTgt r:embed="rId21" name="menu_toggle_tone - Copy.wav"/>
                                            </p:tgtEl>
                                          </p:cMediaNode>
                                        </p:audio>
                                      </p:subTnLst>
                                    </p:cTn>
                                  </p:par>
                                </p:childTnLst>
                              </p:cTn>
                            </p:par>
                            <p:par>
                              <p:cTn id="60" fill="hold">
                                <p:stCondLst>
                                  <p:cond delay="500"/>
                                </p:stCondLst>
                                <p:childTnLst>
                                  <p:par>
                                    <p:cTn id="61" presetID="17" presetClass="entr" presetSubtype="1" fill="hold" nodeType="afterEffect">
                                      <p:stCondLst>
                                        <p:cond delay="0"/>
                                      </p:stCondLst>
                                      <p:childTnLst>
                                        <p:set>
                                          <p:cBhvr>
                                            <p:cTn id="62" dur="1" fill="hold">
                                              <p:stCondLst>
                                                <p:cond delay="0"/>
                                              </p:stCondLst>
                                            </p:cTn>
                                            <p:tgtEl>
                                              <p:spTgt spid="155"/>
                                            </p:tgtEl>
                                            <p:attrNameLst>
                                              <p:attrName>style.visibility</p:attrName>
                                            </p:attrNameLst>
                                          </p:cBhvr>
                                          <p:to>
                                            <p:strVal val="visible"/>
                                          </p:to>
                                        </p:set>
                                        <p:anim calcmode="lin" valueType="num">
                                          <p:cBhvr>
                                            <p:cTn id="63" dur="300" fill="hold"/>
                                            <p:tgtEl>
                                              <p:spTgt spid="155"/>
                                            </p:tgtEl>
                                            <p:attrNameLst>
                                              <p:attrName>ppt_x</p:attrName>
                                            </p:attrNameLst>
                                          </p:cBhvr>
                                          <p:tavLst>
                                            <p:tav tm="0">
                                              <p:val>
                                                <p:strVal val="#ppt_x"/>
                                              </p:val>
                                            </p:tav>
                                            <p:tav tm="100000">
                                              <p:val>
                                                <p:strVal val="#ppt_x"/>
                                              </p:val>
                                            </p:tav>
                                          </p:tavLst>
                                        </p:anim>
                                        <p:anim calcmode="lin" valueType="num">
                                          <p:cBhvr>
                                            <p:cTn id="64" dur="300" fill="hold"/>
                                            <p:tgtEl>
                                              <p:spTgt spid="155"/>
                                            </p:tgtEl>
                                            <p:attrNameLst>
                                              <p:attrName>ppt_y</p:attrName>
                                            </p:attrNameLst>
                                          </p:cBhvr>
                                          <p:tavLst>
                                            <p:tav tm="0">
                                              <p:val>
                                                <p:strVal val="#ppt_y-#ppt_h/2"/>
                                              </p:val>
                                            </p:tav>
                                            <p:tav tm="100000">
                                              <p:val>
                                                <p:strVal val="#ppt_y"/>
                                              </p:val>
                                            </p:tav>
                                          </p:tavLst>
                                        </p:anim>
                                        <p:anim calcmode="lin" valueType="num">
                                          <p:cBhvr>
                                            <p:cTn id="65" dur="300" fill="hold"/>
                                            <p:tgtEl>
                                              <p:spTgt spid="155"/>
                                            </p:tgtEl>
                                            <p:attrNameLst>
                                              <p:attrName>ppt_w</p:attrName>
                                            </p:attrNameLst>
                                          </p:cBhvr>
                                          <p:tavLst>
                                            <p:tav tm="0">
                                              <p:val>
                                                <p:strVal val="#ppt_w"/>
                                              </p:val>
                                            </p:tav>
                                            <p:tav tm="100000">
                                              <p:val>
                                                <p:strVal val="#ppt_w"/>
                                              </p:val>
                                            </p:tav>
                                          </p:tavLst>
                                        </p:anim>
                                        <p:anim calcmode="lin" valueType="num">
                                          <p:cBhvr>
                                            <p:cTn id="66"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2" name="menu_toggle_tone.wav"/>
                                            </p:tgtEl>
                                          </p:cMediaNode>
                                        </p:audio>
                                      </p:subTnLst>
                                    </p:cTn>
                                  </p:par>
                                  <p:par>
                                    <p:cTn id="67" presetID="17" presetClass="entr" presetSubtype="4" fill="hold" nodeType="withEffect">
                                      <p:stCondLst>
                                        <p:cond delay="0"/>
                                      </p:stCondLst>
                                      <p:childTnLst>
                                        <p:set>
                                          <p:cBhvr>
                                            <p:cTn id="68" dur="1" fill="hold">
                                              <p:stCondLst>
                                                <p:cond delay="0"/>
                                              </p:stCondLst>
                                            </p:cTn>
                                            <p:tgtEl>
                                              <p:spTgt spid="154"/>
                                            </p:tgtEl>
                                            <p:attrNameLst>
                                              <p:attrName>style.visibility</p:attrName>
                                            </p:attrNameLst>
                                          </p:cBhvr>
                                          <p:to>
                                            <p:strVal val="visible"/>
                                          </p:to>
                                        </p:set>
                                        <p:anim calcmode="lin" valueType="num">
                                          <p:cBhvr>
                                            <p:cTn id="69" dur="300" fill="hold"/>
                                            <p:tgtEl>
                                              <p:spTgt spid="154"/>
                                            </p:tgtEl>
                                            <p:attrNameLst>
                                              <p:attrName>ppt_x</p:attrName>
                                            </p:attrNameLst>
                                          </p:cBhvr>
                                          <p:tavLst>
                                            <p:tav tm="0">
                                              <p:val>
                                                <p:strVal val="#ppt_x"/>
                                              </p:val>
                                            </p:tav>
                                            <p:tav tm="100000">
                                              <p:val>
                                                <p:strVal val="#ppt_x"/>
                                              </p:val>
                                            </p:tav>
                                          </p:tavLst>
                                        </p:anim>
                                        <p:anim calcmode="lin" valueType="num">
                                          <p:cBhvr>
                                            <p:cTn id="70" dur="300" fill="hold"/>
                                            <p:tgtEl>
                                              <p:spTgt spid="154"/>
                                            </p:tgtEl>
                                            <p:attrNameLst>
                                              <p:attrName>ppt_y</p:attrName>
                                            </p:attrNameLst>
                                          </p:cBhvr>
                                          <p:tavLst>
                                            <p:tav tm="0">
                                              <p:val>
                                                <p:strVal val="#ppt_y+#ppt_h/2"/>
                                              </p:val>
                                            </p:tav>
                                            <p:tav tm="100000">
                                              <p:val>
                                                <p:strVal val="#ppt_y"/>
                                              </p:val>
                                            </p:tav>
                                          </p:tavLst>
                                        </p:anim>
                                        <p:anim calcmode="lin" valueType="num">
                                          <p:cBhvr>
                                            <p:cTn id="71" dur="300" fill="hold"/>
                                            <p:tgtEl>
                                              <p:spTgt spid="154"/>
                                            </p:tgtEl>
                                            <p:attrNameLst>
                                              <p:attrName>ppt_w</p:attrName>
                                            </p:attrNameLst>
                                          </p:cBhvr>
                                          <p:tavLst>
                                            <p:tav tm="0">
                                              <p:val>
                                                <p:strVal val="#ppt_w"/>
                                              </p:val>
                                            </p:tav>
                                            <p:tav tm="100000">
                                              <p:val>
                                                <p:strVal val="#ppt_w"/>
                                              </p:val>
                                            </p:tav>
                                          </p:tavLst>
                                        </p:anim>
                                        <p:anim calcmode="lin" valueType="num">
                                          <p:cBhvr>
                                            <p:cTn id="72" dur="300" fill="hold"/>
                                            <p:tgtEl>
                                              <p:spTgt spid="154"/>
                                            </p:tgtEl>
                                            <p:attrNameLst>
                                              <p:attrName>ppt_h</p:attrName>
                                            </p:attrNameLst>
                                          </p:cBhvr>
                                          <p:tavLst>
                                            <p:tav tm="0">
                                              <p:val>
                                                <p:fltVal val="0"/>
                                              </p:val>
                                            </p:tav>
                                            <p:tav tm="100000">
                                              <p:val>
                                                <p:strVal val="#ppt_h"/>
                                              </p:val>
                                            </p:tav>
                                          </p:tavLst>
                                        </p:anim>
                                      </p:childTnLst>
                                    </p:cTn>
                                  </p:par>
                                </p:childTnLst>
                              </p:cTn>
                            </p:par>
                            <p:par>
                              <p:cTn id="73" fill="hold">
                                <p:stCondLst>
                                  <p:cond delay="800"/>
                                </p:stCondLst>
                                <p:childTnLst>
                                  <p:par>
                                    <p:cTn id="74" presetID="14" presetClass="entr" presetSubtype="10" fill="hold" nodeType="afterEffect">
                                      <p:stCondLst>
                                        <p:cond delay="500"/>
                                      </p:stCondLst>
                                      <p:childTnLst>
                                        <p:set>
                                          <p:cBhvr>
                                            <p:cTn id="75" dur="1" fill="hold">
                                              <p:stCondLst>
                                                <p:cond delay="0"/>
                                              </p:stCondLst>
                                            </p:cTn>
                                            <p:tgtEl>
                                              <p:spTgt spid="2"/>
                                            </p:tgtEl>
                                            <p:attrNameLst>
                                              <p:attrName>style.visibility</p:attrName>
                                            </p:attrNameLst>
                                          </p:cBhvr>
                                          <p:to>
                                            <p:strVal val="visible"/>
                                          </p:to>
                                        </p:set>
                                        <p:animEffect transition="in" filter="randombar(horizontal)">
                                          <p:cBhvr>
                                            <p:cTn id="76" dur="500"/>
                                            <p:tgtEl>
                                              <p:spTgt spid="2"/>
                                            </p:tgtEl>
                                          </p:cBhvr>
                                        </p:animEffect>
                                      </p:childTnLst>
                                      <p:subTnLst>
                                        <p:audio>
                                          <p:cMediaNode>
                                            <p:cTn display="0" masterRel="sameClick">
                                              <p:stCondLst>
                                                <p:cond evt="begin" delay="0">
                                                  <p:tn val="74"/>
                                                </p:cond>
                                              </p:stCondLst>
                                              <p:endCondLst>
                                                <p:cond evt="onStopAudio" delay="0">
                                                  <p:tgtEl>
                                                    <p:sldTgt/>
                                                  </p:tgtEl>
                                                </p:cond>
                                              </p:endCondLst>
                                            </p:cTn>
                                            <p:tgtEl>
                                              <p:sndTgt r:embed="rId23" name="beep.wav"/>
                                            </p:tgtEl>
                                          </p:cMediaNode>
                                        </p:audio>
                                      </p:subTnLst>
                                    </p:cTn>
                                  </p:par>
                                </p:childTnLst>
                              </p:cTn>
                            </p:par>
                            <p:par>
                              <p:cTn id="77" fill="hold">
                                <p:stCondLst>
                                  <p:cond delay="1800"/>
                                </p:stCondLst>
                                <p:childTnLst>
                                  <p:par>
                                    <p:cTn id="78" presetID="14" presetClass="entr" presetSubtype="10" fill="hold" nodeType="afterEffect">
                                      <p:stCondLst>
                                        <p:cond delay="500"/>
                                      </p:stCondLst>
                                      <p:childTnLst>
                                        <p:set>
                                          <p:cBhvr>
                                            <p:cTn id="79" dur="1" fill="hold">
                                              <p:stCondLst>
                                                <p:cond delay="0"/>
                                              </p:stCondLst>
                                            </p:cTn>
                                            <p:tgtEl>
                                              <p:spTgt spid="6"/>
                                            </p:tgtEl>
                                            <p:attrNameLst>
                                              <p:attrName>style.visibility</p:attrName>
                                            </p:attrNameLst>
                                          </p:cBhvr>
                                          <p:to>
                                            <p:strVal val="visible"/>
                                          </p:to>
                                        </p:set>
                                        <p:animEffect transition="in" filter="randombar(horizontal)">
                                          <p:cBhvr>
                                            <p:cTn id="80" dur="500"/>
                                            <p:tgtEl>
                                              <p:spTgt spid="6"/>
                                            </p:tgtEl>
                                          </p:cBhvr>
                                        </p:animEffect>
                                      </p:childTnLst>
                                      <p:subTnLst>
                                        <p:audio>
                                          <p:cMediaNode>
                                            <p:cTn display="0" masterRel="sameClick">
                                              <p:stCondLst>
                                                <p:cond evt="begin" delay="0">
                                                  <p:tn val="78"/>
                                                </p:cond>
                                              </p:stCondLst>
                                              <p:endCondLst>
                                                <p:cond evt="onStopAudio" delay="0">
                                                  <p:tgtEl>
                                                    <p:sldTgt/>
                                                  </p:tgtEl>
                                                </p:cond>
                                              </p:endCondLst>
                                            </p:cTn>
                                            <p:tgtEl>
                                              <p:sndTgt r:embed="rId23" name="beep.wav"/>
                                            </p:tgtEl>
                                          </p:cMediaNode>
                                        </p:audio>
                                      </p:subTnLst>
                                    </p:cTn>
                                  </p:par>
                                </p:childTnLst>
                              </p:cTn>
                            </p:par>
                            <p:par>
                              <p:cTn id="81" fill="hold">
                                <p:stCondLst>
                                  <p:cond delay="2800"/>
                                </p:stCondLst>
                                <p:childTnLst>
                                  <p:par>
                                    <p:cTn id="82" presetID="14" presetClass="entr" presetSubtype="10" fill="hold" nodeType="afterEffect">
                                      <p:stCondLst>
                                        <p:cond delay="500"/>
                                      </p:stCondLst>
                                      <p:childTnLst>
                                        <p:set>
                                          <p:cBhvr>
                                            <p:cTn id="83" dur="1" fill="hold">
                                              <p:stCondLst>
                                                <p:cond delay="0"/>
                                              </p:stCondLst>
                                            </p:cTn>
                                            <p:tgtEl>
                                              <p:spTgt spid="12"/>
                                            </p:tgtEl>
                                            <p:attrNameLst>
                                              <p:attrName>style.visibility</p:attrName>
                                            </p:attrNameLst>
                                          </p:cBhvr>
                                          <p:to>
                                            <p:strVal val="visible"/>
                                          </p:to>
                                        </p:set>
                                        <p:animEffect transition="in" filter="randombar(horizontal)">
                                          <p:cBhvr>
                                            <p:cTn id="84" dur="5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23" name="beep.wav"/>
                                            </p:tgtEl>
                                          </p:cMediaNode>
                                        </p:audio>
                                      </p:subTnLst>
                                    </p:cTn>
                                  </p:par>
                                </p:childTnLst>
                              </p:cTn>
                            </p:par>
                            <p:par>
                              <p:cTn id="85" fill="hold">
                                <p:stCondLst>
                                  <p:cond delay="3800"/>
                                </p:stCondLst>
                                <p:childTnLst>
                                  <p:par>
                                    <p:cTn id="86" presetID="14" presetClass="entr" presetSubtype="10" fill="hold" nodeType="afterEffect">
                                      <p:stCondLst>
                                        <p:cond delay="500"/>
                                      </p:stCondLst>
                                      <p:childTnLst>
                                        <p:set>
                                          <p:cBhvr>
                                            <p:cTn id="87" dur="1" fill="hold">
                                              <p:stCondLst>
                                                <p:cond delay="0"/>
                                              </p:stCondLst>
                                            </p:cTn>
                                            <p:tgtEl>
                                              <p:spTgt spid="15"/>
                                            </p:tgtEl>
                                            <p:attrNameLst>
                                              <p:attrName>style.visibility</p:attrName>
                                            </p:attrNameLst>
                                          </p:cBhvr>
                                          <p:to>
                                            <p:strVal val="visible"/>
                                          </p:to>
                                        </p:set>
                                        <p:animEffect transition="in" filter="randombar(horizontal)">
                                          <p:cBhvr>
                                            <p:cTn id="88" dur="500"/>
                                            <p:tgtEl>
                                              <p:spTgt spid="15"/>
                                            </p:tgtEl>
                                          </p:cBhvr>
                                        </p:animEffect>
                                      </p:childTnLst>
                                      <p:subTnLst>
                                        <p:audio>
                                          <p:cMediaNode>
                                            <p:cTn display="0" masterRel="sameClick">
                                              <p:stCondLst>
                                                <p:cond evt="begin" delay="0">
                                                  <p:tn val="86"/>
                                                </p:cond>
                                              </p:stCondLst>
                                              <p:endCondLst>
                                                <p:cond evt="onStopAudio" delay="0">
                                                  <p:tgtEl>
                                                    <p:sldTgt/>
                                                  </p:tgtEl>
                                                </p:cond>
                                              </p:endCondLst>
                                            </p:cTn>
                                            <p:tgtEl>
                                              <p:sndTgt r:embed="rId23" name="beep.wav"/>
                                            </p:tgtEl>
                                          </p:cMediaNode>
                                        </p:audio>
                                      </p:subTnLst>
                                    </p:cTn>
                                  </p:par>
                                </p:childTnLst>
                              </p:cTn>
                            </p:par>
                            <p:par>
                              <p:cTn id="89" fill="hold">
                                <p:stCondLst>
                                  <p:cond delay="4800"/>
                                </p:stCondLst>
                                <p:childTnLst>
                                  <p:par>
                                    <p:cTn id="90" presetID="14" presetClass="entr" presetSubtype="10" fill="hold" nodeType="afterEffect">
                                      <p:stCondLst>
                                        <p:cond delay="500"/>
                                      </p:stCondLst>
                                      <p:childTnLst>
                                        <p:set>
                                          <p:cBhvr>
                                            <p:cTn id="91" dur="1" fill="hold">
                                              <p:stCondLst>
                                                <p:cond delay="0"/>
                                              </p:stCondLst>
                                            </p:cTn>
                                            <p:tgtEl>
                                              <p:spTgt spid="133"/>
                                            </p:tgtEl>
                                            <p:attrNameLst>
                                              <p:attrName>style.visibility</p:attrName>
                                            </p:attrNameLst>
                                          </p:cBhvr>
                                          <p:to>
                                            <p:strVal val="visible"/>
                                          </p:to>
                                        </p:set>
                                        <p:animEffect transition="in" filter="randombar(horizontal)">
                                          <p:cBhvr>
                                            <p:cTn id="92" dur="500"/>
                                            <p:tgtEl>
                                              <p:spTgt spid="133"/>
                                            </p:tgtEl>
                                          </p:cBhvr>
                                        </p:animEffect>
                                      </p:childTnLst>
                                      <p:subTnLst>
                                        <p:audio>
                                          <p:cMediaNode>
                                            <p:cTn display="0" masterRel="sameClick">
                                              <p:stCondLst>
                                                <p:cond evt="begin" delay="0">
                                                  <p:tn val="90"/>
                                                </p:cond>
                                              </p:stCondLst>
                                              <p:endCondLst>
                                                <p:cond evt="onStopAudio" delay="0">
                                                  <p:tgtEl>
                                                    <p:sldTgt/>
                                                  </p:tgtEl>
                                                </p:cond>
                                              </p:endCondLst>
                                            </p:cTn>
                                            <p:tgtEl>
                                              <p:sndTgt r:embed="rId23" name="beep.wav"/>
                                            </p:tgtEl>
                                          </p:cMediaNode>
                                        </p:audio>
                                      </p:subTnLst>
                                    </p:cTn>
                                  </p:par>
                                </p:childTnLst>
                              </p:cTn>
                            </p:par>
                            <p:par>
                              <p:cTn id="93" fill="hold">
                                <p:stCondLst>
                                  <p:cond delay="5800"/>
                                </p:stCondLst>
                                <p:childTnLst>
                                  <p:par>
                                    <p:cTn id="94" presetID="14" presetClass="entr" presetSubtype="10" fill="hold" nodeType="afterEffect">
                                      <p:stCondLst>
                                        <p:cond delay="500"/>
                                      </p:stCondLst>
                                      <p:childTnLst>
                                        <p:set>
                                          <p:cBhvr>
                                            <p:cTn id="95" dur="1" fill="hold">
                                              <p:stCondLst>
                                                <p:cond delay="0"/>
                                              </p:stCondLst>
                                            </p:cTn>
                                            <p:tgtEl>
                                              <p:spTgt spid="136"/>
                                            </p:tgtEl>
                                            <p:attrNameLst>
                                              <p:attrName>style.visibility</p:attrName>
                                            </p:attrNameLst>
                                          </p:cBhvr>
                                          <p:to>
                                            <p:strVal val="visible"/>
                                          </p:to>
                                        </p:set>
                                        <p:animEffect transition="in" filter="randombar(horizontal)">
                                          <p:cBhvr>
                                            <p:cTn id="96" dur="500"/>
                                            <p:tgtEl>
                                              <p:spTgt spid="136"/>
                                            </p:tgtEl>
                                          </p:cBhvr>
                                        </p:animEffect>
                                      </p:childTnLst>
                                      <p:subTnLst>
                                        <p:audio>
                                          <p:cMediaNode>
                                            <p:cTn display="0" masterRel="sameClick">
                                              <p:stCondLst>
                                                <p:cond evt="begin" delay="0">
                                                  <p:tn val="94"/>
                                                </p:cond>
                                              </p:stCondLst>
                                              <p:endCondLst>
                                                <p:cond evt="onStopAudio" delay="0">
                                                  <p:tgtEl>
                                                    <p:sldTgt/>
                                                  </p:tgtEl>
                                                </p:cond>
                                              </p:endCondLst>
                                            </p:cTn>
                                            <p:tgtEl>
                                              <p:sndTgt r:embed="rId23" name="beep.wav"/>
                                            </p:tgtEl>
                                          </p:cMediaNode>
                                        </p:audio>
                                      </p:subTnLst>
                                    </p:cTn>
                                  </p:par>
                                </p:childTnLst>
                              </p:cTn>
                            </p:par>
                            <p:par>
                              <p:cTn id="97" fill="hold">
                                <p:stCondLst>
                                  <p:cond delay="6800"/>
                                </p:stCondLst>
                                <p:childTnLst>
                                  <p:par>
                                    <p:cTn id="98" presetID="14" presetClass="entr" presetSubtype="10" fill="hold" nodeType="afterEffect">
                                      <p:stCondLst>
                                        <p:cond delay="500"/>
                                      </p:stCondLst>
                                      <p:childTnLst>
                                        <p:set>
                                          <p:cBhvr>
                                            <p:cTn id="99" dur="1" fill="hold">
                                              <p:stCondLst>
                                                <p:cond delay="0"/>
                                              </p:stCondLst>
                                            </p:cTn>
                                            <p:tgtEl>
                                              <p:spTgt spid="139"/>
                                            </p:tgtEl>
                                            <p:attrNameLst>
                                              <p:attrName>style.visibility</p:attrName>
                                            </p:attrNameLst>
                                          </p:cBhvr>
                                          <p:to>
                                            <p:strVal val="visible"/>
                                          </p:to>
                                        </p:set>
                                        <p:animEffect transition="in" filter="randombar(horizontal)">
                                          <p:cBhvr>
                                            <p:cTn id="100" dur="500"/>
                                            <p:tgtEl>
                                              <p:spTgt spid="139"/>
                                            </p:tgtEl>
                                          </p:cBhvr>
                                        </p:animEffect>
                                      </p:childTnLst>
                                      <p:subTnLst>
                                        <p:audio>
                                          <p:cMediaNode>
                                            <p:cTn display="0" masterRel="sameClick">
                                              <p:stCondLst>
                                                <p:cond evt="begin" delay="0">
                                                  <p:tn val="98"/>
                                                </p:cond>
                                              </p:stCondLst>
                                              <p:endCondLst>
                                                <p:cond evt="onStopAudio" delay="0">
                                                  <p:tgtEl>
                                                    <p:sldTgt/>
                                                  </p:tgtEl>
                                                </p:cond>
                                              </p:endCondLst>
                                            </p:cTn>
                                            <p:tgtEl>
                                              <p:sndTgt r:embed="rId23" name="beep.wav"/>
                                            </p:tgtEl>
                                          </p:cMediaNode>
                                        </p:audio>
                                      </p:subTnLst>
                                    </p:cTn>
                                  </p:par>
                                </p:childTnLst>
                              </p:cTn>
                            </p:par>
                            <p:par>
                              <p:cTn id="101" fill="hold">
                                <p:stCondLst>
                                  <p:cond delay="7800"/>
                                </p:stCondLst>
                                <p:childTnLst>
                                  <p:par>
                                    <p:cTn id="102" presetID="14" presetClass="entr" presetSubtype="10" fill="hold" nodeType="afterEffect">
                                      <p:stCondLst>
                                        <p:cond delay="500"/>
                                      </p:stCondLst>
                                      <p:childTnLst>
                                        <p:set>
                                          <p:cBhvr>
                                            <p:cTn id="103" dur="1" fill="hold">
                                              <p:stCondLst>
                                                <p:cond delay="0"/>
                                              </p:stCondLst>
                                            </p:cTn>
                                            <p:tgtEl>
                                              <p:spTgt spid="142"/>
                                            </p:tgtEl>
                                            <p:attrNameLst>
                                              <p:attrName>style.visibility</p:attrName>
                                            </p:attrNameLst>
                                          </p:cBhvr>
                                          <p:to>
                                            <p:strVal val="visible"/>
                                          </p:to>
                                        </p:set>
                                        <p:animEffect transition="in" filter="randombar(horizontal)">
                                          <p:cBhvr>
                                            <p:cTn id="104" dur="500"/>
                                            <p:tgtEl>
                                              <p:spTgt spid="142"/>
                                            </p:tgtEl>
                                          </p:cBhvr>
                                        </p:animEffect>
                                      </p:childTnLst>
                                      <p:subTnLst>
                                        <p:audio>
                                          <p:cMediaNode>
                                            <p:cTn display="0" masterRel="sameClick">
                                              <p:stCondLst>
                                                <p:cond evt="begin" delay="0">
                                                  <p:tn val="102"/>
                                                </p:cond>
                                              </p:stCondLst>
                                              <p:endCondLst>
                                                <p:cond evt="onStopAudio" delay="0">
                                                  <p:tgtEl>
                                                    <p:sldTgt/>
                                                  </p:tgtEl>
                                                </p:cond>
                                              </p:endCondLst>
                                            </p:cTn>
                                            <p:tgtEl>
                                              <p:sndTgt r:embed="rId23" name="beep.wav"/>
                                            </p:tgtEl>
                                          </p:cMediaNode>
                                        </p:audio>
                                      </p:subTnLst>
                                    </p:cTn>
                                  </p:par>
                                </p:childTnLst>
                              </p:cTn>
                            </p:par>
                            <p:par>
                              <p:cTn id="105" fill="hold">
                                <p:stCondLst>
                                  <p:cond delay="8800"/>
                                </p:stCondLst>
                                <p:childTnLst>
                                  <p:par>
                                    <p:cTn id="106" presetID="14" presetClass="entr" presetSubtype="10" fill="hold" nodeType="afterEffect">
                                      <p:stCondLst>
                                        <p:cond delay="500"/>
                                      </p:stCondLst>
                                      <p:childTnLst>
                                        <p:set>
                                          <p:cBhvr>
                                            <p:cTn id="107" dur="1" fill="hold">
                                              <p:stCondLst>
                                                <p:cond delay="0"/>
                                              </p:stCondLst>
                                            </p:cTn>
                                            <p:tgtEl>
                                              <p:spTgt spid="145"/>
                                            </p:tgtEl>
                                            <p:attrNameLst>
                                              <p:attrName>style.visibility</p:attrName>
                                            </p:attrNameLst>
                                          </p:cBhvr>
                                          <p:to>
                                            <p:strVal val="visible"/>
                                          </p:to>
                                        </p:set>
                                        <p:animEffect transition="in" filter="randombar(horizontal)">
                                          <p:cBhvr>
                                            <p:cTn id="108" dur="500"/>
                                            <p:tgtEl>
                                              <p:spTgt spid="145"/>
                                            </p:tgtEl>
                                          </p:cBhvr>
                                        </p:animEffect>
                                      </p:childTnLst>
                                      <p:subTnLst>
                                        <p:audio>
                                          <p:cMediaNode>
                                            <p:cTn display="0" masterRel="sameClick">
                                              <p:stCondLst>
                                                <p:cond evt="begin" delay="0">
                                                  <p:tn val="106"/>
                                                </p:cond>
                                              </p:stCondLst>
                                              <p:endCondLst>
                                                <p:cond evt="onStopAudio" delay="0">
                                                  <p:tgtEl>
                                                    <p:sldTgt/>
                                                  </p:tgtEl>
                                                </p:cond>
                                              </p:endCondLst>
                                            </p:cTn>
                                            <p:tgtEl>
                                              <p:sndTgt r:embed="rId23" name="beep.wav"/>
                                            </p:tgtEl>
                                          </p:cMediaNode>
                                        </p:audio>
                                      </p:subTnLst>
                                    </p:cTn>
                                  </p:par>
                                </p:childTnLst>
                              </p:cTn>
                            </p:par>
                            <p:par>
                              <p:cTn id="109" fill="hold">
                                <p:stCondLst>
                                  <p:cond delay="9800"/>
                                </p:stCondLst>
                                <p:childTnLst>
                                  <p:par>
                                    <p:cTn id="110" presetID="14" presetClass="entr" presetSubtype="10" fill="hold" nodeType="afterEffect">
                                      <p:stCondLst>
                                        <p:cond delay="500"/>
                                      </p:stCondLst>
                                      <p:childTnLst>
                                        <p:set>
                                          <p:cBhvr>
                                            <p:cTn id="111" dur="1" fill="hold">
                                              <p:stCondLst>
                                                <p:cond delay="0"/>
                                              </p:stCondLst>
                                            </p:cTn>
                                            <p:tgtEl>
                                              <p:spTgt spid="148"/>
                                            </p:tgtEl>
                                            <p:attrNameLst>
                                              <p:attrName>style.visibility</p:attrName>
                                            </p:attrNameLst>
                                          </p:cBhvr>
                                          <p:to>
                                            <p:strVal val="visible"/>
                                          </p:to>
                                        </p:set>
                                        <p:animEffect transition="in" filter="randombar(horizontal)">
                                          <p:cBhvr>
                                            <p:cTn id="112" dur="500"/>
                                            <p:tgtEl>
                                              <p:spTgt spid="148"/>
                                            </p:tgtEl>
                                          </p:cBhvr>
                                        </p:animEffect>
                                      </p:childTnLst>
                                      <p:subTnLst>
                                        <p:audio>
                                          <p:cMediaNode>
                                            <p:cTn display="0" masterRel="sameClick">
                                              <p:stCondLst>
                                                <p:cond evt="begin" delay="0">
                                                  <p:tn val="110"/>
                                                </p:cond>
                                              </p:stCondLst>
                                              <p:endCondLst>
                                                <p:cond evt="onStopAudio" delay="0">
                                                  <p:tgtEl>
                                                    <p:sldTgt/>
                                                  </p:tgtEl>
                                                </p:cond>
                                              </p:endCondLst>
                                            </p:cTn>
                                            <p:tgtEl>
                                              <p:sndTgt r:embed="rId23" name="beep.wav"/>
                                            </p:tgtEl>
                                          </p:cMediaNode>
                                        </p:audio>
                                      </p:subTnLst>
                                    </p:cTn>
                                  </p:par>
                                </p:childTnLst>
                              </p:cTn>
                            </p:par>
                            <p:par>
                              <p:cTn id="113" fill="hold">
                                <p:stCondLst>
                                  <p:cond delay="10800"/>
                                </p:stCondLst>
                                <p:childTnLst>
                                  <p:par>
                                    <p:cTn id="114" presetID="14" presetClass="entr" presetSubtype="10" fill="hold" nodeType="afterEffect">
                                      <p:stCondLst>
                                        <p:cond delay="500"/>
                                      </p:stCondLst>
                                      <p:childTnLst>
                                        <p:set>
                                          <p:cBhvr>
                                            <p:cTn id="115" dur="1" fill="hold">
                                              <p:stCondLst>
                                                <p:cond delay="0"/>
                                              </p:stCondLst>
                                            </p:cTn>
                                            <p:tgtEl>
                                              <p:spTgt spid="151"/>
                                            </p:tgtEl>
                                            <p:attrNameLst>
                                              <p:attrName>style.visibility</p:attrName>
                                            </p:attrNameLst>
                                          </p:cBhvr>
                                          <p:to>
                                            <p:strVal val="visible"/>
                                          </p:to>
                                        </p:set>
                                        <p:animEffect transition="in" filter="randombar(horizontal)">
                                          <p:cBhvr>
                                            <p:cTn id="116" dur="500"/>
                                            <p:tgtEl>
                                              <p:spTgt spid="151"/>
                                            </p:tgtEl>
                                          </p:cBhvr>
                                        </p:animEffect>
                                      </p:childTnLst>
                                      <p:subTnLst>
                                        <p:audio>
                                          <p:cMediaNode>
                                            <p:cTn display="0" masterRel="sameClick">
                                              <p:stCondLst>
                                                <p:cond evt="begin" delay="0">
                                                  <p:tn val="114"/>
                                                </p:cond>
                                              </p:stCondLst>
                                              <p:endCondLst>
                                                <p:cond evt="onStopAudio" delay="0">
                                                  <p:tgtEl>
                                                    <p:sldTgt/>
                                                  </p:tgtEl>
                                                </p:cond>
                                              </p:endCondLst>
                                            </p:cTn>
                                            <p:tgtEl>
                                              <p:sndTgt r:embed="rId24"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7" restart="whenNotActive" fill="hold" evtFilter="cancelBubble" nodeType="interactiveSeq">
                    <p:stCondLst>
                      <p:cond evt="onClick" delay="0">
                        <p:tgtEl>
                          <p:spTgt spid="26"/>
                        </p:tgtEl>
                      </p:cond>
                    </p:stCondLst>
                    <p:endSync evt="end" delay="0">
                      <p:rtn val="all"/>
                    </p:endSync>
                    <p:childTnLst>
                      <p:par>
                        <p:cTn id="118" fill="hold">
                          <p:stCondLst>
                            <p:cond delay="0"/>
                          </p:stCondLst>
                          <p:childTnLst>
                            <p:par>
                              <p:cTn id="119" fill="hold">
                                <p:stCondLst>
                                  <p:cond delay="0"/>
                                </p:stCondLst>
                                <p:childTnLst>
                                  <p:par>
                                    <p:cTn id="120" presetID="1" presetClass="emph" presetSubtype="2" fill="hold" nodeType="clickEffect">
                                      <p:stCondLst>
                                        <p:cond delay="0"/>
                                      </p:stCondLst>
                                      <p:childTnLst>
                                        <p:animClr clrSpc="rgb" dir="cw">
                                          <p:cBhvr>
                                            <p:cTn id="121" dur="250" fill="hold"/>
                                            <p:tgtEl>
                                              <p:spTgt spid="26"/>
                                            </p:tgtEl>
                                            <p:attrNameLst>
                                              <p:attrName>fillcolor</p:attrName>
                                            </p:attrNameLst>
                                          </p:cBhvr>
                                          <p:to>
                                            <a:srgbClr val="FFF2CC"/>
                                          </p:to>
                                        </p:animClr>
                                        <p:set>
                                          <p:cBhvr>
                                            <p:cTn id="122" dur="250" fill="hold"/>
                                            <p:tgtEl>
                                              <p:spTgt spid="26"/>
                                            </p:tgtEl>
                                            <p:attrNameLst>
                                              <p:attrName>fill.type</p:attrName>
                                            </p:attrNameLst>
                                          </p:cBhvr>
                                          <p:to>
                                            <p:strVal val="solid"/>
                                          </p:to>
                                        </p:set>
                                        <p:set>
                                          <p:cBhvr>
                                            <p:cTn id="123" dur="250" fill="hold"/>
                                            <p:tgtEl>
                                              <p:spTgt spid="26"/>
                                            </p:tgtEl>
                                            <p:attrNameLst>
                                              <p:attrName>fill.on</p:attrName>
                                            </p:attrNameLst>
                                          </p:cBhvr>
                                          <p:to>
                                            <p:strVal val="true"/>
                                          </p:to>
                                        </p:set>
                                      </p:childTnLst>
                                      <p:subTnLst>
                                        <p:audio>
                                          <p:cMediaNode>
                                            <p:cTn display="0" masterRel="sameClick">
                                              <p:stCondLst>
                                                <p:cond evt="begin" delay="0">
                                                  <p:tn val="120"/>
                                                </p:cond>
                                              </p:stCondLst>
                                              <p:endCondLst>
                                                <p:cond evt="onStopAudio" delay="0">
                                                  <p:tgtEl>
                                                    <p:sldTgt/>
                                                  </p:tgtEl>
                                                </p:cond>
                                              </p:endCondLst>
                                            </p:cTn>
                                            <p:tgtEl>
                                              <p:sndTgt r:embed="rId25" name="click.wav"/>
                                            </p:tgtEl>
                                          </p:cMediaNode>
                                        </p:audio>
                                      </p:subTnLst>
                                    </p:cTn>
                                  </p:par>
                                  <p:par>
                                    <p:cTn id="124" presetID="23" presetClass="entr" presetSubtype="32" fill="hold" nodeType="withEffect">
                                      <p:stCondLst>
                                        <p:cond delay="100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250" fill="hold"/>
                                            <p:tgtEl>
                                              <p:spTgt spid="47"/>
                                            </p:tgtEl>
                                            <p:attrNameLst>
                                              <p:attrName>ppt_w</p:attrName>
                                            </p:attrNameLst>
                                          </p:cBhvr>
                                          <p:tavLst>
                                            <p:tav tm="0">
                                              <p:val>
                                                <p:strVal val="4*#ppt_w"/>
                                              </p:val>
                                            </p:tav>
                                            <p:tav tm="100000">
                                              <p:val>
                                                <p:strVal val="#ppt_w"/>
                                              </p:val>
                                            </p:tav>
                                          </p:tavLst>
                                        </p:anim>
                                        <p:anim calcmode="lin" valueType="num">
                                          <p:cBhvr>
                                            <p:cTn id="127"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4"/>
                                                </p:cond>
                                              </p:stCondLst>
                                              <p:endCondLst>
                                                <p:cond evt="onStopAudio" delay="0">
                                                  <p:tgtEl>
                                                    <p:sldTgt/>
                                                  </p:tgtEl>
                                                </p:cond>
                                              </p:endCondLst>
                                            </p:cTn>
                                            <p:tgtEl>
                                              <p:sndTgt r:embed="rId26" name="Check mark.wav"/>
                                            </p:tgtEl>
                                          </p:cMediaNode>
                                        </p:audio>
                                      </p:subTnLst>
                                    </p:cTn>
                                  </p:par>
                                  <p:par>
                                    <p:cTn id="128" presetID="1" presetClass="emph" presetSubtype="2" fill="hold" nodeType="withEffect">
                                      <p:stCondLst>
                                        <p:cond delay="1000"/>
                                      </p:stCondLst>
                                      <p:childTnLst>
                                        <p:animClr clrSpc="rgb" dir="cw">
                                          <p:cBhvr>
                                            <p:cTn id="129" dur="250" fill="hold"/>
                                            <p:tgtEl>
                                              <p:spTgt spid="26"/>
                                            </p:tgtEl>
                                            <p:attrNameLst>
                                              <p:attrName>fillcolor</p:attrName>
                                            </p:attrNameLst>
                                          </p:cBhvr>
                                          <p:to>
                                            <a:srgbClr val="00B050"/>
                                          </p:to>
                                        </p:animClr>
                                        <p:set>
                                          <p:cBhvr>
                                            <p:cTn id="130" dur="250" fill="hold"/>
                                            <p:tgtEl>
                                              <p:spTgt spid="26"/>
                                            </p:tgtEl>
                                            <p:attrNameLst>
                                              <p:attrName>fill.type</p:attrName>
                                            </p:attrNameLst>
                                          </p:cBhvr>
                                          <p:to>
                                            <p:strVal val="solid"/>
                                          </p:to>
                                        </p:set>
                                        <p:set>
                                          <p:cBhvr>
                                            <p:cTn id="131"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32" restart="whenNotActive" fill="hold" evtFilter="cancelBubble" nodeType="interactiveSeq">
                    <p:stCondLst>
                      <p:cond evt="onClick" delay="0">
                        <p:tgtEl>
                          <p:spTgt spid="42"/>
                        </p:tgtEl>
                      </p:cond>
                    </p:stCondLst>
                    <p:endSync evt="end" delay="0">
                      <p:rtn val="all"/>
                    </p:endSync>
                    <p:childTnLst>
                      <p:par>
                        <p:cTn id="133" fill="hold">
                          <p:stCondLst>
                            <p:cond delay="0"/>
                          </p:stCondLst>
                          <p:childTnLst>
                            <p:par>
                              <p:cTn id="134" fill="hold">
                                <p:stCondLst>
                                  <p:cond delay="0"/>
                                </p:stCondLst>
                                <p:childTnLst>
                                  <p:par>
                                    <p:cTn id="135" presetID="1" presetClass="emph" presetSubtype="2" fill="hold" nodeType="clickEffect">
                                      <p:stCondLst>
                                        <p:cond delay="0"/>
                                      </p:stCondLst>
                                      <p:childTnLst>
                                        <p:animClr clrSpc="rgb" dir="cw">
                                          <p:cBhvr>
                                            <p:cTn id="136" dur="250" fill="hold"/>
                                            <p:tgtEl>
                                              <p:spTgt spid="42"/>
                                            </p:tgtEl>
                                            <p:attrNameLst>
                                              <p:attrName>fillcolor</p:attrName>
                                            </p:attrNameLst>
                                          </p:cBhvr>
                                          <p:to>
                                            <a:srgbClr val="FFF2CC"/>
                                          </p:to>
                                        </p:animClr>
                                        <p:set>
                                          <p:cBhvr>
                                            <p:cTn id="137" dur="250" fill="hold"/>
                                            <p:tgtEl>
                                              <p:spTgt spid="42"/>
                                            </p:tgtEl>
                                            <p:attrNameLst>
                                              <p:attrName>fill.type</p:attrName>
                                            </p:attrNameLst>
                                          </p:cBhvr>
                                          <p:to>
                                            <p:strVal val="solid"/>
                                          </p:to>
                                        </p:set>
                                        <p:set>
                                          <p:cBhvr>
                                            <p:cTn id="138" dur="250" fill="hold"/>
                                            <p:tgtEl>
                                              <p:spTgt spid="42"/>
                                            </p:tgtEl>
                                            <p:attrNameLst>
                                              <p:attrName>fill.on</p:attrName>
                                            </p:attrNameLst>
                                          </p:cBhvr>
                                          <p:to>
                                            <p:strVal val="true"/>
                                          </p:to>
                                        </p:set>
                                      </p:childTnLst>
                                      <p:subTnLst>
                                        <p:audio>
                                          <p:cMediaNode>
                                            <p:cTn display="0" masterRel="sameClick">
                                              <p:stCondLst>
                                                <p:cond evt="begin" delay="0">
                                                  <p:tn val="135"/>
                                                </p:cond>
                                              </p:stCondLst>
                                              <p:endCondLst>
                                                <p:cond evt="onStopAudio" delay="0">
                                                  <p:tgtEl>
                                                    <p:sldTgt/>
                                                  </p:tgtEl>
                                                </p:cond>
                                              </p:endCondLst>
                                            </p:cTn>
                                            <p:tgtEl>
                                              <p:sndTgt r:embed="rId25" name="click.wav"/>
                                            </p:tgtEl>
                                          </p:cMediaNode>
                                        </p:audio>
                                      </p:subTnLst>
                                    </p:cTn>
                                  </p:par>
                                  <p:par>
                                    <p:cTn id="139" presetID="23" presetClass="entr" presetSubtype="32" fill="hold" nodeType="withEffect">
                                      <p:stCondLst>
                                        <p:cond delay="100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250" fill="hold"/>
                                            <p:tgtEl>
                                              <p:spTgt spid="53"/>
                                            </p:tgtEl>
                                            <p:attrNameLst>
                                              <p:attrName>ppt_w</p:attrName>
                                            </p:attrNameLst>
                                          </p:cBhvr>
                                          <p:tavLst>
                                            <p:tav tm="0">
                                              <p:val>
                                                <p:strVal val="4*#ppt_w"/>
                                              </p:val>
                                            </p:tav>
                                            <p:tav tm="100000">
                                              <p:val>
                                                <p:strVal val="#ppt_w"/>
                                              </p:val>
                                            </p:tav>
                                          </p:tavLst>
                                        </p:anim>
                                        <p:anim calcmode="lin" valueType="num">
                                          <p:cBhvr>
                                            <p:cTn id="142"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27" name="Wrong Buzzer.wav"/>
                                            </p:tgtEl>
                                          </p:cMediaNode>
                                        </p:audio>
                                      </p:subTnLst>
                                    </p:cTn>
                                  </p:par>
                                  <p:par>
                                    <p:cTn id="143" presetID="1" presetClass="emph" presetSubtype="2" fill="hold" nodeType="withEffect">
                                      <p:stCondLst>
                                        <p:cond delay="1000"/>
                                      </p:stCondLst>
                                      <p:childTnLst>
                                        <p:animClr clrSpc="rgb" dir="cw">
                                          <p:cBhvr>
                                            <p:cTn id="144" dur="250" fill="hold"/>
                                            <p:tgtEl>
                                              <p:spTgt spid="42"/>
                                            </p:tgtEl>
                                            <p:attrNameLst>
                                              <p:attrName>fillcolor</p:attrName>
                                            </p:attrNameLst>
                                          </p:cBhvr>
                                          <p:to>
                                            <a:srgbClr val="FFFF00"/>
                                          </p:to>
                                        </p:animClr>
                                        <p:set>
                                          <p:cBhvr>
                                            <p:cTn id="145" dur="250" fill="hold"/>
                                            <p:tgtEl>
                                              <p:spTgt spid="42"/>
                                            </p:tgtEl>
                                            <p:attrNameLst>
                                              <p:attrName>fill.type</p:attrName>
                                            </p:attrNameLst>
                                          </p:cBhvr>
                                          <p:to>
                                            <p:strVal val="solid"/>
                                          </p:to>
                                        </p:set>
                                        <p:set>
                                          <p:cBhvr>
                                            <p:cTn id="146"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7" restart="whenNotActive" fill="hold" evtFilter="cancelBubble" nodeType="interactiveSeq">
                    <p:stCondLst>
                      <p:cond evt="onClick" delay="0">
                        <p:tgtEl>
                          <p:spTgt spid="43"/>
                        </p:tgtEl>
                      </p:cond>
                    </p:stCondLst>
                    <p:endSync evt="end" delay="0">
                      <p:rtn val="all"/>
                    </p:endSync>
                    <p:childTnLst>
                      <p:par>
                        <p:cTn id="148" fill="hold">
                          <p:stCondLst>
                            <p:cond delay="0"/>
                          </p:stCondLst>
                          <p:childTnLst>
                            <p:par>
                              <p:cTn id="149" fill="hold">
                                <p:stCondLst>
                                  <p:cond delay="0"/>
                                </p:stCondLst>
                                <p:childTnLst>
                                  <p:par>
                                    <p:cTn id="150" presetID="1" presetClass="emph" presetSubtype="2" fill="hold" nodeType="clickEffect">
                                      <p:stCondLst>
                                        <p:cond delay="0"/>
                                      </p:stCondLst>
                                      <p:childTnLst>
                                        <p:animClr clrSpc="rgb" dir="cw">
                                          <p:cBhvr>
                                            <p:cTn id="151" dur="250" fill="hold"/>
                                            <p:tgtEl>
                                              <p:spTgt spid="43"/>
                                            </p:tgtEl>
                                            <p:attrNameLst>
                                              <p:attrName>fillcolor</p:attrName>
                                            </p:attrNameLst>
                                          </p:cBhvr>
                                          <p:to>
                                            <a:srgbClr val="FFF2CC"/>
                                          </p:to>
                                        </p:animClr>
                                        <p:set>
                                          <p:cBhvr>
                                            <p:cTn id="152" dur="250" fill="hold"/>
                                            <p:tgtEl>
                                              <p:spTgt spid="43"/>
                                            </p:tgtEl>
                                            <p:attrNameLst>
                                              <p:attrName>fill.type</p:attrName>
                                            </p:attrNameLst>
                                          </p:cBhvr>
                                          <p:to>
                                            <p:strVal val="solid"/>
                                          </p:to>
                                        </p:set>
                                        <p:set>
                                          <p:cBhvr>
                                            <p:cTn id="153" dur="250" fill="hold"/>
                                            <p:tgtEl>
                                              <p:spTgt spid="43"/>
                                            </p:tgtEl>
                                            <p:attrNameLst>
                                              <p:attrName>fill.on</p:attrName>
                                            </p:attrNameLst>
                                          </p:cBhvr>
                                          <p:to>
                                            <p:strVal val="true"/>
                                          </p:to>
                                        </p:set>
                                      </p:childTnLst>
                                      <p:subTnLst>
                                        <p:audio>
                                          <p:cMediaNode>
                                            <p:cTn display="0" masterRel="sameClick">
                                              <p:stCondLst>
                                                <p:cond evt="begin" delay="0">
                                                  <p:tn val="150"/>
                                                </p:cond>
                                              </p:stCondLst>
                                              <p:endCondLst>
                                                <p:cond evt="onStopAudio" delay="0">
                                                  <p:tgtEl>
                                                    <p:sldTgt/>
                                                  </p:tgtEl>
                                                </p:cond>
                                              </p:endCondLst>
                                            </p:cTn>
                                            <p:tgtEl>
                                              <p:sndTgt r:embed="rId25" name="click.wav"/>
                                            </p:tgtEl>
                                          </p:cMediaNode>
                                        </p:audio>
                                      </p:subTnLst>
                                    </p:cTn>
                                  </p:par>
                                  <p:par>
                                    <p:cTn id="154" presetID="23" presetClass="entr" presetSubtype="32" fill="hold" nodeType="withEffect">
                                      <p:stCondLst>
                                        <p:cond delay="1000"/>
                                      </p:stCondLst>
                                      <p:childTnLst>
                                        <p:set>
                                          <p:cBhvr>
                                            <p:cTn id="155" dur="1" fill="hold">
                                              <p:stCondLst>
                                                <p:cond delay="0"/>
                                              </p:stCondLst>
                                            </p:cTn>
                                            <p:tgtEl>
                                              <p:spTgt spid="51"/>
                                            </p:tgtEl>
                                            <p:attrNameLst>
                                              <p:attrName>style.visibility</p:attrName>
                                            </p:attrNameLst>
                                          </p:cBhvr>
                                          <p:to>
                                            <p:strVal val="visible"/>
                                          </p:to>
                                        </p:set>
                                        <p:anim calcmode="lin" valueType="num">
                                          <p:cBhvr>
                                            <p:cTn id="156" dur="250" fill="hold"/>
                                            <p:tgtEl>
                                              <p:spTgt spid="51"/>
                                            </p:tgtEl>
                                            <p:attrNameLst>
                                              <p:attrName>ppt_w</p:attrName>
                                            </p:attrNameLst>
                                          </p:cBhvr>
                                          <p:tavLst>
                                            <p:tav tm="0">
                                              <p:val>
                                                <p:strVal val="4*#ppt_w"/>
                                              </p:val>
                                            </p:tav>
                                            <p:tav tm="100000">
                                              <p:val>
                                                <p:strVal val="#ppt_w"/>
                                              </p:val>
                                            </p:tav>
                                          </p:tavLst>
                                        </p:anim>
                                        <p:anim calcmode="lin" valueType="num">
                                          <p:cBhvr>
                                            <p:cTn id="157"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4"/>
                                                </p:cond>
                                              </p:stCondLst>
                                              <p:endCondLst>
                                                <p:cond evt="onStopAudio" delay="0">
                                                  <p:tgtEl>
                                                    <p:sldTgt/>
                                                  </p:tgtEl>
                                                </p:cond>
                                              </p:endCondLst>
                                            </p:cTn>
                                            <p:tgtEl>
                                              <p:sndTgt r:embed="rId27" name="Wrong Buzzer.wav"/>
                                            </p:tgtEl>
                                          </p:cMediaNode>
                                        </p:audio>
                                      </p:subTnLst>
                                    </p:cTn>
                                  </p:par>
                                  <p:par>
                                    <p:cTn id="158" presetID="1" presetClass="emph" presetSubtype="2" fill="hold" nodeType="withEffect">
                                      <p:stCondLst>
                                        <p:cond delay="1000"/>
                                      </p:stCondLst>
                                      <p:childTnLst>
                                        <p:animClr clrSpc="rgb" dir="cw">
                                          <p:cBhvr>
                                            <p:cTn id="159" dur="250" fill="hold"/>
                                            <p:tgtEl>
                                              <p:spTgt spid="43"/>
                                            </p:tgtEl>
                                            <p:attrNameLst>
                                              <p:attrName>fillcolor</p:attrName>
                                            </p:attrNameLst>
                                          </p:cBhvr>
                                          <p:to>
                                            <a:srgbClr val="FFFF00"/>
                                          </p:to>
                                        </p:animClr>
                                        <p:set>
                                          <p:cBhvr>
                                            <p:cTn id="160" dur="250" fill="hold"/>
                                            <p:tgtEl>
                                              <p:spTgt spid="43"/>
                                            </p:tgtEl>
                                            <p:attrNameLst>
                                              <p:attrName>fill.type</p:attrName>
                                            </p:attrNameLst>
                                          </p:cBhvr>
                                          <p:to>
                                            <p:strVal val="solid"/>
                                          </p:to>
                                        </p:set>
                                        <p:set>
                                          <p:cBhvr>
                                            <p:cTn id="161"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62" restart="whenNotActive" fill="hold" evtFilter="cancelBubble" nodeType="interactiveSeq">
                    <p:stCondLst>
                      <p:cond evt="onClick" delay="0">
                        <p:tgtEl>
                          <p:spTgt spid="44"/>
                        </p:tgtEl>
                      </p:cond>
                    </p:stCondLst>
                    <p:endSync evt="end" delay="0">
                      <p:rtn val="all"/>
                    </p:endSync>
                    <p:childTnLst>
                      <p:par>
                        <p:cTn id="163" fill="hold">
                          <p:stCondLst>
                            <p:cond delay="0"/>
                          </p:stCondLst>
                          <p:childTnLst>
                            <p:par>
                              <p:cTn id="164" fill="hold">
                                <p:stCondLst>
                                  <p:cond delay="0"/>
                                </p:stCondLst>
                                <p:childTnLst>
                                  <p:par>
                                    <p:cTn id="165" presetID="1" presetClass="emph" presetSubtype="2" fill="hold" nodeType="clickEffect">
                                      <p:stCondLst>
                                        <p:cond delay="0"/>
                                      </p:stCondLst>
                                      <p:childTnLst>
                                        <p:animClr clrSpc="rgb" dir="cw">
                                          <p:cBhvr>
                                            <p:cTn id="166" dur="250" fill="hold"/>
                                            <p:tgtEl>
                                              <p:spTgt spid="44"/>
                                            </p:tgtEl>
                                            <p:attrNameLst>
                                              <p:attrName>fillcolor</p:attrName>
                                            </p:attrNameLst>
                                          </p:cBhvr>
                                          <p:to>
                                            <a:srgbClr val="FFF2CC"/>
                                          </p:to>
                                        </p:animClr>
                                        <p:set>
                                          <p:cBhvr>
                                            <p:cTn id="167" dur="250" fill="hold"/>
                                            <p:tgtEl>
                                              <p:spTgt spid="44"/>
                                            </p:tgtEl>
                                            <p:attrNameLst>
                                              <p:attrName>fill.type</p:attrName>
                                            </p:attrNameLst>
                                          </p:cBhvr>
                                          <p:to>
                                            <p:strVal val="solid"/>
                                          </p:to>
                                        </p:set>
                                        <p:set>
                                          <p:cBhvr>
                                            <p:cTn id="168" dur="250" fill="hold"/>
                                            <p:tgtEl>
                                              <p:spTgt spid="44"/>
                                            </p:tgtEl>
                                            <p:attrNameLst>
                                              <p:attrName>fill.on</p:attrName>
                                            </p:attrNameLst>
                                          </p:cBhvr>
                                          <p:to>
                                            <p:strVal val="true"/>
                                          </p:to>
                                        </p:set>
                                      </p:childTnLst>
                                      <p:subTnLst>
                                        <p:audio>
                                          <p:cMediaNode>
                                            <p:cTn display="0" masterRel="sameClick">
                                              <p:stCondLst>
                                                <p:cond evt="begin" delay="0">
                                                  <p:tn val="165"/>
                                                </p:cond>
                                              </p:stCondLst>
                                              <p:endCondLst>
                                                <p:cond evt="onStopAudio" delay="0">
                                                  <p:tgtEl>
                                                    <p:sldTgt/>
                                                  </p:tgtEl>
                                                </p:cond>
                                              </p:endCondLst>
                                            </p:cTn>
                                            <p:tgtEl>
                                              <p:sndTgt r:embed="rId25" name="click.wav"/>
                                            </p:tgtEl>
                                          </p:cMediaNode>
                                        </p:audio>
                                      </p:subTnLst>
                                    </p:cTn>
                                  </p:par>
                                  <p:par>
                                    <p:cTn id="169" presetID="23" presetClass="entr" presetSubtype="32" fill="hold" nodeType="withEffect">
                                      <p:stCondLst>
                                        <p:cond delay="100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250" fill="hold"/>
                                            <p:tgtEl>
                                              <p:spTgt spid="49"/>
                                            </p:tgtEl>
                                            <p:attrNameLst>
                                              <p:attrName>ppt_w</p:attrName>
                                            </p:attrNameLst>
                                          </p:cBhvr>
                                          <p:tavLst>
                                            <p:tav tm="0">
                                              <p:val>
                                                <p:strVal val="4*#ppt_w"/>
                                              </p:val>
                                            </p:tav>
                                            <p:tav tm="100000">
                                              <p:val>
                                                <p:strVal val="#ppt_w"/>
                                              </p:val>
                                            </p:tav>
                                          </p:tavLst>
                                        </p:anim>
                                        <p:anim calcmode="lin" valueType="num">
                                          <p:cBhvr>
                                            <p:cTn id="172"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27" name="Wrong Buzzer.wav"/>
                                            </p:tgtEl>
                                          </p:cMediaNode>
                                        </p:audio>
                                      </p:subTnLst>
                                    </p:cTn>
                                  </p:par>
                                  <p:par>
                                    <p:cTn id="173" presetID="1" presetClass="emph" presetSubtype="2" fill="hold" nodeType="withEffect">
                                      <p:stCondLst>
                                        <p:cond delay="1000"/>
                                      </p:stCondLst>
                                      <p:childTnLst>
                                        <p:animClr clrSpc="rgb" dir="cw">
                                          <p:cBhvr>
                                            <p:cTn id="174" dur="250" fill="hold"/>
                                            <p:tgtEl>
                                              <p:spTgt spid="44"/>
                                            </p:tgtEl>
                                            <p:attrNameLst>
                                              <p:attrName>fillcolor</p:attrName>
                                            </p:attrNameLst>
                                          </p:cBhvr>
                                          <p:to>
                                            <a:srgbClr val="FFFF00"/>
                                          </p:to>
                                        </p:animClr>
                                        <p:set>
                                          <p:cBhvr>
                                            <p:cTn id="175" dur="250" fill="hold"/>
                                            <p:tgtEl>
                                              <p:spTgt spid="44"/>
                                            </p:tgtEl>
                                            <p:attrNameLst>
                                              <p:attrName>fill.type</p:attrName>
                                            </p:attrNameLst>
                                          </p:cBhvr>
                                          <p:to>
                                            <p:strVal val="solid"/>
                                          </p:to>
                                        </p:set>
                                        <p:set>
                                          <p:cBhvr>
                                            <p:cTn id="176"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9180" y="3769029"/>
            <a:ext cx="1209792" cy="1182561"/>
          </a:xfrm>
          <a:prstGeom prst="rect">
            <a:avLst/>
          </a:prstGeom>
        </p:spPr>
      </p:pic>
      <p:pic>
        <p:nvPicPr>
          <p:cNvPr id="9" name="Picture 8"/>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83310" y="4515521"/>
            <a:ext cx="905132" cy="884759"/>
          </a:xfrm>
          <a:prstGeom prst="rect">
            <a:avLst/>
          </a:prstGeom>
        </p:spPr>
      </p:pic>
      <p:pic>
        <p:nvPicPr>
          <p:cNvPr id="11" name="Picture 10"/>
          <p:cNvPicPr>
            <a:picLocks noChangeAspect="1"/>
          </p:cNvPicPr>
          <p:nvPr/>
        </p:nvPicPr>
        <p:blipFill>
          <a:blip r:embed="rId13" cstate="print">
            <a:biLevel thresh="25000"/>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01451" y="5129867"/>
            <a:ext cx="579443" cy="566400"/>
          </a:xfrm>
          <a:prstGeom prst="rect">
            <a:avLst/>
          </a:prstGeom>
        </p:spPr>
      </p:pic>
      <p:sp>
        <p:nvSpPr>
          <p:cNvPr id="4" name="Snip Diagonal Corner Rectangle 3"/>
          <p:cNvSpPr/>
          <p:nvPr/>
        </p:nvSpPr>
        <p:spPr>
          <a:xfrm>
            <a:off x="1989753" y="233788"/>
            <a:ext cx="9080582" cy="17641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3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 3:</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chuyền</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tự</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968840" y="5400280"/>
            <a:ext cx="9005236" cy="1374305"/>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nSpc>
                <a:spcPct val="107000"/>
              </a:lnSpc>
              <a:spcBef>
                <a:spcPts val="600"/>
              </a:spcBef>
              <a:spcAft>
                <a:spcPts val="600"/>
              </a:spcAft>
            </a:pPr>
            <a:endParaRPr lang="en-US" sz="2400"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endParaRPr>
          </a:p>
          <a:p>
            <a:pPr marL="457200" lvl="0">
              <a:lnSpc>
                <a:spcPct val="107000"/>
              </a:lnSpc>
              <a:spcBef>
                <a:spcPts val="600"/>
              </a:spcBef>
              <a:spcAft>
                <a:spcPts val="600"/>
              </a:spcAft>
            </a:pP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tổ</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hợp</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của</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máy</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và</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thiết</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bị</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tự</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được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sắp</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xếp</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theo</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một</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trình</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tự</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xác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định</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để</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công</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việc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khác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nhau</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nhằm</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tạo</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ra</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phẩm</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Bef>
                <a:spcPts val="600"/>
              </a:spcBef>
              <a:spcAft>
                <a:spcPts val="6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2" name="Rectangle 41"/>
          <p:cNvSpPr/>
          <p:nvPr/>
        </p:nvSpPr>
        <p:spPr>
          <a:xfrm>
            <a:off x="1977057" y="2115913"/>
            <a:ext cx="9005238" cy="77057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máy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một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tự</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bởi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chương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trình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điều</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khiển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từ</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máy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tính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hoặc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vi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mạch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tử</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1977059" y="4392195"/>
            <a:ext cx="9005236" cy="85864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cơ</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cấu</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tạo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chuyển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bàn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máy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trục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chính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máy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gồm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mạch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điều</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khiển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cơ</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dẫn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44" name="Rectangle 43"/>
          <p:cNvSpPr/>
          <p:nvPr/>
        </p:nvSpPr>
        <p:spPr>
          <a:xfrm>
            <a:off x="1989753" y="3092204"/>
            <a:ext cx="9005237" cy="1175803"/>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tập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hợp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hoạt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được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thiết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lập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để</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một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tuần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tự</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liên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tục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như</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lắp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ráp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hoặc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chế</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tạo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180078" y="5911607"/>
            <a:ext cx="985579" cy="707840"/>
          </a:xfrm>
          <a:prstGeom prst="rect">
            <a:avLst/>
          </a:prstGeom>
        </p:spPr>
      </p:pic>
      <p:pic>
        <p:nvPicPr>
          <p:cNvPr id="51" name="Picture 50"/>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131056" y="4751485"/>
            <a:ext cx="895832" cy="703871"/>
          </a:xfrm>
          <a:prstGeom prst="rect">
            <a:avLst/>
          </a:prstGeom>
        </p:spPr>
      </p:pic>
      <p:pic>
        <p:nvPicPr>
          <p:cNvPr id="49" name="Picture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66528" y="3453424"/>
            <a:ext cx="896063" cy="706979"/>
          </a:xfrm>
          <a:prstGeom prst="rect">
            <a:avLst/>
          </a:prstGeom>
        </p:spPr>
      </p:pic>
      <p:pic>
        <p:nvPicPr>
          <p:cNvPr id="53" name="Picture 5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80078" y="2074771"/>
            <a:ext cx="896063" cy="706979"/>
          </a:xfrm>
          <a:prstGeom prst="rect">
            <a:avLst/>
          </a:prstGeom>
        </p:spPr>
      </p:pic>
      <p:sp>
        <p:nvSpPr>
          <p:cNvPr id="57" name="Cloud 56">
            <a:hlinkClick r:id="" action="ppaction://noaction"/>
          </p:cNvPr>
          <p:cNvSpPr/>
          <p:nvPr/>
        </p:nvSpPr>
        <p:spPr>
          <a:xfrm>
            <a:off x="76666" y="5811837"/>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0" name="Picture 81"/>
            <p:cNvPicPr>
              <a:picLocks noChangeAspect="1"/>
            </p:cNvPicPr>
            <p:nvPr/>
          </p:nvPicPr>
          <p:blipFill>
            <a:blip r:embed="rId18"/>
            <a:srcRect/>
            <a:stretch>
              <a:fillRect/>
            </a:stretch>
          </p:blipFill>
          <p:spPr bwMode="auto">
            <a:xfrm>
              <a:off x="83662" y="159259"/>
              <a:ext cx="1082288" cy="1082288"/>
            </a:xfrm>
            <a:prstGeom prst="rect">
              <a:avLst/>
            </a:prstGeom>
            <a:noFill/>
            <a:ln w="9525">
              <a:noFill/>
              <a:miter lim="800000"/>
              <a:headEnd/>
              <a:tailEnd/>
            </a:ln>
          </p:spPr>
        </p:pic>
        <p:pic>
          <p:nvPicPr>
            <p:cNvPr id="21" name="Picture 80"/>
            <p:cNvPicPr>
              <a:picLocks noChangeAspect="1"/>
            </p:cNvPicPr>
            <p:nvPr/>
          </p:nvPicPr>
          <p:blipFill>
            <a:blip r:embed="rId19"/>
            <a:srcRect/>
            <a:stretch>
              <a:fillRect/>
            </a:stretch>
          </p:blipFill>
          <p:spPr bwMode="auto">
            <a:xfrm>
              <a:off x="140649" y="240741"/>
              <a:ext cx="757177" cy="937456"/>
            </a:xfrm>
            <a:prstGeom prst="rect">
              <a:avLst/>
            </a:prstGeom>
            <a:noFill/>
            <a:ln w="9525">
              <a:noFill/>
              <a:miter lim="800000"/>
              <a:headEnd/>
              <a:tailEnd/>
            </a:ln>
          </p:spPr>
        </p:pic>
        <p:sp>
          <p:nvSpPr>
            <p:cNvPr id="22" name="TextBox 2"/>
            <p:cNvSpPr txBox="1">
              <a:spLocks noChangeArrowheads="1"/>
            </p:cNvSpPr>
            <p:nvPr/>
          </p:nvSpPr>
          <p:spPr bwMode="auto">
            <a:xfrm>
              <a:off x="338217" y="267726"/>
              <a:ext cx="428557"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23" name="Group 148"/>
          <p:cNvGrpSpPr>
            <a:grpSpLocks/>
          </p:cNvGrpSpPr>
          <p:nvPr/>
        </p:nvGrpSpPr>
        <p:grpSpPr bwMode="auto">
          <a:xfrm>
            <a:off x="765507" y="1046163"/>
            <a:ext cx="383016" cy="1966912"/>
            <a:chOff x="471240" y="574185"/>
            <a:chExt cx="286946" cy="1967695"/>
          </a:xfrm>
        </p:grpSpPr>
        <p:cxnSp>
          <p:nvCxnSpPr>
            <p:cNvPr id="24" name="Straight Connector 23"/>
            <p:cNvCxnSpPr>
              <a:endCxn id="27"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5" name="Group 65"/>
            <p:cNvGrpSpPr>
              <a:grpSpLocks/>
            </p:cNvGrpSpPr>
            <p:nvPr/>
          </p:nvGrpSpPr>
          <p:grpSpPr bwMode="auto">
            <a:xfrm>
              <a:off x="471240" y="2254934"/>
              <a:ext cx="286946" cy="286946"/>
              <a:chOff x="452190" y="3133126"/>
              <a:chExt cx="286946" cy="286946"/>
            </a:xfrm>
          </p:grpSpPr>
          <p:sp>
            <p:nvSpPr>
              <p:cNvPr id="27" name="Oval 26"/>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8" name="Oval 27"/>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7A4DEEE8-1DF9-3ECA-CEA0-D1C892B7479A}"/>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28EDEFAB-534A-9B0A-3D07-0385E74BD76E}"/>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1038709C-22C2-9F04-0F12-016568F37A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B2571CD1-C5F7-5002-5CE4-3530F905EA7E}"/>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3E7C1B75-7D81-3012-D6C8-1EF4CFAA5D9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48FD799B-9440-0DB8-AAC6-7D73597267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F80D4F93-939A-A9C8-385A-E438629344A8}"/>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B828B8F-E918-C719-CFC3-A45099725968}"/>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66AFEF0C-67A9-5FAB-A5A6-A8C40460A1D4}"/>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F5A79105-5796-EFF0-FD41-E45B735DE1C3}"/>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FF9E43C3-C426-6F5D-F576-5929513DB9F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2" name="Rectangle 131">
              <a:extLst>
                <a:ext uri="{FF2B5EF4-FFF2-40B4-BE49-F238E27FC236}">
                  <a16:creationId xmlns:a16="http://schemas.microsoft.com/office/drawing/2014/main" xmlns="" id="{2FECCCE7-119B-8AB3-1584-3B4EB70773B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A18DF4B-22ED-0A22-2461-BB9F599451E5}"/>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38611AB-319B-4772-73BD-74D7D5BF7E15}"/>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359C1F21-94CA-A1FC-63CD-2E973CA3168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F76B3368-C986-216E-52FE-15FB736577CD}"/>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E64A99B2-979F-3FEB-B3A0-02A187B3FB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77B779E1-AD4C-6D43-4D2E-CA3B2A4B2D3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CCA55510-DF4B-D95E-B19E-032135054F1B}"/>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CDD94F44-BA31-CDF6-7511-CF5D3059309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676ABA84-74AD-64E4-FBA9-CB3F669FA4DC}"/>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394FB58E-64AB-7354-4687-1A8ECECB2BC6}"/>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C1B13FCD-FBE4-4101-50B0-B1A3D205F5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09825E9C-9FB6-D007-C89F-2C640EA61FD7}"/>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F677259B-4B20-D77A-C0FE-3FE76718456B}"/>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D79B5C01-87FA-115D-539A-4E964FD6F1B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0BADF295-C54C-D380-E3A1-6B745EEBDA93}"/>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378D3034-6427-9050-D810-CAB49AB31A36}"/>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C47BB2F1-E009-4CF9-804B-5F6CD6573A93}"/>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9F5B8035-9D4D-77F6-DE47-B0E2BFB6FD9F}"/>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793FA241-2930-D3C1-B780-AC08E10B082E}"/>
              </a:ext>
            </a:extLst>
          </p:cNvPr>
          <p:cNvGrpSpPr>
            <a:grpSpLocks/>
          </p:cNvGrpSpPr>
          <p:nvPr/>
        </p:nvGrpSpPr>
        <p:grpSpPr bwMode="auto">
          <a:xfrm>
            <a:off x="90091" y="1268168"/>
            <a:ext cx="1692892" cy="1271587"/>
            <a:chOff x="-1408548" y="1801832"/>
            <a:chExt cx="1270128" cy="1271290"/>
          </a:xfrm>
        </p:grpSpPr>
        <p:sp>
          <p:nvSpPr>
            <p:cNvPr id="152" name="Rectangle 151">
              <a:extLst>
                <a:ext uri="{FF2B5EF4-FFF2-40B4-BE49-F238E27FC236}">
                  <a16:creationId xmlns:a16="http://schemas.microsoft.com/office/drawing/2014/main" xmlns="" id="{4412827C-9371-49A5-2CA1-26CA31189640}"/>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9F749010-6B3C-20FC-F218-1E137B7CCCC3}"/>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96A5B001-BED6-F857-C2B4-51C292D57120}"/>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1A20988B-EC8F-6115-0EAA-50B595E131A0}"/>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680150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 calcmode="lin" valueType="num">
                                      <p:cBhvr>
                                        <p:cTn id="48" dur="500" fill="hold"/>
                                        <p:tgtEl>
                                          <p:spTgt spid="18"/>
                                        </p:tgtEl>
                                        <p:attrNameLst>
                                          <p:attrName>style.rotation</p:attrName>
                                        </p:attrNameLst>
                                      </p:cBhvr>
                                      <p:tavLst>
                                        <p:tav tm="0">
                                          <p:val>
                                            <p:fltVal val="360"/>
                                          </p:val>
                                        </p:tav>
                                        <p:tav tm="100000">
                                          <p:val>
                                            <p:fltVal val="0"/>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subTnLst>
                                    <p:audio>
                                      <p:cMediaNode>
                                        <p:cTn display="0" masterRel="sameClick">
                                          <p:stCondLst>
                                            <p:cond evt="begin" delay="0">
                                              <p:tn val="52"/>
                                            </p:cond>
                                          </p:stCondLst>
                                          <p:endCondLst>
                                            <p:cond evt="onStopAudio" delay="0">
                                              <p:tgtEl>
                                                <p:sldTgt/>
                                              </p:tgtEl>
                                            </p:cond>
                                          </p:endCondLst>
                                        </p:cTn>
                                        <p:tgtEl>
                                          <p:sndTgt r:embed="rId2"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4"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4"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4"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4"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4"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4"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4"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4"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4"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4"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5"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7" name="Check mark.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00B05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8" name="Wrong Buzzer.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FFFF0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6"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6"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2834" y="467962"/>
            <a:ext cx="4083169" cy="584775"/>
          </a:xfrm>
          <a:prstGeom prst="rect">
            <a:avLst/>
          </a:prstGeom>
          <a:noFill/>
        </p:spPr>
        <p:txBody>
          <a:bodyPr wrap="square" lIns="91440" tIns="45720" rIns="91440" bIns="45720" anchor="ctr">
            <a:spAutoFit/>
          </a:bodyPr>
          <a:lstStyle/>
          <a:p>
            <a:pPr algn="ctr" fontAlgn="base">
              <a:spcBef>
                <a:spcPct val="0"/>
              </a:spcBef>
              <a:spcAft>
                <a:spcPct val="0"/>
              </a:spcAft>
            </a:pPr>
            <a:r>
              <a:rPr lang="en-US" sz="3200" b="1" dirty="0">
                <a:solidFill>
                  <a:srgbClr val="FF0000"/>
                </a:solidFill>
                <a:latin typeface="Arial"/>
                <a:cs typeface="Arial"/>
              </a:rPr>
              <a:t>MỤC TIÊU B</a:t>
            </a:r>
            <a:r>
              <a:rPr lang="vi-VN" sz="3200" b="1" dirty="0">
                <a:solidFill>
                  <a:srgbClr val="FF0000"/>
                </a:solidFill>
                <a:latin typeface="Arial"/>
                <a:cs typeface="Arial"/>
              </a:rPr>
              <a:t>ÀI HỌC</a:t>
            </a:r>
            <a:endParaRPr lang="en-US" sz="3200" b="1" dirty="0">
              <a:solidFill>
                <a:srgbClr val="FF0000"/>
              </a:solidFill>
              <a:latin typeface="Arial"/>
              <a:cs typeface="Arial"/>
            </a:endParaRPr>
          </a:p>
        </p:txBody>
      </p:sp>
      <p:grpSp>
        <p:nvGrpSpPr>
          <p:cNvPr id="6" name="Group 73"/>
          <p:cNvGrpSpPr>
            <a:grpSpLocks/>
          </p:cNvGrpSpPr>
          <p:nvPr/>
        </p:nvGrpSpPr>
        <p:grpSpPr bwMode="auto">
          <a:xfrm rot="10800000">
            <a:off x="1118309" y="1552154"/>
            <a:ext cx="10534027" cy="4478662"/>
            <a:chOff x="1868805" y="1760538"/>
            <a:chExt cx="5034914" cy="2172017"/>
          </a:xfrm>
          <a:solidFill>
            <a:schemeClr val="accent5">
              <a:lumMod val="40000"/>
              <a:lumOff val="60000"/>
            </a:schemeClr>
          </a:solidFill>
        </p:grpSpPr>
        <p:sp>
          <p:nvSpPr>
            <p:cNvPr id="7" name="Oval 6"/>
            <p:cNvSpPr/>
            <p:nvPr/>
          </p:nvSpPr>
          <p:spPr>
            <a:xfrm>
              <a:off x="5169544" y="2102614"/>
              <a:ext cx="1734175" cy="173528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8" name="Oval 7"/>
            <p:cNvSpPr/>
            <p:nvPr/>
          </p:nvSpPr>
          <p:spPr>
            <a:xfrm>
              <a:off x="5337154" y="2270332"/>
              <a:ext cx="1398955" cy="1399854"/>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grpSp>
          <p:nvGrpSpPr>
            <p:cNvPr id="9" name="Group 76"/>
            <p:cNvGrpSpPr>
              <a:grpSpLocks/>
            </p:cNvGrpSpPr>
            <p:nvPr/>
          </p:nvGrpSpPr>
          <p:grpSpPr bwMode="auto">
            <a:xfrm>
              <a:off x="1868805" y="1760538"/>
              <a:ext cx="3657600" cy="2172017"/>
              <a:chOff x="1859280" y="1760538"/>
              <a:chExt cx="3657600" cy="2172017"/>
            </a:xfrm>
            <a:grpFill/>
          </p:grpSpPr>
          <p:sp>
            <p:nvSpPr>
              <p:cNvPr id="10" name="Freeform 9"/>
              <p:cNvSpPr/>
              <p:nvPr/>
            </p:nvSpPr>
            <p:spPr>
              <a:xfrm>
                <a:off x="1859280" y="1760538"/>
                <a:ext cx="311985" cy="237461"/>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1" name="Freeform 10"/>
              <p:cNvSpPr/>
              <p:nvPr/>
            </p:nvSpPr>
            <p:spPr>
              <a:xfrm>
                <a:off x="1859280" y="1919952"/>
                <a:ext cx="3657531" cy="2012603"/>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grpSp>
      </p:grpSp>
      <p:sp>
        <p:nvSpPr>
          <p:cNvPr id="18" name="Rectangle 32"/>
          <p:cNvSpPr>
            <a:spLocks noChangeArrowheads="1"/>
          </p:cNvSpPr>
          <p:nvPr/>
        </p:nvSpPr>
        <p:spPr bwMode="auto">
          <a:xfrm>
            <a:off x="5177794" y="1655393"/>
            <a:ext cx="6214195" cy="4524315"/>
          </a:xfrm>
          <a:prstGeom prst="rect">
            <a:avLst/>
          </a:prstGeom>
          <a:noFill/>
          <a:ln w="9525">
            <a:noFill/>
            <a:miter lim="800000"/>
            <a:headEnd/>
            <a:tailEnd/>
          </a:ln>
        </p:spPr>
        <p:txBody>
          <a:bodyPr wrap="square" lIns="91440" tIns="45720" rIns="91440" bIns="45720" anchor="t">
            <a:spAutoFit/>
          </a:bodyPr>
          <a:lstStyle/>
          <a:p>
            <a:pPr marL="285750" indent="-285750" fontAlgn="base">
              <a:lnSpc>
                <a:spcPct val="150000"/>
              </a:lnSpc>
              <a:spcBef>
                <a:spcPct val="0"/>
              </a:spcBef>
              <a:spcAft>
                <a:spcPct val="0"/>
              </a:spcAft>
              <a:buFont typeface="Arial" charset="0"/>
              <a:buChar char="•"/>
            </a:pPr>
            <a:r>
              <a:rPr lang="en-US" sz="3200" b="1" dirty="0" err="1">
                <a:latin typeface="Arial"/>
                <a:cs typeface="Arial"/>
              </a:rPr>
              <a:t>Nhận</a:t>
            </a:r>
            <a:r>
              <a:rPr lang="en-US" sz="3200" b="1" dirty="0">
                <a:latin typeface="Arial"/>
                <a:cs typeface="Arial"/>
              </a:rPr>
              <a:t> </a:t>
            </a:r>
            <a:r>
              <a:rPr lang="en-US" sz="3200" b="1" dirty="0" err="1">
                <a:latin typeface="Arial"/>
                <a:cs typeface="Arial"/>
              </a:rPr>
              <a:t>biết</a:t>
            </a:r>
            <a:r>
              <a:rPr lang="en-US" sz="3200" b="1" dirty="0">
                <a:latin typeface="Arial"/>
                <a:cs typeface="Arial"/>
              </a:rPr>
              <a:t> </a:t>
            </a:r>
            <a:r>
              <a:rPr lang="en-US" sz="3200" b="1" dirty="0" err="1">
                <a:latin typeface="Arial"/>
                <a:cs typeface="Arial"/>
              </a:rPr>
              <a:t>và</a:t>
            </a:r>
            <a:r>
              <a:rPr lang="en-US" sz="3200" b="1" dirty="0">
                <a:latin typeface="Arial"/>
                <a:cs typeface="Arial"/>
              </a:rPr>
              <a:t> </a:t>
            </a:r>
            <a:r>
              <a:rPr lang="en-US" sz="3200" b="1" dirty="0" err="1">
                <a:latin typeface="Arial"/>
                <a:cs typeface="Arial"/>
              </a:rPr>
              <a:t>kể</a:t>
            </a:r>
            <a:r>
              <a:rPr lang="en-US" sz="3200" b="1" dirty="0">
                <a:latin typeface="Arial"/>
                <a:cs typeface="Arial"/>
              </a:rPr>
              <a:t> </a:t>
            </a:r>
            <a:r>
              <a:rPr lang="en-US" sz="3200" b="1" dirty="0" err="1">
                <a:latin typeface="Arial"/>
                <a:cs typeface="Arial"/>
              </a:rPr>
              <a:t>tên</a:t>
            </a:r>
            <a:r>
              <a:rPr lang="en-US" sz="3200" b="1" dirty="0">
                <a:latin typeface="Arial"/>
                <a:cs typeface="Arial"/>
              </a:rPr>
              <a:t> </a:t>
            </a:r>
            <a:r>
              <a:rPr lang="en-US" sz="3200" b="1" dirty="0" err="1">
                <a:latin typeface="Arial"/>
                <a:cs typeface="Arial"/>
              </a:rPr>
              <a:t>các</a:t>
            </a:r>
            <a:r>
              <a:rPr lang="en-US" sz="3200" b="1" dirty="0">
                <a:latin typeface="Arial"/>
                <a:cs typeface="Arial"/>
              </a:rPr>
              <a:t> </a:t>
            </a:r>
            <a:r>
              <a:rPr lang="en-US" sz="3200" b="1" dirty="0" err="1">
                <a:latin typeface="Arial"/>
                <a:cs typeface="Arial"/>
              </a:rPr>
              <a:t>loại</a:t>
            </a:r>
            <a:r>
              <a:rPr lang="en-US" sz="3200" b="1" dirty="0">
                <a:latin typeface="Arial"/>
                <a:cs typeface="Arial"/>
              </a:rPr>
              <a:t> robot </a:t>
            </a:r>
            <a:r>
              <a:rPr lang="en-US" sz="3200" b="1" dirty="0" err="1">
                <a:latin typeface="Arial"/>
                <a:cs typeface="Arial"/>
              </a:rPr>
              <a:t>công</a:t>
            </a:r>
            <a:r>
              <a:rPr lang="en-US" sz="3200" b="1" dirty="0">
                <a:latin typeface="Arial"/>
                <a:cs typeface="Arial"/>
              </a:rPr>
              <a:t> </a:t>
            </a:r>
            <a:r>
              <a:rPr lang="en-US" sz="3200" b="1" dirty="0" err="1">
                <a:latin typeface="Arial"/>
                <a:cs typeface="Arial"/>
              </a:rPr>
              <a:t>nghiệp</a:t>
            </a:r>
            <a:endParaRPr lang="vi-VN" sz="3200" b="1" dirty="0">
              <a:latin typeface="Arial" panose="020B0604020202020204" pitchFamily="34" charset="0"/>
              <a:cs typeface="Arial" panose="020B0604020202020204" pitchFamily="34" charset="0"/>
            </a:endParaRPr>
          </a:p>
          <a:p>
            <a:pPr marL="285750" indent="-285750" fontAlgn="base">
              <a:lnSpc>
                <a:spcPct val="150000"/>
              </a:lnSpc>
              <a:spcBef>
                <a:spcPct val="0"/>
              </a:spcBef>
              <a:spcAft>
                <a:spcPct val="0"/>
              </a:spcAft>
              <a:buFont typeface="Arial" charset="0"/>
              <a:buChar char="•"/>
            </a:pPr>
            <a:r>
              <a:rPr lang="en-US" sz="3200" b="1" dirty="0" err="1">
                <a:latin typeface="Arial"/>
                <a:cs typeface="Arial"/>
              </a:rPr>
              <a:t>Mô</a:t>
            </a:r>
            <a:r>
              <a:rPr lang="en-US" sz="3200" b="1" dirty="0">
                <a:latin typeface="Arial"/>
                <a:cs typeface="Arial"/>
              </a:rPr>
              <a:t> </a:t>
            </a:r>
            <a:r>
              <a:rPr lang="en-US" sz="3200" b="1" dirty="0" err="1">
                <a:latin typeface="Arial"/>
                <a:cs typeface="Arial"/>
              </a:rPr>
              <a:t>tả</a:t>
            </a:r>
            <a:r>
              <a:rPr lang="en-US" sz="3200" b="1" dirty="0">
                <a:latin typeface="Arial"/>
                <a:cs typeface="Arial"/>
              </a:rPr>
              <a:t> </a:t>
            </a:r>
            <a:r>
              <a:rPr lang="en-US" sz="3200" b="1" dirty="0" err="1">
                <a:latin typeface="Arial"/>
                <a:cs typeface="Arial"/>
              </a:rPr>
              <a:t>được</a:t>
            </a:r>
            <a:r>
              <a:rPr lang="en-US" sz="3200" b="1" dirty="0">
                <a:latin typeface="Arial"/>
                <a:cs typeface="Arial"/>
              </a:rPr>
              <a:t> </a:t>
            </a:r>
            <a:r>
              <a:rPr lang="en-US" sz="3200" b="1" dirty="0" err="1">
                <a:latin typeface="Arial"/>
                <a:cs typeface="Arial"/>
              </a:rPr>
              <a:t>dây</a:t>
            </a:r>
            <a:r>
              <a:rPr lang="en-US" sz="3200" b="1" dirty="0">
                <a:latin typeface="Arial"/>
                <a:cs typeface="Arial"/>
              </a:rPr>
              <a:t> </a:t>
            </a:r>
            <a:r>
              <a:rPr lang="en-US" sz="3200" b="1" dirty="0" err="1">
                <a:latin typeface="Arial"/>
                <a:cs typeface="Arial"/>
              </a:rPr>
              <a:t>chuyền</a:t>
            </a:r>
            <a:r>
              <a:rPr lang="en-US" sz="3200" b="1" dirty="0">
                <a:latin typeface="Arial"/>
                <a:cs typeface="Arial"/>
              </a:rPr>
              <a:t> </a:t>
            </a:r>
            <a:r>
              <a:rPr lang="en-US" sz="3200" b="1" dirty="0" err="1">
                <a:latin typeface="Arial"/>
                <a:cs typeface="Arial"/>
              </a:rPr>
              <a:t>sản</a:t>
            </a:r>
            <a:r>
              <a:rPr lang="en-US" sz="3200" b="1" dirty="0">
                <a:latin typeface="Arial"/>
                <a:cs typeface="Arial"/>
              </a:rPr>
              <a:t> </a:t>
            </a:r>
            <a:r>
              <a:rPr lang="en-US" sz="3200" b="1" dirty="0" err="1">
                <a:latin typeface="Arial"/>
                <a:cs typeface="Arial"/>
              </a:rPr>
              <a:t>xuất</a:t>
            </a:r>
            <a:r>
              <a:rPr lang="en-US" sz="3200" b="1" dirty="0">
                <a:latin typeface="Arial"/>
                <a:cs typeface="Arial"/>
              </a:rPr>
              <a:t> </a:t>
            </a:r>
            <a:r>
              <a:rPr lang="en-US" sz="3200" b="1" dirty="0" err="1">
                <a:latin typeface="Arial"/>
                <a:cs typeface="Arial"/>
              </a:rPr>
              <a:t>tự</a:t>
            </a:r>
            <a:r>
              <a:rPr lang="en-US" sz="3200" b="1" dirty="0">
                <a:latin typeface="Arial"/>
                <a:cs typeface="Arial"/>
              </a:rPr>
              <a:t> </a:t>
            </a:r>
            <a:r>
              <a:rPr lang="en-US" sz="3200" b="1" dirty="0" err="1">
                <a:latin typeface="Arial"/>
                <a:cs typeface="Arial"/>
              </a:rPr>
              <a:t>động</a:t>
            </a:r>
            <a:r>
              <a:rPr lang="en-US" sz="3200" b="1" dirty="0">
                <a:latin typeface="Arial"/>
                <a:cs typeface="Arial"/>
              </a:rPr>
              <a:t> </a:t>
            </a:r>
            <a:r>
              <a:rPr lang="en-US" sz="3200" b="1" dirty="0" err="1">
                <a:latin typeface="Arial"/>
                <a:cs typeface="Arial"/>
              </a:rPr>
              <a:t>có</a:t>
            </a:r>
            <a:r>
              <a:rPr lang="en-US" sz="3200" b="1" dirty="0">
                <a:latin typeface="Arial"/>
                <a:cs typeface="Arial"/>
              </a:rPr>
              <a:t> </a:t>
            </a:r>
            <a:r>
              <a:rPr lang="en-US" sz="3200" b="1" dirty="0" err="1">
                <a:latin typeface="Arial"/>
                <a:cs typeface="Arial"/>
              </a:rPr>
              <a:t>sử</a:t>
            </a:r>
            <a:r>
              <a:rPr lang="en-US" sz="3200" b="1" dirty="0">
                <a:latin typeface="Arial"/>
                <a:cs typeface="Arial"/>
              </a:rPr>
              <a:t> </a:t>
            </a:r>
            <a:r>
              <a:rPr lang="en-US" sz="3200" b="1" dirty="0" err="1">
                <a:latin typeface="Arial"/>
                <a:cs typeface="Arial"/>
              </a:rPr>
              <a:t>dụng</a:t>
            </a:r>
            <a:r>
              <a:rPr lang="en-US" sz="3200" b="1" dirty="0">
                <a:latin typeface="Arial"/>
                <a:cs typeface="Arial"/>
              </a:rPr>
              <a:t> robot </a:t>
            </a:r>
            <a:r>
              <a:rPr lang="en-US" sz="3200" b="1" dirty="0" err="1">
                <a:latin typeface="Arial"/>
                <a:cs typeface="Arial"/>
              </a:rPr>
              <a:t>công</a:t>
            </a:r>
            <a:r>
              <a:rPr lang="en-US" sz="3200" b="1" dirty="0">
                <a:latin typeface="Arial"/>
                <a:cs typeface="Arial"/>
              </a:rPr>
              <a:t> </a:t>
            </a:r>
            <a:r>
              <a:rPr lang="en-US" sz="3200" b="1" dirty="0" err="1">
                <a:latin typeface="Arial"/>
                <a:cs typeface="Arial"/>
              </a:rPr>
              <a:t>nghiệp</a:t>
            </a:r>
            <a:r>
              <a:rPr lang="en-US" sz="3200" b="1" dirty="0">
                <a:latin typeface="Arial"/>
                <a:cs typeface="Arial"/>
              </a:rPr>
              <a:t>.</a:t>
            </a:r>
            <a:endParaRPr lang="en-US" sz="3200" b="1" dirty="0">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en-US" sz="1600" dirty="0">
                <a:latin typeface="Arial" charset="0"/>
                <a:cs typeface="Arial" charset="0"/>
              </a:rPr>
              <a:t/>
            </a:r>
            <a:br>
              <a:rPr lang="en-US" sz="1600" dirty="0">
                <a:latin typeface="Arial" charset="0"/>
                <a:cs typeface="Arial" charset="0"/>
              </a:rPr>
            </a:br>
            <a:endParaRPr lang="en-US" sz="1600" dirty="0">
              <a:latin typeface="Arial" charset="0"/>
              <a:cs typeface="Arial" charset="0"/>
            </a:endParaRPr>
          </a:p>
        </p:txBody>
      </p:sp>
      <p:sp>
        <p:nvSpPr>
          <p:cNvPr id="2" name="Oval 1">
            <a:extLst>
              <a:ext uri="{FF2B5EF4-FFF2-40B4-BE49-F238E27FC236}">
                <a16:creationId xmlns:a16="http://schemas.microsoft.com/office/drawing/2014/main" xmlns="" id="{FA0C8296-32F0-AC43-C2C9-00320D7D55F3}"/>
              </a:ext>
            </a:extLst>
          </p:cNvPr>
          <p:cNvSpPr/>
          <p:nvPr/>
        </p:nvSpPr>
        <p:spPr>
          <a:xfrm>
            <a:off x="1118309" y="1747326"/>
            <a:ext cx="3628234" cy="3558520"/>
          </a:xfrm>
          <a:prstGeom prst="ellipse">
            <a:avLst/>
          </a:prstGeom>
          <a:blipFill>
            <a:blip r:embed="rId2">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51863445"/>
      </p:ext>
    </p:extLst>
  </p:cSld>
  <p:clrMapOvr>
    <a:masterClrMapping/>
  </p:clrMapOvr>
  <mc:AlternateContent xmlns:mc="http://schemas.openxmlformats.org/markup-compatibility/2006" xmlns:p14="http://schemas.microsoft.com/office/powerpoint/2010/main">
    <mc:Choice Requires="p14">
      <p:transition spd="slow" p14:dur="2000" advTm="6000">
        <p:fad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25184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 4:</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nghiệp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tự</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dùng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để</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gì</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14301" y="2030623"/>
            <a:ext cx="6603834" cy="12110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Vận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chuyển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2" name="Rectangle 41"/>
          <p:cNvSpPr/>
          <p:nvPr/>
        </p:nvSpPr>
        <p:spPr>
          <a:xfrm>
            <a:off x="2244605" y="5792011"/>
            <a:ext cx="6598509" cy="85686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lvl="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Tất</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cả</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ác</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đáp</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án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trên</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2244605" y="3387763"/>
            <a:ext cx="6598508" cy="12110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Gia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bề</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mặt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44605" y="4786068"/>
            <a:ext cx="6597795"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lvl="0">
              <a:lnSpc>
                <a:spcPct val="107000"/>
              </a:lnSpc>
              <a:spcBef>
                <a:spcPts val="600"/>
              </a:spcBef>
              <a:spcAft>
                <a:spcPts val="600"/>
              </a:spcAft>
            </a:pPr>
            <a:endPar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457200" lvl="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Lắp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ráp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kiểm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Bef>
                <a:spcPts val="600"/>
              </a:spcBef>
              <a:spcAft>
                <a:spcPts val="600"/>
              </a:spcAft>
            </a:pPr>
            <a:endParaRPr lang="en-US" sz="2800"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75421" y="2278186"/>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064059" y="3479206"/>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82263" y="4817869"/>
            <a:ext cx="804495"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72594" y="5877707"/>
            <a:ext cx="804495" cy="618121"/>
          </a:xfrm>
          <a:prstGeom prst="rect">
            <a:avLst/>
          </a:prstGeom>
        </p:spPr>
      </p:pic>
      <p:sp>
        <p:nvSpPr>
          <p:cNvPr id="21" name="Cloud 20">
            <a:hlinkClick r:id="" action="ppaction://noaction"/>
          </p:cNvPr>
          <p:cNvSpPr/>
          <p:nvPr/>
        </p:nvSpPr>
        <p:spPr>
          <a:xfrm>
            <a:off x="10474842" y="6082187"/>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338217" y="267726"/>
              <a:ext cx="428557"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2770383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00B05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7"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7"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9180" y="3769029"/>
            <a:ext cx="1209792" cy="1182561"/>
          </a:xfrm>
          <a:prstGeom prst="rect">
            <a:avLst/>
          </a:prstGeom>
        </p:spPr>
      </p:pic>
      <p:pic>
        <p:nvPicPr>
          <p:cNvPr id="9" name="Picture 8"/>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83310" y="4515521"/>
            <a:ext cx="905132" cy="884759"/>
          </a:xfrm>
          <a:prstGeom prst="rect">
            <a:avLst/>
          </a:prstGeom>
        </p:spPr>
      </p:pic>
      <p:pic>
        <p:nvPicPr>
          <p:cNvPr id="11" name="Picture 10"/>
          <p:cNvPicPr>
            <a:picLocks noChangeAspect="1"/>
          </p:cNvPicPr>
          <p:nvPr/>
        </p:nvPicPr>
        <p:blipFill>
          <a:blip r:embed="rId13" cstate="print">
            <a:biLevel thresh="25000"/>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01451" y="5129867"/>
            <a:ext cx="579443" cy="566400"/>
          </a:xfrm>
          <a:prstGeom prst="rect">
            <a:avLst/>
          </a:prstGeom>
        </p:spPr>
      </p:pic>
      <p:sp>
        <p:nvSpPr>
          <p:cNvPr id="4" name="Snip Diagonal Corner Rectangle 3"/>
          <p:cNvSpPr/>
          <p:nvPr/>
        </p:nvSpPr>
        <p:spPr>
          <a:xfrm>
            <a:off x="2000485" y="233788"/>
            <a:ext cx="8975533" cy="17641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3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 5:</a:t>
            </a:r>
            <a:r>
              <a:rPr lang="en-US" sz="3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0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Nhiệm</a:t>
            </a:r>
            <a:r>
              <a:rPr lang="en-US" sz="3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0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vụ</a:t>
            </a:r>
            <a:r>
              <a:rPr lang="en-US" sz="3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0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en-US" sz="3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30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phay</a:t>
            </a:r>
            <a:r>
              <a:rPr lang="en-US" sz="3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0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a:t>
            </a:r>
            <a:r>
              <a:rPr lang="en-US" sz="3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042730" y="5452058"/>
            <a:ext cx="9005236" cy="887712"/>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thực</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hiện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các</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việc</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gia</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phẩm</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dây</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xuất</a:t>
            </a:r>
            <a:endPar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2" name="Rectangle 41"/>
          <p:cNvSpPr/>
          <p:nvPr/>
        </p:nvSpPr>
        <p:spPr>
          <a:xfrm>
            <a:off x="1977057" y="2115913"/>
            <a:ext cx="9005238" cy="77057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hàn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nối</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chi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tiết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hay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bộ</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phận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1968840" y="4030505"/>
            <a:ext cx="9005236" cy="1343205"/>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vận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chuyển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chi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tiết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đến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vị</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nguyên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tiếp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theo</a:t>
            </a:r>
            <a:endPar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1977055" y="3063332"/>
            <a:ext cx="9005237" cy="908177"/>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lắp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ráp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chi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tiết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khác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nhau</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thành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một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hoặc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bán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thành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113908" y="4339118"/>
            <a:ext cx="985579" cy="707840"/>
          </a:xfrm>
          <a:prstGeom prst="rect">
            <a:avLst/>
          </a:prstGeom>
        </p:spPr>
      </p:pic>
      <p:pic>
        <p:nvPicPr>
          <p:cNvPr id="51" name="Picture 50"/>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144301" y="5675311"/>
            <a:ext cx="895832" cy="703871"/>
          </a:xfrm>
          <a:prstGeom prst="rect">
            <a:avLst/>
          </a:prstGeom>
        </p:spPr>
      </p:pic>
      <p:pic>
        <p:nvPicPr>
          <p:cNvPr id="49" name="Picture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84624" y="3193240"/>
            <a:ext cx="896063" cy="706979"/>
          </a:xfrm>
          <a:prstGeom prst="rect">
            <a:avLst/>
          </a:prstGeom>
        </p:spPr>
      </p:pic>
      <p:pic>
        <p:nvPicPr>
          <p:cNvPr id="53" name="Picture 5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80078" y="2074771"/>
            <a:ext cx="896063" cy="706979"/>
          </a:xfrm>
          <a:prstGeom prst="rect">
            <a:avLst/>
          </a:prstGeom>
        </p:spPr>
      </p:pic>
      <p:sp>
        <p:nvSpPr>
          <p:cNvPr id="57" name="Cloud 56">
            <a:hlinkClick r:id="" action="ppaction://noaction"/>
          </p:cNvPr>
          <p:cNvSpPr/>
          <p:nvPr/>
        </p:nvSpPr>
        <p:spPr>
          <a:xfrm>
            <a:off x="177791" y="5811837"/>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0" name="Picture 81"/>
            <p:cNvPicPr>
              <a:picLocks noChangeAspect="1"/>
            </p:cNvPicPr>
            <p:nvPr/>
          </p:nvPicPr>
          <p:blipFill>
            <a:blip r:embed="rId18"/>
            <a:srcRect/>
            <a:stretch>
              <a:fillRect/>
            </a:stretch>
          </p:blipFill>
          <p:spPr bwMode="auto">
            <a:xfrm>
              <a:off x="83662" y="159259"/>
              <a:ext cx="1082288" cy="1082288"/>
            </a:xfrm>
            <a:prstGeom prst="rect">
              <a:avLst/>
            </a:prstGeom>
            <a:noFill/>
            <a:ln w="9525">
              <a:noFill/>
              <a:miter lim="800000"/>
              <a:headEnd/>
              <a:tailEnd/>
            </a:ln>
          </p:spPr>
        </p:pic>
        <p:pic>
          <p:nvPicPr>
            <p:cNvPr id="21" name="Picture 80"/>
            <p:cNvPicPr>
              <a:picLocks noChangeAspect="1"/>
            </p:cNvPicPr>
            <p:nvPr/>
          </p:nvPicPr>
          <p:blipFill>
            <a:blip r:embed="rId19"/>
            <a:srcRect/>
            <a:stretch>
              <a:fillRect/>
            </a:stretch>
          </p:blipFill>
          <p:spPr bwMode="auto">
            <a:xfrm>
              <a:off x="140649" y="240741"/>
              <a:ext cx="757177" cy="937456"/>
            </a:xfrm>
            <a:prstGeom prst="rect">
              <a:avLst/>
            </a:prstGeom>
            <a:noFill/>
            <a:ln w="9525">
              <a:noFill/>
              <a:miter lim="800000"/>
              <a:headEnd/>
              <a:tailEnd/>
            </a:ln>
          </p:spPr>
        </p:pic>
        <p:sp>
          <p:nvSpPr>
            <p:cNvPr id="22" name="TextBox 2"/>
            <p:cNvSpPr txBox="1">
              <a:spLocks noChangeArrowheads="1"/>
            </p:cNvSpPr>
            <p:nvPr/>
          </p:nvSpPr>
          <p:spPr bwMode="auto">
            <a:xfrm>
              <a:off x="338218" y="267726"/>
              <a:ext cx="428556"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23" name="Group 148"/>
          <p:cNvGrpSpPr>
            <a:grpSpLocks/>
          </p:cNvGrpSpPr>
          <p:nvPr/>
        </p:nvGrpSpPr>
        <p:grpSpPr bwMode="auto">
          <a:xfrm>
            <a:off x="765507" y="1046163"/>
            <a:ext cx="383016" cy="1966912"/>
            <a:chOff x="471240" y="574185"/>
            <a:chExt cx="286946" cy="1967695"/>
          </a:xfrm>
        </p:grpSpPr>
        <p:cxnSp>
          <p:nvCxnSpPr>
            <p:cNvPr id="24" name="Straight Connector 23"/>
            <p:cNvCxnSpPr>
              <a:endCxn id="27"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5" name="Group 65"/>
            <p:cNvGrpSpPr>
              <a:grpSpLocks/>
            </p:cNvGrpSpPr>
            <p:nvPr/>
          </p:nvGrpSpPr>
          <p:grpSpPr bwMode="auto">
            <a:xfrm>
              <a:off x="471240" y="2254934"/>
              <a:ext cx="286946" cy="286946"/>
              <a:chOff x="452190" y="3133126"/>
              <a:chExt cx="286946" cy="286946"/>
            </a:xfrm>
          </p:grpSpPr>
          <p:sp>
            <p:nvSpPr>
              <p:cNvPr id="27" name="Oval 26"/>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8" name="Oval 27"/>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7A4DEEE8-1DF9-3ECA-CEA0-D1C892B7479A}"/>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28EDEFAB-534A-9B0A-3D07-0385E74BD76E}"/>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1038709C-22C2-9F04-0F12-016568F37A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B2571CD1-C5F7-5002-5CE4-3530F905EA7E}"/>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3E7C1B75-7D81-3012-D6C8-1EF4CFAA5D9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48FD799B-9440-0DB8-AAC6-7D73597267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F80D4F93-939A-A9C8-385A-E438629344A8}"/>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B828B8F-E918-C719-CFC3-A45099725968}"/>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66AFEF0C-67A9-5FAB-A5A6-A8C40460A1D4}"/>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F5A79105-5796-EFF0-FD41-E45B735DE1C3}"/>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FF9E43C3-C426-6F5D-F576-5929513DB9F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2" name="Rectangle 131">
              <a:extLst>
                <a:ext uri="{FF2B5EF4-FFF2-40B4-BE49-F238E27FC236}">
                  <a16:creationId xmlns:a16="http://schemas.microsoft.com/office/drawing/2014/main" xmlns="" id="{2FECCCE7-119B-8AB3-1584-3B4EB70773B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A18DF4B-22ED-0A22-2461-BB9F599451E5}"/>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38611AB-319B-4772-73BD-74D7D5BF7E15}"/>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359C1F21-94CA-A1FC-63CD-2E973CA3168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F76B3368-C986-216E-52FE-15FB736577CD}"/>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E64A99B2-979F-3FEB-B3A0-02A187B3FB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77B779E1-AD4C-6D43-4D2E-CA3B2A4B2D3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CCA55510-DF4B-D95E-B19E-032135054F1B}"/>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CDD94F44-BA31-CDF6-7511-CF5D3059309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676ABA84-74AD-64E4-FBA9-CB3F669FA4DC}"/>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394FB58E-64AB-7354-4687-1A8ECECB2BC6}"/>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C1B13FCD-FBE4-4101-50B0-B1A3D205F5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09825E9C-9FB6-D007-C89F-2C640EA61FD7}"/>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F677259B-4B20-D77A-C0FE-3FE76718456B}"/>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D79B5C01-87FA-115D-539A-4E964FD6F1B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0BADF295-C54C-D380-E3A1-6B745EEBDA93}"/>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378D3034-6427-9050-D810-CAB49AB31A36}"/>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C47BB2F1-E009-4CF9-804B-5F6CD6573A93}"/>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9F5B8035-9D4D-77F6-DE47-B0E2BFB6FD9F}"/>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793FA241-2930-D3C1-B780-AC08E10B082E}"/>
              </a:ext>
            </a:extLst>
          </p:cNvPr>
          <p:cNvGrpSpPr>
            <a:grpSpLocks/>
          </p:cNvGrpSpPr>
          <p:nvPr/>
        </p:nvGrpSpPr>
        <p:grpSpPr bwMode="auto">
          <a:xfrm>
            <a:off x="90091" y="1268168"/>
            <a:ext cx="1692892" cy="1271587"/>
            <a:chOff x="-1408548" y="1801832"/>
            <a:chExt cx="1270128" cy="1271290"/>
          </a:xfrm>
        </p:grpSpPr>
        <p:sp>
          <p:nvSpPr>
            <p:cNvPr id="152" name="Rectangle 151">
              <a:extLst>
                <a:ext uri="{FF2B5EF4-FFF2-40B4-BE49-F238E27FC236}">
                  <a16:creationId xmlns:a16="http://schemas.microsoft.com/office/drawing/2014/main" xmlns="" id="{4412827C-9371-49A5-2CA1-26CA31189640}"/>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9F749010-6B3C-20FC-F218-1E137B7CCCC3}"/>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96A5B001-BED6-F857-C2B4-51C292D57120}"/>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1A20988B-EC8F-6115-0EAA-50B595E131A0}"/>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42464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 calcmode="lin" valueType="num">
                                      <p:cBhvr>
                                        <p:cTn id="48" dur="500" fill="hold"/>
                                        <p:tgtEl>
                                          <p:spTgt spid="18"/>
                                        </p:tgtEl>
                                        <p:attrNameLst>
                                          <p:attrName>style.rotation</p:attrName>
                                        </p:attrNameLst>
                                      </p:cBhvr>
                                      <p:tavLst>
                                        <p:tav tm="0">
                                          <p:val>
                                            <p:fltVal val="360"/>
                                          </p:val>
                                        </p:tav>
                                        <p:tav tm="100000">
                                          <p:val>
                                            <p:fltVal val="0"/>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subTnLst>
                                    <p:audio>
                                      <p:cMediaNode>
                                        <p:cTn display="0" masterRel="sameClick">
                                          <p:stCondLst>
                                            <p:cond evt="begin" delay="0">
                                              <p:tn val="52"/>
                                            </p:cond>
                                          </p:stCondLst>
                                          <p:endCondLst>
                                            <p:cond evt="onStopAudio" delay="0">
                                              <p:tgtEl>
                                                <p:sldTgt/>
                                              </p:tgtEl>
                                            </p:cond>
                                          </p:endCondLst>
                                        </p:cTn>
                                        <p:tgtEl>
                                          <p:sndTgt r:embed="rId2"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4"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4"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4"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4"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4"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4"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4"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4"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4"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4"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5"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7" name="Check mark.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00B05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8" name="Wrong Buzzer.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FFFF0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6"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6"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6:</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Quan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sát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hình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ảnh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sau</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biết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nghiệp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nhiệm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vụ</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gì</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12057" y="2291387"/>
            <a:ext cx="3011813" cy="101554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A. </a:t>
            </a:r>
            <a:r>
              <a:rPr kumimoji="0" lang="en-US" sz="28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Vận</a:t>
            </a: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chuyển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2222840" y="4702108"/>
            <a:ext cx="2990242" cy="10155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lvl="0">
              <a:lnSpc>
                <a:spcPct val="107000"/>
              </a:lnSpc>
              <a:spcBef>
                <a:spcPts val="600"/>
              </a:spcBef>
              <a:spcAft>
                <a:spcPts val="600"/>
              </a:spcAft>
              <a:defRPr/>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Lắp</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ráp</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2214718" y="3504103"/>
            <a:ext cx="3006487" cy="10155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 </a:t>
            </a:r>
            <a:r>
              <a:rPr kumimoji="0" lang="en-US" sz="28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Hàn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11245" y="5927868"/>
            <a:ext cx="2990242"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Kiểm</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tra</a:t>
            </a: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93482" y="2352668"/>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94669" y="3645954"/>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93481" y="5860620"/>
            <a:ext cx="804495"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93482" y="4820806"/>
            <a:ext cx="804495" cy="618121"/>
          </a:xfrm>
          <a:prstGeom prst="rect">
            <a:avLst/>
          </a:prstGeom>
        </p:spPr>
      </p:pic>
      <p:sp>
        <p:nvSpPr>
          <p:cNvPr id="21" name="Cloud 20">
            <a:hlinkClick r:id="" action="ppaction://noaction"/>
          </p:cNvPr>
          <p:cNvSpPr/>
          <p:nvPr/>
        </p:nvSpPr>
        <p:spPr>
          <a:xfrm>
            <a:off x="7926595" y="5925940"/>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338217" y="267726"/>
              <a:ext cx="428557" cy="975581"/>
            </a:xfrm>
            <a:prstGeom prst="rect">
              <a:avLst/>
            </a:prstGeom>
            <a:noFill/>
            <a:ln w="9525">
              <a:noFill/>
              <a:miter lim="800000"/>
              <a:headEnd/>
              <a:tailEnd/>
            </a:ln>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vi-VN" sz="5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7</a:t>
              </a: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0" name="Picture 19" descr="Quan sát hình ảnh sau và cho biết robot công nghiệp đang thực hiện nhiệm vụ gì?">
            <a:extLst>
              <a:ext uri="{FF2B5EF4-FFF2-40B4-BE49-F238E27FC236}">
                <a16:creationId xmlns:a16="http://schemas.microsoft.com/office/drawing/2014/main" xmlns="" id="{1322C79B-D5CA-4CB3-1A15-F501105C0195}"/>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702005" y="2018283"/>
            <a:ext cx="4166341" cy="2990109"/>
          </a:xfrm>
          <a:prstGeom prst="rect">
            <a:avLst/>
          </a:prstGeom>
          <a:noFill/>
          <a:ln>
            <a:noFill/>
          </a:ln>
        </p:spPr>
      </p:pic>
    </p:spTree>
    <p:extLst>
      <p:ext uri="{BB962C8B-B14F-4D97-AF65-F5344CB8AC3E}">
        <p14:creationId xmlns:p14="http://schemas.microsoft.com/office/powerpoint/2010/main" val="4176565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childTnLst>
                          </p:cTn>
                        </p:par>
                      </p:childTnLst>
                    </p:cTn>
                  </p:par>
                </p:childTnLst>
              </p:cTn>
              <p:nextCondLst>
                <p:cond evt="onClick" delay="0">
                  <p:tgtEl>
                    <p:spTgt spid="42"/>
                  </p:tgtEl>
                </p:cond>
              </p:nextCondLst>
            </p:seq>
            <p:seq concurrent="1" nextAc="seek">
              <p:cTn id="138" restart="whenNotActive" fill="hold" evtFilter="cancelBubble" nodeType="interactiveSeq">
                <p:stCondLst>
                  <p:cond evt="onClick" delay="0">
                    <p:tgtEl>
                      <p:spTgt spid="43"/>
                    </p:tgtEl>
                  </p:cond>
                </p:stCondLst>
                <p:endSync evt="end" delay="0">
                  <p:rtn val="all"/>
                </p:endSync>
                <p:childTnLst>
                  <p:par>
                    <p:cTn id="139" fill="hold">
                      <p:stCondLst>
                        <p:cond delay="0"/>
                      </p:stCondLst>
                      <p:childTnLst>
                        <p:par>
                          <p:cTn id="140" fill="hold">
                            <p:stCondLst>
                              <p:cond delay="0"/>
                            </p:stCondLst>
                            <p:childTnLst>
                              <p:par>
                                <p:cTn id="141" presetID="1" presetClass="emph" presetSubtype="2" fill="hold" nodeType="clickEffect">
                                  <p:stCondLst>
                                    <p:cond delay="0"/>
                                  </p:stCondLst>
                                  <p:childTnLst>
                                    <p:animClr clrSpc="rgb" dir="cw">
                                      <p:cBhvr>
                                        <p:cTn id="142" dur="250" fill="hold"/>
                                        <p:tgtEl>
                                          <p:spTgt spid="43"/>
                                        </p:tgtEl>
                                        <p:attrNameLst>
                                          <p:attrName>fillcolor</p:attrName>
                                        </p:attrNameLst>
                                      </p:cBhvr>
                                      <p:to>
                                        <a:srgbClr val="FFF2CC"/>
                                      </p:to>
                                    </p:animClr>
                                    <p:set>
                                      <p:cBhvr>
                                        <p:cTn id="143" dur="250" fill="hold"/>
                                        <p:tgtEl>
                                          <p:spTgt spid="43"/>
                                        </p:tgtEl>
                                        <p:attrNameLst>
                                          <p:attrName>fill.type</p:attrName>
                                        </p:attrNameLst>
                                      </p:cBhvr>
                                      <p:to>
                                        <p:strVal val="solid"/>
                                      </p:to>
                                    </p:set>
                                    <p:set>
                                      <p:cBhvr>
                                        <p:cTn id="144" dur="250" fill="hold"/>
                                        <p:tgtEl>
                                          <p:spTgt spid="43"/>
                                        </p:tgtEl>
                                        <p:attrNameLst>
                                          <p:attrName>fill.on</p:attrName>
                                        </p:attrNameLst>
                                      </p:cBhvr>
                                      <p:to>
                                        <p:strVal val="true"/>
                                      </p:to>
                                    </p:set>
                                  </p:childTnLst>
                                  <p:subTnLst>
                                    <p:audio>
                                      <p:cMediaNode>
                                        <p:cTn display="0" masterRel="sameClick">
                                          <p:stCondLst>
                                            <p:cond evt="begin" delay="0">
                                              <p:tn val="141"/>
                                            </p:cond>
                                          </p:stCondLst>
                                          <p:endCondLst>
                                            <p:cond evt="onStopAudio" delay="0">
                                              <p:tgtEl>
                                                <p:sldTgt/>
                                              </p:tgtEl>
                                            </p:cond>
                                          </p:endCondLst>
                                        </p:cTn>
                                        <p:tgtEl>
                                          <p:sndTgt r:embed="rId7" name="click.wav"/>
                                        </p:tgtEl>
                                      </p:cMediaNode>
                                    </p:audio>
                                  </p:subTnLst>
                                </p:cTn>
                              </p:par>
                              <p:par>
                                <p:cTn id="145" presetID="23" presetClass="entr" presetSubtype="32" fill="hold" nodeType="withEffect">
                                  <p:stCondLst>
                                    <p:cond delay="100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250" fill="hold"/>
                                        <p:tgtEl>
                                          <p:spTgt spid="51"/>
                                        </p:tgtEl>
                                        <p:attrNameLst>
                                          <p:attrName>ppt_w</p:attrName>
                                        </p:attrNameLst>
                                      </p:cBhvr>
                                      <p:tavLst>
                                        <p:tav tm="0">
                                          <p:val>
                                            <p:strVal val="4*#ppt_w"/>
                                          </p:val>
                                        </p:tav>
                                        <p:tav tm="100000">
                                          <p:val>
                                            <p:strVal val="#ppt_w"/>
                                          </p:val>
                                        </p:tav>
                                      </p:tavLst>
                                    </p:anim>
                                    <p:anim calcmode="lin" valueType="num">
                                      <p:cBhvr>
                                        <p:cTn id="14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5"/>
                                            </p:cond>
                                          </p:stCondLst>
                                          <p:endCondLst>
                                            <p:cond evt="onStopAudio" delay="0">
                                              <p:tgtEl>
                                                <p:sldTgt/>
                                              </p:tgtEl>
                                            </p:cond>
                                          </p:endCondLst>
                                        </p:cTn>
                                        <p:tgtEl>
                                          <p:sndTgt r:embed="rId8" name="Wrong Buzzer.wav"/>
                                        </p:tgtEl>
                                      </p:cMediaNode>
                                    </p:audio>
                                  </p:subTnLst>
                                </p:cTn>
                              </p:par>
                              <p:par>
                                <p:cTn id="149" presetID="1" presetClass="emph" presetSubtype="2" fill="hold" nodeType="withEffect">
                                  <p:stCondLst>
                                    <p:cond delay="1000"/>
                                  </p:stCondLst>
                                  <p:childTnLst>
                                    <p:animClr clrSpc="rgb" dir="cw">
                                      <p:cBhvr>
                                        <p:cTn id="150" dur="250" fill="hold"/>
                                        <p:tgtEl>
                                          <p:spTgt spid="43"/>
                                        </p:tgtEl>
                                        <p:attrNameLst>
                                          <p:attrName>fillcolor</p:attrName>
                                        </p:attrNameLst>
                                      </p:cBhvr>
                                      <p:to>
                                        <a:srgbClr val="FFFF00"/>
                                      </p:to>
                                    </p:animClr>
                                    <p:set>
                                      <p:cBhvr>
                                        <p:cTn id="151" dur="250" fill="hold"/>
                                        <p:tgtEl>
                                          <p:spTgt spid="43"/>
                                        </p:tgtEl>
                                        <p:attrNameLst>
                                          <p:attrName>fill.type</p:attrName>
                                        </p:attrNameLst>
                                      </p:cBhvr>
                                      <p:to>
                                        <p:strVal val="solid"/>
                                      </p:to>
                                    </p:set>
                                    <p:set>
                                      <p:cBhvr>
                                        <p:cTn id="15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3" restart="whenNotActive" fill="hold" evtFilter="cancelBubble" nodeType="interactiveSeq">
                <p:stCondLst>
                  <p:cond evt="onClick" delay="0">
                    <p:tgtEl>
                      <p:spTgt spid="44"/>
                    </p:tgtEl>
                  </p:cond>
                </p:stCondLst>
                <p:endSync evt="end" delay="0">
                  <p:rtn val="all"/>
                </p:endSync>
                <p:childTnLst>
                  <p:par>
                    <p:cTn id="154" fill="hold">
                      <p:stCondLst>
                        <p:cond delay="0"/>
                      </p:stCondLst>
                      <p:childTnLst>
                        <p:par>
                          <p:cTn id="155" fill="hold">
                            <p:stCondLst>
                              <p:cond delay="0"/>
                            </p:stCondLst>
                            <p:childTnLst>
                              <p:par>
                                <p:cTn id="156" presetID="1" presetClass="emph" presetSubtype="2" fill="hold" nodeType="clickEffect">
                                  <p:stCondLst>
                                    <p:cond delay="0"/>
                                  </p:stCondLst>
                                  <p:childTnLst>
                                    <p:animClr clrSpc="rgb" dir="cw">
                                      <p:cBhvr>
                                        <p:cTn id="157" dur="250" fill="hold"/>
                                        <p:tgtEl>
                                          <p:spTgt spid="44"/>
                                        </p:tgtEl>
                                        <p:attrNameLst>
                                          <p:attrName>fillcolor</p:attrName>
                                        </p:attrNameLst>
                                      </p:cBhvr>
                                      <p:to>
                                        <a:srgbClr val="FFF2CC"/>
                                      </p:to>
                                    </p:animClr>
                                    <p:set>
                                      <p:cBhvr>
                                        <p:cTn id="158" dur="250" fill="hold"/>
                                        <p:tgtEl>
                                          <p:spTgt spid="44"/>
                                        </p:tgtEl>
                                        <p:attrNameLst>
                                          <p:attrName>fill.type</p:attrName>
                                        </p:attrNameLst>
                                      </p:cBhvr>
                                      <p:to>
                                        <p:strVal val="solid"/>
                                      </p:to>
                                    </p:set>
                                    <p:set>
                                      <p:cBhvr>
                                        <p:cTn id="159" dur="250" fill="hold"/>
                                        <p:tgtEl>
                                          <p:spTgt spid="44"/>
                                        </p:tgtEl>
                                        <p:attrNameLst>
                                          <p:attrName>fill.on</p:attrName>
                                        </p:attrNameLst>
                                      </p:cBhvr>
                                      <p:to>
                                        <p:strVal val="true"/>
                                      </p:to>
                                    </p:set>
                                  </p:childTnLst>
                                  <p:subTnLst>
                                    <p:audio>
                                      <p:cMediaNode>
                                        <p:cTn display="0" masterRel="sameClick">
                                          <p:stCondLst>
                                            <p:cond evt="begin" delay="0">
                                              <p:tn val="156"/>
                                            </p:cond>
                                          </p:stCondLst>
                                          <p:endCondLst>
                                            <p:cond evt="onStopAudio" delay="0">
                                              <p:tgtEl>
                                                <p:sldTgt/>
                                              </p:tgtEl>
                                            </p:cond>
                                          </p:endCondLst>
                                        </p:cTn>
                                        <p:tgtEl>
                                          <p:sndTgt r:embed="rId7" name="click.wav"/>
                                        </p:tgtEl>
                                      </p:cMediaNode>
                                    </p:audio>
                                  </p:subTnLst>
                                </p:cTn>
                              </p:par>
                              <p:par>
                                <p:cTn id="160" presetID="23" presetClass="entr" presetSubtype="32" fill="hold" nodeType="withEffect">
                                  <p:stCondLst>
                                    <p:cond delay="1000"/>
                                  </p:stCondLst>
                                  <p:childTnLst>
                                    <p:set>
                                      <p:cBhvr>
                                        <p:cTn id="161" dur="1" fill="hold">
                                          <p:stCondLst>
                                            <p:cond delay="0"/>
                                          </p:stCondLst>
                                        </p:cTn>
                                        <p:tgtEl>
                                          <p:spTgt spid="49"/>
                                        </p:tgtEl>
                                        <p:attrNameLst>
                                          <p:attrName>style.visibility</p:attrName>
                                        </p:attrNameLst>
                                      </p:cBhvr>
                                      <p:to>
                                        <p:strVal val="visible"/>
                                      </p:to>
                                    </p:set>
                                    <p:anim calcmode="lin" valueType="num">
                                      <p:cBhvr>
                                        <p:cTn id="162" dur="250" fill="hold"/>
                                        <p:tgtEl>
                                          <p:spTgt spid="49"/>
                                        </p:tgtEl>
                                        <p:attrNameLst>
                                          <p:attrName>ppt_w</p:attrName>
                                        </p:attrNameLst>
                                      </p:cBhvr>
                                      <p:tavLst>
                                        <p:tav tm="0">
                                          <p:val>
                                            <p:strVal val="4*#ppt_w"/>
                                          </p:val>
                                        </p:tav>
                                        <p:tav tm="100000">
                                          <p:val>
                                            <p:strVal val="#ppt_w"/>
                                          </p:val>
                                        </p:tav>
                                      </p:tavLst>
                                    </p:anim>
                                    <p:anim calcmode="lin" valueType="num">
                                      <p:cBhvr>
                                        <p:cTn id="16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0"/>
                                            </p:cond>
                                          </p:stCondLst>
                                          <p:endCondLst>
                                            <p:cond evt="onStopAudio" delay="0">
                                              <p:tgtEl>
                                                <p:sldTgt/>
                                              </p:tgtEl>
                                            </p:cond>
                                          </p:endCondLst>
                                        </p:cTn>
                                        <p:tgtEl>
                                          <p:sndTgt r:embed="rId8" name="Wrong Buzzer.wav"/>
                                        </p:tgtEl>
                                      </p:cMediaNode>
                                    </p:audio>
                                  </p:subTnLst>
                                </p:cTn>
                              </p:par>
                              <p:par>
                                <p:cTn id="164" presetID="1" presetClass="emph" presetSubtype="2" fill="hold" nodeType="withEffect">
                                  <p:stCondLst>
                                    <p:cond delay="1000"/>
                                  </p:stCondLst>
                                  <p:childTnLst>
                                    <p:animClr clrSpc="rgb" dir="cw">
                                      <p:cBhvr>
                                        <p:cTn id="165" dur="250" fill="hold"/>
                                        <p:tgtEl>
                                          <p:spTgt spid="44"/>
                                        </p:tgtEl>
                                        <p:attrNameLst>
                                          <p:attrName>fillcolor</p:attrName>
                                        </p:attrNameLst>
                                      </p:cBhvr>
                                      <p:to>
                                        <a:srgbClr val="FFFF00"/>
                                      </p:to>
                                    </p:animClr>
                                    <p:set>
                                      <p:cBhvr>
                                        <p:cTn id="166" dur="250" fill="hold"/>
                                        <p:tgtEl>
                                          <p:spTgt spid="44"/>
                                        </p:tgtEl>
                                        <p:attrNameLst>
                                          <p:attrName>fill.type</p:attrName>
                                        </p:attrNameLst>
                                      </p:cBhvr>
                                      <p:to>
                                        <p:strVal val="solid"/>
                                      </p:to>
                                    </p:set>
                                    <p:set>
                                      <p:cBhvr>
                                        <p:cTn id="16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9180" y="3769029"/>
            <a:ext cx="1209792" cy="1182561"/>
          </a:xfrm>
          <a:prstGeom prst="rect">
            <a:avLst/>
          </a:prstGeom>
        </p:spPr>
      </p:pic>
      <p:pic>
        <p:nvPicPr>
          <p:cNvPr id="9" name="Picture 8"/>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83310" y="4515521"/>
            <a:ext cx="905132" cy="884759"/>
          </a:xfrm>
          <a:prstGeom prst="rect">
            <a:avLst/>
          </a:prstGeom>
        </p:spPr>
      </p:pic>
      <p:pic>
        <p:nvPicPr>
          <p:cNvPr id="11" name="Picture 10"/>
          <p:cNvPicPr>
            <a:picLocks noChangeAspect="1"/>
          </p:cNvPicPr>
          <p:nvPr/>
        </p:nvPicPr>
        <p:blipFill>
          <a:blip r:embed="rId13" cstate="print">
            <a:biLevel thresh="25000"/>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01451" y="5129867"/>
            <a:ext cx="579443" cy="566400"/>
          </a:xfrm>
          <a:prstGeom prst="rect">
            <a:avLst/>
          </a:prstGeom>
        </p:spPr>
      </p:pic>
      <p:sp>
        <p:nvSpPr>
          <p:cNvPr id="4" name="Snip Diagonal Corner Rectangle 3"/>
          <p:cNvSpPr/>
          <p:nvPr/>
        </p:nvSpPr>
        <p:spPr>
          <a:xfrm>
            <a:off x="2015916" y="233788"/>
            <a:ext cx="9005238" cy="17641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7:</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dụng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nghiệp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977058" y="5653990"/>
            <a:ext cx="9005236" cy="73804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cả</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3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đáp</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án</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trên</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2" name="Rectangle 41"/>
          <p:cNvSpPr/>
          <p:nvPr/>
        </p:nvSpPr>
        <p:spPr>
          <a:xfrm>
            <a:off x="1977057" y="2115913"/>
            <a:ext cx="9005238" cy="126511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thao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lặp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lặp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lại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có</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chuyển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giống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nhau</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mỗi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chu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kì</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như</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cấp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phôi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băng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tải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lấy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khỏi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băng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tải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để</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kiểm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gói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1968838" y="4761048"/>
            <a:ext cx="9005236" cy="77057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dùng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hoạt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có</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phôi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lớn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1977057" y="3462647"/>
            <a:ext cx="9005237" cy="121204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thay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thế</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con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những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nguy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hại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như</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cấp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tháo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phôi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trên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máy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tự</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hàn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phun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sơn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rót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kim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loại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nóng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chảy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145851" y="5554296"/>
            <a:ext cx="985579" cy="707840"/>
          </a:xfrm>
          <a:prstGeom prst="rect">
            <a:avLst/>
          </a:prstGeom>
        </p:spPr>
      </p:pic>
      <p:pic>
        <p:nvPicPr>
          <p:cNvPr id="51" name="Picture 50"/>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139113" y="4786623"/>
            <a:ext cx="895832" cy="703871"/>
          </a:xfrm>
          <a:prstGeom prst="rect">
            <a:avLst/>
          </a:prstGeom>
        </p:spPr>
      </p:pic>
      <p:pic>
        <p:nvPicPr>
          <p:cNvPr id="49" name="Picture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39550" y="3603707"/>
            <a:ext cx="896063" cy="706979"/>
          </a:xfrm>
          <a:prstGeom prst="rect">
            <a:avLst/>
          </a:prstGeom>
        </p:spPr>
      </p:pic>
      <p:pic>
        <p:nvPicPr>
          <p:cNvPr id="53" name="Picture 5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45851" y="2420259"/>
            <a:ext cx="896063" cy="706979"/>
          </a:xfrm>
          <a:prstGeom prst="rect">
            <a:avLst/>
          </a:prstGeom>
        </p:spPr>
      </p:pic>
      <p:sp>
        <p:nvSpPr>
          <p:cNvPr id="57" name="Cloud 56">
            <a:hlinkClick r:id="" action="ppaction://noaction"/>
          </p:cNvPr>
          <p:cNvSpPr/>
          <p:nvPr/>
        </p:nvSpPr>
        <p:spPr>
          <a:xfrm>
            <a:off x="10553568" y="6235171"/>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0" name="Picture 81"/>
            <p:cNvPicPr>
              <a:picLocks noChangeAspect="1"/>
            </p:cNvPicPr>
            <p:nvPr/>
          </p:nvPicPr>
          <p:blipFill>
            <a:blip r:embed="rId18"/>
            <a:srcRect/>
            <a:stretch>
              <a:fillRect/>
            </a:stretch>
          </p:blipFill>
          <p:spPr bwMode="auto">
            <a:xfrm>
              <a:off x="83662" y="159259"/>
              <a:ext cx="1082288" cy="1082288"/>
            </a:xfrm>
            <a:prstGeom prst="rect">
              <a:avLst/>
            </a:prstGeom>
            <a:noFill/>
            <a:ln w="9525">
              <a:noFill/>
              <a:miter lim="800000"/>
              <a:headEnd/>
              <a:tailEnd/>
            </a:ln>
          </p:spPr>
        </p:pic>
        <p:pic>
          <p:nvPicPr>
            <p:cNvPr id="21" name="Picture 80"/>
            <p:cNvPicPr>
              <a:picLocks noChangeAspect="1"/>
            </p:cNvPicPr>
            <p:nvPr/>
          </p:nvPicPr>
          <p:blipFill>
            <a:blip r:embed="rId19"/>
            <a:srcRect/>
            <a:stretch>
              <a:fillRect/>
            </a:stretch>
          </p:blipFill>
          <p:spPr bwMode="auto">
            <a:xfrm>
              <a:off x="140649" y="240741"/>
              <a:ext cx="757177" cy="937456"/>
            </a:xfrm>
            <a:prstGeom prst="rect">
              <a:avLst/>
            </a:prstGeom>
            <a:noFill/>
            <a:ln w="9525">
              <a:noFill/>
              <a:miter lim="800000"/>
              <a:headEnd/>
              <a:tailEnd/>
            </a:ln>
          </p:spPr>
        </p:pic>
        <p:sp>
          <p:nvSpPr>
            <p:cNvPr id="22" name="TextBox 2"/>
            <p:cNvSpPr txBox="1">
              <a:spLocks noChangeArrowheads="1"/>
            </p:cNvSpPr>
            <p:nvPr/>
          </p:nvSpPr>
          <p:spPr bwMode="auto">
            <a:xfrm>
              <a:off x="338217" y="267726"/>
              <a:ext cx="428557"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23" name="Group 148"/>
          <p:cNvGrpSpPr>
            <a:grpSpLocks/>
          </p:cNvGrpSpPr>
          <p:nvPr/>
        </p:nvGrpSpPr>
        <p:grpSpPr bwMode="auto">
          <a:xfrm>
            <a:off x="765507" y="1046163"/>
            <a:ext cx="383016" cy="1966912"/>
            <a:chOff x="471240" y="574185"/>
            <a:chExt cx="286946" cy="1967695"/>
          </a:xfrm>
        </p:grpSpPr>
        <p:cxnSp>
          <p:nvCxnSpPr>
            <p:cNvPr id="24" name="Straight Connector 23"/>
            <p:cNvCxnSpPr>
              <a:endCxn id="27"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5" name="Group 65"/>
            <p:cNvGrpSpPr>
              <a:grpSpLocks/>
            </p:cNvGrpSpPr>
            <p:nvPr/>
          </p:nvGrpSpPr>
          <p:grpSpPr bwMode="auto">
            <a:xfrm>
              <a:off x="471240" y="2254934"/>
              <a:ext cx="286946" cy="286946"/>
              <a:chOff x="452190" y="3133126"/>
              <a:chExt cx="286946" cy="286946"/>
            </a:xfrm>
          </p:grpSpPr>
          <p:sp>
            <p:nvSpPr>
              <p:cNvPr id="27" name="Oval 26"/>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8" name="Oval 27"/>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7A4DEEE8-1DF9-3ECA-CEA0-D1C892B7479A}"/>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28EDEFAB-534A-9B0A-3D07-0385E74BD76E}"/>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1038709C-22C2-9F04-0F12-016568F37A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B2571CD1-C5F7-5002-5CE4-3530F905EA7E}"/>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3E7C1B75-7D81-3012-D6C8-1EF4CFAA5D9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48FD799B-9440-0DB8-AAC6-7D73597267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F80D4F93-939A-A9C8-385A-E438629344A8}"/>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B828B8F-E918-C719-CFC3-A45099725968}"/>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66AFEF0C-67A9-5FAB-A5A6-A8C40460A1D4}"/>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F5A79105-5796-EFF0-FD41-E45B735DE1C3}"/>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FF9E43C3-C426-6F5D-F576-5929513DB9F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2" name="Rectangle 131">
              <a:extLst>
                <a:ext uri="{FF2B5EF4-FFF2-40B4-BE49-F238E27FC236}">
                  <a16:creationId xmlns:a16="http://schemas.microsoft.com/office/drawing/2014/main" xmlns="" id="{2FECCCE7-119B-8AB3-1584-3B4EB70773B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A18DF4B-22ED-0A22-2461-BB9F599451E5}"/>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38611AB-319B-4772-73BD-74D7D5BF7E15}"/>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359C1F21-94CA-A1FC-63CD-2E973CA3168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F76B3368-C986-216E-52FE-15FB736577CD}"/>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E64A99B2-979F-3FEB-B3A0-02A187B3FB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77B779E1-AD4C-6D43-4D2E-CA3B2A4B2D3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CCA55510-DF4B-D95E-B19E-032135054F1B}"/>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CDD94F44-BA31-CDF6-7511-CF5D3059309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676ABA84-74AD-64E4-FBA9-CB3F669FA4DC}"/>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394FB58E-64AB-7354-4687-1A8ECECB2BC6}"/>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C1B13FCD-FBE4-4101-50B0-B1A3D205F5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09825E9C-9FB6-D007-C89F-2C640EA61FD7}"/>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F677259B-4B20-D77A-C0FE-3FE76718456B}"/>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D79B5C01-87FA-115D-539A-4E964FD6F1B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0BADF295-C54C-D380-E3A1-6B745EEBDA93}"/>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378D3034-6427-9050-D810-CAB49AB31A36}"/>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C47BB2F1-E009-4CF9-804B-5F6CD6573A93}"/>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9F5B8035-9D4D-77F6-DE47-B0E2BFB6FD9F}"/>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793FA241-2930-D3C1-B780-AC08E10B082E}"/>
              </a:ext>
            </a:extLst>
          </p:cNvPr>
          <p:cNvGrpSpPr>
            <a:grpSpLocks/>
          </p:cNvGrpSpPr>
          <p:nvPr/>
        </p:nvGrpSpPr>
        <p:grpSpPr bwMode="auto">
          <a:xfrm>
            <a:off x="90091" y="1268168"/>
            <a:ext cx="1692892" cy="1271587"/>
            <a:chOff x="-1408548" y="1801832"/>
            <a:chExt cx="1270128" cy="1271290"/>
          </a:xfrm>
        </p:grpSpPr>
        <p:sp>
          <p:nvSpPr>
            <p:cNvPr id="152" name="Rectangle 151">
              <a:extLst>
                <a:ext uri="{FF2B5EF4-FFF2-40B4-BE49-F238E27FC236}">
                  <a16:creationId xmlns:a16="http://schemas.microsoft.com/office/drawing/2014/main" xmlns="" id="{4412827C-9371-49A5-2CA1-26CA31189640}"/>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9F749010-6B3C-20FC-F218-1E137B7CCCC3}"/>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96A5B001-BED6-F857-C2B4-51C292D57120}"/>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1A20988B-EC8F-6115-0EAA-50B595E131A0}"/>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4301873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 calcmode="lin" valueType="num">
                                      <p:cBhvr>
                                        <p:cTn id="48" dur="500" fill="hold"/>
                                        <p:tgtEl>
                                          <p:spTgt spid="18"/>
                                        </p:tgtEl>
                                        <p:attrNameLst>
                                          <p:attrName>style.rotation</p:attrName>
                                        </p:attrNameLst>
                                      </p:cBhvr>
                                      <p:tavLst>
                                        <p:tav tm="0">
                                          <p:val>
                                            <p:fltVal val="360"/>
                                          </p:val>
                                        </p:tav>
                                        <p:tav tm="100000">
                                          <p:val>
                                            <p:fltVal val="0"/>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subTnLst>
                                    <p:audio>
                                      <p:cMediaNode>
                                        <p:cTn display="0" masterRel="sameClick">
                                          <p:stCondLst>
                                            <p:cond evt="begin" delay="0">
                                              <p:tn val="52"/>
                                            </p:cond>
                                          </p:stCondLst>
                                          <p:endCondLst>
                                            <p:cond evt="onStopAudio" delay="0">
                                              <p:tgtEl>
                                                <p:sldTgt/>
                                              </p:tgtEl>
                                            </p:cond>
                                          </p:endCondLst>
                                        </p:cTn>
                                        <p:tgtEl>
                                          <p:sndTgt r:embed="rId2"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4"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4"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4"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4"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4"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4"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4"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4"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4"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4"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5"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7" name="Check mark.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00B05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8" name="Wrong Buzzer.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FFFF0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6"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6"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8:</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kiểm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cần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bị</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thêm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37284" y="4675079"/>
            <a:ext cx="6302022" cy="12110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lvl="0">
              <a:lnSpc>
                <a:spcPct val="107000"/>
              </a:lnSpc>
              <a:spcBef>
                <a:spcPts val="600"/>
              </a:spcBef>
              <a:spcAft>
                <a:spcPts val="600"/>
              </a:spcAft>
            </a:pPr>
            <a:r>
              <a:rPr lang="en-US" sz="2800">
                <a:solidFill>
                  <a:srgbClr val="333333"/>
                </a:solidFill>
                <a:latin typeface="Arial" panose="020B0604020202020204" pitchFamily="34" charset="0"/>
                <a:ea typeface="Times New Roman" panose="02020603050405020304" pitchFamily="18" charset="0"/>
                <a:cs typeface="Times New Roman" panose="02020603050405020304" pitchFamily="18" charset="0"/>
              </a:rPr>
              <a:t>C. Cảm biến nhận diện hình ảnh</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2" name="Rectangle 41"/>
          <p:cNvSpPr/>
          <p:nvPr/>
        </p:nvSpPr>
        <p:spPr>
          <a:xfrm>
            <a:off x="2233951" y="2112537"/>
            <a:ext cx="6317556" cy="116046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lvl="0">
              <a:lnSpc>
                <a:spcPct val="107000"/>
              </a:lnSpc>
              <a:spcBef>
                <a:spcPts val="600"/>
              </a:spcBef>
              <a:spcAft>
                <a:spcPts val="600"/>
              </a:spcAft>
            </a:pPr>
            <a:endParaRPr lang="en-US" sz="2800"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endParaRPr>
          </a:p>
          <a:p>
            <a:pPr marL="457200" lvl="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 Camera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nghệ</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quét</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3D</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Bef>
                <a:spcPts val="600"/>
              </a:spcBef>
              <a:spcAft>
                <a:spcPts val="600"/>
              </a:spcAft>
            </a:pPr>
            <a:endPar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Rectangle 42"/>
          <p:cNvSpPr/>
          <p:nvPr/>
        </p:nvSpPr>
        <p:spPr>
          <a:xfrm>
            <a:off x="2216726" y="3391259"/>
            <a:ext cx="6302023" cy="12110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Bàn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tay</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kẹp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16726" y="6001801"/>
            <a:ext cx="6317556"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nghệ</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cảm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ứng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lực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99120" y="4886232"/>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971517" y="3659431"/>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00100" y="5964783"/>
            <a:ext cx="804495"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70207" y="2353880"/>
            <a:ext cx="804495" cy="618121"/>
          </a:xfrm>
          <a:prstGeom prst="rect">
            <a:avLst/>
          </a:prstGeom>
        </p:spPr>
      </p:pic>
      <p:sp>
        <p:nvSpPr>
          <p:cNvPr id="21" name="Cloud 20">
            <a:hlinkClick r:id="" action="ppaction://noaction"/>
          </p:cNvPr>
          <p:cNvSpPr/>
          <p:nvPr/>
        </p:nvSpPr>
        <p:spPr>
          <a:xfrm>
            <a:off x="10182124" y="6061956"/>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338217" y="267726"/>
              <a:ext cx="428557"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1192854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00B05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7"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7"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9:</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Quan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sát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hình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ảnh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sau</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biết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nghiệp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nhiệm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vụ</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gì</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12057" y="2291387"/>
            <a:ext cx="3011813" cy="101554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A. </a:t>
            </a:r>
            <a:r>
              <a:rPr kumimoji="0" lang="en-US" sz="28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Vận</a:t>
            </a: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chuyển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2207302" y="3551071"/>
            <a:ext cx="2990242" cy="10155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lvl="0">
              <a:lnSpc>
                <a:spcPct val="107000"/>
              </a:lnSpc>
              <a:spcBef>
                <a:spcPts val="600"/>
              </a:spcBef>
              <a:spcAft>
                <a:spcPts val="600"/>
              </a:spcAft>
              <a:defRPr/>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B.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Hàn</a:t>
            </a:r>
            <a:endPar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Rectangle 42"/>
          <p:cNvSpPr/>
          <p:nvPr/>
        </p:nvSpPr>
        <p:spPr>
          <a:xfrm>
            <a:off x="2207302" y="4735982"/>
            <a:ext cx="3006487" cy="10155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lvl="0">
              <a:lnSpc>
                <a:spcPct val="107000"/>
              </a:lnSpc>
              <a:spcBef>
                <a:spcPts val="600"/>
              </a:spcBef>
              <a:spcAft>
                <a:spcPts val="600"/>
              </a:spcAft>
              <a:defRPr/>
            </a:pPr>
            <a:endPar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457200" lvl="0">
              <a:lnSpc>
                <a:spcPct val="107000"/>
              </a:lnSpc>
              <a:spcBef>
                <a:spcPts val="600"/>
              </a:spcBef>
              <a:spcAft>
                <a:spcPts val="600"/>
              </a:spcAft>
              <a:defRPr/>
            </a:pP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Lắp</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ráp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600"/>
              </a:spcBef>
              <a:spcAft>
                <a:spcPts val="600"/>
              </a:spcAft>
              <a:buClrTx/>
              <a:buSzTx/>
              <a:buFontTx/>
              <a:buNone/>
              <a:tabLst/>
              <a:defRPr/>
            </a:pP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11245" y="5927868"/>
            <a:ext cx="2990242"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Kiểm</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tra</a:t>
            </a: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93482" y="2352668"/>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52689" y="4901742"/>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93481" y="5860620"/>
            <a:ext cx="804495"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89996" y="3702813"/>
            <a:ext cx="804495" cy="618121"/>
          </a:xfrm>
          <a:prstGeom prst="rect">
            <a:avLst/>
          </a:prstGeom>
        </p:spPr>
      </p:pic>
      <p:sp>
        <p:nvSpPr>
          <p:cNvPr id="21" name="Cloud 20">
            <a:hlinkClick r:id="" action="ppaction://noaction"/>
          </p:cNvPr>
          <p:cNvSpPr/>
          <p:nvPr/>
        </p:nvSpPr>
        <p:spPr>
          <a:xfrm>
            <a:off x="7926595" y="5925940"/>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202255" y="267726"/>
              <a:ext cx="700481" cy="975581"/>
            </a:xfrm>
            <a:prstGeom prst="rect">
              <a:avLst/>
            </a:prstGeom>
            <a:noFill/>
            <a:ln w="9525">
              <a:noFill/>
              <a:miter lim="800000"/>
              <a:headEnd/>
              <a:tailEnd/>
            </a:ln>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10</a:t>
              </a:r>
              <a:endParaRPr kumimoji="0" lang="en-US" altLang="vi-VN" sz="5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31" name="Picture 30" descr="Quan sát hình ảnh sau và cho biết robot công nghiệp đang thực hiện nhiệm vụ gì?">
            <a:extLst>
              <a:ext uri="{FF2B5EF4-FFF2-40B4-BE49-F238E27FC236}">
                <a16:creationId xmlns:a16="http://schemas.microsoft.com/office/drawing/2014/main" xmlns="" id="{7350D43A-7D63-93BC-4915-67424BC53FAF}"/>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538788" y="2291387"/>
            <a:ext cx="4342108" cy="3252045"/>
          </a:xfrm>
          <a:prstGeom prst="rect">
            <a:avLst/>
          </a:prstGeom>
          <a:noFill/>
          <a:ln>
            <a:noFill/>
          </a:ln>
        </p:spPr>
      </p:pic>
    </p:spTree>
    <p:extLst>
      <p:ext uri="{BB962C8B-B14F-4D97-AF65-F5344CB8AC3E}">
        <p14:creationId xmlns:p14="http://schemas.microsoft.com/office/powerpoint/2010/main" val="2968267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childTnLst>
                          </p:cTn>
                        </p:par>
                      </p:childTnLst>
                    </p:cTn>
                  </p:par>
                </p:childTnLst>
              </p:cTn>
              <p:nextCondLst>
                <p:cond evt="onClick" delay="0">
                  <p:tgtEl>
                    <p:spTgt spid="42"/>
                  </p:tgtEl>
                </p:cond>
              </p:nextCondLst>
            </p:seq>
            <p:seq concurrent="1" nextAc="seek">
              <p:cTn id="138" restart="whenNotActive" fill="hold" evtFilter="cancelBubble" nodeType="interactiveSeq">
                <p:stCondLst>
                  <p:cond evt="onClick" delay="0">
                    <p:tgtEl>
                      <p:spTgt spid="43"/>
                    </p:tgtEl>
                  </p:cond>
                </p:stCondLst>
                <p:endSync evt="end" delay="0">
                  <p:rtn val="all"/>
                </p:endSync>
                <p:childTnLst>
                  <p:par>
                    <p:cTn id="139" fill="hold">
                      <p:stCondLst>
                        <p:cond delay="0"/>
                      </p:stCondLst>
                      <p:childTnLst>
                        <p:par>
                          <p:cTn id="140" fill="hold">
                            <p:stCondLst>
                              <p:cond delay="0"/>
                            </p:stCondLst>
                            <p:childTnLst>
                              <p:par>
                                <p:cTn id="141" presetID="1" presetClass="emph" presetSubtype="2" fill="hold" nodeType="clickEffect">
                                  <p:stCondLst>
                                    <p:cond delay="0"/>
                                  </p:stCondLst>
                                  <p:childTnLst>
                                    <p:animClr clrSpc="rgb" dir="cw">
                                      <p:cBhvr>
                                        <p:cTn id="142" dur="250" fill="hold"/>
                                        <p:tgtEl>
                                          <p:spTgt spid="43"/>
                                        </p:tgtEl>
                                        <p:attrNameLst>
                                          <p:attrName>fillcolor</p:attrName>
                                        </p:attrNameLst>
                                      </p:cBhvr>
                                      <p:to>
                                        <a:srgbClr val="FFF2CC"/>
                                      </p:to>
                                    </p:animClr>
                                    <p:set>
                                      <p:cBhvr>
                                        <p:cTn id="143" dur="250" fill="hold"/>
                                        <p:tgtEl>
                                          <p:spTgt spid="43"/>
                                        </p:tgtEl>
                                        <p:attrNameLst>
                                          <p:attrName>fill.type</p:attrName>
                                        </p:attrNameLst>
                                      </p:cBhvr>
                                      <p:to>
                                        <p:strVal val="solid"/>
                                      </p:to>
                                    </p:set>
                                    <p:set>
                                      <p:cBhvr>
                                        <p:cTn id="144" dur="250" fill="hold"/>
                                        <p:tgtEl>
                                          <p:spTgt spid="43"/>
                                        </p:tgtEl>
                                        <p:attrNameLst>
                                          <p:attrName>fill.on</p:attrName>
                                        </p:attrNameLst>
                                      </p:cBhvr>
                                      <p:to>
                                        <p:strVal val="true"/>
                                      </p:to>
                                    </p:set>
                                  </p:childTnLst>
                                  <p:subTnLst>
                                    <p:audio>
                                      <p:cMediaNode>
                                        <p:cTn display="0" masterRel="sameClick">
                                          <p:stCondLst>
                                            <p:cond evt="begin" delay="0">
                                              <p:tn val="141"/>
                                            </p:cond>
                                          </p:stCondLst>
                                          <p:endCondLst>
                                            <p:cond evt="onStopAudio" delay="0">
                                              <p:tgtEl>
                                                <p:sldTgt/>
                                              </p:tgtEl>
                                            </p:cond>
                                          </p:endCondLst>
                                        </p:cTn>
                                        <p:tgtEl>
                                          <p:sndTgt r:embed="rId7" name="click.wav"/>
                                        </p:tgtEl>
                                      </p:cMediaNode>
                                    </p:audio>
                                  </p:subTnLst>
                                </p:cTn>
                              </p:par>
                              <p:par>
                                <p:cTn id="145" presetID="23" presetClass="entr" presetSubtype="32" fill="hold" nodeType="withEffect">
                                  <p:stCondLst>
                                    <p:cond delay="100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250" fill="hold"/>
                                        <p:tgtEl>
                                          <p:spTgt spid="51"/>
                                        </p:tgtEl>
                                        <p:attrNameLst>
                                          <p:attrName>ppt_w</p:attrName>
                                        </p:attrNameLst>
                                      </p:cBhvr>
                                      <p:tavLst>
                                        <p:tav tm="0">
                                          <p:val>
                                            <p:strVal val="4*#ppt_w"/>
                                          </p:val>
                                        </p:tav>
                                        <p:tav tm="100000">
                                          <p:val>
                                            <p:strVal val="#ppt_w"/>
                                          </p:val>
                                        </p:tav>
                                      </p:tavLst>
                                    </p:anim>
                                    <p:anim calcmode="lin" valueType="num">
                                      <p:cBhvr>
                                        <p:cTn id="14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5"/>
                                            </p:cond>
                                          </p:stCondLst>
                                          <p:endCondLst>
                                            <p:cond evt="onStopAudio" delay="0">
                                              <p:tgtEl>
                                                <p:sldTgt/>
                                              </p:tgtEl>
                                            </p:cond>
                                          </p:endCondLst>
                                        </p:cTn>
                                        <p:tgtEl>
                                          <p:sndTgt r:embed="rId8" name="Wrong Buzzer.wav"/>
                                        </p:tgtEl>
                                      </p:cMediaNode>
                                    </p:audio>
                                  </p:subTnLst>
                                </p:cTn>
                              </p:par>
                              <p:par>
                                <p:cTn id="149" presetID="1" presetClass="emph" presetSubtype="2" fill="hold" nodeType="withEffect">
                                  <p:stCondLst>
                                    <p:cond delay="1000"/>
                                  </p:stCondLst>
                                  <p:childTnLst>
                                    <p:animClr clrSpc="rgb" dir="cw">
                                      <p:cBhvr>
                                        <p:cTn id="150" dur="250" fill="hold"/>
                                        <p:tgtEl>
                                          <p:spTgt spid="43"/>
                                        </p:tgtEl>
                                        <p:attrNameLst>
                                          <p:attrName>fillcolor</p:attrName>
                                        </p:attrNameLst>
                                      </p:cBhvr>
                                      <p:to>
                                        <a:srgbClr val="FFFF00"/>
                                      </p:to>
                                    </p:animClr>
                                    <p:set>
                                      <p:cBhvr>
                                        <p:cTn id="151" dur="250" fill="hold"/>
                                        <p:tgtEl>
                                          <p:spTgt spid="43"/>
                                        </p:tgtEl>
                                        <p:attrNameLst>
                                          <p:attrName>fill.type</p:attrName>
                                        </p:attrNameLst>
                                      </p:cBhvr>
                                      <p:to>
                                        <p:strVal val="solid"/>
                                      </p:to>
                                    </p:set>
                                    <p:set>
                                      <p:cBhvr>
                                        <p:cTn id="15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3" restart="whenNotActive" fill="hold" evtFilter="cancelBubble" nodeType="interactiveSeq">
                <p:stCondLst>
                  <p:cond evt="onClick" delay="0">
                    <p:tgtEl>
                      <p:spTgt spid="44"/>
                    </p:tgtEl>
                  </p:cond>
                </p:stCondLst>
                <p:endSync evt="end" delay="0">
                  <p:rtn val="all"/>
                </p:endSync>
                <p:childTnLst>
                  <p:par>
                    <p:cTn id="154" fill="hold">
                      <p:stCondLst>
                        <p:cond delay="0"/>
                      </p:stCondLst>
                      <p:childTnLst>
                        <p:par>
                          <p:cTn id="155" fill="hold">
                            <p:stCondLst>
                              <p:cond delay="0"/>
                            </p:stCondLst>
                            <p:childTnLst>
                              <p:par>
                                <p:cTn id="156" presetID="1" presetClass="emph" presetSubtype="2" fill="hold" nodeType="clickEffect">
                                  <p:stCondLst>
                                    <p:cond delay="0"/>
                                  </p:stCondLst>
                                  <p:childTnLst>
                                    <p:animClr clrSpc="rgb" dir="cw">
                                      <p:cBhvr>
                                        <p:cTn id="157" dur="250" fill="hold"/>
                                        <p:tgtEl>
                                          <p:spTgt spid="44"/>
                                        </p:tgtEl>
                                        <p:attrNameLst>
                                          <p:attrName>fillcolor</p:attrName>
                                        </p:attrNameLst>
                                      </p:cBhvr>
                                      <p:to>
                                        <a:srgbClr val="FFF2CC"/>
                                      </p:to>
                                    </p:animClr>
                                    <p:set>
                                      <p:cBhvr>
                                        <p:cTn id="158" dur="250" fill="hold"/>
                                        <p:tgtEl>
                                          <p:spTgt spid="44"/>
                                        </p:tgtEl>
                                        <p:attrNameLst>
                                          <p:attrName>fill.type</p:attrName>
                                        </p:attrNameLst>
                                      </p:cBhvr>
                                      <p:to>
                                        <p:strVal val="solid"/>
                                      </p:to>
                                    </p:set>
                                    <p:set>
                                      <p:cBhvr>
                                        <p:cTn id="159" dur="250" fill="hold"/>
                                        <p:tgtEl>
                                          <p:spTgt spid="44"/>
                                        </p:tgtEl>
                                        <p:attrNameLst>
                                          <p:attrName>fill.on</p:attrName>
                                        </p:attrNameLst>
                                      </p:cBhvr>
                                      <p:to>
                                        <p:strVal val="true"/>
                                      </p:to>
                                    </p:set>
                                  </p:childTnLst>
                                  <p:subTnLst>
                                    <p:audio>
                                      <p:cMediaNode>
                                        <p:cTn display="0" masterRel="sameClick">
                                          <p:stCondLst>
                                            <p:cond evt="begin" delay="0">
                                              <p:tn val="156"/>
                                            </p:cond>
                                          </p:stCondLst>
                                          <p:endCondLst>
                                            <p:cond evt="onStopAudio" delay="0">
                                              <p:tgtEl>
                                                <p:sldTgt/>
                                              </p:tgtEl>
                                            </p:cond>
                                          </p:endCondLst>
                                        </p:cTn>
                                        <p:tgtEl>
                                          <p:sndTgt r:embed="rId7" name="click.wav"/>
                                        </p:tgtEl>
                                      </p:cMediaNode>
                                    </p:audio>
                                  </p:subTnLst>
                                </p:cTn>
                              </p:par>
                              <p:par>
                                <p:cTn id="160" presetID="23" presetClass="entr" presetSubtype="32" fill="hold" nodeType="withEffect">
                                  <p:stCondLst>
                                    <p:cond delay="1000"/>
                                  </p:stCondLst>
                                  <p:childTnLst>
                                    <p:set>
                                      <p:cBhvr>
                                        <p:cTn id="161" dur="1" fill="hold">
                                          <p:stCondLst>
                                            <p:cond delay="0"/>
                                          </p:stCondLst>
                                        </p:cTn>
                                        <p:tgtEl>
                                          <p:spTgt spid="49"/>
                                        </p:tgtEl>
                                        <p:attrNameLst>
                                          <p:attrName>style.visibility</p:attrName>
                                        </p:attrNameLst>
                                      </p:cBhvr>
                                      <p:to>
                                        <p:strVal val="visible"/>
                                      </p:to>
                                    </p:set>
                                    <p:anim calcmode="lin" valueType="num">
                                      <p:cBhvr>
                                        <p:cTn id="162" dur="250" fill="hold"/>
                                        <p:tgtEl>
                                          <p:spTgt spid="49"/>
                                        </p:tgtEl>
                                        <p:attrNameLst>
                                          <p:attrName>ppt_w</p:attrName>
                                        </p:attrNameLst>
                                      </p:cBhvr>
                                      <p:tavLst>
                                        <p:tav tm="0">
                                          <p:val>
                                            <p:strVal val="4*#ppt_w"/>
                                          </p:val>
                                        </p:tav>
                                        <p:tav tm="100000">
                                          <p:val>
                                            <p:strVal val="#ppt_w"/>
                                          </p:val>
                                        </p:tav>
                                      </p:tavLst>
                                    </p:anim>
                                    <p:anim calcmode="lin" valueType="num">
                                      <p:cBhvr>
                                        <p:cTn id="16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0"/>
                                            </p:cond>
                                          </p:stCondLst>
                                          <p:endCondLst>
                                            <p:cond evt="onStopAudio" delay="0">
                                              <p:tgtEl>
                                                <p:sldTgt/>
                                              </p:tgtEl>
                                            </p:cond>
                                          </p:endCondLst>
                                        </p:cTn>
                                        <p:tgtEl>
                                          <p:sndTgt r:embed="rId8" name="Wrong Buzzer.wav"/>
                                        </p:tgtEl>
                                      </p:cMediaNode>
                                    </p:audio>
                                  </p:subTnLst>
                                </p:cTn>
                              </p:par>
                              <p:par>
                                <p:cTn id="164" presetID="1" presetClass="emph" presetSubtype="2" fill="hold" nodeType="withEffect">
                                  <p:stCondLst>
                                    <p:cond delay="1000"/>
                                  </p:stCondLst>
                                  <p:childTnLst>
                                    <p:animClr clrSpc="rgb" dir="cw">
                                      <p:cBhvr>
                                        <p:cTn id="165" dur="250" fill="hold"/>
                                        <p:tgtEl>
                                          <p:spTgt spid="44"/>
                                        </p:tgtEl>
                                        <p:attrNameLst>
                                          <p:attrName>fillcolor</p:attrName>
                                        </p:attrNameLst>
                                      </p:cBhvr>
                                      <p:to>
                                        <a:srgbClr val="FFFF00"/>
                                      </p:to>
                                    </p:animClr>
                                    <p:set>
                                      <p:cBhvr>
                                        <p:cTn id="166" dur="250" fill="hold"/>
                                        <p:tgtEl>
                                          <p:spTgt spid="44"/>
                                        </p:tgtEl>
                                        <p:attrNameLst>
                                          <p:attrName>fill.type</p:attrName>
                                        </p:attrNameLst>
                                      </p:cBhvr>
                                      <p:to>
                                        <p:strVal val="solid"/>
                                      </p:to>
                                    </p:set>
                                    <p:set>
                                      <p:cBhvr>
                                        <p:cTn id="16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3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3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10:</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được</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trang</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bị</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bàn</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tay</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kẹp</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khi</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nào</a:t>
            </a:r>
            <a:r>
              <a:rPr lang="en-US" sz="3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34975" y="4702108"/>
            <a:ext cx="6603834" cy="12110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lvl="0">
              <a:lnSpc>
                <a:spcPct val="107000"/>
              </a:lnSpc>
              <a:spcBef>
                <a:spcPts val="600"/>
              </a:spcBef>
              <a:spcAft>
                <a:spcPts val="600"/>
              </a:spcAft>
            </a:pPr>
            <a:endPar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457200" lvl="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Kiểm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Bef>
                <a:spcPts val="600"/>
              </a:spcBef>
              <a:spcAft>
                <a:spcPts val="6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2177343" y="2104192"/>
            <a:ext cx="6598509" cy="116046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lvl="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Vận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chuyển</a:t>
            </a:r>
            <a:endPar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Rectangle 42"/>
          <p:cNvSpPr/>
          <p:nvPr/>
        </p:nvSpPr>
        <p:spPr>
          <a:xfrm>
            <a:off x="2212539" y="3396151"/>
            <a:ext cx="6598508" cy="12110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Gia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bề</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mặt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34975" y="5996682"/>
            <a:ext cx="6597795"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Lắp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ráp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60301" y="4775947"/>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670554" y="3663032"/>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61281" y="5813817"/>
            <a:ext cx="804495"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13164" y="2357422"/>
            <a:ext cx="804495" cy="618121"/>
          </a:xfrm>
          <a:prstGeom prst="rect">
            <a:avLst/>
          </a:prstGeom>
        </p:spPr>
      </p:pic>
      <p:sp>
        <p:nvSpPr>
          <p:cNvPr id="21" name="Cloud 20">
            <a:hlinkClick r:id="" action="ppaction://noaction"/>
          </p:cNvPr>
          <p:cNvSpPr/>
          <p:nvPr/>
        </p:nvSpPr>
        <p:spPr>
          <a:xfrm>
            <a:off x="10474842" y="6082187"/>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202255" y="267726"/>
              <a:ext cx="700481" cy="975581"/>
            </a:xfrm>
            <a:prstGeom prst="rect">
              <a:avLst/>
            </a:prstGeom>
            <a:noFill/>
            <a:ln w="9525">
              <a:noFill/>
              <a:miter lim="800000"/>
              <a:headEnd/>
              <a:tailEnd/>
            </a:ln>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11</a:t>
              </a:r>
              <a:endParaRPr kumimoji="0" lang="en-US" altLang="vi-VN" sz="5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558197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00B05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7"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7"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11:</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Quan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sát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hình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ảnh</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sau</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biết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nghiệp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nhiệm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vụ</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gì</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22839" y="4668241"/>
            <a:ext cx="3181424" cy="101554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lvl="0">
              <a:lnSpc>
                <a:spcPct val="107000"/>
              </a:lnSpc>
              <a:spcBef>
                <a:spcPts val="600"/>
              </a:spcBef>
              <a:spcAft>
                <a:spcPts val="600"/>
              </a:spcAft>
              <a:defRPr/>
            </a:pPr>
            <a:r>
              <a:rPr lang="en-US" sz="2800">
                <a:solidFill>
                  <a:prstClr val="black"/>
                </a:solidFill>
                <a:latin typeface="Arial" panose="020B0604020202020204" pitchFamily="34" charset="0"/>
                <a:ea typeface="Times New Roman" panose="02020603050405020304" pitchFamily="18" charset="0"/>
                <a:cs typeface="Times New Roman" panose="02020603050405020304" pitchFamily="18" charset="0"/>
              </a:rPr>
              <a:t>C. Lắp ráp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2222839" y="2320156"/>
            <a:ext cx="3170641" cy="10155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lvl="0">
              <a:lnSpc>
                <a:spcPct val="107000"/>
              </a:lnSpc>
              <a:spcBef>
                <a:spcPts val="600"/>
              </a:spcBef>
              <a:spcAft>
                <a:spcPts val="600"/>
              </a:spcAft>
              <a:defRPr/>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Vận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chuyển</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2214718" y="3504103"/>
            <a:ext cx="3178763" cy="10155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B.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Hàn</a:t>
            </a: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11245" y="5927868"/>
            <a:ext cx="3170640"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Kiểm</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tra</a:t>
            </a: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48263" y="4831715"/>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627383" y="3744696"/>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27176" y="5922703"/>
            <a:ext cx="804495"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627176" y="2611094"/>
            <a:ext cx="804495" cy="618121"/>
          </a:xfrm>
          <a:prstGeom prst="rect">
            <a:avLst/>
          </a:prstGeom>
        </p:spPr>
      </p:pic>
      <p:sp>
        <p:nvSpPr>
          <p:cNvPr id="21" name="Cloud 20">
            <a:hlinkClick r:id="" action="ppaction://noaction"/>
          </p:cNvPr>
          <p:cNvSpPr/>
          <p:nvPr/>
        </p:nvSpPr>
        <p:spPr>
          <a:xfrm>
            <a:off x="7926595" y="5925940"/>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202255" y="267726"/>
              <a:ext cx="700481" cy="975581"/>
            </a:xfrm>
            <a:prstGeom prst="rect">
              <a:avLst/>
            </a:prstGeom>
            <a:noFill/>
            <a:ln w="9525">
              <a:noFill/>
              <a:miter lim="800000"/>
              <a:headEnd/>
              <a:tailEnd/>
            </a:ln>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12</a:t>
              </a:r>
              <a:endParaRPr kumimoji="0" lang="en-US" altLang="vi-VN" sz="5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0" name="Picture 19" descr="Quan sát hình ảnh sau và cho biết robot công nghiệp đang thực hiện nhiệm vụ gì?">
            <a:extLst>
              <a:ext uri="{FF2B5EF4-FFF2-40B4-BE49-F238E27FC236}">
                <a16:creationId xmlns:a16="http://schemas.microsoft.com/office/drawing/2014/main" xmlns="" id="{8F2DE72A-9C8C-64B0-BBFE-A12961E10472}"/>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798521" y="2320156"/>
            <a:ext cx="4189947" cy="3080124"/>
          </a:xfrm>
          <a:prstGeom prst="rect">
            <a:avLst/>
          </a:prstGeom>
          <a:noFill/>
          <a:ln>
            <a:noFill/>
          </a:ln>
        </p:spPr>
      </p:pic>
    </p:spTree>
    <p:extLst>
      <p:ext uri="{BB962C8B-B14F-4D97-AF65-F5344CB8AC3E}">
        <p14:creationId xmlns:p14="http://schemas.microsoft.com/office/powerpoint/2010/main" val="732972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childTnLst>
                          </p:cTn>
                        </p:par>
                      </p:childTnLst>
                    </p:cTn>
                  </p:par>
                </p:childTnLst>
              </p:cTn>
              <p:nextCondLst>
                <p:cond evt="onClick" delay="0">
                  <p:tgtEl>
                    <p:spTgt spid="42"/>
                  </p:tgtEl>
                </p:cond>
              </p:nextCondLst>
            </p:seq>
            <p:seq concurrent="1" nextAc="seek">
              <p:cTn id="138" restart="whenNotActive" fill="hold" evtFilter="cancelBubble" nodeType="interactiveSeq">
                <p:stCondLst>
                  <p:cond evt="onClick" delay="0">
                    <p:tgtEl>
                      <p:spTgt spid="43"/>
                    </p:tgtEl>
                  </p:cond>
                </p:stCondLst>
                <p:endSync evt="end" delay="0">
                  <p:rtn val="all"/>
                </p:endSync>
                <p:childTnLst>
                  <p:par>
                    <p:cTn id="139" fill="hold">
                      <p:stCondLst>
                        <p:cond delay="0"/>
                      </p:stCondLst>
                      <p:childTnLst>
                        <p:par>
                          <p:cTn id="140" fill="hold">
                            <p:stCondLst>
                              <p:cond delay="0"/>
                            </p:stCondLst>
                            <p:childTnLst>
                              <p:par>
                                <p:cTn id="141" presetID="1" presetClass="emph" presetSubtype="2" fill="hold" nodeType="clickEffect">
                                  <p:stCondLst>
                                    <p:cond delay="0"/>
                                  </p:stCondLst>
                                  <p:childTnLst>
                                    <p:animClr clrSpc="rgb" dir="cw">
                                      <p:cBhvr>
                                        <p:cTn id="142" dur="250" fill="hold"/>
                                        <p:tgtEl>
                                          <p:spTgt spid="43"/>
                                        </p:tgtEl>
                                        <p:attrNameLst>
                                          <p:attrName>fillcolor</p:attrName>
                                        </p:attrNameLst>
                                      </p:cBhvr>
                                      <p:to>
                                        <a:srgbClr val="FFF2CC"/>
                                      </p:to>
                                    </p:animClr>
                                    <p:set>
                                      <p:cBhvr>
                                        <p:cTn id="143" dur="250" fill="hold"/>
                                        <p:tgtEl>
                                          <p:spTgt spid="43"/>
                                        </p:tgtEl>
                                        <p:attrNameLst>
                                          <p:attrName>fill.type</p:attrName>
                                        </p:attrNameLst>
                                      </p:cBhvr>
                                      <p:to>
                                        <p:strVal val="solid"/>
                                      </p:to>
                                    </p:set>
                                    <p:set>
                                      <p:cBhvr>
                                        <p:cTn id="144" dur="250" fill="hold"/>
                                        <p:tgtEl>
                                          <p:spTgt spid="43"/>
                                        </p:tgtEl>
                                        <p:attrNameLst>
                                          <p:attrName>fill.on</p:attrName>
                                        </p:attrNameLst>
                                      </p:cBhvr>
                                      <p:to>
                                        <p:strVal val="true"/>
                                      </p:to>
                                    </p:set>
                                  </p:childTnLst>
                                  <p:subTnLst>
                                    <p:audio>
                                      <p:cMediaNode>
                                        <p:cTn display="0" masterRel="sameClick">
                                          <p:stCondLst>
                                            <p:cond evt="begin" delay="0">
                                              <p:tn val="141"/>
                                            </p:cond>
                                          </p:stCondLst>
                                          <p:endCondLst>
                                            <p:cond evt="onStopAudio" delay="0">
                                              <p:tgtEl>
                                                <p:sldTgt/>
                                              </p:tgtEl>
                                            </p:cond>
                                          </p:endCondLst>
                                        </p:cTn>
                                        <p:tgtEl>
                                          <p:sndTgt r:embed="rId7" name="click.wav"/>
                                        </p:tgtEl>
                                      </p:cMediaNode>
                                    </p:audio>
                                  </p:subTnLst>
                                </p:cTn>
                              </p:par>
                              <p:par>
                                <p:cTn id="145" presetID="23" presetClass="entr" presetSubtype="32" fill="hold" nodeType="withEffect">
                                  <p:stCondLst>
                                    <p:cond delay="100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250" fill="hold"/>
                                        <p:tgtEl>
                                          <p:spTgt spid="51"/>
                                        </p:tgtEl>
                                        <p:attrNameLst>
                                          <p:attrName>ppt_w</p:attrName>
                                        </p:attrNameLst>
                                      </p:cBhvr>
                                      <p:tavLst>
                                        <p:tav tm="0">
                                          <p:val>
                                            <p:strVal val="4*#ppt_w"/>
                                          </p:val>
                                        </p:tav>
                                        <p:tav tm="100000">
                                          <p:val>
                                            <p:strVal val="#ppt_w"/>
                                          </p:val>
                                        </p:tav>
                                      </p:tavLst>
                                    </p:anim>
                                    <p:anim calcmode="lin" valueType="num">
                                      <p:cBhvr>
                                        <p:cTn id="14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5"/>
                                            </p:cond>
                                          </p:stCondLst>
                                          <p:endCondLst>
                                            <p:cond evt="onStopAudio" delay="0">
                                              <p:tgtEl>
                                                <p:sldTgt/>
                                              </p:tgtEl>
                                            </p:cond>
                                          </p:endCondLst>
                                        </p:cTn>
                                        <p:tgtEl>
                                          <p:sndTgt r:embed="rId8" name="Wrong Buzzer.wav"/>
                                        </p:tgtEl>
                                      </p:cMediaNode>
                                    </p:audio>
                                  </p:subTnLst>
                                </p:cTn>
                              </p:par>
                              <p:par>
                                <p:cTn id="149" presetID="1" presetClass="emph" presetSubtype="2" fill="hold" nodeType="withEffect">
                                  <p:stCondLst>
                                    <p:cond delay="1000"/>
                                  </p:stCondLst>
                                  <p:childTnLst>
                                    <p:animClr clrSpc="rgb" dir="cw">
                                      <p:cBhvr>
                                        <p:cTn id="150" dur="250" fill="hold"/>
                                        <p:tgtEl>
                                          <p:spTgt spid="43"/>
                                        </p:tgtEl>
                                        <p:attrNameLst>
                                          <p:attrName>fillcolor</p:attrName>
                                        </p:attrNameLst>
                                      </p:cBhvr>
                                      <p:to>
                                        <a:srgbClr val="FFFF00"/>
                                      </p:to>
                                    </p:animClr>
                                    <p:set>
                                      <p:cBhvr>
                                        <p:cTn id="151" dur="250" fill="hold"/>
                                        <p:tgtEl>
                                          <p:spTgt spid="43"/>
                                        </p:tgtEl>
                                        <p:attrNameLst>
                                          <p:attrName>fill.type</p:attrName>
                                        </p:attrNameLst>
                                      </p:cBhvr>
                                      <p:to>
                                        <p:strVal val="solid"/>
                                      </p:to>
                                    </p:set>
                                    <p:set>
                                      <p:cBhvr>
                                        <p:cTn id="15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3" restart="whenNotActive" fill="hold" evtFilter="cancelBubble" nodeType="interactiveSeq">
                <p:stCondLst>
                  <p:cond evt="onClick" delay="0">
                    <p:tgtEl>
                      <p:spTgt spid="44"/>
                    </p:tgtEl>
                  </p:cond>
                </p:stCondLst>
                <p:endSync evt="end" delay="0">
                  <p:rtn val="all"/>
                </p:endSync>
                <p:childTnLst>
                  <p:par>
                    <p:cTn id="154" fill="hold">
                      <p:stCondLst>
                        <p:cond delay="0"/>
                      </p:stCondLst>
                      <p:childTnLst>
                        <p:par>
                          <p:cTn id="155" fill="hold">
                            <p:stCondLst>
                              <p:cond delay="0"/>
                            </p:stCondLst>
                            <p:childTnLst>
                              <p:par>
                                <p:cTn id="156" presetID="1" presetClass="emph" presetSubtype="2" fill="hold" nodeType="clickEffect">
                                  <p:stCondLst>
                                    <p:cond delay="0"/>
                                  </p:stCondLst>
                                  <p:childTnLst>
                                    <p:animClr clrSpc="rgb" dir="cw">
                                      <p:cBhvr>
                                        <p:cTn id="157" dur="250" fill="hold"/>
                                        <p:tgtEl>
                                          <p:spTgt spid="44"/>
                                        </p:tgtEl>
                                        <p:attrNameLst>
                                          <p:attrName>fillcolor</p:attrName>
                                        </p:attrNameLst>
                                      </p:cBhvr>
                                      <p:to>
                                        <a:srgbClr val="FFF2CC"/>
                                      </p:to>
                                    </p:animClr>
                                    <p:set>
                                      <p:cBhvr>
                                        <p:cTn id="158" dur="250" fill="hold"/>
                                        <p:tgtEl>
                                          <p:spTgt spid="44"/>
                                        </p:tgtEl>
                                        <p:attrNameLst>
                                          <p:attrName>fill.type</p:attrName>
                                        </p:attrNameLst>
                                      </p:cBhvr>
                                      <p:to>
                                        <p:strVal val="solid"/>
                                      </p:to>
                                    </p:set>
                                    <p:set>
                                      <p:cBhvr>
                                        <p:cTn id="159" dur="250" fill="hold"/>
                                        <p:tgtEl>
                                          <p:spTgt spid="44"/>
                                        </p:tgtEl>
                                        <p:attrNameLst>
                                          <p:attrName>fill.on</p:attrName>
                                        </p:attrNameLst>
                                      </p:cBhvr>
                                      <p:to>
                                        <p:strVal val="true"/>
                                      </p:to>
                                    </p:set>
                                  </p:childTnLst>
                                  <p:subTnLst>
                                    <p:audio>
                                      <p:cMediaNode>
                                        <p:cTn display="0" masterRel="sameClick">
                                          <p:stCondLst>
                                            <p:cond evt="begin" delay="0">
                                              <p:tn val="156"/>
                                            </p:cond>
                                          </p:stCondLst>
                                          <p:endCondLst>
                                            <p:cond evt="onStopAudio" delay="0">
                                              <p:tgtEl>
                                                <p:sldTgt/>
                                              </p:tgtEl>
                                            </p:cond>
                                          </p:endCondLst>
                                        </p:cTn>
                                        <p:tgtEl>
                                          <p:sndTgt r:embed="rId7" name="click.wav"/>
                                        </p:tgtEl>
                                      </p:cMediaNode>
                                    </p:audio>
                                  </p:subTnLst>
                                </p:cTn>
                              </p:par>
                              <p:par>
                                <p:cTn id="160" presetID="23" presetClass="entr" presetSubtype="32" fill="hold" nodeType="withEffect">
                                  <p:stCondLst>
                                    <p:cond delay="1000"/>
                                  </p:stCondLst>
                                  <p:childTnLst>
                                    <p:set>
                                      <p:cBhvr>
                                        <p:cTn id="161" dur="1" fill="hold">
                                          <p:stCondLst>
                                            <p:cond delay="0"/>
                                          </p:stCondLst>
                                        </p:cTn>
                                        <p:tgtEl>
                                          <p:spTgt spid="49"/>
                                        </p:tgtEl>
                                        <p:attrNameLst>
                                          <p:attrName>style.visibility</p:attrName>
                                        </p:attrNameLst>
                                      </p:cBhvr>
                                      <p:to>
                                        <p:strVal val="visible"/>
                                      </p:to>
                                    </p:set>
                                    <p:anim calcmode="lin" valueType="num">
                                      <p:cBhvr>
                                        <p:cTn id="162" dur="250" fill="hold"/>
                                        <p:tgtEl>
                                          <p:spTgt spid="49"/>
                                        </p:tgtEl>
                                        <p:attrNameLst>
                                          <p:attrName>ppt_w</p:attrName>
                                        </p:attrNameLst>
                                      </p:cBhvr>
                                      <p:tavLst>
                                        <p:tav tm="0">
                                          <p:val>
                                            <p:strVal val="4*#ppt_w"/>
                                          </p:val>
                                        </p:tav>
                                        <p:tav tm="100000">
                                          <p:val>
                                            <p:strVal val="#ppt_w"/>
                                          </p:val>
                                        </p:tav>
                                      </p:tavLst>
                                    </p:anim>
                                    <p:anim calcmode="lin" valueType="num">
                                      <p:cBhvr>
                                        <p:cTn id="16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0"/>
                                            </p:cond>
                                          </p:stCondLst>
                                          <p:endCondLst>
                                            <p:cond evt="onStopAudio" delay="0">
                                              <p:tgtEl>
                                                <p:sldTgt/>
                                              </p:tgtEl>
                                            </p:cond>
                                          </p:endCondLst>
                                        </p:cTn>
                                        <p:tgtEl>
                                          <p:sndTgt r:embed="rId8" name="Wrong Buzzer.wav"/>
                                        </p:tgtEl>
                                      </p:cMediaNode>
                                    </p:audio>
                                  </p:subTnLst>
                                </p:cTn>
                              </p:par>
                              <p:par>
                                <p:cTn id="164" presetID="1" presetClass="emph" presetSubtype="2" fill="hold" nodeType="withEffect">
                                  <p:stCondLst>
                                    <p:cond delay="1000"/>
                                  </p:stCondLst>
                                  <p:childTnLst>
                                    <p:animClr clrSpc="rgb" dir="cw">
                                      <p:cBhvr>
                                        <p:cTn id="165" dur="250" fill="hold"/>
                                        <p:tgtEl>
                                          <p:spTgt spid="44"/>
                                        </p:tgtEl>
                                        <p:attrNameLst>
                                          <p:attrName>fillcolor</p:attrName>
                                        </p:attrNameLst>
                                      </p:cBhvr>
                                      <p:to>
                                        <a:srgbClr val="FFFF00"/>
                                      </p:to>
                                    </p:animClr>
                                    <p:set>
                                      <p:cBhvr>
                                        <p:cTn id="166" dur="250" fill="hold"/>
                                        <p:tgtEl>
                                          <p:spTgt spid="44"/>
                                        </p:tgtEl>
                                        <p:attrNameLst>
                                          <p:attrName>fill.type</p:attrName>
                                        </p:attrNameLst>
                                      </p:cBhvr>
                                      <p:to>
                                        <p:strVal val="solid"/>
                                      </p:to>
                                    </p:set>
                                    <p:set>
                                      <p:cBhvr>
                                        <p:cTn id="16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12:</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lí</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bề</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mặt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như</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mài</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đánh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bóng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ngoài</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dụng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cụ</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cần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bị</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thêm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12165" y="2039091"/>
            <a:ext cx="6603834" cy="12110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Bàn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tay</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kẹp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2" name="Rectangle 41"/>
          <p:cNvSpPr/>
          <p:nvPr/>
        </p:nvSpPr>
        <p:spPr>
          <a:xfrm>
            <a:off x="2187961" y="4626343"/>
            <a:ext cx="6598509" cy="116046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nghệ</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cảm</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ứng</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lực</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2214828" y="3348528"/>
            <a:ext cx="6598508" cy="12110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Cảm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biến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nhận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diện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hình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ảnh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188675" y="5858953"/>
            <a:ext cx="6597795"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 Camera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nghệ</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quét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3D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70330" y="2254010"/>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971517" y="3659431"/>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43037" y="5851164"/>
            <a:ext cx="804495" cy="713213"/>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43037" y="4976476"/>
            <a:ext cx="804495" cy="618121"/>
          </a:xfrm>
          <a:prstGeom prst="rect">
            <a:avLst/>
          </a:prstGeom>
        </p:spPr>
      </p:pic>
      <p:sp>
        <p:nvSpPr>
          <p:cNvPr id="21" name="Cloud 20">
            <a:hlinkClick r:id="" action="ppaction://noaction"/>
          </p:cNvPr>
          <p:cNvSpPr/>
          <p:nvPr/>
        </p:nvSpPr>
        <p:spPr>
          <a:xfrm>
            <a:off x="10474842" y="6082187"/>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202255" y="267726"/>
              <a:ext cx="700481"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13</a:t>
              </a: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714570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00B05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7"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7"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13:</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lắp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ráp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ngoài</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dụng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cụ</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cần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trang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bị</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thêm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16727" y="2034123"/>
            <a:ext cx="6603834" cy="12110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Bàn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tay</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kẹp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2399">
              <a:solidFill>
                <a:prstClr val="white"/>
              </a:solidFill>
              <a:latin typeface="Arial" panose="020B0604020202020204" pitchFamily="34" charset="0"/>
            </a:endParaRPr>
          </a:p>
        </p:txBody>
      </p:sp>
      <p:sp>
        <p:nvSpPr>
          <p:cNvPr id="42" name="Rectangle 41"/>
          <p:cNvSpPr/>
          <p:nvPr/>
        </p:nvSpPr>
        <p:spPr>
          <a:xfrm>
            <a:off x="2229176" y="3381171"/>
            <a:ext cx="6598509" cy="116046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lvl="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B.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Cảm</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biến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nhận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diện</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hình</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ảnh</a:t>
            </a:r>
            <a:endPar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Rectangle 42"/>
          <p:cNvSpPr/>
          <p:nvPr/>
        </p:nvSpPr>
        <p:spPr>
          <a:xfrm>
            <a:off x="2229176" y="4664235"/>
            <a:ext cx="6598508" cy="12110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lvl="0">
              <a:lnSpc>
                <a:spcPct val="107000"/>
              </a:lnSpc>
              <a:spcBef>
                <a:spcPts val="600"/>
              </a:spcBef>
              <a:spcAft>
                <a:spcPts val="600"/>
              </a:spcAft>
            </a:pPr>
            <a:endPar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457200" lvl="0">
              <a:lnSpc>
                <a:spcPct val="107000"/>
              </a:lnSpc>
              <a:spcBef>
                <a:spcPts val="600"/>
              </a:spcBef>
              <a:spcAft>
                <a:spcPts val="600"/>
              </a:spcAft>
            </a:pP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nghệ</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cảm</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ứng</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lực</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Bef>
                <a:spcPts val="600"/>
              </a:spcBef>
              <a:spcAft>
                <a:spcPts val="600"/>
              </a:spcAft>
            </a:pPr>
            <a:endPar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41013" y="6011283"/>
            <a:ext cx="6597795"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a:lnSpc>
                <a:spcPct val="107000"/>
              </a:lnSpc>
              <a:spcBef>
                <a:spcPts val="600"/>
              </a:spcBef>
              <a:spcAft>
                <a:spcPts val="600"/>
              </a:spcAft>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 Camera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nghệ</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quét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3D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62628" y="2285710"/>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000986" y="4859474"/>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17238" y="6039965"/>
            <a:ext cx="804495" cy="713213"/>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7238" y="3656291"/>
            <a:ext cx="804495" cy="618121"/>
          </a:xfrm>
          <a:prstGeom prst="rect">
            <a:avLst/>
          </a:prstGeom>
        </p:spPr>
      </p:pic>
      <p:sp>
        <p:nvSpPr>
          <p:cNvPr id="21" name="Cloud 20">
            <a:hlinkClick r:id="" action="ppaction://noaction"/>
          </p:cNvPr>
          <p:cNvSpPr/>
          <p:nvPr/>
        </p:nvSpPr>
        <p:spPr>
          <a:xfrm>
            <a:off x="10474842" y="6082187"/>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202255" y="267726"/>
              <a:ext cx="700481"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14</a:t>
              </a: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6981021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childTnLst>
                          </p:cTn>
                        </p:par>
                      </p:childTnLst>
                    </p:cTn>
                  </p:par>
                </p:childTnLst>
              </p:cTn>
              <p:nextCondLst>
                <p:cond evt="onClick" delay="0">
                  <p:tgtEl>
                    <p:spTgt spid="42"/>
                  </p:tgtEl>
                </p:cond>
              </p:nextCondLst>
            </p:seq>
            <p:seq concurrent="1" nextAc="seek">
              <p:cTn id="138" restart="whenNotActive" fill="hold" evtFilter="cancelBubble" nodeType="interactiveSeq">
                <p:stCondLst>
                  <p:cond evt="onClick" delay="0">
                    <p:tgtEl>
                      <p:spTgt spid="43"/>
                    </p:tgtEl>
                  </p:cond>
                </p:stCondLst>
                <p:endSync evt="end" delay="0">
                  <p:rtn val="all"/>
                </p:endSync>
                <p:childTnLst>
                  <p:par>
                    <p:cTn id="139" fill="hold">
                      <p:stCondLst>
                        <p:cond delay="0"/>
                      </p:stCondLst>
                      <p:childTnLst>
                        <p:par>
                          <p:cTn id="140" fill="hold">
                            <p:stCondLst>
                              <p:cond delay="0"/>
                            </p:stCondLst>
                            <p:childTnLst>
                              <p:par>
                                <p:cTn id="141" presetID="1" presetClass="emph" presetSubtype="2" fill="hold" nodeType="clickEffect">
                                  <p:stCondLst>
                                    <p:cond delay="0"/>
                                  </p:stCondLst>
                                  <p:childTnLst>
                                    <p:animClr clrSpc="rgb" dir="cw">
                                      <p:cBhvr>
                                        <p:cTn id="142" dur="250" fill="hold"/>
                                        <p:tgtEl>
                                          <p:spTgt spid="43"/>
                                        </p:tgtEl>
                                        <p:attrNameLst>
                                          <p:attrName>fillcolor</p:attrName>
                                        </p:attrNameLst>
                                      </p:cBhvr>
                                      <p:to>
                                        <a:srgbClr val="FFF2CC"/>
                                      </p:to>
                                    </p:animClr>
                                    <p:set>
                                      <p:cBhvr>
                                        <p:cTn id="143" dur="250" fill="hold"/>
                                        <p:tgtEl>
                                          <p:spTgt spid="43"/>
                                        </p:tgtEl>
                                        <p:attrNameLst>
                                          <p:attrName>fill.type</p:attrName>
                                        </p:attrNameLst>
                                      </p:cBhvr>
                                      <p:to>
                                        <p:strVal val="solid"/>
                                      </p:to>
                                    </p:set>
                                    <p:set>
                                      <p:cBhvr>
                                        <p:cTn id="144" dur="250" fill="hold"/>
                                        <p:tgtEl>
                                          <p:spTgt spid="43"/>
                                        </p:tgtEl>
                                        <p:attrNameLst>
                                          <p:attrName>fill.on</p:attrName>
                                        </p:attrNameLst>
                                      </p:cBhvr>
                                      <p:to>
                                        <p:strVal val="true"/>
                                      </p:to>
                                    </p:set>
                                  </p:childTnLst>
                                  <p:subTnLst>
                                    <p:audio>
                                      <p:cMediaNode>
                                        <p:cTn display="0" masterRel="sameClick">
                                          <p:stCondLst>
                                            <p:cond evt="begin" delay="0">
                                              <p:tn val="141"/>
                                            </p:cond>
                                          </p:stCondLst>
                                          <p:endCondLst>
                                            <p:cond evt="onStopAudio" delay="0">
                                              <p:tgtEl>
                                                <p:sldTgt/>
                                              </p:tgtEl>
                                            </p:cond>
                                          </p:endCondLst>
                                        </p:cTn>
                                        <p:tgtEl>
                                          <p:sndTgt r:embed="rId7" name="click.wav"/>
                                        </p:tgtEl>
                                      </p:cMediaNode>
                                    </p:audio>
                                  </p:subTnLst>
                                </p:cTn>
                              </p:par>
                              <p:par>
                                <p:cTn id="145" presetID="23" presetClass="entr" presetSubtype="32" fill="hold" nodeType="withEffect">
                                  <p:stCondLst>
                                    <p:cond delay="100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250" fill="hold"/>
                                        <p:tgtEl>
                                          <p:spTgt spid="51"/>
                                        </p:tgtEl>
                                        <p:attrNameLst>
                                          <p:attrName>ppt_w</p:attrName>
                                        </p:attrNameLst>
                                      </p:cBhvr>
                                      <p:tavLst>
                                        <p:tav tm="0">
                                          <p:val>
                                            <p:strVal val="4*#ppt_w"/>
                                          </p:val>
                                        </p:tav>
                                        <p:tav tm="100000">
                                          <p:val>
                                            <p:strVal val="#ppt_w"/>
                                          </p:val>
                                        </p:tav>
                                      </p:tavLst>
                                    </p:anim>
                                    <p:anim calcmode="lin" valueType="num">
                                      <p:cBhvr>
                                        <p:cTn id="14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5"/>
                                            </p:cond>
                                          </p:stCondLst>
                                          <p:endCondLst>
                                            <p:cond evt="onStopAudio" delay="0">
                                              <p:tgtEl>
                                                <p:sldTgt/>
                                              </p:tgtEl>
                                            </p:cond>
                                          </p:endCondLst>
                                        </p:cTn>
                                        <p:tgtEl>
                                          <p:sndTgt r:embed="rId8" name="Wrong Buzzer.wav"/>
                                        </p:tgtEl>
                                      </p:cMediaNode>
                                    </p:audio>
                                  </p:subTnLst>
                                </p:cTn>
                              </p:par>
                              <p:par>
                                <p:cTn id="149" presetID="1" presetClass="emph" presetSubtype="2" fill="hold" nodeType="withEffect">
                                  <p:stCondLst>
                                    <p:cond delay="1000"/>
                                  </p:stCondLst>
                                  <p:childTnLst>
                                    <p:animClr clrSpc="rgb" dir="cw">
                                      <p:cBhvr>
                                        <p:cTn id="150" dur="250" fill="hold"/>
                                        <p:tgtEl>
                                          <p:spTgt spid="43"/>
                                        </p:tgtEl>
                                        <p:attrNameLst>
                                          <p:attrName>fillcolor</p:attrName>
                                        </p:attrNameLst>
                                      </p:cBhvr>
                                      <p:to>
                                        <a:srgbClr val="FFFF00"/>
                                      </p:to>
                                    </p:animClr>
                                    <p:set>
                                      <p:cBhvr>
                                        <p:cTn id="151" dur="250" fill="hold"/>
                                        <p:tgtEl>
                                          <p:spTgt spid="43"/>
                                        </p:tgtEl>
                                        <p:attrNameLst>
                                          <p:attrName>fill.type</p:attrName>
                                        </p:attrNameLst>
                                      </p:cBhvr>
                                      <p:to>
                                        <p:strVal val="solid"/>
                                      </p:to>
                                    </p:set>
                                    <p:set>
                                      <p:cBhvr>
                                        <p:cTn id="15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3" restart="whenNotActive" fill="hold" evtFilter="cancelBubble" nodeType="interactiveSeq">
                <p:stCondLst>
                  <p:cond evt="onClick" delay="0">
                    <p:tgtEl>
                      <p:spTgt spid="44"/>
                    </p:tgtEl>
                  </p:cond>
                </p:stCondLst>
                <p:endSync evt="end" delay="0">
                  <p:rtn val="all"/>
                </p:endSync>
                <p:childTnLst>
                  <p:par>
                    <p:cTn id="154" fill="hold">
                      <p:stCondLst>
                        <p:cond delay="0"/>
                      </p:stCondLst>
                      <p:childTnLst>
                        <p:par>
                          <p:cTn id="155" fill="hold">
                            <p:stCondLst>
                              <p:cond delay="0"/>
                            </p:stCondLst>
                            <p:childTnLst>
                              <p:par>
                                <p:cTn id="156" presetID="1" presetClass="emph" presetSubtype="2" fill="hold" nodeType="clickEffect">
                                  <p:stCondLst>
                                    <p:cond delay="0"/>
                                  </p:stCondLst>
                                  <p:childTnLst>
                                    <p:animClr clrSpc="rgb" dir="cw">
                                      <p:cBhvr>
                                        <p:cTn id="157" dur="250" fill="hold"/>
                                        <p:tgtEl>
                                          <p:spTgt spid="44"/>
                                        </p:tgtEl>
                                        <p:attrNameLst>
                                          <p:attrName>fillcolor</p:attrName>
                                        </p:attrNameLst>
                                      </p:cBhvr>
                                      <p:to>
                                        <a:srgbClr val="FFF2CC"/>
                                      </p:to>
                                    </p:animClr>
                                    <p:set>
                                      <p:cBhvr>
                                        <p:cTn id="158" dur="250" fill="hold"/>
                                        <p:tgtEl>
                                          <p:spTgt spid="44"/>
                                        </p:tgtEl>
                                        <p:attrNameLst>
                                          <p:attrName>fill.type</p:attrName>
                                        </p:attrNameLst>
                                      </p:cBhvr>
                                      <p:to>
                                        <p:strVal val="solid"/>
                                      </p:to>
                                    </p:set>
                                    <p:set>
                                      <p:cBhvr>
                                        <p:cTn id="159" dur="250" fill="hold"/>
                                        <p:tgtEl>
                                          <p:spTgt spid="44"/>
                                        </p:tgtEl>
                                        <p:attrNameLst>
                                          <p:attrName>fill.on</p:attrName>
                                        </p:attrNameLst>
                                      </p:cBhvr>
                                      <p:to>
                                        <p:strVal val="true"/>
                                      </p:to>
                                    </p:set>
                                  </p:childTnLst>
                                  <p:subTnLst>
                                    <p:audio>
                                      <p:cMediaNode>
                                        <p:cTn display="0" masterRel="sameClick">
                                          <p:stCondLst>
                                            <p:cond evt="begin" delay="0">
                                              <p:tn val="156"/>
                                            </p:cond>
                                          </p:stCondLst>
                                          <p:endCondLst>
                                            <p:cond evt="onStopAudio" delay="0">
                                              <p:tgtEl>
                                                <p:sldTgt/>
                                              </p:tgtEl>
                                            </p:cond>
                                          </p:endCondLst>
                                        </p:cTn>
                                        <p:tgtEl>
                                          <p:sndTgt r:embed="rId7" name="click.wav"/>
                                        </p:tgtEl>
                                      </p:cMediaNode>
                                    </p:audio>
                                  </p:subTnLst>
                                </p:cTn>
                              </p:par>
                              <p:par>
                                <p:cTn id="160" presetID="23" presetClass="entr" presetSubtype="32" fill="hold" nodeType="withEffect">
                                  <p:stCondLst>
                                    <p:cond delay="1000"/>
                                  </p:stCondLst>
                                  <p:childTnLst>
                                    <p:set>
                                      <p:cBhvr>
                                        <p:cTn id="161" dur="1" fill="hold">
                                          <p:stCondLst>
                                            <p:cond delay="0"/>
                                          </p:stCondLst>
                                        </p:cTn>
                                        <p:tgtEl>
                                          <p:spTgt spid="49"/>
                                        </p:tgtEl>
                                        <p:attrNameLst>
                                          <p:attrName>style.visibility</p:attrName>
                                        </p:attrNameLst>
                                      </p:cBhvr>
                                      <p:to>
                                        <p:strVal val="visible"/>
                                      </p:to>
                                    </p:set>
                                    <p:anim calcmode="lin" valueType="num">
                                      <p:cBhvr>
                                        <p:cTn id="162" dur="250" fill="hold"/>
                                        <p:tgtEl>
                                          <p:spTgt spid="49"/>
                                        </p:tgtEl>
                                        <p:attrNameLst>
                                          <p:attrName>ppt_w</p:attrName>
                                        </p:attrNameLst>
                                      </p:cBhvr>
                                      <p:tavLst>
                                        <p:tav tm="0">
                                          <p:val>
                                            <p:strVal val="4*#ppt_w"/>
                                          </p:val>
                                        </p:tav>
                                        <p:tav tm="100000">
                                          <p:val>
                                            <p:strVal val="#ppt_w"/>
                                          </p:val>
                                        </p:tav>
                                      </p:tavLst>
                                    </p:anim>
                                    <p:anim calcmode="lin" valueType="num">
                                      <p:cBhvr>
                                        <p:cTn id="16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0"/>
                                            </p:cond>
                                          </p:stCondLst>
                                          <p:endCondLst>
                                            <p:cond evt="onStopAudio" delay="0">
                                              <p:tgtEl>
                                                <p:sldTgt/>
                                              </p:tgtEl>
                                            </p:cond>
                                          </p:endCondLst>
                                        </p:cTn>
                                        <p:tgtEl>
                                          <p:sndTgt r:embed="rId8" name="Wrong Buzzer.wav"/>
                                        </p:tgtEl>
                                      </p:cMediaNode>
                                    </p:audio>
                                  </p:subTnLst>
                                </p:cTn>
                              </p:par>
                              <p:par>
                                <p:cTn id="164" presetID="1" presetClass="emph" presetSubtype="2" fill="hold" nodeType="withEffect">
                                  <p:stCondLst>
                                    <p:cond delay="1000"/>
                                  </p:stCondLst>
                                  <p:childTnLst>
                                    <p:animClr clrSpc="rgb" dir="cw">
                                      <p:cBhvr>
                                        <p:cTn id="165" dur="250" fill="hold"/>
                                        <p:tgtEl>
                                          <p:spTgt spid="44"/>
                                        </p:tgtEl>
                                        <p:attrNameLst>
                                          <p:attrName>fillcolor</p:attrName>
                                        </p:attrNameLst>
                                      </p:cBhvr>
                                      <p:to>
                                        <a:srgbClr val="FFFF00"/>
                                      </p:to>
                                    </p:animClr>
                                    <p:set>
                                      <p:cBhvr>
                                        <p:cTn id="166" dur="250" fill="hold"/>
                                        <p:tgtEl>
                                          <p:spTgt spid="44"/>
                                        </p:tgtEl>
                                        <p:attrNameLst>
                                          <p:attrName>fill.type</p:attrName>
                                        </p:attrNameLst>
                                      </p:cBhvr>
                                      <p:to>
                                        <p:strVal val="solid"/>
                                      </p:to>
                                    </p:set>
                                    <p:set>
                                      <p:cBhvr>
                                        <p:cTn id="16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40807250"/>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C3A54F96-ECBD-95DE-1CA0-252DD29F704B}"/>
              </a:ext>
            </a:extLst>
          </p:cNvPr>
          <p:cNvSpPr txBox="1"/>
          <p:nvPr/>
        </p:nvSpPr>
        <p:spPr>
          <a:xfrm>
            <a:off x="6275959" y="2820547"/>
            <a:ext cx="4853354" cy="1384995"/>
          </a:xfrm>
          <a:prstGeom prst="rect">
            <a:avLst/>
          </a:prstGeom>
          <a:noFill/>
        </p:spPr>
        <p:txBody>
          <a:bodyPr wrap="square" rtlCol="0">
            <a:spAutoFit/>
          </a:bodyPr>
          <a:lstStyle/>
          <a:p>
            <a:r>
              <a:rPr lang="en-US" sz="2800" i="1" dirty="0" err="1"/>
              <a:t>Dây</a:t>
            </a:r>
            <a:r>
              <a:rPr lang="en-US" sz="2800" i="1" dirty="0"/>
              <a:t> </a:t>
            </a:r>
            <a:r>
              <a:rPr lang="en-US" sz="2800" i="1" dirty="0" err="1"/>
              <a:t>chuyền</a:t>
            </a:r>
            <a:r>
              <a:rPr lang="en-US" sz="2800" i="1" dirty="0"/>
              <a:t> </a:t>
            </a:r>
            <a:r>
              <a:rPr lang="en-US" sz="2800" i="1" dirty="0" err="1"/>
              <a:t>lắp</a:t>
            </a:r>
            <a:r>
              <a:rPr lang="en-US" sz="2800" i="1" dirty="0"/>
              <a:t> </a:t>
            </a:r>
            <a:r>
              <a:rPr lang="en-US" sz="2800" i="1" dirty="0" err="1"/>
              <a:t>ráp</a:t>
            </a:r>
            <a:r>
              <a:rPr lang="en-US" sz="2800" i="1" dirty="0"/>
              <a:t> </a:t>
            </a:r>
            <a:r>
              <a:rPr lang="en-US" sz="2800" i="1" dirty="0" err="1"/>
              <a:t>vỏ</a:t>
            </a:r>
            <a:r>
              <a:rPr lang="en-US" sz="2800" i="1" dirty="0"/>
              <a:t> </a:t>
            </a:r>
            <a:r>
              <a:rPr lang="en-US" sz="2800" i="1" dirty="0" err="1"/>
              <a:t>xe</a:t>
            </a:r>
            <a:r>
              <a:rPr lang="en-US" sz="2800" i="1" dirty="0"/>
              <a:t> ô </a:t>
            </a:r>
            <a:r>
              <a:rPr lang="en-US" sz="2800" i="1" dirty="0" err="1"/>
              <a:t>tô</a:t>
            </a:r>
            <a:r>
              <a:rPr lang="en-US" sz="2800" i="1" dirty="0"/>
              <a:t> ở </a:t>
            </a:r>
            <a:r>
              <a:rPr lang="en-US" sz="2800" i="1" dirty="0" err="1"/>
              <a:t>hình</a:t>
            </a:r>
            <a:r>
              <a:rPr lang="en-US" sz="2800" i="1" dirty="0"/>
              <a:t> 12.1 </a:t>
            </a:r>
            <a:r>
              <a:rPr lang="en-US" sz="2800" i="1" dirty="0" err="1"/>
              <a:t>có</a:t>
            </a:r>
            <a:r>
              <a:rPr lang="en-US" sz="2800" i="1" dirty="0"/>
              <a:t> </a:t>
            </a:r>
            <a:r>
              <a:rPr lang="en-US" sz="2800" i="1" dirty="0" err="1"/>
              <a:t>phải</a:t>
            </a:r>
            <a:r>
              <a:rPr lang="en-US" sz="2800" i="1" dirty="0"/>
              <a:t> </a:t>
            </a:r>
            <a:r>
              <a:rPr lang="en-US" sz="2800" i="1" dirty="0" err="1"/>
              <a:t>là</a:t>
            </a:r>
            <a:r>
              <a:rPr lang="en-US" sz="2800" i="1" dirty="0"/>
              <a:t> </a:t>
            </a:r>
            <a:r>
              <a:rPr lang="en-US" sz="2800" i="1" dirty="0" err="1"/>
              <a:t>dây</a:t>
            </a:r>
            <a:r>
              <a:rPr lang="en-US" sz="2800" i="1" dirty="0"/>
              <a:t> </a:t>
            </a:r>
            <a:r>
              <a:rPr lang="en-US" sz="2800" i="1" dirty="0" err="1"/>
              <a:t>chuyền</a:t>
            </a:r>
            <a:r>
              <a:rPr lang="en-US" sz="2800" i="1" dirty="0"/>
              <a:t> </a:t>
            </a:r>
            <a:r>
              <a:rPr lang="en-US" sz="2800" i="1" dirty="0" err="1"/>
              <a:t>tự</a:t>
            </a:r>
            <a:r>
              <a:rPr lang="en-US" sz="2800" i="1" dirty="0"/>
              <a:t> </a:t>
            </a:r>
            <a:r>
              <a:rPr lang="en-US" sz="2800" i="1" dirty="0" err="1"/>
              <a:t>động</a:t>
            </a:r>
            <a:r>
              <a:rPr lang="en-US" sz="2800" i="1" dirty="0"/>
              <a:t> </a:t>
            </a:r>
            <a:r>
              <a:rPr lang="en-US" sz="2800" i="1" dirty="0" err="1"/>
              <a:t>không</a:t>
            </a:r>
            <a:r>
              <a:rPr lang="en-US" sz="2800" i="1" dirty="0"/>
              <a:t>? </a:t>
            </a:r>
            <a:r>
              <a:rPr lang="en-US" sz="2800" i="1" dirty="0" err="1"/>
              <a:t>Vì</a:t>
            </a:r>
            <a:r>
              <a:rPr lang="en-US" sz="2800" i="1" dirty="0"/>
              <a:t> </a:t>
            </a:r>
            <a:r>
              <a:rPr lang="en-US" sz="2800" i="1" dirty="0" err="1"/>
              <a:t>sao</a:t>
            </a:r>
            <a:r>
              <a:rPr lang="en-US" sz="2800" i="1" dirty="0"/>
              <a:t>?</a:t>
            </a:r>
            <a:endParaRPr lang="en-US" sz="2800" dirty="0"/>
          </a:p>
        </p:txBody>
      </p:sp>
      <p:cxnSp>
        <p:nvCxnSpPr>
          <p:cNvPr id="11" name="Straight Connector 10">
            <a:extLst>
              <a:ext uri="{FF2B5EF4-FFF2-40B4-BE49-F238E27FC236}">
                <a16:creationId xmlns:a16="http://schemas.microsoft.com/office/drawing/2014/main" xmlns="" id="{97E8DC00-7402-35E6-B208-652639E8A9D3}"/>
              </a:ext>
            </a:extLst>
          </p:cNvPr>
          <p:cNvCxnSpPr/>
          <p:nvPr/>
        </p:nvCxnSpPr>
        <p:spPr>
          <a:xfrm>
            <a:off x="610260" y="1114797"/>
            <a:ext cx="3962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Title 3">
            <a:extLst>
              <a:ext uri="{FF2B5EF4-FFF2-40B4-BE49-F238E27FC236}">
                <a16:creationId xmlns:a16="http://schemas.microsoft.com/office/drawing/2014/main" xmlns="" id="{FE86C13E-CA92-055D-9F82-E3666C1CE09B}"/>
              </a:ext>
            </a:extLst>
          </p:cNvPr>
          <p:cNvSpPr>
            <a:spLocks noGrp="1"/>
          </p:cNvSpPr>
          <p:nvPr>
            <p:ph type="title"/>
          </p:nvPr>
        </p:nvSpPr>
        <p:spPr>
          <a:xfrm>
            <a:off x="494999" y="322779"/>
            <a:ext cx="3932237" cy="792018"/>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KHỞI ĐỘNG</a:t>
            </a:r>
          </a:p>
        </p:txBody>
      </p:sp>
      <p:sp>
        <p:nvSpPr>
          <p:cNvPr id="13" name="Rectangle 12">
            <a:extLst>
              <a:ext uri="{FF2B5EF4-FFF2-40B4-BE49-F238E27FC236}">
                <a16:creationId xmlns:a16="http://schemas.microsoft.com/office/drawing/2014/main" xmlns="" id="{2150A562-5534-D63C-2430-00593ABB4FCF}"/>
              </a:ext>
            </a:extLst>
          </p:cNvPr>
          <p:cNvSpPr/>
          <p:nvPr/>
        </p:nvSpPr>
        <p:spPr>
          <a:xfrm>
            <a:off x="369634" y="1333824"/>
            <a:ext cx="6308106" cy="523220"/>
          </a:xfrm>
          <a:prstGeom prst="rect">
            <a:avLst/>
          </a:prstGeom>
        </p:spPr>
        <p:txBody>
          <a:bodyPr wrap="square">
            <a:spAutoFit/>
          </a:bodyPr>
          <a:lstStyle/>
          <a:p>
            <a:pPr algn="just"/>
            <a:r>
              <a:rPr lang="en-US" sz="2800" dirty="0" err="1"/>
              <a:t>Thảo</a:t>
            </a:r>
            <a:r>
              <a:rPr lang="en-US" sz="2800" dirty="0"/>
              <a:t> </a:t>
            </a:r>
            <a:r>
              <a:rPr lang="en-US" sz="2800" dirty="0" err="1"/>
              <a:t>luận</a:t>
            </a:r>
            <a:r>
              <a:rPr lang="en-US" sz="2800" dirty="0"/>
              <a:t> </a:t>
            </a:r>
            <a:r>
              <a:rPr lang="en-US" sz="2800" dirty="0" err="1"/>
              <a:t>nhóm</a:t>
            </a:r>
            <a:r>
              <a:rPr lang="en-US" sz="2800" dirty="0"/>
              <a:t> </a:t>
            </a:r>
            <a:r>
              <a:rPr lang="en-US" sz="2800" dirty="0" err="1"/>
              <a:t>đôi</a:t>
            </a:r>
            <a:r>
              <a:rPr lang="en-US" sz="2800" dirty="0"/>
              <a:t>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a:t>
            </a:r>
            <a:endParaRPr lang="en-US" sz="3600" dirty="0">
              <a:latin typeface="Arial" panose="020B0604020202020204" pitchFamily="34" charset="0"/>
              <a:cs typeface="Arial" panose="020B0604020202020204" pitchFamily="34" charset="0"/>
            </a:endParaRPr>
          </a:p>
        </p:txBody>
      </p:sp>
      <p:pic>
        <p:nvPicPr>
          <p:cNvPr id="14" name="Picture 13"/>
          <p:cNvPicPr/>
          <p:nvPr/>
        </p:nvPicPr>
        <p:blipFill>
          <a:blip r:embed="rId7"/>
          <a:stretch>
            <a:fillRect/>
          </a:stretch>
        </p:blipFill>
        <p:spPr>
          <a:xfrm>
            <a:off x="379816" y="2140185"/>
            <a:ext cx="5369819" cy="4288324"/>
          </a:xfrm>
          <a:prstGeom prst="rect">
            <a:avLst/>
          </a:prstGeom>
        </p:spPr>
      </p:pic>
    </p:spTree>
    <p:extLst>
      <p:ext uri="{BB962C8B-B14F-4D97-AF65-F5344CB8AC3E}">
        <p14:creationId xmlns:p14="http://schemas.microsoft.com/office/powerpoint/2010/main" val="2724074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015412" y="3765866"/>
            <a:ext cx="1086165" cy="1182561"/>
          </a:xfrm>
          <a:prstGeom prst="rect">
            <a:avLst/>
          </a:prstGeom>
        </p:spPr>
      </p:pic>
      <p:pic>
        <p:nvPicPr>
          <p:cNvPr id="9" name="Picture 8"/>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5805" y="4515521"/>
            <a:ext cx="812639" cy="884759"/>
          </a:xfrm>
          <a:prstGeom prst="rect">
            <a:avLst/>
          </a:prstGeom>
        </p:spPr>
      </p:pic>
      <p:pic>
        <p:nvPicPr>
          <p:cNvPr id="11" name="Picture 10"/>
          <p:cNvPicPr>
            <a:picLocks noChangeAspect="1"/>
          </p:cNvPicPr>
          <p:nvPr/>
        </p:nvPicPr>
        <p:blipFill>
          <a:blip r:embed="rId14" cstate="print">
            <a:biLevel thresh="2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0665" y="5129867"/>
            <a:ext cx="520231" cy="566400"/>
          </a:xfrm>
          <a:prstGeom prst="rect">
            <a:avLst/>
          </a:prstGeom>
        </p:spPr>
      </p:pic>
      <p:sp>
        <p:nvSpPr>
          <p:cNvPr id="4" name="Snip Diagonal Corner Rectangle 3"/>
          <p:cNvSpPr/>
          <p:nvPr/>
        </p:nvSpPr>
        <p:spPr>
          <a:xfrm>
            <a:off x="2216727" y="185479"/>
            <a:ext cx="8651620" cy="160757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14:</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Quan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sát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hình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ảnh</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sau</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biết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robot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nghiệp</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nhiệm</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vụ</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gì</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212057" y="2291387"/>
            <a:ext cx="3181424" cy="101554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A.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Vận</a:t>
            </a: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chuyển</a:t>
            </a: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vi-VN" sz="2399"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2244961" y="5696267"/>
            <a:ext cx="3170641" cy="10155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lvl="0">
              <a:lnSpc>
                <a:spcPct val="107000"/>
              </a:lnSpc>
              <a:spcBef>
                <a:spcPts val="600"/>
              </a:spcBef>
              <a:spcAft>
                <a:spcPts val="600"/>
              </a:spcAft>
            </a:pP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Đóng</a:t>
            </a:r>
            <a:r>
              <a:rPr lang="en-US" sz="2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gói</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600"/>
              </a:spcBef>
              <a:spcAft>
                <a:spcPts val="600"/>
              </a:spcAft>
              <a:buClrTx/>
              <a:buSzTx/>
              <a:buFontTx/>
              <a:buNone/>
              <a:tabLst/>
              <a:defRPr/>
            </a:pP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2214718" y="3504103"/>
            <a:ext cx="3178763" cy="10155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0" algn="l" defTabSz="914400" rtl="0" eaLnBrk="1" fontAlgn="auto" latinLnBrk="0" hangingPunct="1">
              <a:lnSpc>
                <a:spcPct val="107000"/>
              </a:lnSpc>
              <a:spcBef>
                <a:spcPts val="600"/>
              </a:spcBef>
              <a:spcAft>
                <a:spcPts val="60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B.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Hàn</a:t>
            </a: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2244961" y="4700911"/>
            <a:ext cx="3170640" cy="77057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457200" lvl="0">
              <a:lnSpc>
                <a:spcPct val="107000"/>
              </a:lnSpc>
              <a:spcBef>
                <a:spcPts val="600"/>
              </a:spcBef>
              <a:spcAft>
                <a:spcPts val="600"/>
              </a:spcAft>
              <a:defRPr/>
            </a:pPr>
            <a:r>
              <a:rPr lang="en-US" sz="2800">
                <a:solidFill>
                  <a:prstClr val="black"/>
                </a:solidFill>
                <a:latin typeface="Arial" panose="020B0604020202020204" pitchFamily="34" charset="0"/>
                <a:ea typeface="Times New Roman" panose="02020603050405020304" pitchFamily="18" charset="0"/>
                <a:cs typeface="Times New Roman" panose="02020603050405020304" pitchFamily="18" charset="0"/>
              </a:rPr>
              <a:t>C. Lắp ráp</a:t>
            </a:r>
            <a:endPar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49156" y="2552810"/>
            <a:ext cx="805475" cy="707840"/>
          </a:xfrm>
          <a:prstGeom prst="rect">
            <a:avLst/>
          </a:prstGeom>
        </p:spPr>
      </p:pic>
      <p:pic>
        <p:nvPicPr>
          <p:cNvPr id="51" name="Picture 50"/>
          <p:cNvPicPr>
            <a:picLocks noChangeAspect="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533044" y="3668469"/>
            <a:ext cx="804288" cy="703871"/>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24660" y="4716521"/>
            <a:ext cx="804495" cy="706979"/>
          </a:xfrm>
          <a:prstGeom prst="rect">
            <a:avLst/>
          </a:prstGeom>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62249" y="5974799"/>
            <a:ext cx="804495" cy="618121"/>
          </a:xfrm>
          <a:prstGeom prst="rect">
            <a:avLst/>
          </a:prstGeom>
        </p:spPr>
      </p:pic>
      <p:sp>
        <p:nvSpPr>
          <p:cNvPr id="21" name="Cloud 20">
            <a:hlinkClick r:id="" action="ppaction://noaction"/>
          </p:cNvPr>
          <p:cNvSpPr/>
          <p:nvPr/>
        </p:nvSpPr>
        <p:spPr>
          <a:xfrm>
            <a:off x="7926595" y="5925940"/>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2" name="Picture 81"/>
            <p:cNvPicPr>
              <a:picLocks noChangeAspect="1"/>
            </p:cNvPicPr>
            <p:nvPr/>
          </p:nvPicPr>
          <p:blipFill>
            <a:blip r:embed="rId19"/>
            <a:srcRect/>
            <a:stretch>
              <a:fillRect/>
            </a:stretch>
          </p:blipFill>
          <p:spPr bwMode="auto">
            <a:xfrm>
              <a:off x="83662" y="159259"/>
              <a:ext cx="1082288" cy="1082288"/>
            </a:xfrm>
            <a:prstGeom prst="rect">
              <a:avLst/>
            </a:prstGeom>
            <a:noFill/>
            <a:ln w="9525">
              <a:noFill/>
              <a:miter lim="800000"/>
              <a:headEnd/>
              <a:tailEnd/>
            </a:ln>
          </p:spPr>
        </p:pic>
        <p:pic>
          <p:nvPicPr>
            <p:cNvPr id="23" name="Picture 80"/>
            <p:cNvPicPr>
              <a:picLocks noChangeAspect="1"/>
            </p:cNvPicPr>
            <p:nvPr/>
          </p:nvPicPr>
          <p:blipFill>
            <a:blip r:embed="rId20"/>
            <a:srcRect/>
            <a:stretch>
              <a:fillRect/>
            </a:stretch>
          </p:blipFill>
          <p:spPr bwMode="auto">
            <a:xfrm>
              <a:off x="140649" y="240741"/>
              <a:ext cx="757177" cy="937456"/>
            </a:xfrm>
            <a:prstGeom prst="rect">
              <a:avLst/>
            </a:prstGeom>
            <a:noFill/>
            <a:ln w="9525">
              <a:noFill/>
              <a:miter lim="800000"/>
              <a:headEnd/>
              <a:tailEnd/>
            </a:ln>
          </p:spPr>
        </p:pic>
        <p:sp>
          <p:nvSpPr>
            <p:cNvPr id="24" name="TextBox 2"/>
            <p:cNvSpPr txBox="1">
              <a:spLocks noChangeArrowheads="1"/>
            </p:cNvSpPr>
            <p:nvPr/>
          </p:nvSpPr>
          <p:spPr bwMode="auto">
            <a:xfrm>
              <a:off x="202255" y="267726"/>
              <a:ext cx="700481" cy="975581"/>
            </a:xfrm>
            <a:prstGeom prst="rect">
              <a:avLst/>
            </a:prstGeom>
            <a:noFill/>
            <a:ln w="9525">
              <a:noFill/>
              <a:miter lim="800000"/>
              <a:headEnd/>
              <a:tailEnd/>
            </a:ln>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15</a:t>
              </a:r>
              <a:endParaRPr kumimoji="0" lang="en-US" altLang="vi-VN" sz="5000" b="1" i="0" u="none" strike="noStrike" kern="0" cap="none" spc="0" normalizeH="0" baseline="0" noProof="0" dirty="0">
                <a:ln>
                  <a:noFill/>
                </a:ln>
                <a:solidFill>
                  <a:srgbClr val="008CF5"/>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25" name="Group 148"/>
          <p:cNvGrpSpPr>
            <a:grpSpLocks/>
          </p:cNvGrpSpPr>
          <p:nvPr/>
        </p:nvGrpSpPr>
        <p:grpSpPr bwMode="auto">
          <a:xfrm>
            <a:off x="765507" y="1046163"/>
            <a:ext cx="383016" cy="1966912"/>
            <a:chOff x="471240" y="574185"/>
            <a:chExt cx="286946" cy="1967695"/>
          </a:xfrm>
        </p:grpSpPr>
        <p:cxnSp>
          <p:nvCxnSpPr>
            <p:cNvPr id="27" name="Straight Connector 26"/>
            <p:cNvCxnSpPr>
              <a:endCxn id="29"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8" name="Group 65"/>
            <p:cNvGrpSpPr>
              <a:grpSpLocks/>
            </p:cNvGrpSpPr>
            <p:nvPr/>
          </p:nvGrpSpPr>
          <p:grpSpPr bwMode="auto">
            <a:xfrm>
              <a:off x="471240" y="2254934"/>
              <a:ext cx="286946" cy="286946"/>
              <a:chOff x="452190" y="3133126"/>
              <a:chExt cx="286946" cy="286946"/>
            </a:xfrm>
          </p:grpSpPr>
          <p:sp>
            <p:nvSpPr>
              <p:cNvPr id="29" name="Oval 28"/>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0" name="Oval 29"/>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979B2CE6-AF20-3F19-9B45-0C878F4F96C9}"/>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96AE6163-29F2-FDB6-2FDE-A5A45CB3AFAF}"/>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AB9B4FAF-707E-5456-FC44-522336B516E5}"/>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1EC91F10-E903-20A3-AFCF-4260A95FD64A}"/>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6CE267E9-EC2E-CD00-E020-55F1532BBCE3}"/>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583B7A70-540C-B707-D9DA-E055DA65101A}"/>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3E513CEC-5570-CB3A-470E-7B92FFD99505}"/>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DE7DF3B-42E7-9450-8A30-22938BD1041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11AEC67F-15E2-4553-0771-4AA25EB87E86}"/>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9358F1AA-0F7C-1D24-0B50-CFF75573DD8A}"/>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B62A5144-B51A-00AE-73C0-577DEFD8055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Rectangle 16">
              <a:extLst>
                <a:ext uri="{FF2B5EF4-FFF2-40B4-BE49-F238E27FC236}">
                  <a16:creationId xmlns:a16="http://schemas.microsoft.com/office/drawing/2014/main" xmlns="" id="{5EB54648-39B0-4088-32FC-9F27FFE6B249}"/>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07C0228-2E0C-DB1E-EB7C-DA5C07CDC5F6}"/>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1516265-2294-893C-129B-F7E44B92AA0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D8FC269F-7D2F-3875-F0B1-61FC3BCFE86D}"/>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17449982-D85A-5ADB-10E9-FF532DC444D5}"/>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AAC1ABE9-A9F6-4C44-BAE3-61295A488BCA}"/>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5824FE1C-F744-751B-99EF-C7CEC3D431F4}"/>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6378B471-7164-829D-8729-2F70B9ED81AA}"/>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2BBECA73-6CA8-EACD-A4A9-6A39C52E1B92}"/>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E3B37982-54B5-E896-602A-CADE7D0D1680}"/>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BAEF5B25-FBAA-76BF-2AE0-5972D2E4CCA8}"/>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E0843C92-7866-8DA4-D27B-2B2DF7BA1026}"/>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614692A6-89CF-D50B-B65D-ACEB6153CC3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75CA6A2A-9732-EB4C-DC76-81993B12008F}"/>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91518984-6F8E-5FCF-5BF3-FA953DAC3E0A}"/>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4F735CCB-88D7-1DFC-E4CC-F2A4876E8D5B}"/>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B9A4DB29-4656-9BCE-887B-67B18F6F363A}"/>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BB627189-74E5-B7AA-0A7C-B831739AE9A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A70ED637-C408-6685-0C98-B458A5F6AEEE}"/>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36A07D44-FE3A-719E-FF58-7A7D2F60B70F}"/>
              </a:ext>
            </a:extLst>
          </p:cNvPr>
          <p:cNvGrpSpPr>
            <a:grpSpLocks/>
          </p:cNvGrpSpPr>
          <p:nvPr/>
        </p:nvGrpSpPr>
        <p:grpSpPr bwMode="auto">
          <a:xfrm>
            <a:off x="90091" y="1258008"/>
            <a:ext cx="1692892" cy="1271587"/>
            <a:chOff x="-1408548" y="1801832"/>
            <a:chExt cx="1270128" cy="1271290"/>
          </a:xfrm>
        </p:grpSpPr>
        <p:sp>
          <p:nvSpPr>
            <p:cNvPr id="152" name="Rectangle 151">
              <a:extLst>
                <a:ext uri="{FF2B5EF4-FFF2-40B4-BE49-F238E27FC236}">
                  <a16:creationId xmlns:a16="http://schemas.microsoft.com/office/drawing/2014/main" xmlns="" id="{D5313D09-7DC7-5E3A-03AD-49AA0EF551D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333FBD83-6F38-3FEB-F4C9-97C13704018F}"/>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EF7E73FA-88ED-E364-C42D-AFA3B14E02EF}"/>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8160D066-9C4F-89FA-AEA2-70699915C6FB}"/>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31" name="Picture 30" descr="Quan sát hình ảnh sau và cho biết robot công nghiệp đang thực hiện nhiệm vụ gì?">
            <a:extLst>
              <a:ext uri="{FF2B5EF4-FFF2-40B4-BE49-F238E27FC236}">
                <a16:creationId xmlns:a16="http://schemas.microsoft.com/office/drawing/2014/main" xmlns="" id="{BB2A1018-3D2C-AEED-3437-BAE6E8094CF3}"/>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023832" y="2277052"/>
            <a:ext cx="3855720" cy="3079224"/>
          </a:xfrm>
          <a:prstGeom prst="rect">
            <a:avLst/>
          </a:prstGeom>
          <a:noFill/>
          <a:ln>
            <a:noFill/>
          </a:ln>
        </p:spPr>
      </p:pic>
    </p:spTree>
    <p:extLst>
      <p:ext uri="{BB962C8B-B14F-4D97-AF65-F5344CB8AC3E}">
        <p14:creationId xmlns:p14="http://schemas.microsoft.com/office/powerpoint/2010/main" val="11359675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 calcmode="lin" valueType="num">
                                      <p:cBhvr>
                                        <p:cTn id="48" dur="400" fill="hold"/>
                                        <p:tgtEl>
                                          <p:spTgt spid="18"/>
                                        </p:tgtEl>
                                        <p:attrNameLst>
                                          <p:attrName>style.rotation</p:attrName>
                                        </p:attrNameLst>
                                      </p:cBhvr>
                                      <p:tavLst>
                                        <p:tav tm="0">
                                          <p:val>
                                            <p:fltVal val="360"/>
                                          </p:val>
                                        </p:tav>
                                        <p:tav tm="100000">
                                          <p:val>
                                            <p:fltVal val="0"/>
                                          </p:val>
                                        </p:tav>
                                      </p:tavLst>
                                    </p:anim>
                                    <p:animEffect transition="in" filter="fade">
                                      <p:cBhvr>
                                        <p:cTn id="49" dur="4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2" name="202901__bluebloomers__electronic-beep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subTnLst>
                                    <p:audio>
                                      <p:cMediaNode>
                                        <p:cTn display="0" masterRel="sameClick">
                                          <p:stCondLst>
                                            <p:cond evt="begin" delay="0">
                                              <p:tn val="52"/>
                                            </p:cond>
                                          </p:stCondLst>
                                          <p:endCondLst>
                                            <p:cond evt="onStopAudio" delay="0">
                                              <p:tgtEl>
                                                <p:sldTgt/>
                                              </p:tgtEl>
                                            </p:cond>
                                          </p:endCondLst>
                                        </p:cTn>
                                        <p:tgtEl>
                                          <p:sndTgt r:embed="rId3"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5"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5"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5"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6"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8" name="Wrong Buzzer.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FFFF0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9" name="Check mark.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00B05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7"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7"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9180" y="3769029"/>
            <a:ext cx="1209792" cy="1182561"/>
          </a:xfrm>
          <a:prstGeom prst="rect">
            <a:avLst/>
          </a:prstGeom>
        </p:spPr>
      </p:pic>
      <p:pic>
        <p:nvPicPr>
          <p:cNvPr id="9" name="Picture 8"/>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83310" y="4515521"/>
            <a:ext cx="905132" cy="884759"/>
          </a:xfrm>
          <a:prstGeom prst="rect">
            <a:avLst/>
          </a:prstGeom>
        </p:spPr>
      </p:pic>
      <p:pic>
        <p:nvPicPr>
          <p:cNvPr id="11" name="Picture 10"/>
          <p:cNvPicPr>
            <a:picLocks noChangeAspect="1"/>
          </p:cNvPicPr>
          <p:nvPr/>
        </p:nvPicPr>
        <p:blipFill>
          <a:blip r:embed="rId13" cstate="print">
            <a:biLevel thresh="25000"/>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01451" y="5129867"/>
            <a:ext cx="579443" cy="566400"/>
          </a:xfrm>
          <a:prstGeom prst="rect">
            <a:avLst/>
          </a:prstGeom>
        </p:spPr>
      </p:pic>
      <p:sp>
        <p:nvSpPr>
          <p:cNvPr id="4" name="Snip Diagonal Corner Rectangle 3"/>
          <p:cNvSpPr/>
          <p:nvPr/>
        </p:nvSpPr>
        <p:spPr>
          <a:xfrm>
            <a:off x="2000485" y="233788"/>
            <a:ext cx="9014509" cy="17641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n-US"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Câu</a:t>
            </a:r>
            <a:r>
              <a:rPr lang="en-US" sz="2800" b="1">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Con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vai</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trò</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gì</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tự</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động</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009757" y="5856002"/>
            <a:ext cx="9005236" cy="878131"/>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 Con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không</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tham</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gia</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trực</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tiếp</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vào</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dây</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xuất</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chỉ</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thiết</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kế</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giám</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sát</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và</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hiệu</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chỉnh</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135" y="4901742"/>
            <a:ext cx="566940" cy="34910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1" name="Cloud 40"/>
          <p:cNvSpPr/>
          <p:nvPr/>
        </p:nvSpPr>
        <p:spPr>
          <a:xfrm>
            <a:off x="13632157" y="4702108"/>
            <a:ext cx="891145" cy="5487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vi-VN" sz="1351">
              <a:solidFill>
                <a:prstClr val="white"/>
              </a:solidFill>
              <a:latin typeface="Arial" panose="020B0604020202020204" pitchFamily="34" charset="0"/>
            </a:endParaRPr>
          </a:p>
        </p:txBody>
      </p:sp>
      <p:sp>
        <p:nvSpPr>
          <p:cNvPr id="42" name="Rectangle 41"/>
          <p:cNvSpPr/>
          <p:nvPr/>
        </p:nvSpPr>
        <p:spPr>
          <a:xfrm>
            <a:off x="1977057" y="2115913"/>
            <a:ext cx="9005238" cy="1093541"/>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 Con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tham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tiếp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tất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cả</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nhằm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tạo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2009757" y="4683688"/>
            <a:ext cx="9005236" cy="984235"/>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 Con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không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tham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máy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móc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thiết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bị</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tiếp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hết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1977058" y="3492834"/>
            <a:ext cx="9005237" cy="984235"/>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Bef>
                <a:spcPts val="600"/>
              </a:spcBef>
              <a:spcAft>
                <a:spcPts val="6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B. Con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tham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tiếp</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vào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dây</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truyền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xuất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thực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hiện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một</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số</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công</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việc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khác</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nhau</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nhằm</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tạo</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ra</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sản</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145851" y="5916372"/>
            <a:ext cx="985579" cy="707840"/>
          </a:xfrm>
          <a:prstGeom prst="rect">
            <a:avLst/>
          </a:prstGeom>
        </p:spPr>
      </p:pic>
      <p:pic>
        <p:nvPicPr>
          <p:cNvPr id="51" name="Picture 50"/>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118848" y="4865001"/>
            <a:ext cx="895832" cy="703871"/>
          </a:xfrm>
          <a:prstGeom prst="rect">
            <a:avLst/>
          </a:prstGeom>
        </p:spPr>
      </p:pic>
      <p:pic>
        <p:nvPicPr>
          <p:cNvPr id="49" name="Picture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43295" y="3653330"/>
            <a:ext cx="896063" cy="706979"/>
          </a:xfrm>
          <a:prstGeom prst="rect">
            <a:avLst/>
          </a:prstGeom>
        </p:spPr>
      </p:pic>
      <p:pic>
        <p:nvPicPr>
          <p:cNvPr id="53" name="Picture 5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18848" y="2343302"/>
            <a:ext cx="896063" cy="706979"/>
          </a:xfrm>
          <a:prstGeom prst="rect">
            <a:avLst/>
          </a:prstGeom>
        </p:spPr>
      </p:pic>
      <p:sp>
        <p:nvSpPr>
          <p:cNvPr id="57" name="Cloud 56">
            <a:hlinkClick r:id="" action="ppaction://noaction"/>
          </p:cNvPr>
          <p:cNvSpPr/>
          <p:nvPr/>
        </p:nvSpPr>
        <p:spPr>
          <a:xfrm>
            <a:off x="205571" y="5811837"/>
            <a:ext cx="1717159" cy="65026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vi-VN" sz="2000" dirty="0">
                <a:solidFill>
                  <a:srgbClr val="FF0000"/>
                </a:solidFill>
                <a:latin typeface="Times New Roman" panose="02020603050405020304" pitchFamily="18" charset="0"/>
                <a:cs typeface="Times New Roman" panose="02020603050405020304" pitchFamily="18" charset="0"/>
              </a:rPr>
              <a:t>HOME</a:t>
            </a:r>
          </a:p>
        </p:txBody>
      </p:sp>
      <p:grpSp>
        <p:nvGrpSpPr>
          <p:cNvPr id="18" name="Group 1"/>
          <p:cNvGrpSpPr>
            <a:grpSpLocks/>
          </p:cNvGrpSpPr>
          <p:nvPr/>
        </p:nvGrpSpPr>
        <p:grpSpPr bwMode="auto">
          <a:xfrm>
            <a:off x="312661" y="88903"/>
            <a:ext cx="1276017" cy="957588"/>
            <a:chOff x="83662" y="159259"/>
            <a:chExt cx="1082288" cy="1084048"/>
          </a:xfrm>
        </p:grpSpPr>
        <p:sp>
          <p:nvSpPr>
            <p:cNvPr id="19" name="Oval 18"/>
            <p:cNvSpPr/>
            <p:nvPr/>
          </p:nvSpPr>
          <p:spPr>
            <a:xfrm>
              <a:off x="91433" y="170721"/>
              <a:ext cx="1059109" cy="1059109"/>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sz="6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0" name="Picture 81"/>
            <p:cNvPicPr>
              <a:picLocks noChangeAspect="1"/>
            </p:cNvPicPr>
            <p:nvPr/>
          </p:nvPicPr>
          <p:blipFill>
            <a:blip r:embed="rId18"/>
            <a:srcRect/>
            <a:stretch>
              <a:fillRect/>
            </a:stretch>
          </p:blipFill>
          <p:spPr bwMode="auto">
            <a:xfrm>
              <a:off x="83662" y="159259"/>
              <a:ext cx="1082288" cy="1082288"/>
            </a:xfrm>
            <a:prstGeom prst="rect">
              <a:avLst/>
            </a:prstGeom>
            <a:noFill/>
            <a:ln w="9525">
              <a:noFill/>
              <a:miter lim="800000"/>
              <a:headEnd/>
              <a:tailEnd/>
            </a:ln>
          </p:spPr>
        </p:pic>
        <p:pic>
          <p:nvPicPr>
            <p:cNvPr id="21" name="Picture 80"/>
            <p:cNvPicPr>
              <a:picLocks noChangeAspect="1"/>
            </p:cNvPicPr>
            <p:nvPr/>
          </p:nvPicPr>
          <p:blipFill>
            <a:blip r:embed="rId19"/>
            <a:srcRect/>
            <a:stretch>
              <a:fillRect/>
            </a:stretch>
          </p:blipFill>
          <p:spPr bwMode="auto">
            <a:xfrm>
              <a:off x="140649" y="240741"/>
              <a:ext cx="757177" cy="937456"/>
            </a:xfrm>
            <a:prstGeom prst="rect">
              <a:avLst/>
            </a:prstGeom>
            <a:noFill/>
            <a:ln w="9525">
              <a:noFill/>
              <a:miter lim="800000"/>
              <a:headEnd/>
              <a:tailEnd/>
            </a:ln>
          </p:spPr>
        </p:pic>
        <p:sp>
          <p:nvSpPr>
            <p:cNvPr id="22" name="TextBox 2"/>
            <p:cNvSpPr txBox="1">
              <a:spLocks noChangeArrowheads="1"/>
            </p:cNvSpPr>
            <p:nvPr/>
          </p:nvSpPr>
          <p:spPr bwMode="auto">
            <a:xfrm>
              <a:off x="202255" y="267726"/>
              <a:ext cx="700481" cy="975581"/>
            </a:xfrm>
            <a:prstGeom prst="rect">
              <a:avLst/>
            </a:prstGeom>
            <a:noFill/>
            <a:ln w="9525">
              <a:noFill/>
              <a:miter lim="800000"/>
              <a:headEnd/>
              <a:tailEnd/>
            </a:ln>
          </p:spPr>
          <p:txBody>
            <a:bodyPr wrap="none">
              <a:spAutoFit/>
            </a:bodyPr>
            <a:lstStyle/>
            <a:p>
              <a:pPr algn="ctr" defTabSz="914377">
                <a:defRPr/>
              </a:pPr>
              <a:r>
                <a:rPr lang="en-US" altLang="vi-VN" sz="5000" b="1" kern="0" dirty="0">
                  <a:solidFill>
                    <a:srgbClr val="008CF5"/>
                  </a:solidFill>
                  <a:latin typeface="Times New Roman" panose="02020603050405020304" pitchFamily="18" charset="0"/>
                  <a:cs typeface="Times New Roman" panose="02020603050405020304" pitchFamily="18" charset="0"/>
                  <a:sym typeface="Times New Roman" panose="02020603050405020304" pitchFamily="18" charset="0"/>
                </a:rPr>
                <a:t>16</a:t>
              </a:r>
            </a:p>
          </p:txBody>
        </p:sp>
      </p:grpSp>
      <p:grpSp>
        <p:nvGrpSpPr>
          <p:cNvPr id="23" name="Group 148"/>
          <p:cNvGrpSpPr>
            <a:grpSpLocks/>
          </p:cNvGrpSpPr>
          <p:nvPr/>
        </p:nvGrpSpPr>
        <p:grpSpPr bwMode="auto">
          <a:xfrm>
            <a:off x="765507" y="1046163"/>
            <a:ext cx="383016" cy="1966912"/>
            <a:chOff x="471240" y="574185"/>
            <a:chExt cx="286946" cy="1967695"/>
          </a:xfrm>
        </p:grpSpPr>
        <p:cxnSp>
          <p:nvCxnSpPr>
            <p:cNvPr id="24" name="Straight Connector 23"/>
            <p:cNvCxnSpPr>
              <a:endCxn id="27" idx="0"/>
            </p:cNvCxnSpPr>
            <p:nvPr/>
          </p:nvCxnSpPr>
          <p:spPr>
            <a:xfrm>
              <a:off x="610012" y="574185"/>
              <a:ext cx="4701" cy="1680749"/>
            </a:xfrm>
            <a:prstGeom prst="line">
              <a:avLst/>
            </a:prstGeom>
            <a:noFill/>
            <a:ln w="9525" cap="flat" cmpd="sng" algn="ctr">
              <a:solidFill>
                <a:srgbClr val="008CF5"/>
              </a:solidFill>
              <a:prstDash val="solid"/>
            </a:ln>
            <a:effectLst>
              <a:glow rad="127000">
                <a:srgbClr val="008CF5">
                  <a:alpha val="50000"/>
                </a:srgbClr>
              </a:glow>
            </a:effectLst>
          </p:spPr>
        </p:cxnSp>
        <p:grpSp>
          <p:nvGrpSpPr>
            <p:cNvPr id="25" name="Group 65"/>
            <p:cNvGrpSpPr>
              <a:grpSpLocks/>
            </p:cNvGrpSpPr>
            <p:nvPr/>
          </p:nvGrpSpPr>
          <p:grpSpPr bwMode="auto">
            <a:xfrm>
              <a:off x="471240" y="2254934"/>
              <a:ext cx="286946" cy="286946"/>
              <a:chOff x="452190" y="3133126"/>
              <a:chExt cx="286946" cy="286946"/>
            </a:xfrm>
          </p:grpSpPr>
          <p:sp>
            <p:nvSpPr>
              <p:cNvPr id="27" name="Oval 26"/>
              <p:cNvSpPr/>
              <p:nvPr/>
            </p:nvSpPr>
            <p:spPr>
              <a:xfrm>
                <a:off x="452190" y="3133126"/>
                <a:ext cx="286946" cy="286946"/>
              </a:xfrm>
              <a:prstGeom prst="ellipse">
                <a:avLst/>
              </a:prstGeom>
              <a:solidFill>
                <a:srgbClr val="212121"/>
              </a:solidFill>
              <a:ln w="25400" cap="flat" cmpd="sng" algn="ctr">
                <a:noFill/>
                <a:prstDash val="solid"/>
              </a:ln>
              <a:effectLst>
                <a:glow rad="127000">
                  <a:srgbClr val="008CF5"/>
                </a:glow>
              </a:effectLst>
            </p:spPr>
            <p:txBody>
              <a:bodyPr anchor="ctr"/>
              <a:lstStyle/>
              <a:p>
                <a:pPr algn="ctr" defTabSz="914377">
                  <a:defRPr/>
                </a:pPr>
                <a:endParaRPr lang="en-US"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8" name="Oval 27"/>
              <p:cNvSpPr/>
              <p:nvPr/>
            </p:nvSpPr>
            <p:spPr>
              <a:xfrm>
                <a:off x="531457" y="3216791"/>
                <a:ext cx="123657" cy="122287"/>
              </a:xfrm>
              <a:prstGeom prst="ellipse">
                <a:avLst/>
              </a:prstGeom>
              <a:solidFill>
                <a:srgbClr val="008CF5"/>
              </a:solidFill>
              <a:ln w="25400" cap="flat" cmpd="sng" algn="ctr">
                <a:noFill/>
                <a:prstDash val="solid"/>
              </a:ln>
              <a:effectLst/>
            </p:spPr>
            <p:txBody>
              <a:bodyPr anchor="ctr"/>
              <a:lstStyle/>
              <a:p>
                <a:pPr algn="ctr" defTabSz="914377">
                  <a:defRPr/>
                </a:pPr>
                <a:endParaRPr lang="en-US" kern="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grpSp>
        <p:nvGrpSpPr>
          <p:cNvPr id="2" name="Group 147">
            <a:extLst>
              <a:ext uri="{FF2B5EF4-FFF2-40B4-BE49-F238E27FC236}">
                <a16:creationId xmlns:a16="http://schemas.microsoft.com/office/drawing/2014/main" xmlns="" id="{7A4DEEE8-1DF9-3ECA-CEA0-D1C892B7479A}"/>
              </a:ext>
            </a:extLst>
          </p:cNvPr>
          <p:cNvGrpSpPr>
            <a:grpSpLocks/>
          </p:cNvGrpSpPr>
          <p:nvPr/>
        </p:nvGrpSpPr>
        <p:grpSpPr bwMode="auto">
          <a:xfrm>
            <a:off x="113743" y="1233491"/>
            <a:ext cx="1692892" cy="1271587"/>
            <a:chOff x="-1408548" y="1801832"/>
            <a:chExt cx="1270128" cy="1271290"/>
          </a:xfrm>
        </p:grpSpPr>
        <p:sp>
          <p:nvSpPr>
            <p:cNvPr id="3" name="Rectangle 2">
              <a:extLst>
                <a:ext uri="{FF2B5EF4-FFF2-40B4-BE49-F238E27FC236}">
                  <a16:creationId xmlns:a16="http://schemas.microsoft.com/office/drawing/2014/main" xmlns="" id="{28EDEFAB-534A-9B0A-3D07-0385E74BD76E}"/>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Rectangle 4">
              <a:extLst>
                <a:ext uri="{FF2B5EF4-FFF2-40B4-BE49-F238E27FC236}">
                  <a16:creationId xmlns:a16="http://schemas.microsoft.com/office/drawing/2014/main" xmlns="" id="{1038709C-22C2-9F04-0F12-016568F37A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10</a:t>
              </a:r>
            </a:p>
          </p:txBody>
        </p:sp>
      </p:grpSp>
      <p:grpSp>
        <p:nvGrpSpPr>
          <p:cNvPr id="6" name="Group 164">
            <a:extLst>
              <a:ext uri="{FF2B5EF4-FFF2-40B4-BE49-F238E27FC236}">
                <a16:creationId xmlns:a16="http://schemas.microsoft.com/office/drawing/2014/main" xmlns="" id="{B2571CD1-C5F7-5002-5CE4-3530F905EA7E}"/>
              </a:ext>
            </a:extLst>
          </p:cNvPr>
          <p:cNvGrpSpPr>
            <a:grpSpLocks/>
          </p:cNvGrpSpPr>
          <p:nvPr/>
        </p:nvGrpSpPr>
        <p:grpSpPr bwMode="auto">
          <a:xfrm>
            <a:off x="115859" y="1239840"/>
            <a:ext cx="1692892" cy="1271587"/>
            <a:chOff x="-1408548" y="1801832"/>
            <a:chExt cx="1270128" cy="1271290"/>
          </a:xfrm>
        </p:grpSpPr>
        <p:sp>
          <p:nvSpPr>
            <p:cNvPr id="8" name="Rectangle 7">
              <a:extLst>
                <a:ext uri="{FF2B5EF4-FFF2-40B4-BE49-F238E27FC236}">
                  <a16:creationId xmlns:a16="http://schemas.microsoft.com/office/drawing/2014/main" xmlns="" id="{3E7C1B75-7D81-3012-D6C8-1EF4CFAA5D9B}"/>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9">
              <a:extLst>
                <a:ext uri="{FF2B5EF4-FFF2-40B4-BE49-F238E27FC236}">
                  <a16:creationId xmlns:a16="http://schemas.microsoft.com/office/drawing/2014/main" xmlns="" id="{48FD799B-9440-0DB8-AAC6-7D7359726752}"/>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grpSp>
      <p:grpSp>
        <p:nvGrpSpPr>
          <p:cNvPr id="12" name="Group 167">
            <a:extLst>
              <a:ext uri="{FF2B5EF4-FFF2-40B4-BE49-F238E27FC236}">
                <a16:creationId xmlns:a16="http://schemas.microsoft.com/office/drawing/2014/main" xmlns="" id="{F80D4F93-939A-A9C8-385A-E438629344A8}"/>
              </a:ext>
            </a:extLst>
          </p:cNvPr>
          <p:cNvGrpSpPr>
            <a:grpSpLocks/>
          </p:cNvGrpSpPr>
          <p:nvPr/>
        </p:nvGrpSpPr>
        <p:grpSpPr bwMode="auto">
          <a:xfrm>
            <a:off x="113743" y="1231901"/>
            <a:ext cx="1692892" cy="1271588"/>
            <a:chOff x="-1408548" y="1801832"/>
            <a:chExt cx="1270128" cy="1271290"/>
          </a:xfrm>
        </p:grpSpPr>
        <p:sp>
          <p:nvSpPr>
            <p:cNvPr id="13" name="Rectangle 12">
              <a:extLst>
                <a:ext uri="{FF2B5EF4-FFF2-40B4-BE49-F238E27FC236}">
                  <a16:creationId xmlns:a16="http://schemas.microsoft.com/office/drawing/2014/main" xmlns="" id="{2B828B8F-E918-C719-CFC3-A45099725968}"/>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Rectangle 13">
              <a:extLst>
                <a:ext uri="{FF2B5EF4-FFF2-40B4-BE49-F238E27FC236}">
                  <a16:creationId xmlns:a16="http://schemas.microsoft.com/office/drawing/2014/main" xmlns="" id="{66AFEF0C-67A9-5FAB-A5A6-A8C40460A1D4}"/>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grpSp>
      <p:grpSp>
        <p:nvGrpSpPr>
          <p:cNvPr id="15" name="Group 170">
            <a:extLst>
              <a:ext uri="{FF2B5EF4-FFF2-40B4-BE49-F238E27FC236}">
                <a16:creationId xmlns:a16="http://schemas.microsoft.com/office/drawing/2014/main" xmlns="" id="{F5A79105-5796-EFF0-FD41-E45B735DE1C3}"/>
              </a:ext>
            </a:extLst>
          </p:cNvPr>
          <p:cNvGrpSpPr>
            <a:grpSpLocks/>
          </p:cNvGrpSpPr>
          <p:nvPr/>
        </p:nvGrpSpPr>
        <p:grpSpPr bwMode="auto">
          <a:xfrm>
            <a:off x="115859" y="1239840"/>
            <a:ext cx="1692892" cy="1271587"/>
            <a:chOff x="-1408548" y="1801832"/>
            <a:chExt cx="1270128" cy="1271290"/>
          </a:xfrm>
        </p:grpSpPr>
        <p:sp>
          <p:nvSpPr>
            <p:cNvPr id="16" name="Rectangle 15">
              <a:extLst>
                <a:ext uri="{FF2B5EF4-FFF2-40B4-BE49-F238E27FC236}">
                  <a16:creationId xmlns:a16="http://schemas.microsoft.com/office/drawing/2014/main" xmlns="" id="{FF9E43C3-C426-6F5D-F576-5929513DB9F2}"/>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2" name="Rectangle 131">
              <a:extLst>
                <a:ext uri="{FF2B5EF4-FFF2-40B4-BE49-F238E27FC236}">
                  <a16:creationId xmlns:a16="http://schemas.microsoft.com/office/drawing/2014/main" xmlns="" id="{2FECCCE7-119B-8AB3-1584-3B4EB70773BB}"/>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grpSp>
      <p:grpSp>
        <p:nvGrpSpPr>
          <p:cNvPr id="133" name="Group 173">
            <a:extLst>
              <a:ext uri="{FF2B5EF4-FFF2-40B4-BE49-F238E27FC236}">
                <a16:creationId xmlns:a16="http://schemas.microsoft.com/office/drawing/2014/main" xmlns="" id="{EA18DF4B-22ED-0A22-2461-BB9F599451E5}"/>
              </a:ext>
            </a:extLst>
          </p:cNvPr>
          <p:cNvGrpSpPr>
            <a:grpSpLocks/>
          </p:cNvGrpSpPr>
          <p:nvPr/>
        </p:nvGrpSpPr>
        <p:grpSpPr bwMode="auto">
          <a:xfrm>
            <a:off x="115859" y="1239840"/>
            <a:ext cx="1692892" cy="1271587"/>
            <a:chOff x="-1408548" y="1801832"/>
            <a:chExt cx="1270128" cy="1271290"/>
          </a:xfrm>
        </p:grpSpPr>
        <p:sp>
          <p:nvSpPr>
            <p:cNvPr id="134" name="Rectangle 133">
              <a:extLst>
                <a:ext uri="{FF2B5EF4-FFF2-40B4-BE49-F238E27FC236}">
                  <a16:creationId xmlns:a16="http://schemas.microsoft.com/office/drawing/2014/main" xmlns="" id="{938611AB-319B-4772-73BD-74D7D5BF7E15}"/>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5" name="Rectangle 134">
              <a:extLst>
                <a:ext uri="{FF2B5EF4-FFF2-40B4-BE49-F238E27FC236}">
                  <a16:creationId xmlns:a16="http://schemas.microsoft.com/office/drawing/2014/main" xmlns="" id="{359C1F21-94CA-A1FC-63CD-2E973CA3168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grpSp>
      <p:grpSp>
        <p:nvGrpSpPr>
          <p:cNvPr id="136" name="Group 176">
            <a:extLst>
              <a:ext uri="{FF2B5EF4-FFF2-40B4-BE49-F238E27FC236}">
                <a16:creationId xmlns:a16="http://schemas.microsoft.com/office/drawing/2014/main" xmlns="" id="{F76B3368-C986-216E-52FE-15FB736577CD}"/>
              </a:ext>
            </a:extLst>
          </p:cNvPr>
          <p:cNvGrpSpPr>
            <a:grpSpLocks/>
          </p:cNvGrpSpPr>
          <p:nvPr/>
        </p:nvGrpSpPr>
        <p:grpSpPr bwMode="auto">
          <a:xfrm>
            <a:off x="115859" y="1236665"/>
            <a:ext cx="1692892" cy="1271587"/>
            <a:chOff x="-1408548" y="1801832"/>
            <a:chExt cx="1270128" cy="1271290"/>
          </a:xfrm>
        </p:grpSpPr>
        <p:sp>
          <p:nvSpPr>
            <p:cNvPr id="137" name="Rectangle 136">
              <a:extLst>
                <a:ext uri="{FF2B5EF4-FFF2-40B4-BE49-F238E27FC236}">
                  <a16:creationId xmlns:a16="http://schemas.microsoft.com/office/drawing/2014/main" xmlns="" id="{E64A99B2-979F-3FEB-B3A0-02A187B3FB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8" name="Rectangle 137">
              <a:extLst>
                <a:ext uri="{FF2B5EF4-FFF2-40B4-BE49-F238E27FC236}">
                  <a16:creationId xmlns:a16="http://schemas.microsoft.com/office/drawing/2014/main" xmlns="" id="{77B779E1-AD4C-6D43-4D2E-CA3B2A4B2D38}"/>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grpSp>
      <p:grpSp>
        <p:nvGrpSpPr>
          <p:cNvPr id="139" name="Group 179">
            <a:extLst>
              <a:ext uri="{FF2B5EF4-FFF2-40B4-BE49-F238E27FC236}">
                <a16:creationId xmlns:a16="http://schemas.microsoft.com/office/drawing/2014/main" xmlns="" id="{CCA55510-DF4B-D95E-B19E-032135054F1B}"/>
              </a:ext>
            </a:extLst>
          </p:cNvPr>
          <p:cNvGrpSpPr>
            <a:grpSpLocks/>
          </p:cNvGrpSpPr>
          <p:nvPr/>
        </p:nvGrpSpPr>
        <p:grpSpPr bwMode="auto">
          <a:xfrm>
            <a:off x="113743" y="1235075"/>
            <a:ext cx="1692892" cy="1271588"/>
            <a:chOff x="-1408548" y="1801832"/>
            <a:chExt cx="1270128" cy="1271290"/>
          </a:xfrm>
        </p:grpSpPr>
        <p:sp>
          <p:nvSpPr>
            <p:cNvPr id="140" name="Rectangle 139">
              <a:extLst>
                <a:ext uri="{FF2B5EF4-FFF2-40B4-BE49-F238E27FC236}">
                  <a16:creationId xmlns:a16="http://schemas.microsoft.com/office/drawing/2014/main" xmlns="" id="{CDD94F44-BA31-CDF6-7511-CF5D30593099}"/>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1" name="Rectangle 140">
              <a:extLst>
                <a:ext uri="{FF2B5EF4-FFF2-40B4-BE49-F238E27FC236}">
                  <a16:creationId xmlns:a16="http://schemas.microsoft.com/office/drawing/2014/main" xmlns="" id="{676ABA84-74AD-64E4-FBA9-CB3F669FA4DC}"/>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grpSp>
      <p:grpSp>
        <p:nvGrpSpPr>
          <p:cNvPr id="142" name="Group 182">
            <a:extLst>
              <a:ext uri="{FF2B5EF4-FFF2-40B4-BE49-F238E27FC236}">
                <a16:creationId xmlns:a16="http://schemas.microsoft.com/office/drawing/2014/main" xmlns="" id="{394FB58E-64AB-7354-4687-1A8ECECB2BC6}"/>
              </a:ext>
            </a:extLst>
          </p:cNvPr>
          <p:cNvGrpSpPr>
            <a:grpSpLocks/>
          </p:cNvGrpSpPr>
          <p:nvPr/>
        </p:nvGrpSpPr>
        <p:grpSpPr bwMode="auto">
          <a:xfrm>
            <a:off x="113743" y="1233491"/>
            <a:ext cx="1692892" cy="1271587"/>
            <a:chOff x="-1408548" y="1801832"/>
            <a:chExt cx="1270128" cy="1271290"/>
          </a:xfrm>
        </p:grpSpPr>
        <p:sp>
          <p:nvSpPr>
            <p:cNvPr id="143" name="Rectangle 142">
              <a:extLst>
                <a:ext uri="{FF2B5EF4-FFF2-40B4-BE49-F238E27FC236}">
                  <a16:creationId xmlns:a16="http://schemas.microsoft.com/office/drawing/2014/main" xmlns="" id="{C1B13FCD-FBE4-4101-50B0-B1A3D205F534}"/>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4" name="Rectangle 143">
              <a:extLst>
                <a:ext uri="{FF2B5EF4-FFF2-40B4-BE49-F238E27FC236}">
                  <a16:creationId xmlns:a16="http://schemas.microsoft.com/office/drawing/2014/main" xmlns="" id="{09825E9C-9FB6-D007-C89F-2C640EA61FD7}"/>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grpSp>
      <p:grpSp>
        <p:nvGrpSpPr>
          <p:cNvPr id="145" name="Group 185">
            <a:extLst>
              <a:ext uri="{FF2B5EF4-FFF2-40B4-BE49-F238E27FC236}">
                <a16:creationId xmlns:a16="http://schemas.microsoft.com/office/drawing/2014/main" xmlns="" id="{F677259B-4B20-D77A-C0FE-3FE76718456B}"/>
              </a:ext>
            </a:extLst>
          </p:cNvPr>
          <p:cNvGrpSpPr>
            <a:grpSpLocks/>
          </p:cNvGrpSpPr>
          <p:nvPr/>
        </p:nvGrpSpPr>
        <p:grpSpPr bwMode="auto">
          <a:xfrm>
            <a:off x="111627" y="1235075"/>
            <a:ext cx="1692892" cy="1271588"/>
            <a:chOff x="-1408548" y="1801832"/>
            <a:chExt cx="1270128" cy="1271290"/>
          </a:xfrm>
        </p:grpSpPr>
        <p:sp>
          <p:nvSpPr>
            <p:cNvPr id="146" name="Rectangle 145">
              <a:extLst>
                <a:ext uri="{FF2B5EF4-FFF2-40B4-BE49-F238E27FC236}">
                  <a16:creationId xmlns:a16="http://schemas.microsoft.com/office/drawing/2014/main" xmlns="" id="{D79B5C01-87FA-115D-539A-4E964FD6F1B1}"/>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7" name="Rectangle 146">
              <a:extLst>
                <a:ext uri="{FF2B5EF4-FFF2-40B4-BE49-F238E27FC236}">
                  <a16:creationId xmlns:a16="http://schemas.microsoft.com/office/drawing/2014/main" xmlns="" id="{0BADF295-C54C-D380-E3A1-6B745EEBDA93}"/>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grpSp>
      <p:grpSp>
        <p:nvGrpSpPr>
          <p:cNvPr id="148" name="Group 188">
            <a:extLst>
              <a:ext uri="{FF2B5EF4-FFF2-40B4-BE49-F238E27FC236}">
                <a16:creationId xmlns:a16="http://schemas.microsoft.com/office/drawing/2014/main" xmlns="" id="{378D3034-6427-9050-D810-CAB49AB31A36}"/>
              </a:ext>
            </a:extLst>
          </p:cNvPr>
          <p:cNvGrpSpPr>
            <a:grpSpLocks/>
          </p:cNvGrpSpPr>
          <p:nvPr/>
        </p:nvGrpSpPr>
        <p:grpSpPr bwMode="auto">
          <a:xfrm>
            <a:off x="115859" y="1235075"/>
            <a:ext cx="1692892" cy="1271588"/>
            <a:chOff x="-1408548" y="1801832"/>
            <a:chExt cx="1270128" cy="1271290"/>
          </a:xfrm>
        </p:grpSpPr>
        <p:sp>
          <p:nvSpPr>
            <p:cNvPr id="149" name="Rectangle 148">
              <a:extLst>
                <a:ext uri="{FF2B5EF4-FFF2-40B4-BE49-F238E27FC236}">
                  <a16:creationId xmlns:a16="http://schemas.microsoft.com/office/drawing/2014/main" xmlns="" id="{C47BB2F1-E009-4CF9-804B-5F6CD6573A93}"/>
                </a:ext>
              </a:extLst>
            </p:cNvPr>
            <p:cNvSpPr/>
            <p:nvPr/>
          </p:nvSpPr>
          <p:spPr>
            <a:xfrm>
              <a:off x="-1408548" y="1801832"/>
              <a:ext cx="1270128" cy="1269702"/>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0" name="Rectangle 149">
              <a:extLst>
                <a:ext uri="{FF2B5EF4-FFF2-40B4-BE49-F238E27FC236}">
                  <a16:creationId xmlns:a16="http://schemas.microsoft.com/office/drawing/2014/main" xmlns="" id="{9F5B8035-9D4D-77F6-DE47-B0E2BFB6FD9F}"/>
                </a:ext>
              </a:extLst>
            </p:cNvPr>
            <p:cNvSpPr/>
            <p:nvPr/>
          </p:nvSpPr>
          <p:spPr>
            <a:xfrm>
              <a:off x="-1408548" y="1803420"/>
              <a:ext cx="1270128" cy="1269702"/>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grpSp>
      <p:grpSp>
        <p:nvGrpSpPr>
          <p:cNvPr id="151" name="Group 191">
            <a:extLst>
              <a:ext uri="{FF2B5EF4-FFF2-40B4-BE49-F238E27FC236}">
                <a16:creationId xmlns:a16="http://schemas.microsoft.com/office/drawing/2014/main" xmlns="" id="{793FA241-2930-D3C1-B780-AC08E10B082E}"/>
              </a:ext>
            </a:extLst>
          </p:cNvPr>
          <p:cNvGrpSpPr>
            <a:grpSpLocks/>
          </p:cNvGrpSpPr>
          <p:nvPr/>
        </p:nvGrpSpPr>
        <p:grpSpPr bwMode="auto">
          <a:xfrm>
            <a:off x="90091" y="1268168"/>
            <a:ext cx="1692892" cy="1271587"/>
            <a:chOff x="-1408548" y="1801832"/>
            <a:chExt cx="1270128" cy="1271290"/>
          </a:xfrm>
        </p:grpSpPr>
        <p:sp>
          <p:nvSpPr>
            <p:cNvPr id="152" name="Rectangle 151">
              <a:extLst>
                <a:ext uri="{FF2B5EF4-FFF2-40B4-BE49-F238E27FC236}">
                  <a16:creationId xmlns:a16="http://schemas.microsoft.com/office/drawing/2014/main" xmlns="" id="{4412827C-9371-49A5-2CA1-26CA31189640}"/>
                </a:ext>
              </a:extLst>
            </p:cNvPr>
            <p:cNvSpPr/>
            <p:nvPr/>
          </p:nvSpPr>
          <p:spPr>
            <a:xfrm>
              <a:off x="-1408548" y="1801832"/>
              <a:ext cx="1270128" cy="1269703"/>
            </a:xfrm>
            <a:prstGeom prst="rect">
              <a:avLst/>
            </a:prstGeom>
            <a:solidFill>
              <a:srgbClr val="212121"/>
            </a:solidFill>
            <a:ln w="25400" cap="flat" cmpd="sng" algn="ctr">
              <a:noFill/>
              <a:prstDash val="solid"/>
            </a:ln>
            <a:effectLst/>
          </p:spPr>
          <p:txBody>
            <a:bodyPr anchor="ctr"/>
            <a:lstStyle/>
            <a:p>
              <a:pPr algn="ctr" defTabSz="914377">
                <a:defRPr/>
              </a:pPr>
              <a:endParaRPr lang="en-US" sz="6000" b="1" kern="0" dirty="0">
                <a:solidFill>
                  <a:prstClr val="white"/>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3" name="Rectangle 152">
              <a:extLst>
                <a:ext uri="{FF2B5EF4-FFF2-40B4-BE49-F238E27FC236}">
                  <a16:creationId xmlns:a16="http://schemas.microsoft.com/office/drawing/2014/main" xmlns="" id="{9F749010-6B3C-20FC-F218-1E137B7CCCC3}"/>
                </a:ext>
              </a:extLst>
            </p:cNvPr>
            <p:cNvSpPr/>
            <p:nvPr/>
          </p:nvSpPr>
          <p:spPr>
            <a:xfrm>
              <a:off x="-1408548" y="1803419"/>
              <a:ext cx="1270128" cy="1269703"/>
            </a:xfrm>
            <a:prstGeom prst="rect">
              <a:avLst/>
            </a:prstGeom>
            <a:solidFill>
              <a:srgbClr val="00FF4E">
                <a:alpha val="50000"/>
              </a:srgbClr>
            </a:solidFill>
            <a:ln w="25400" cap="flat" cmpd="sng" algn="ctr">
              <a:noFill/>
              <a:prstDash val="solid"/>
            </a:ln>
            <a:effectLst/>
          </p:spPr>
          <p:txBody>
            <a:bodyPr anchor="ctr"/>
            <a:lstStyle/>
            <a:p>
              <a:pPr algn="ctr" defTabSz="914377">
                <a:defRPr/>
              </a:pPr>
              <a:r>
                <a:rPr lang="en-US" sz="6000" b="1" kern="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0</a:t>
              </a:r>
            </a:p>
          </p:txBody>
        </p:sp>
      </p:grpSp>
      <p:sp>
        <p:nvSpPr>
          <p:cNvPr id="154" name="Left Brace 153">
            <a:extLst>
              <a:ext uri="{FF2B5EF4-FFF2-40B4-BE49-F238E27FC236}">
                <a16:creationId xmlns:a16="http://schemas.microsoft.com/office/drawing/2014/main" xmlns="" id="{96A5B001-BED6-F857-C2B4-51C292D57120}"/>
              </a:ext>
            </a:extLst>
          </p:cNvPr>
          <p:cNvSpPr/>
          <p:nvPr/>
        </p:nvSpPr>
        <p:spPr>
          <a:xfrm rot="16200000">
            <a:off x="846036" y="1647699"/>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55" name="Left Brace 154">
            <a:extLst>
              <a:ext uri="{FF2B5EF4-FFF2-40B4-BE49-F238E27FC236}">
                <a16:creationId xmlns:a16="http://schemas.microsoft.com/office/drawing/2014/main" xmlns="" id="{1A20988B-EC8F-6115-0EAA-50B595E131A0}"/>
              </a:ext>
            </a:extLst>
          </p:cNvPr>
          <p:cNvSpPr/>
          <p:nvPr/>
        </p:nvSpPr>
        <p:spPr>
          <a:xfrm rot="5400000">
            <a:off x="846036" y="370627"/>
            <a:ext cx="218365" cy="1720067"/>
          </a:xfrm>
          <a:prstGeom prst="leftBrace">
            <a:avLst/>
          </a:prstGeom>
          <a:noFill/>
          <a:ln w="12700" cap="flat" cmpd="sng" algn="ctr">
            <a:solidFill>
              <a:srgbClr val="00FF4E"/>
            </a:solidFill>
            <a:prstDash val="solid"/>
          </a:ln>
          <a:effectLst>
            <a:glow rad="63500">
              <a:srgbClr val="00FF4E">
                <a:alpha val="40000"/>
              </a:srgbClr>
            </a:glow>
          </a:effectLst>
        </p:spPr>
        <p:txBody>
          <a:bodyPr anchor="ctr"/>
          <a:lstStyle/>
          <a:p>
            <a:pPr algn="ctr" defTabSz="914377">
              <a:defRPr/>
            </a:pPr>
            <a:endParaRPr lang="en-US" kern="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9146450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9" presetClass="entr" presetSubtype="0" decel="100000" fill="hold"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 calcmode="lin" valueType="num">
                                      <p:cBhvr>
                                        <p:cTn id="48" dur="500" fill="hold"/>
                                        <p:tgtEl>
                                          <p:spTgt spid="18"/>
                                        </p:tgtEl>
                                        <p:attrNameLst>
                                          <p:attrName>style.rotation</p:attrName>
                                        </p:attrNameLst>
                                      </p:cBhvr>
                                      <p:tavLst>
                                        <p:tav tm="0">
                                          <p:val>
                                            <p:fltVal val="360"/>
                                          </p:val>
                                        </p:tav>
                                        <p:tav tm="100000">
                                          <p:val>
                                            <p:fltVal val="0"/>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subTnLst>
                                    <p:audio>
                                      <p:cMediaNode>
                                        <p:cTn display="0" masterRel="sameClick">
                                          <p:stCondLst>
                                            <p:cond evt="begin" delay="0">
                                              <p:tn val="52"/>
                                            </p:cond>
                                          </p:stCondLst>
                                          <p:endCondLst>
                                            <p:cond evt="onStopAudio" delay="0">
                                              <p:tgtEl>
                                                <p:sldTgt/>
                                              </p:tgtEl>
                                            </p:cond>
                                          </p:endCondLst>
                                        </p:cTn>
                                        <p:tgtEl>
                                          <p:sndTgt r:embed="rId2" name="menu_toggle_tone - Copy.wav"/>
                                        </p:tgtEl>
                                      </p:cMediaNode>
                                    </p:audio>
                                  </p:subTnLst>
                                </p:cTn>
                              </p:par>
                            </p:childTnLst>
                          </p:cTn>
                        </p:par>
                        <p:par>
                          <p:cTn id="55" fill="hold">
                            <p:stCondLst>
                              <p:cond delay="500"/>
                            </p:stCondLst>
                            <p:childTnLst>
                              <p:par>
                                <p:cTn id="56" presetID="17"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 calcmode="lin" valueType="num">
                                      <p:cBhvr>
                                        <p:cTn id="58" dur="300" fill="hold"/>
                                        <p:tgtEl>
                                          <p:spTgt spid="155"/>
                                        </p:tgtEl>
                                        <p:attrNameLst>
                                          <p:attrName>ppt_x</p:attrName>
                                        </p:attrNameLst>
                                      </p:cBhvr>
                                      <p:tavLst>
                                        <p:tav tm="0">
                                          <p:val>
                                            <p:strVal val="#ppt_x"/>
                                          </p:val>
                                        </p:tav>
                                        <p:tav tm="100000">
                                          <p:val>
                                            <p:strVal val="#ppt_x"/>
                                          </p:val>
                                        </p:tav>
                                      </p:tavLst>
                                    </p:anim>
                                    <p:anim calcmode="lin" valueType="num">
                                      <p:cBhvr>
                                        <p:cTn id="59" dur="300" fill="hold"/>
                                        <p:tgtEl>
                                          <p:spTgt spid="155"/>
                                        </p:tgtEl>
                                        <p:attrNameLst>
                                          <p:attrName>ppt_y</p:attrName>
                                        </p:attrNameLst>
                                      </p:cBhvr>
                                      <p:tavLst>
                                        <p:tav tm="0">
                                          <p:val>
                                            <p:strVal val="#ppt_y-#ppt_h/2"/>
                                          </p:val>
                                        </p:tav>
                                        <p:tav tm="100000">
                                          <p:val>
                                            <p:strVal val="#ppt_y"/>
                                          </p:val>
                                        </p:tav>
                                      </p:tavLst>
                                    </p:anim>
                                    <p:anim calcmode="lin" valueType="num">
                                      <p:cBhvr>
                                        <p:cTn id="60" dur="300" fill="hold"/>
                                        <p:tgtEl>
                                          <p:spTgt spid="155"/>
                                        </p:tgtEl>
                                        <p:attrNameLst>
                                          <p:attrName>ppt_w</p:attrName>
                                        </p:attrNameLst>
                                      </p:cBhvr>
                                      <p:tavLst>
                                        <p:tav tm="0">
                                          <p:val>
                                            <p:strVal val="#ppt_w"/>
                                          </p:val>
                                        </p:tav>
                                        <p:tav tm="100000">
                                          <p:val>
                                            <p:strVal val="#ppt_w"/>
                                          </p:val>
                                        </p:tav>
                                      </p:tavLst>
                                    </p:anim>
                                    <p:anim calcmode="lin" valueType="num">
                                      <p:cBhvr>
                                        <p:cTn id="61" dur="3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menu_toggle_tone.wav"/>
                                        </p:tgtEl>
                                      </p:cMediaNode>
                                    </p:audio>
                                  </p:subTnLst>
                                </p:cTn>
                              </p:par>
                              <p:par>
                                <p:cTn id="62" presetID="17" presetClass="entr" presetSubtype="4"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300" fill="hold"/>
                                        <p:tgtEl>
                                          <p:spTgt spid="154"/>
                                        </p:tgtEl>
                                        <p:attrNameLst>
                                          <p:attrName>ppt_x</p:attrName>
                                        </p:attrNameLst>
                                      </p:cBhvr>
                                      <p:tavLst>
                                        <p:tav tm="0">
                                          <p:val>
                                            <p:strVal val="#ppt_x"/>
                                          </p:val>
                                        </p:tav>
                                        <p:tav tm="100000">
                                          <p:val>
                                            <p:strVal val="#ppt_x"/>
                                          </p:val>
                                        </p:tav>
                                      </p:tavLst>
                                    </p:anim>
                                    <p:anim calcmode="lin" valueType="num">
                                      <p:cBhvr>
                                        <p:cTn id="65" dur="300" fill="hold"/>
                                        <p:tgtEl>
                                          <p:spTgt spid="154"/>
                                        </p:tgtEl>
                                        <p:attrNameLst>
                                          <p:attrName>ppt_y</p:attrName>
                                        </p:attrNameLst>
                                      </p:cBhvr>
                                      <p:tavLst>
                                        <p:tav tm="0">
                                          <p:val>
                                            <p:strVal val="#ppt_y+#ppt_h/2"/>
                                          </p:val>
                                        </p:tav>
                                        <p:tav tm="100000">
                                          <p:val>
                                            <p:strVal val="#ppt_y"/>
                                          </p:val>
                                        </p:tav>
                                      </p:tavLst>
                                    </p:anim>
                                    <p:anim calcmode="lin" valueType="num">
                                      <p:cBhvr>
                                        <p:cTn id="66" dur="300" fill="hold"/>
                                        <p:tgtEl>
                                          <p:spTgt spid="154"/>
                                        </p:tgtEl>
                                        <p:attrNameLst>
                                          <p:attrName>ppt_w</p:attrName>
                                        </p:attrNameLst>
                                      </p:cBhvr>
                                      <p:tavLst>
                                        <p:tav tm="0">
                                          <p:val>
                                            <p:strVal val="#ppt_w"/>
                                          </p:val>
                                        </p:tav>
                                        <p:tav tm="100000">
                                          <p:val>
                                            <p:strVal val="#ppt_w"/>
                                          </p:val>
                                        </p:tav>
                                      </p:tavLst>
                                    </p:anim>
                                    <p:anim calcmode="lin" valueType="num">
                                      <p:cBhvr>
                                        <p:cTn id="67" dur="300" fill="hold"/>
                                        <p:tgtEl>
                                          <p:spTgt spid="154"/>
                                        </p:tgtEl>
                                        <p:attrNameLst>
                                          <p:attrName>ppt_h</p:attrName>
                                        </p:attrNameLst>
                                      </p:cBhvr>
                                      <p:tavLst>
                                        <p:tav tm="0">
                                          <p:val>
                                            <p:fltVal val="0"/>
                                          </p:val>
                                        </p:tav>
                                        <p:tav tm="100000">
                                          <p:val>
                                            <p:strVal val="#ppt_h"/>
                                          </p:val>
                                        </p:tav>
                                      </p:tavLst>
                                    </p:anim>
                                  </p:childTnLst>
                                </p:cTn>
                              </p:par>
                            </p:childTnLst>
                          </p:cTn>
                        </p:par>
                        <p:par>
                          <p:cTn id="68" fill="hold">
                            <p:stCondLst>
                              <p:cond delay="800"/>
                            </p:stCondLst>
                            <p:childTnLst>
                              <p:par>
                                <p:cTn id="69" presetID="14" presetClass="entr" presetSubtype="10" fill="hold" nodeType="after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4" name="beep.wav"/>
                                        </p:tgtEl>
                                      </p:cMediaNode>
                                    </p:audio>
                                  </p:subTnLst>
                                </p:cTn>
                              </p:par>
                            </p:childTnLst>
                          </p:cTn>
                        </p:par>
                        <p:par>
                          <p:cTn id="72" fill="hold">
                            <p:stCondLst>
                              <p:cond delay="1800"/>
                            </p:stCondLst>
                            <p:childTnLst>
                              <p:par>
                                <p:cTn id="73" presetID="14" presetClass="entr" presetSubtype="10" fill="hold" nodeType="afterEffect">
                                  <p:stCondLst>
                                    <p:cond delay="50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subTnLst>
                                    <p:audio>
                                      <p:cMediaNode>
                                        <p:cTn display="0" masterRel="sameClick">
                                          <p:stCondLst>
                                            <p:cond evt="begin" delay="0">
                                              <p:tn val="73"/>
                                            </p:cond>
                                          </p:stCondLst>
                                          <p:endCondLst>
                                            <p:cond evt="onStopAudio" delay="0">
                                              <p:tgtEl>
                                                <p:sldTgt/>
                                              </p:tgtEl>
                                            </p:cond>
                                          </p:endCondLst>
                                        </p:cTn>
                                        <p:tgtEl>
                                          <p:sndTgt r:embed="rId4" name="beep.wav"/>
                                        </p:tgtEl>
                                      </p:cMediaNode>
                                    </p:audio>
                                  </p:subTnLst>
                                </p:cTn>
                              </p:par>
                            </p:childTnLst>
                          </p:cTn>
                        </p:par>
                        <p:par>
                          <p:cTn id="76" fill="hold">
                            <p:stCondLst>
                              <p:cond delay="2800"/>
                            </p:stCondLst>
                            <p:childTnLst>
                              <p:par>
                                <p:cTn id="77" presetID="14" presetClass="entr" presetSubtype="10"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4" name="beep.wav"/>
                                        </p:tgtEl>
                                      </p:cMediaNode>
                                    </p:audio>
                                  </p:subTnLst>
                                </p:cTn>
                              </p:par>
                            </p:childTnLst>
                          </p:cTn>
                        </p:par>
                        <p:par>
                          <p:cTn id="80" fill="hold">
                            <p:stCondLst>
                              <p:cond delay="3800"/>
                            </p:stCondLst>
                            <p:childTnLst>
                              <p:par>
                                <p:cTn id="81" presetID="14" presetClass="entr" presetSubtype="10" fill="hold" nodeType="after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4" name="beep.wav"/>
                                        </p:tgtEl>
                                      </p:cMediaNode>
                                    </p:audio>
                                  </p:subTnLst>
                                </p:cTn>
                              </p:par>
                            </p:childTnLst>
                          </p:cTn>
                        </p:par>
                        <p:par>
                          <p:cTn id="84" fill="hold">
                            <p:stCondLst>
                              <p:cond delay="4800"/>
                            </p:stCondLst>
                            <p:childTnLst>
                              <p:par>
                                <p:cTn id="85" presetID="14" presetClass="entr" presetSubtype="10" fill="hold" nodeType="afterEffect">
                                  <p:stCondLst>
                                    <p:cond delay="500"/>
                                  </p:stCondLst>
                                  <p:childTnLst>
                                    <p:set>
                                      <p:cBhvr>
                                        <p:cTn id="86" dur="1" fill="hold">
                                          <p:stCondLst>
                                            <p:cond delay="0"/>
                                          </p:stCondLst>
                                        </p:cTn>
                                        <p:tgtEl>
                                          <p:spTgt spid="133"/>
                                        </p:tgtEl>
                                        <p:attrNameLst>
                                          <p:attrName>style.visibility</p:attrName>
                                        </p:attrNameLst>
                                      </p:cBhvr>
                                      <p:to>
                                        <p:strVal val="visible"/>
                                      </p:to>
                                    </p:set>
                                    <p:animEffect transition="in" filter="randombar(horizontal)">
                                      <p:cBhvr>
                                        <p:cTn id="87" dur="500"/>
                                        <p:tgtEl>
                                          <p:spTgt spid="133"/>
                                        </p:tgtEl>
                                      </p:cBhvr>
                                    </p:animEffect>
                                  </p:childTnLst>
                                  <p:subTnLst>
                                    <p:audio>
                                      <p:cMediaNode>
                                        <p:cTn display="0" masterRel="sameClick">
                                          <p:stCondLst>
                                            <p:cond evt="begin" delay="0">
                                              <p:tn val="85"/>
                                            </p:cond>
                                          </p:stCondLst>
                                          <p:endCondLst>
                                            <p:cond evt="onStopAudio" delay="0">
                                              <p:tgtEl>
                                                <p:sldTgt/>
                                              </p:tgtEl>
                                            </p:cond>
                                          </p:endCondLst>
                                        </p:cTn>
                                        <p:tgtEl>
                                          <p:sndTgt r:embed="rId4" name="beep.wav"/>
                                        </p:tgtEl>
                                      </p:cMediaNode>
                                    </p:audio>
                                  </p:subTnLst>
                                </p:cTn>
                              </p:par>
                            </p:childTnLst>
                          </p:cTn>
                        </p:par>
                        <p:par>
                          <p:cTn id="88" fill="hold">
                            <p:stCondLst>
                              <p:cond delay="5800"/>
                            </p:stCondLst>
                            <p:childTnLst>
                              <p:par>
                                <p:cTn id="89" presetID="14" presetClass="entr" presetSubtype="10" fill="hold" nodeType="afterEffect">
                                  <p:stCondLst>
                                    <p:cond delay="500"/>
                                  </p:stCondLst>
                                  <p:childTnLst>
                                    <p:set>
                                      <p:cBhvr>
                                        <p:cTn id="90" dur="1" fill="hold">
                                          <p:stCondLst>
                                            <p:cond delay="0"/>
                                          </p:stCondLst>
                                        </p:cTn>
                                        <p:tgtEl>
                                          <p:spTgt spid="136"/>
                                        </p:tgtEl>
                                        <p:attrNameLst>
                                          <p:attrName>style.visibility</p:attrName>
                                        </p:attrNameLst>
                                      </p:cBhvr>
                                      <p:to>
                                        <p:strVal val="visible"/>
                                      </p:to>
                                    </p:set>
                                    <p:animEffect transition="in" filter="randombar(horizontal)">
                                      <p:cBhvr>
                                        <p:cTn id="91" dur="500"/>
                                        <p:tgtEl>
                                          <p:spTgt spid="136"/>
                                        </p:tgtEl>
                                      </p:cBhvr>
                                    </p:animEffect>
                                  </p:childTnLst>
                                  <p:subTnLst>
                                    <p:audio>
                                      <p:cMediaNode>
                                        <p:cTn display="0" masterRel="sameClick">
                                          <p:stCondLst>
                                            <p:cond evt="begin" delay="0">
                                              <p:tn val="89"/>
                                            </p:cond>
                                          </p:stCondLst>
                                          <p:endCondLst>
                                            <p:cond evt="onStopAudio" delay="0">
                                              <p:tgtEl>
                                                <p:sldTgt/>
                                              </p:tgtEl>
                                            </p:cond>
                                          </p:endCondLst>
                                        </p:cTn>
                                        <p:tgtEl>
                                          <p:sndTgt r:embed="rId4" name="beep.wav"/>
                                        </p:tgtEl>
                                      </p:cMediaNode>
                                    </p:audio>
                                  </p:subTnLst>
                                </p:cTn>
                              </p:par>
                            </p:childTnLst>
                          </p:cTn>
                        </p:par>
                        <p:par>
                          <p:cTn id="92" fill="hold">
                            <p:stCondLst>
                              <p:cond delay="6800"/>
                            </p:stCondLst>
                            <p:childTnLst>
                              <p:par>
                                <p:cTn id="93" presetID="14" presetClass="entr" presetSubtype="10" fill="hold" nodeType="afterEffect">
                                  <p:stCondLst>
                                    <p:cond delay="500"/>
                                  </p:stCondLst>
                                  <p:childTnLst>
                                    <p:set>
                                      <p:cBhvr>
                                        <p:cTn id="94" dur="1" fill="hold">
                                          <p:stCondLst>
                                            <p:cond delay="0"/>
                                          </p:stCondLst>
                                        </p:cTn>
                                        <p:tgtEl>
                                          <p:spTgt spid="139"/>
                                        </p:tgtEl>
                                        <p:attrNameLst>
                                          <p:attrName>style.visibility</p:attrName>
                                        </p:attrNameLst>
                                      </p:cBhvr>
                                      <p:to>
                                        <p:strVal val="visible"/>
                                      </p:to>
                                    </p:set>
                                    <p:animEffect transition="in" filter="randombar(horizontal)">
                                      <p:cBhvr>
                                        <p:cTn id="95" dur="500"/>
                                        <p:tgtEl>
                                          <p:spTgt spid="139"/>
                                        </p:tgtEl>
                                      </p:cBhvr>
                                    </p:animEffect>
                                  </p:childTnLst>
                                  <p:subTnLst>
                                    <p:audio>
                                      <p:cMediaNode>
                                        <p:cTn display="0" masterRel="sameClick">
                                          <p:stCondLst>
                                            <p:cond evt="begin" delay="0">
                                              <p:tn val="93"/>
                                            </p:cond>
                                          </p:stCondLst>
                                          <p:endCondLst>
                                            <p:cond evt="onStopAudio" delay="0">
                                              <p:tgtEl>
                                                <p:sldTgt/>
                                              </p:tgtEl>
                                            </p:cond>
                                          </p:endCondLst>
                                        </p:cTn>
                                        <p:tgtEl>
                                          <p:sndTgt r:embed="rId4" name="beep.wav"/>
                                        </p:tgtEl>
                                      </p:cMediaNode>
                                    </p:audio>
                                  </p:subTnLst>
                                </p:cTn>
                              </p:par>
                            </p:childTnLst>
                          </p:cTn>
                        </p:par>
                        <p:par>
                          <p:cTn id="96" fill="hold">
                            <p:stCondLst>
                              <p:cond delay="7800"/>
                            </p:stCondLst>
                            <p:childTnLst>
                              <p:par>
                                <p:cTn id="97" presetID="14" presetClass="entr" presetSubtype="10" fill="hold" nodeType="afterEffect">
                                  <p:stCondLst>
                                    <p:cond delay="500"/>
                                  </p:stCondLst>
                                  <p:childTnLst>
                                    <p:set>
                                      <p:cBhvr>
                                        <p:cTn id="98" dur="1" fill="hold">
                                          <p:stCondLst>
                                            <p:cond delay="0"/>
                                          </p:stCondLst>
                                        </p:cTn>
                                        <p:tgtEl>
                                          <p:spTgt spid="142"/>
                                        </p:tgtEl>
                                        <p:attrNameLst>
                                          <p:attrName>style.visibility</p:attrName>
                                        </p:attrNameLst>
                                      </p:cBhvr>
                                      <p:to>
                                        <p:strVal val="visible"/>
                                      </p:to>
                                    </p:set>
                                    <p:animEffect transition="in" filter="randombar(horizontal)">
                                      <p:cBhvr>
                                        <p:cTn id="99" dur="500"/>
                                        <p:tgtEl>
                                          <p:spTgt spid="142"/>
                                        </p:tgtEl>
                                      </p:cBhvr>
                                    </p:animEffect>
                                  </p:childTnLst>
                                  <p:subTnLst>
                                    <p:audio>
                                      <p:cMediaNode>
                                        <p:cTn display="0" masterRel="sameClick">
                                          <p:stCondLst>
                                            <p:cond evt="begin" delay="0">
                                              <p:tn val="97"/>
                                            </p:cond>
                                          </p:stCondLst>
                                          <p:endCondLst>
                                            <p:cond evt="onStopAudio" delay="0">
                                              <p:tgtEl>
                                                <p:sldTgt/>
                                              </p:tgtEl>
                                            </p:cond>
                                          </p:endCondLst>
                                        </p:cTn>
                                        <p:tgtEl>
                                          <p:sndTgt r:embed="rId4" name="beep.wav"/>
                                        </p:tgtEl>
                                      </p:cMediaNode>
                                    </p:audio>
                                  </p:subTnLst>
                                </p:cTn>
                              </p:par>
                            </p:childTnLst>
                          </p:cTn>
                        </p:par>
                        <p:par>
                          <p:cTn id="100" fill="hold">
                            <p:stCondLst>
                              <p:cond delay="8800"/>
                            </p:stCondLst>
                            <p:childTnLst>
                              <p:par>
                                <p:cTn id="101" presetID="14" presetClass="entr" presetSubtype="10" fill="hold" nodeType="afterEffect">
                                  <p:stCondLst>
                                    <p:cond delay="500"/>
                                  </p:stCondLst>
                                  <p:childTnLst>
                                    <p:set>
                                      <p:cBhvr>
                                        <p:cTn id="102" dur="1" fill="hold">
                                          <p:stCondLst>
                                            <p:cond delay="0"/>
                                          </p:stCondLst>
                                        </p:cTn>
                                        <p:tgtEl>
                                          <p:spTgt spid="145"/>
                                        </p:tgtEl>
                                        <p:attrNameLst>
                                          <p:attrName>style.visibility</p:attrName>
                                        </p:attrNameLst>
                                      </p:cBhvr>
                                      <p:to>
                                        <p:strVal val="visible"/>
                                      </p:to>
                                    </p:set>
                                    <p:animEffect transition="in" filter="randombar(horizontal)">
                                      <p:cBhvr>
                                        <p:cTn id="103" dur="500"/>
                                        <p:tgtEl>
                                          <p:spTgt spid="145"/>
                                        </p:tgtEl>
                                      </p:cBhvr>
                                    </p:animEffect>
                                  </p:childTnLst>
                                  <p:subTnLst>
                                    <p:audio>
                                      <p:cMediaNode>
                                        <p:cTn display="0" masterRel="sameClick">
                                          <p:stCondLst>
                                            <p:cond evt="begin" delay="0">
                                              <p:tn val="101"/>
                                            </p:cond>
                                          </p:stCondLst>
                                          <p:endCondLst>
                                            <p:cond evt="onStopAudio" delay="0">
                                              <p:tgtEl>
                                                <p:sldTgt/>
                                              </p:tgtEl>
                                            </p:cond>
                                          </p:endCondLst>
                                        </p:cTn>
                                        <p:tgtEl>
                                          <p:sndTgt r:embed="rId4" name="beep.wav"/>
                                        </p:tgtEl>
                                      </p:cMediaNode>
                                    </p:audio>
                                  </p:subTnLst>
                                </p:cTn>
                              </p:par>
                            </p:childTnLst>
                          </p:cTn>
                        </p:par>
                        <p:par>
                          <p:cTn id="104" fill="hold">
                            <p:stCondLst>
                              <p:cond delay="9800"/>
                            </p:stCondLst>
                            <p:childTnLst>
                              <p:par>
                                <p:cTn id="105" presetID="14" presetClass="entr" presetSubtype="10" fill="hold" nodeType="afterEffect">
                                  <p:stCondLst>
                                    <p:cond delay="500"/>
                                  </p:stCondLst>
                                  <p:childTnLst>
                                    <p:set>
                                      <p:cBhvr>
                                        <p:cTn id="106" dur="1" fill="hold">
                                          <p:stCondLst>
                                            <p:cond delay="0"/>
                                          </p:stCondLst>
                                        </p:cTn>
                                        <p:tgtEl>
                                          <p:spTgt spid="148"/>
                                        </p:tgtEl>
                                        <p:attrNameLst>
                                          <p:attrName>style.visibility</p:attrName>
                                        </p:attrNameLst>
                                      </p:cBhvr>
                                      <p:to>
                                        <p:strVal val="visible"/>
                                      </p:to>
                                    </p:set>
                                    <p:animEffect transition="in" filter="randombar(horizontal)">
                                      <p:cBhvr>
                                        <p:cTn id="107" dur="500"/>
                                        <p:tgtEl>
                                          <p:spTgt spid="148"/>
                                        </p:tgtEl>
                                      </p:cBhvr>
                                    </p:animEffect>
                                  </p:childTnLst>
                                  <p:subTnLst>
                                    <p:audio>
                                      <p:cMediaNode>
                                        <p:cTn display="0" masterRel="sameClick">
                                          <p:stCondLst>
                                            <p:cond evt="begin" delay="0">
                                              <p:tn val="105"/>
                                            </p:cond>
                                          </p:stCondLst>
                                          <p:endCondLst>
                                            <p:cond evt="onStopAudio" delay="0">
                                              <p:tgtEl>
                                                <p:sldTgt/>
                                              </p:tgtEl>
                                            </p:cond>
                                          </p:endCondLst>
                                        </p:cTn>
                                        <p:tgtEl>
                                          <p:sndTgt r:embed="rId4" name="beep.wav"/>
                                        </p:tgtEl>
                                      </p:cMediaNode>
                                    </p:audio>
                                  </p:subTnLst>
                                </p:cTn>
                              </p:par>
                            </p:childTnLst>
                          </p:cTn>
                        </p:par>
                        <p:par>
                          <p:cTn id="108" fill="hold">
                            <p:stCondLst>
                              <p:cond delay="10800"/>
                            </p:stCondLst>
                            <p:childTnLst>
                              <p:par>
                                <p:cTn id="109" presetID="14" presetClass="entr" presetSubtype="10" fill="hold" nodeType="afterEffect">
                                  <p:stCondLst>
                                    <p:cond delay="500"/>
                                  </p:stCondLst>
                                  <p:childTnLst>
                                    <p:set>
                                      <p:cBhvr>
                                        <p:cTn id="110" dur="1" fill="hold">
                                          <p:stCondLst>
                                            <p:cond delay="0"/>
                                          </p:stCondLst>
                                        </p:cTn>
                                        <p:tgtEl>
                                          <p:spTgt spid="151"/>
                                        </p:tgtEl>
                                        <p:attrNameLst>
                                          <p:attrName>style.visibility</p:attrName>
                                        </p:attrNameLst>
                                      </p:cBhvr>
                                      <p:to>
                                        <p:strVal val="visible"/>
                                      </p:to>
                                    </p:set>
                                    <p:animEffect transition="in" filter="randombar(horizontal)">
                                      <p:cBhvr>
                                        <p:cTn id="111" dur="500"/>
                                        <p:tgtEl>
                                          <p:spTgt spid="151"/>
                                        </p:tgtEl>
                                      </p:cBhvr>
                                    </p:animEffect>
                                  </p:childTnLst>
                                  <p:subTnLst>
                                    <p:audio>
                                      <p:cMediaNode>
                                        <p:cTn display="0" masterRel="sameClick">
                                          <p:stCondLst>
                                            <p:cond evt="begin" delay="0">
                                              <p:tn val="109"/>
                                            </p:cond>
                                          </p:stCondLst>
                                          <p:endCondLst>
                                            <p:cond evt="onStopAudio" delay="0">
                                              <p:tgtEl>
                                                <p:sldTgt/>
                                              </p:tgtEl>
                                            </p:cond>
                                          </p:endCondLst>
                                        </p:cTn>
                                        <p:tgtEl>
                                          <p:sndTgt r:embed="rId5" name="chu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6"/>
                                        </p:tgtEl>
                                        <p:attrNameLst>
                                          <p:attrName>fillcolor</p:attrName>
                                        </p:attrNameLst>
                                      </p:cBhvr>
                                      <p:to>
                                        <a:srgbClr val="FFF2CC"/>
                                      </p:to>
                                    </p:animClr>
                                    <p:set>
                                      <p:cBhvr>
                                        <p:cTn id="117" dur="250" fill="hold"/>
                                        <p:tgtEl>
                                          <p:spTgt spid="26"/>
                                        </p:tgtEl>
                                        <p:attrNameLst>
                                          <p:attrName>fill.type</p:attrName>
                                        </p:attrNameLst>
                                      </p:cBhvr>
                                      <p:to>
                                        <p:strVal val="solid"/>
                                      </p:to>
                                    </p:set>
                                    <p:set>
                                      <p:cBhvr>
                                        <p:cTn id="118" dur="250" fill="hold"/>
                                        <p:tgtEl>
                                          <p:spTgt spid="2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250" fill="hold"/>
                                        <p:tgtEl>
                                          <p:spTgt spid="47"/>
                                        </p:tgtEl>
                                        <p:attrNameLst>
                                          <p:attrName>ppt_w</p:attrName>
                                        </p:attrNameLst>
                                      </p:cBhvr>
                                      <p:tavLst>
                                        <p:tav tm="0">
                                          <p:val>
                                            <p:strVal val="4*#ppt_w"/>
                                          </p:val>
                                        </p:tav>
                                        <p:tav tm="100000">
                                          <p:val>
                                            <p:strVal val="#ppt_w"/>
                                          </p:val>
                                        </p:tav>
                                      </p:tavLst>
                                    </p:anim>
                                    <p:anim calcmode="lin" valueType="num">
                                      <p:cBhvr>
                                        <p:cTn id="12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7" name="Check mark.wav"/>
                                        </p:tgtEl>
                                      </p:cMediaNode>
                                    </p:audio>
                                  </p:subTnLst>
                                </p:cTn>
                              </p:par>
                              <p:par>
                                <p:cTn id="123" presetID="1" presetClass="emph" presetSubtype="2" fill="hold" nodeType="withEffect">
                                  <p:stCondLst>
                                    <p:cond delay="1000"/>
                                  </p:stCondLst>
                                  <p:childTnLst>
                                    <p:animClr clrSpc="rgb" dir="cw">
                                      <p:cBhvr>
                                        <p:cTn id="124" dur="250" fill="hold"/>
                                        <p:tgtEl>
                                          <p:spTgt spid="26"/>
                                        </p:tgtEl>
                                        <p:attrNameLst>
                                          <p:attrName>fillcolor</p:attrName>
                                        </p:attrNameLst>
                                      </p:cBhvr>
                                      <p:to>
                                        <a:srgbClr val="00B050"/>
                                      </p:to>
                                    </p:animClr>
                                    <p:set>
                                      <p:cBhvr>
                                        <p:cTn id="125" dur="250" fill="hold"/>
                                        <p:tgtEl>
                                          <p:spTgt spid="26"/>
                                        </p:tgtEl>
                                        <p:attrNameLst>
                                          <p:attrName>fill.type</p:attrName>
                                        </p:attrNameLst>
                                      </p:cBhvr>
                                      <p:to>
                                        <p:strVal val="solid"/>
                                      </p:to>
                                    </p:set>
                                    <p:set>
                                      <p:cBhvr>
                                        <p:cTn id="12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42"/>
                    </p:tgtEl>
                  </p:cond>
                </p:stCondLst>
                <p:endSync evt="end" delay="0">
                  <p:rtn val="all"/>
                </p:endSync>
                <p:childTnLst>
                  <p:par>
                    <p:cTn id="128" fill="hold">
                      <p:stCondLst>
                        <p:cond delay="0"/>
                      </p:stCondLst>
                      <p:childTnLst>
                        <p:par>
                          <p:cTn id="129" fill="hold">
                            <p:stCondLst>
                              <p:cond delay="0"/>
                            </p:stCondLst>
                            <p:childTnLst>
                              <p:par>
                                <p:cTn id="130" presetID="1" presetClass="emph" presetSubtype="2" fill="hold" nodeType="clickEffect">
                                  <p:stCondLst>
                                    <p:cond delay="0"/>
                                  </p:stCondLst>
                                  <p:childTnLst>
                                    <p:animClr clrSpc="rgb" dir="cw">
                                      <p:cBhvr>
                                        <p:cTn id="131" dur="250" fill="hold"/>
                                        <p:tgtEl>
                                          <p:spTgt spid="42"/>
                                        </p:tgtEl>
                                        <p:attrNameLst>
                                          <p:attrName>fillcolor</p:attrName>
                                        </p:attrNameLst>
                                      </p:cBhvr>
                                      <p:to>
                                        <a:srgbClr val="FFF2CC"/>
                                      </p:to>
                                    </p:animClr>
                                    <p:set>
                                      <p:cBhvr>
                                        <p:cTn id="132" dur="250" fill="hold"/>
                                        <p:tgtEl>
                                          <p:spTgt spid="42"/>
                                        </p:tgtEl>
                                        <p:attrNameLst>
                                          <p:attrName>fill.type</p:attrName>
                                        </p:attrNameLst>
                                      </p:cBhvr>
                                      <p:to>
                                        <p:strVal val="solid"/>
                                      </p:to>
                                    </p:set>
                                    <p:set>
                                      <p:cBhvr>
                                        <p:cTn id="133" dur="250" fill="hold"/>
                                        <p:tgtEl>
                                          <p:spTgt spid="42"/>
                                        </p:tgtEl>
                                        <p:attrNameLst>
                                          <p:attrName>fill.on</p:attrName>
                                        </p:attrNameLst>
                                      </p:cBhvr>
                                      <p:to>
                                        <p:strVal val="true"/>
                                      </p:to>
                                    </p:set>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par>
                                <p:cTn id="134" presetID="23" presetClass="entr" presetSubtype="32" fill="hold" nodeType="withEffect">
                                  <p:stCondLst>
                                    <p:cond delay="100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250" fill="hold"/>
                                        <p:tgtEl>
                                          <p:spTgt spid="53"/>
                                        </p:tgtEl>
                                        <p:attrNameLst>
                                          <p:attrName>ppt_w</p:attrName>
                                        </p:attrNameLst>
                                      </p:cBhvr>
                                      <p:tavLst>
                                        <p:tav tm="0">
                                          <p:val>
                                            <p:strVal val="4*#ppt_w"/>
                                          </p:val>
                                        </p:tav>
                                        <p:tav tm="100000">
                                          <p:val>
                                            <p:strVal val="#ppt_w"/>
                                          </p:val>
                                        </p:tav>
                                      </p:tavLst>
                                    </p:anim>
                                    <p:anim calcmode="lin" valueType="num">
                                      <p:cBhvr>
                                        <p:cTn id="13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4"/>
                                            </p:cond>
                                          </p:stCondLst>
                                          <p:endCondLst>
                                            <p:cond evt="onStopAudio" delay="0">
                                              <p:tgtEl>
                                                <p:sldTgt/>
                                              </p:tgtEl>
                                            </p:cond>
                                          </p:endCondLst>
                                        </p:cTn>
                                        <p:tgtEl>
                                          <p:sndTgt r:embed="rId8" name="Wrong Buzzer.wav"/>
                                        </p:tgtEl>
                                      </p:cMediaNode>
                                    </p:audio>
                                  </p:subTnLst>
                                </p:cTn>
                              </p:par>
                              <p:par>
                                <p:cTn id="138" presetID="1" presetClass="emph" presetSubtype="2" fill="hold" nodeType="withEffect">
                                  <p:stCondLst>
                                    <p:cond delay="1000"/>
                                  </p:stCondLst>
                                  <p:childTnLst>
                                    <p:animClr clrSpc="rgb" dir="cw">
                                      <p:cBhvr>
                                        <p:cTn id="139" dur="250" fill="hold"/>
                                        <p:tgtEl>
                                          <p:spTgt spid="42"/>
                                        </p:tgtEl>
                                        <p:attrNameLst>
                                          <p:attrName>fillcolor</p:attrName>
                                        </p:attrNameLst>
                                      </p:cBhvr>
                                      <p:to>
                                        <a:srgbClr val="FFFF00"/>
                                      </p:to>
                                    </p:animClr>
                                    <p:set>
                                      <p:cBhvr>
                                        <p:cTn id="140" dur="250" fill="hold"/>
                                        <p:tgtEl>
                                          <p:spTgt spid="42"/>
                                        </p:tgtEl>
                                        <p:attrNameLst>
                                          <p:attrName>fill.type</p:attrName>
                                        </p:attrNameLst>
                                      </p:cBhvr>
                                      <p:to>
                                        <p:strVal val="solid"/>
                                      </p:to>
                                    </p:set>
                                    <p:set>
                                      <p:cBhvr>
                                        <p:cTn id="14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50" fill="hold"/>
                                        <p:tgtEl>
                                          <p:spTgt spid="43"/>
                                        </p:tgtEl>
                                        <p:attrNameLst>
                                          <p:attrName>fillcolor</p:attrName>
                                        </p:attrNameLst>
                                      </p:cBhvr>
                                      <p:to>
                                        <a:srgbClr val="FFF2CC"/>
                                      </p:to>
                                    </p:animClr>
                                    <p:set>
                                      <p:cBhvr>
                                        <p:cTn id="147" dur="250" fill="hold"/>
                                        <p:tgtEl>
                                          <p:spTgt spid="43"/>
                                        </p:tgtEl>
                                        <p:attrNameLst>
                                          <p:attrName>fill.type</p:attrName>
                                        </p:attrNameLst>
                                      </p:cBhvr>
                                      <p:to>
                                        <p:strVal val="solid"/>
                                      </p:to>
                                    </p:set>
                                    <p:set>
                                      <p:cBhvr>
                                        <p:cTn id="148" dur="250" fill="hold"/>
                                        <p:tgtEl>
                                          <p:spTgt spid="43"/>
                                        </p:tgtEl>
                                        <p:attrNameLst>
                                          <p:attrName>fill.on</p:attrName>
                                        </p:attrNameLst>
                                      </p:cBhvr>
                                      <p:to>
                                        <p:strVal val="true"/>
                                      </p:to>
                                    </p:set>
                                  </p:childTnLst>
                                  <p:subTnLst>
                                    <p:audio>
                                      <p:cMediaNode>
                                        <p:cTn display="0" masterRel="sameClick">
                                          <p:stCondLst>
                                            <p:cond evt="begin" delay="0">
                                              <p:tn val="145"/>
                                            </p:cond>
                                          </p:stCondLst>
                                          <p:endCondLst>
                                            <p:cond evt="onStopAudio" delay="0">
                                              <p:tgtEl>
                                                <p:sldTgt/>
                                              </p:tgtEl>
                                            </p:cond>
                                          </p:endCondLst>
                                        </p:cTn>
                                        <p:tgtEl>
                                          <p:sndTgt r:embed="rId6" name="click.wav"/>
                                        </p:tgtEl>
                                      </p:cMediaNode>
                                    </p:audio>
                                  </p:subTnLst>
                                </p:cTn>
                              </p:par>
                              <p:par>
                                <p:cTn id="149" presetID="23" presetClass="entr" presetSubtype="32" fill="hold" nodeType="withEffect">
                                  <p:stCondLst>
                                    <p:cond delay="100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250" fill="hold"/>
                                        <p:tgtEl>
                                          <p:spTgt spid="51"/>
                                        </p:tgtEl>
                                        <p:attrNameLst>
                                          <p:attrName>ppt_w</p:attrName>
                                        </p:attrNameLst>
                                      </p:cBhvr>
                                      <p:tavLst>
                                        <p:tav tm="0">
                                          <p:val>
                                            <p:strVal val="4*#ppt_w"/>
                                          </p:val>
                                        </p:tav>
                                        <p:tav tm="100000">
                                          <p:val>
                                            <p:strVal val="#ppt_w"/>
                                          </p:val>
                                        </p:tav>
                                      </p:tavLst>
                                    </p:anim>
                                    <p:anim calcmode="lin" valueType="num">
                                      <p:cBhvr>
                                        <p:cTn id="15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9"/>
                                            </p:cond>
                                          </p:stCondLst>
                                          <p:endCondLst>
                                            <p:cond evt="onStopAudio" delay="0">
                                              <p:tgtEl>
                                                <p:sldTgt/>
                                              </p:tgtEl>
                                            </p:cond>
                                          </p:endCondLst>
                                        </p:cTn>
                                        <p:tgtEl>
                                          <p:sndTgt r:embed="rId8" name="Wrong Buzzer.wav"/>
                                        </p:tgtEl>
                                      </p:cMediaNode>
                                    </p:audio>
                                  </p:subTnLst>
                                </p:cTn>
                              </p:par>
                              <p:par>
                                <p:cTn id="153" presetID="1" presetClass="emph" presetSubtype="2" fill="hold" nodeType="withEffect">
                                  <p:stCondLst>
                                    <p:cond delay="1000"/>
                                  </p:stCondLst>
                                  <p:childTnLst>
                                    <p:animClr clrSpc="rgb" dir="cw">
                                      <p:cBhvr>
                                        <p:cTn id="154" dur="250" fill="hold"/>
                                        <p:tgtEl>
                                          <p:spTgt spid="43"/>
                                        </p:tgtEl>
                                        <p:attrNameLst>
                                          <p:attrName>fillcolor</p:attrName>
                                        </p:attrNameLst>
                                      </p:cBhvr>
                                      <p:to>
                                        <a:srgbClr val="FFFF00"/>
                                      </p:to>
                                    </p:animClr>
                                    <p:set>
                                      <p:cBhvr>
                                        <p:cTn id="155" dur="250" fill="hold"/>
                                        <p:tgtEl>
                                          <p:spTgt spid="43"/>
                                        </p:tgtEl>
                                        <p:attrNameLst>
                                          <p:attrName>fill.type</p:attrName>
                                        </p:attrNameLst>
                                      </p:cBhvr>
                                      <p:to>
                                        <p:strVal val="solid"/>
                                      </p:to>
                                    </p:set>
                                    <p:set>
                                      <p:cBhvr>
                                        <p:cTn id="15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57" restart="whenNotActive" fill="hold" evtFilter="cancelBubble" nodeType="interactiveSeq">
                <p:stCondLst>
                  <p:cond evt="onClick" delay="0">
                    <p:tgtEl>
                      <p:spTgt spid="44"/>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250" fill="hold"/>
                                        <p:tgtEl>
                                          <p:spTgt spid="44"/>
                                        </p:tgtEl>
                                        <p:attrNameLst>
                                          <p:attrName>fillcolor</p:attrName>
                                        </p:attrNameLst>
                                      </p:cBhvr>
                                      <p:to>
                                        <a:srgbClr val="FFF2CC"/>
                                      </p:to>
                                    </p:animClr>
                                    <p:set>
                                      <p:cBhvr>
                                        <p:cTn id="162" dur="250" fill="hold"/>
                                        <p:tgtEl>
                                          <p:spTgt spid="44"/>
                                        </p:tgtEl>
                                        <p:attrNameLst>
                                          <p:attrName>fill.type</p:attrName>
                                        </p:attrNameLst>
                                      </p:cBhvr>
                                      <p:to>
                                        <p:strVal val="solid"/>
                                      </p:to>
                                    </p:set>
                                    <p:set>
                                      <p:cBhvr>
                                        <p:cTn id="163" dur="250" fill="hold"/>
                                        <p:tgtEl>
                                          <p:spTgt spid="44"/>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6" name="click.wav"/>
                                        </p:tgtEl>
                                      </p:cMediaNode>
                                    </p:audio>
                                  </p:subTnLst>
                                </p:cTn>
                              </p:par>
                              <p:par>
                                <p:cTn id="164" presetID="23" presetClass="entr" presetSubtype="32" fill="hold" nodeType="withEffect">
                                  <p:stCondLst>
                                    <p:cond delay="10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250" fill="hold"/>
                                        <p:tgtEl>
                                          <p:spTgt spid="49"/>
                                        </p:tgtEl>
                                        <p:attrNameLst>
                                          <p:attrName>ppt_w</p:attrName>
                                        </p:attrNameLst>
                                      </p:cBhvr>
                                      <p:tavLst>
                                        <p:tav tm="0">
                                          <p:val>
                                            <p:strVal val="4*#ppt_w"/>
                                          </p:val>
                                        </p:tav>
                                        <p:tav tm="100000">
                                          <p:val>
                                            <p:strVal val="#ppt_w"/>
                                          </p:val>
                                        </p:tav>
                                      </p:tavLst>
                                    </p:anim>
                                    <p:anim calcmode="lin" valueType="num">
                                      <p:cBhvr>
                                        <p:cTn id="16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8" name="Wrong Buzzer.wav"/>
                                        </p:tgtEl>
                                      </p:cMediaNode>
                                    </p:audio>
                                  </p:subTnLst>
                                </p:cTn>
                              </p:par>
                              <p:par>
                                <p:cTn id="168" presetID="1" presetClass="emph" presetSubtype="2" fill="hold" nodeType="withEffect">
                                  <p:stCondLst>
                                    <p:cond delay="1000"/>
                                  </p:stCondLst>
                                  <p:childTnLst>
                                    <p:animClr clrSpc="rgb" dir="cw">
                                      <p:cBhvr>
                                        <p:cTn id="169" dur="250" fill="hold"/>
                                        <p:tgtEl>
                                          <p:spTgt spid="44"/>
                                        </p:tgtEl>
                                        <p:attrNameLst>
                                          <p:attrName>fillcolor</p:attrName>
                                        </p:attrNameLst>
                                      </p:cBhvr>
                                      <p:to>
                                        <a:srgbClr val="FFFF00"/>
                                      </p:to>
                                    </p:animClr>
                                    <p:set>
                                      <p:cBhvr>
                                        <p:cTn id="170" dur="250" fill="hold"/>
                                        <p:tgtEl>
                                          <p:spTgt spid="44"/>
                                        </p:tgtEl>
                                        <p:attrNameLst>
                                          <p:attrName>fill.type</p:attrName>
                                        </p:attrNameLst>
                                      </p:cBhvr>
                                      <p:to>
                                        <p:strVal val="solid"/>
                                      </p:to>
                                    </p:set>
                                    <p:set>
                                      <p:cBhvr>
                                        <p:cTn id="17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xmlns="" id="{CE431F75-CB8D-48FB-BEF6-D737E9C22134}"/>
              </a:ext>
            </a:extLst>
          </p:cNvPr>
          <p:cNvPicPr>
            <a:picLocks noGrp="1" noChangeAspect="1"/>
          </p:cNvPicPr>
          <p:nvPr>
            <p:ph type="pic" sz="quarter" idx="14"/>
          </p:nvPr>
        </p:nvPicPr>
        <p:blipFill>
          <a:blip r:embed="rId2"/>
          <a:srcRect t="7819" b="7819"/>
          <a:stretch>
            <a:fillRect/>
          </a:stretch>
        </p:blipFill>
        <p:spPr>
          <a:prstGeom prst="rect">
            <a:avLst/>
          </a:prstGeom>
        </p:spPr>
      </p:pic>
    </p:spTree>
    <p:extLst>
      <p:ext uri="{BB962C8B-B14F-4D97-AF65-F5344CB8AC3E}">
        <p14:creationId xmlns:p14="http://schemas.microsoft.com/office/powerpoint/2010/main" val="6745401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88052280"/>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D92DD887-571C-9812-0F9C-341B52239316}"/>
              </a:ext>
            </a:extLst>
          </p:cNvPr>
          <p:cNvPicPr>
            <a:picLocks noChangeAspect="1"/>
          </p:cNvPicPr>
          <p:nvPr/>
        </p:nvPicPr>
        <p:blipFill>
          <a:blip r:embed="rId7"/>
          <a:stretch>
            <a:fillRect/>
          </a:stretch>
        </p:blipFill>
        <p:spPr>
          <a:xfrm>
            <a:off x="98475" y="1781223"/>
            <a:ext cx="4051495" cy="2929793"/>
          </a:xfrm>
          <a:prstGeom prst="rect">
            <a:avLst/>
          </a:prstGeom>
        </p:spPr>
      </p:pic>
    </p:spTree>
    <p:extLst>
      <p:ext uri="{BB962C8B-B14F-4D97-AF65-F5344CB8AC3E}">
        <p14:creationId xmlns:p14="http://schemas.microsoft.com/office/powerpoint/2010/main" val="425653371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C3A54F96-ECBD-95DE-1CA0-252DD29F704B}"/>
              </a:ext>
            </a:extLst>
          </p:cNvPr>
          <p:cNvSpPr txBox="1"/>
          <p:nvPr/>
        </p:nvSpPr>
        <p:spPr>
          <a:xfrm>
            <a:off x="6276619" y="2845574"/>
            <a:ext cx="4991750" cy="2677656"/>
          </a:xfrm>
          <a:prstGeom prst="rect">
            <a:avLst/>
          </a:prstGeom>
          <a:noFill/>
        </p:spPr>
        <p:txBody>
          <a:bodyPr wrap="square" rtlCol="0">
            <a:spAutoFit/>
          </a:bodyPr>
          <a:lstStyle/>
          <a:p>
            <a:r>
              <a:rPr lang="nl-NL" sz="2400" i="1" dirty="0"/>
              <a:t>1. Robot công nghiệp là gì? Hãy cho biết nhiệm vụ của robot công nghiệp trong sản xuất.</a:t>
            </a:r>
            <a:endParaRPr lang="en-US" sz="2400" dirty="0"/>
          </a:p>
          <a:p>
            <a:r>
              <a:rPr lang="nl-NL" sz="2400" i="1" dirty="0"/>
              <a:t>2. Quan sát hình 12.2, 12.3 và cho biết: Robot công nghiệp được ứng dụng vào những công việc gì?</a:t>
            </a:r>
            <a:r>
              <a:rPr lang="nl-NL" sz="2400" dirty="0"/>
              <a:t> </a:t>
            </a:r>
            <a:endParaRPr lang="en-US" sz="2400" dirty="0"/>
          </a:p>
          <a:p>
            <a:r>
              <a:rPr lang="nl-NL" sz="2400" dirty="0"/>
              <a:t> </a:t>
            </a:r>
            <a:endParaRPr lang="en-US" sz="2400" dirty="0"/>
          </a:p>
        </p:txBody>
      </p:sp>
      <p:cxnSp>
        <p:nvCxnSpPr>
          <p:cNvPr id="11" name="Straight Connector 10">
            <a:extLst>
              <a:ext uri="{FF2B5EF4-FFF2-40B4-BE49-F238E27FC236}">
                <a16:creationId xmlns:a16="http://schemas.microsoft.com/office/drawing/2014/main" xmlns="" id="{97E8DC00-7402-35E6-B208-652639E8A9D3}"/>
              </a:ext>
            </a:extLst>
          </p:cNvPr>
          <p:cNvCxnSpPr/>
          <p:nvPr/>
        </p:nvCxnSpPr>
        <p:spPr>
          <a:xfrm>
            <a:off x="610260" y="1114797"/>
            <a:ext cx="3962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Title 3">
            <a:extLst>
              <a:ext uri="{FF2B5EF4-FFF2-40B4-BE49-F238E27FC236}">
                <a16:creationId xmlns:a16="http://schemas.microsoft.com/office/drawing/2014/main" xmlns="" id="{FE86C13E-CA92-055D-9F82-E3666C1CE09B}"/>
              </a:ext>
            </a:extLst>
          </p:cNvPr>
          <p:cNvSpPr>
            <a:spLocks noGrp="1"/>
          </p:cNvSpPr>
          <p:nvPr>
            <p:ph type="title"/>
          </p:nvPr>
        </p:nvSpPr>
        <p:spPr>
          <a:xfrm>
            <a:off x="494999" y="322779"/>
            <a:ext cx="3932237" cy="792018"/>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KHỞI ĐỘNG</a:t>
            </a:r>
          </a:p>
        </p:txBody>
      </p:sp>
      <p:sp>
        <p:nvSpPr>
          <p:cNvPr id="13" name="Rectangle 12">
            <a:extLst>
              <a:ext uri="{FF2B5EF4-FFF2-40B4-BE49-F238E27FC236}">
                <a16:creationId xmlns:a16="http://schemas.microsoft.com/office/drawing/2014/main" xmlns="" id="{2150A562-5534-D63C-2430-00593ABB4FCF}"/>
              </a:ext>
            </a:extLst>
          </p:cNvPr>
          <p:cNvSpPr/>
          <p:nvPr/>
        </p:nvSpPr>
        <p:spPr>
          <a:xfrm>
            <a:off x="6276619" y="1047810"/>
            <a:ext cx="6308106" cy="523220"/>
          </a:xfrm>
          <a:prstGeom prst="rect">
            <a:avLst/>
          </a:prstGeom>
        </p:spPr>
        <p:txBody>
          <a:bodyPr wrap="square">
            <a:spAutoFit/>
          </a:bodyPr>
          <a:lstStyle/>
          <a:p>
            <a:pPr algn="just"/>
            <a:r>
              <a:rPr lang="en-US" sz="2800" dirty="0" err="1"/>
              <a:t>Thảo</a:t>
            </a:r>
            <a:r>
              <a:rPr lang="en-US" sz="2800" dirty="0"/>
              <a:t> </a:t>
            </a:r>
            <a:r>
              <a:rPr lang="en-US" sz="2800" dirty="0" err="1"/>
              <a:t>luận</a:t>
            </a:r>
            <a:r>
              <a:rPr lang="en-US" sz="2800" dirty="0"/>
              <a:t> </a:t>
            </a:r>
            <a:r>
              <a:rPr lang="en-US" sz="2800" dirty="0" err="1"/>
              <a:t>nhóm</a:t>
            </a:r>
            <a:r>
              <a:rPr lang="en-US" sz="2800" dirty="0"/>
              <a:t> </a:t>
            </a:r>
            <a:r>
              <a:rPr lang="en-US" sz="2800" dirty="0" err="1"/>
              <a:t>đôi</a:t>
            </a:r>
            <a:r>
              <a:rPr lang="en-US" sz="2800" dirty="0"/>
              <a:t>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a:t>
            </a:r>
            <a:endParaRPr lang="en-US" sz="3600" dirty="0">
              <a:latin typeface="Arial" panose="020B0604020202020204" pitchFamily="34" charset="0"/>
              <a:cs typeface="Arial" panose="020B0604020202020204" pitchFamily="34" charset="0"/>
            </a:endParaRPr>
          </a:p>
        </p:txBody>
      </p:sp>
      <p:pic>
        <p:nvPicPr>
          <p:cNvPr id="9" name="Picture 8"/>
          <p:cNvPicPr/>
          <p:nvPr/>
        </p:nvPicPr>
        <p:blipFill>
          <a:blip r:embed="rId7"/>
          <a:stretch>
            <a:fillRect/>
          </a:stretch>
        </p:blipFill>
        <p:spPr>
          <a:xfrm>
            <a:off x="686130" y="1309420"/>
            <a:ext cx="4855687" cy="2777671"/>
          </a:xfrm>
          <a:prstGeom prst="rect">
            <a:avLst/>
          </a:prstGeom>
        </p:spPr>
      </p:pic>
      <p:pic>
        <p:nvPicPr>
          <p:cNvPr id="10" name="Picture 9"/>
          <p:cNvPicPr/>
          <p:nvPr/>
        </p:nvPicPr>
        <p:blipFill>
          <a:blip r:embed="rId8"/>
          <a:stretch>
            <a:fillRect/>
          </a:stretch>
        </p:blipFill>
        <p:spPr>
          <a:xfrm>
            <a:off x="686129" y="4184402"/>
            <a:ext cx="4855687" cy="2576287"/>
          </a:xfrm>
          <a:prstGeom prst="rect">
            <a:avLst/>
          </a:prstGeom>
        </p:spPr>
      </p:pic>
    </p:spTree>
    <p:extLst>
      <p:ext uri="{BB962C8B-B14F-4D97-AF65-F5344CB8AC3E}">
        <p14:creationId xmlns:p14="http://schemas.microsoft.com/office/powerpoint/2010/main" val="1441390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08F814A0-9619-272F-52E9-D06DB911F7F8}"/>
              </a:ext>
            </a:extLst>
          </p:cNvPr>
          <p:cNvGrpSpPr/>
          <p:nvPr/>
        </p:nvGrpSpPr>
        <p:grpSpPr>
          <a:xfrm>
            <a:off x="3433676" y="3095188"/>
            <a:ext cx="1953031" cy="808579"/>
            <a:chOff x="3279464" y="1289192"/>
            <a:chExt cx="2968935" cy="840789"/>
          </a:xfrm>
        </p:grpSpPr>
        <p:cxnSp>
          <p:nvCxnSpPr>
            <p:cNvPr id="11" name="Straight Connector 10">
              <a:extLst>
                <a:ext uri="{FF2B5EF4-FFF2-40B4-BE49-F238E27FC236}">
                  <a16:creationId xmlns:a16="http://schemas.microsoft.com/office/drawing/2014/main" xmlns="" id="{8520B2C0-B110-8FB4-7E0E-4C0489355A45}"/>
                </a:ext>
              </a:extLst>
            </p:cNvPr>
            <p:cNvCxnSpPr>
              <a:cxnSpLocks/>
            </p:cNvCxnSpPr>
            <p:nvPr/>
          </p:nvCxnSpPr>
          <p:spPr>
            <a:xfrm flipV="1">
              <a:off x="3279464" y="1297502"/>
              <a:ext cx="1351363" cy="8324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BCB2B86-0663-D151-7153-CDD4F082E4EB}"/>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 name="Oval 3">
            <a:extLst>
              <a:ext uri="{FF2B5EF4-FFF2-40B4-BE49-F238E27FC236}">
                <a16:creationId xmlns:a16="http://schemas.microsoft.com/office/drawing/2014/main" xmlns="" id="{BD24E2C5-6C4B-23EC-ED97-C2DDC512FD83}"/>
              </a:ext>
            </a:extLst>
          </p:cNvPr>
          <p:cNvSpPr/>
          <p:nvPr/>
        </p:nvSpPr>
        <p:spPr>
          <a:xfrm>
            <a:off x="209696" y="2277865"/>
            <a:ext cx="3679372" cy="3565723"/>
          </a:xfrm>
          <a:prstGeom prst="ellipse">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1BDD36DF-F5EB-528E-BA46-218A39BFCF30}"/>
              </a:ext>
            </a:extLst>
          </p:cNvPr>
          <p:cNvSpPr/>
          <p:nvPr/>
        </p:nvSpPr>
        <p:spPr>
          <a:xfrm>
            <a:off x="3640152" y="3386427"/>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E8936E20-4152-1C78-939E-0E7F8967C712}"/>
              </a:ext>
            </a:extLst>
          </p:cNvPr>
          <p:cNvGrpSpPr/>
          <p:nvPr/>
        </p:nvGrpSpPr>
        <p:grpSpPr>
          <a:xfrm>
            <a:off x="5359888" y="1893091"/>
            <a:ext cx="5726761" cy="2912824"/>
            <a:chOff x="8736061" y="1448852"/>
            <a:chExt cx="3113318" cy="874491"/>
          </a:xfrm>
        </p:grpSpPr>
        <p:sp>
          <p:nvSpPr>
            <p:cNvPr id="24" name="Rectangle: Rounded Corners 23">
              <a:extLst>
                <a:ext uri="{FF2B5EF4-FFF2-40B4-BE49-F238E27FC236}">
                  <a16:creationId xmlns:a16="http://schemas.microsoft.com/office/drawing/2014/main" xmlns="" id="{1F7595A6-D813-B61C-7598-44EC3A4C8B99}"/>
                </a:ext>
              </a:extLst>
            </p:cNvPr>
            <p:cNvSpPr/>
            <p:nvPr/>
          </p:nvSpPr>
          <p:spPr>
            <a:xfrm>
              <a:off x="8736061" y="1448852"/>
              <a:ext cx="3113318" cy="874491"/>
            </a:xfrm>
            <a:prstGeom prst="roundRect">
              <a:avLst>
                <a:gd name="adj" fmla="val 50000"/>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hlinkClick r:id="rId3" action="ppaction://hlinksldjump"/>
              <a:extLst>
                <a:ext uri="{FF2B5EF4-FFF2-40B4-BE49-F238E27FC236}">
                  <a16:creationId xmlns:a16="http://schemas.microsoft.com/office/drawing/2014/main" xmlns="" id="{6C51526D-A44A-7D0A-7CF9-6ED6FFE30193}"/>
                </a:ext>
              </a:extLst>
            </p:cNvPr>
            <p:cNvSpPr txBox="1"/>
            <p:nvPr/>
          </p:nvSpPr>
          <p:spPr>
            <a:xfrm>
              <a:off x="9459685" y="1483975"/>
              <a:ext cx="2046515" cy="461665"/>
            </a:xfrm>
            <a:prstGeom prst="rect">
              <a:avLst/>
            </a:prstGeom>
            <a:noFill/>
          </p:spPr>
          <p:txBody>
            <a:bodyPr wrap="square" rtlCol="0">
              <a:spAutoFit/>
            </a:bodyPr>
            <a:lstStyle/>
            <a:p>
              <a:pPr algn="ctr"/>
              <a:endParaRPr lang="en-US" sz="2400" b="1" dirty="0">
                <a:solidFill>
                  <a:srgbClr val="002060"/>
                </a:solidFill>
              </a:endParaRPr>
            </a:p>
          </p:txBody>
        </p:sp>
      </p:grpSp>
      <p:sp>
        <p:nvSpPr>
          <p:cNvPr id="7" name="TextBox 6">
            <a:extLst>
              <a:ext uri="{FF2B5EF4-FFF2-40B4-BE49-F238E27FC236}">
                <a16:creationId xmlns:a16="http://schemas.microsoft.com/office/drawing/2014/main" xmlns="" id="{8A65A484-29EA-CF86-63DA-5F3E6BFB9FBC}"/>
              </a:ext>
            </a:extLst>
          </p:cNvPr>
          <p:cNvSpPr txBox="1"/>
          <p:nvPr/>
        </p:nvSpPr>
        <p:spPr>
          <a:xfrm>
            <a:off x="6138112" y="2195341"/>
            <a:ext cx="4870117" cy="2308324"/>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Robot</a:t>
            </a:r>
            <a:r>
              <a:rPr lang="en-US" dirty="0"/>
              <a:t> </a:t>
            </a:r>
            <a:r>
              <a:rPr lang="en-US" sz="2400" dirty="0" err="1"/>
              <a:t>công</a:t>
            </a:r>
            <a:r>
              <a:rPr lang="en-US" sz="2400" dirty="0"/>
              <a:t> </a:t>
            </a:r>
            <a:r>
              <a:rPr lang="en-US" sz="2400" dirty="0" err="1"/>
              <a:t>nghiệp</a:t>
            </a:r>
            <a:r>
              <a:rPr lang="en-US" sz="2400" dirty="0"/>
              <a:t> </a:t>
            </a:r>
            <a:r>
              <a:rPr lang="en-US" sz="2400" dirty="0" err="1"/>
              <a:t>là</a:t>
            </a:r>
            <a:r>
              <a:rPr lang="en-US" sz="2400" dirty="0"/>
              <a:t> </a:t>
            </a:r>
            <a:r>
              <a:rPr lang="en-US" sz="2400" dirty="0" err="1"/>
              <a:t>thiết</a:t>
            </a:r>
            <a:r>
              <a:rPr lang="en-US" sz="2400" dirty="0"/>
              <a:t> </a:t>
            </a:r>
            <a:r>
              <a:rPr lang="en-US" sz="2400" dirty="0" err="1"/>
              <a:t>bị</a:t>
            </a:r>
            <a:r>
              <a:rPr lang="en-US" sz="2400" dirty="0"/>
              <a:t> </a:t>
            </a:r>
            <a:r>
              <a:rPr lang="en-US" sz="2400" dirty="0" err="1"/>
              <a:t>tự</a:t>
            </a:r>
            <a:r>
              <a:rPr lang="en-US" sz="2400" dirty="0"/>
              <a:t> </a:t>
            </a:r>
            <a:r>
              <a:rPr lang="en-US" sz="2400" dirty="0" err="1"/>
              <a:t>động</a:t>
            </a:r>
            <a:r>
              <a:rPr lang="en-US" sz="2400" dirty="0"/>
              <a:t>, </a:t>
            </a:r>
            <a:r>
              <a:rPr lang="en-US" sz="2400" dirty="0" err="1"/>
              <a:t>bao</a:t>
            </a:r>
            <a:r>
              <a:rPr lang="en-US" sz="2400" dirty="0"/>
              <a:t> </a:t>
            </a:r>
            <a:r>
              <a:rPr lang="en-US" sz="2400" dirty="0" err="1"/>
              <a:t>gồm</a:t>
            </a:r>
            <a:r>
              <a:rPr lang="en-US" sz="2400" dirty="0"/>
              <a:t> </a:t>
            </a:r>
            <a:r>
              <a:rPr lang="en-US" sz="2400" dirty="0" err="1"/>
              <a:t>cơ</a:t>
            </a:r>
            <a:r>
              <a:rPr lang="en-US" sz="2400" dirty="0"/>
              <a:t> </a:t>
            </a:r>
            <a:r>
              <a:rPr lang="en-US" sz="2400" dirty="0" err="1"/>
              <a:t>cấu</a:t>
            </a:r>
            <a:r>
              <a:rPr lang="en-US" sz="2400" dirty="0"/>
              <a:t> </a:t>
            </a:r>
            <a:r>
              <a:rPr lang="en-US" sz="2400" dirty="0" err="1"/>
              <a:t>chấp</a:t>
            </a:r>
            <a:r>
              <a:rPr lang="en-US" sz="2400" dirty="0"/>
              <a:t> </a:t>
            </a:r>
            <a:r>
              <a:rPr lang="en-US" sz="2400" dirty="0" err="1"/>
              <a:t>hành</a:t>
            </a:r>
            <a:r>
              <a:rPr lang="en-US" sz="2400" dirty="0"/>
              <a:t> </a:t>
            </a:r>
            <a:r>
              <a:rPr lang="en-US" sz="2400" dirty="0" err="1"/>
              <a:t>dạng</a:t>
            </a:r>
            <a:r>
              <a:rPr lang="en-US" sz="2400" dirty="0"/>
              <a:t> </a:t>
            </a:r>
            <a:r>
              <a:rPr lang="en-US" sz="2400" dirty="0" err="1"/>
              <a:t>tay</a:t>
            </a:r>
            <a:r>
              <a:rPr lang="en-US" sz="2400" dirty="0"/>
              <a:t> </a:t>
            </a:r>
            <a:r>
              <a:rPr lang="en-US" sz="2400" dirty="0" err="1"/>
              <a:t>máy</a:t>
            </a:r>
            <a:r>
              <a:rPr lang="en-US" sz="2400" dirty="0"/>
              <a:t> </a:t>
            </a:r>
            <a:r>
              <a:rPr lang="en-US" sz="2400" dirty="0" err="1"/>
              <a:t>và</a:t>
            </a:r>
            <a:r>
              <a:rPr lang="en-US" sz="2400" dirty="0"/>
              <a:t> </a:t>
            </a:r>
            <a:r>
              <a:rPr lang="en-US" sz="2400" dirty="0" err="1"/>
              <a:t>bộ</a:t>
            </a:r>
            <a:r>
              <a:rPr lang="en-US" sz="2400" dirty="0"/>
              <a:t> </a:t>
            </a:r>
            <a:r>
              <a:rPr lang="en-US" sz="2400" dirty="0" err="1"/>
              <a:t>điều</a:t>
            </a:r>
            <a:r>
              <a:rPr lang="en-US" sz="2400" dirty="0"/>
              <a:t> </a:t>
            </a:r>
            <a:r>
              <a:rPr lang="en-US" sz="2400" dirty="0" err="1"/>
              <a:t>khiển</a:t>
            </a:r>
            <a:r>
              <a:rPr lang="en-US" sz="2400" dirty="0"/>
              <a:t> </a:t>
            </a:r>
            <a:r>
              <a:rPr lang="en-US" sz="2400" dirty="0" err="1"/>
              <a:t>theo</a:t>
            </a:r>
            <a:r>
              <a:rPr lang="en-US" sz="2400" dirty="0"/>
              <a:t> </a:t>
            </a:r>
            <a:r>
              <a:rPr lang="en-US" sz="2400" dirty="0" err="1"/>
              <a:t>chương</a:t>
            </a:r>
            <a:r>
              <a:rPr lang="en-US" sz="2400" dirty="0"/>
              <a:t> </a:t>
            </a:r>
            <a:r>
              <a:rPr lang="en-US" sz="2400" dirty="0" err="1"/>
              <a:t>trình</a:t>
            </a:r>
            <a:r>
              <a:rPr lang="en-US" sz="2400" dirty="0"/>
              <a:t> </a:t>
            </a:r>
            <a:r>
              <a:rPr lang="en-US" sz="2400" dirty="0" err="1"/>
              <a:t>để</a:t>
            </a:r>
            <a:r>
              <a:rPr lang="en-US" sz="2400" dirty="0"/>
              <a:t> </a:t>
            </a:r>
            <a:r>
              <a:rPr lang="en-US" sz="2400" dirty="0" err="1"/>
              <a:t>thay</a:t>
            </a:r>
            <a:r>
              <a:rPr lang="en-US" sz="2400" dirty="0"/>
              <a:t> con </a:t>
            </a:r>
            <a:r>
              <a:rPr lang="en-US" sz="2400" dirty="0" err="1"/>
              <a:t>người</a:t>
            </a:r>
            <a:r>
              <a:rPr lang="en-US" sz="2400" dirty="0"/>
              <a:t> </a:t>
            </a:r>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công</a:t>
            </a:r>
            <a:r>
              <a:rPr lang="en-US" sz="2400" dirty="0"/>
              <a:t> </a:t>
            </a:r>
            <a:r>
              <a:rPr lang="en-US" sz="2400" dirty="0" err="1"/>
              <a:t>việc</a:t>
            </a:r>
            <a:r>
              <a:rPr lang="en-US" sz="2400" dirty="0"/>
              <a:t> </a:t>
            </a:r>
            <a:r>
              <a:rPr lang="en-US" sz="2400" dirty="0" err="1"/>
              <a:t>trong</a:t>
            </a:r>
            <a:r>
              <a:rPr lang="en-US" sz="2400" dirty="0"/>
              <a:t> </a:t>
            </a:r>
            <a:r>
              <a:rPr lang="en-US" sz="2400" dirty="0" err="1"/>
              <a:t>quá</a:t>
            </a:r>
            <a:r>
              <a:rPr lang="en-US" sz="2400" dirty="0"/>
              <a:t> </a:t>
            </a:r>
            <a:r>
              <a:rPr lang="en-US" sz="2400" dirty="0" err="1"/>
              <a:t>trình</a:t>
            </a:r>
            <a:r>
              <a:rPr lang="en-US" sz="2400" dirty="0"/>
              <a:t> </a:t>
            </a:r>
            <a:r>
              <a:rPr lang="en-US" sz="2400" dirty="0" err="1"/>
              <a:t>sản</a:t>
            </a:r>
            <a:r>
              <a:rPr lang="en-US" sz="2400" dirty="0"/>
              <a:t> </a:t>
            </a:r>
            <a:r>
              <a:rPr lang="en-US" sz="2400" dirty="0" err="1"/>
              <a:t>xuất</a:t>
            </a:r>
            <a:r>
              <a:rPr lang="en-US" sz="2400" dirty="0"/>
              <a:t>.</a:t>
            </a:r>
          </a:p>
        </p:txBody>
      </p:sp>
      <p:sp>
        <p:nvSpPr>
          <p:cNvPr id="9" name="TextBox 8">
            <a:extLst>
              <a:ext uri="{FF2B5EF4-FFF2-40B4-BE49-F238E27FC236}">
                <a16:creationId xmlns:a16="http://schemas.microsoft.com/office/drawing/2014/main" xmlns="" id="{F699A7DF-A5ED-3E50-C24C-05860A3FA0FC}"/>
              </a:ext>
            </a:extLst>
          </p:cNvPr>
          <p:cNvSpPr txBox="1"/>
          <p:nvPr/>
        </p:nvSpPr>
        <p:spPr>
          <a:xfrm>
            <a:off x="0" y="0"/>
            <a:ext cx="12192000" cy="646331"/>
          </a:xfrm>
          <a:prstGeom prst="rect">
            <a:avLst/>
          </a:prstGeom>
          <a:solidFill>
            <a:srgbClr val="F7941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ROBOT CÔNG NGHIỆP</a:t>
            </a:r>
          </a:p>
        </p:txBody>
      </p:sp>
      <p:sp>
        <p:nvSpPr>
          <p:cNvPr id="10" name="Oval 9">
            <a:extLst>
              <a:ext uri="{FF2B5EF4-FFF2-40B4-BE49-F238E27FC236}">
                <a16:creationId xmlns:a16="http://schemas.microsoft.com/office/drawing/2014/main" xmlns="" id="{C193FACA-E8C3-526E-DB63-F97F9C2894B0}"/>
              </a:ext>
            </a:extLst>
          </p:cNvPr>
          <p:cNvSpPr/>
          <p:nvPr/>
        </p:nvSpPr>
        <p:spPr>
          <a:xfrm>
            <a:off x="414962" y="2496726"/>
            <a:ext cx="3259303" cy="3128312"/>
          </a:xfrm>
          <a:prstGeom prst="ellipse">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84519233-2951-E5B8-4FB6-69E8EAACE6D7}"/>
              </a:ext>
            </a:extLst>
          </p:cNvPr>
          <p:cNvSpPr txBox="1"/>
          <p:nvPr/>
        </p:nvSpPr>
        <p:spPr>
          <a:xfrm>
            <a:off x="906069" y="3661410"/>
            <a:ext cx="2485166" cy="646331"/>
          </a:xfrm>
          <a:prstGeom prst="rect">
            <a:avLst/>
          </a:prstGeom>
          <a:noFill/>
        </p:spPr>
        <p:txBody>
          <a:bodyPr wrap="square" rtlCol="0">
            <a:spAutoFit/>
          </a:bodyPr>
          <a:lstStyle/>
          <a:p>
            <a:r>
              <a:rPr lang="en-US" sz="3600" b="1" dirty="0" err="1">
                <a:solidFill>
                  <a:srgbClr val="FF0000"/>
                </a:solidFill>
                <a:latin typeface="Arial" panose="020B0604020202020204" pitchFamily="34" charset="0"/>
                <a:cs typeface="Arial" panose="020B0604020202020204" pitchFamily="34" charset="0"/>
              </a:rPr>
              <a:t>Khái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niệm</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6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circle(in)">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08F814A0-9619-272F-52E9-D06DB911F7F8}"/>
              </a:ext>
            </a:extLst>
          </p:cNvPr>
          <p:cNvGrpSpPr/>
          <p:nvPr/>
        </p:nvGrpSpPr>
        <p:grpSpPr>
          <a:xfrm>
            <a:off x="3648194" y="1917512"/>
            <a:ext cx="1953031" cy="808579"/>
            <a:chOff x="3279464" y="1289192"/>
            <a:chExt cx="2968935" cy="840789"/>
          </a:xfrm>
        </p:grpSpPr>
        <p:cxnSp>
          <p:nvCxnSpPr>
            <p:cNvPr id="11" name="Straight Connector 10">
              <a:extLst>
                <a:ext uri="{FF2B5EF4-FFF2-40B4-BE49-F238E27FC236}">
                  <a16:creationId xmlns:a16="http://schemas.microsoft.com/office/drawing/2014/main" xmlns="" id="{8520B2C0-B110-8FB4-7E0E-4C0489355A45}"/>
                </a:ext>
              </a:extLst>
            </p:cNvPr>
            <p:cNvCxnSpPr>
              <a:cxnSpLocks/>
            </p:cNvCxnSpPr>
            <p:nvPr/>
          </p:nvCxnSpPr>
          <p:spPr>
            <a:xfrm flipV="1">
              <a:off x="3279464" y="1297502"/>
              <a:ext cx="1351363" cy="8324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BCB2B86-0663-D151-7153-CDD4F082E4EB}"/>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xmlns="" id="{24724F89-02C1-1959-FD57-757C23D93803}"/>
              </a:ext>
            </a:extLst>
          </p:cNvPr>
          <p:cNvGrpSpPr/>
          <p:nvPr/>
        </p:nvGrpSpPr>
        <p:grpSpPr>
          <a:xfrm flipV="1">
            <a:off x="3690159" y="4981814"/>
            <a:ext cx="1911066" cy="1077347"/>
            <a:chOff x="3279464" y="1289192"/>
            <a:chExt cx="2968935" cy="840789"/>
          </a:xfrm>
        </p:grpSpPr>
        <p:cxnSp>
          <p:nvCxnSpPr>
            <p:cNvPr id="17" name="Straight Connector 16">
              <a:extLst>
                <a:ext uri="{FF2B5EF4-FFF2-40B4-BE49-F238E27FC236}">
                  <a16:creationId xmlns:a16="http://schemas.microsoft.com/office/drawing/2014/main" xmlns="" id="{2F0A3362-BB20-9030-A50A-D9F124B76EE0}"/>
                </a:ext>
              </a:extLst>
            </p:cNvPr>
            <p:cNvCxnSpPr>
              <a:cxnSpLocks/>
            </p:cNvCxnSpPr>
            <p:nvPr/>
          </p:nvCxnSpPr>
          <p:spPr>
            <a:xfrm flipV="1">
              <a:off x="3279464" y="1297502"/>
              <a:ext cx="1351363" cy="8324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798F392-05CA-74F8-3557-EC837D66B8B3}"/>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xmlns="" id="{1BDD36DF-F5EB-528E-BA46-218A39BFCF30}"/>
              </a:ext>
            </a:extLst>
          </p:cNvPr>
          <p:cNvSpPr/>
          <p:nvPr/>
        </p:nvSpPr>
        <p:spPr>
          <a:xfrm>
            <a:off x="3419151" y="2718009"/>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69AFBDE1-22B8-F393-6220-B9D58A7F0EF7}"/>
              </a:ext>
            </a:extLst>
          </p:cNvPr>
          <p:cNvSpPr/>
          <p:nvPr/>
        </p:nvSpPr>
        <p:spPr>
          <a:xfrm>
            <a:off x="3665125" y="4719574"/>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E8936E20-4152-1C78-939E-0E7F8967C712}"/>
              </a:ext>
            </a:extLst>
          </p:cNvPr>
          <p:cNvGrpSpPr/>
          <p:nvPr/>
        </p:nvGrpSpPr>
        <p:grpSpPr>
          <a:xfrm>
            <a:off x="5443538" y="770585"/>
            <a:ext cx="6533603" cy="1560662"/>
            <a:chOff x="8736061" y="1448852"/>
            <a:chExt cx="3113318" cy="874491"/>
          </a:xfrm>
        </p:grpSpPr>
        <p:sp>
          <p:nvSpPr>
            <p:cNvPr id="24" name="Rectangle: Rounded Corners 23">
              <a:extLst>
                <a:ext uri="{FF2B5EF4-FFF2-40B4-BE49-F238E27FC236}">
                  <a16:creationId xmlns:a16="http://schemas.microsoft.com/office/drawing/2014/main" xmlns="" id="{1F7595A6-D813-B61C-7598-44EC3A4C8B99}"/>
                </a:ext>
              </a:extLst>
            </p:cNvPr>
            <p:cNvSpPr/>
            <p:nvPr/>
          </p:nvSpPr>
          <p:spPr>
            <a:xfrm>
              <a:off x="8736061" y="1448852"/>
              <a:ext cx="3113318" cy="874491"/>
            </a:xfrm>
            <a:prstGeom prst="roundRect">
              <a:avLst>
                <a:gd name="adj" fmla="val 50000"/>
              </a:avLst>
            </a:prstGeom>
            <a:solidFill>
              <a:srgbClr val="92D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hlinkClick r:id="rId3" action="ppaction://hlinksldjump"/>
              <a:extLst>
                <a:ext uri="{FF2B5EF4-FFF2-40B4-BE49-F238E27FC236}">
                  <a16:creationId xmlns:a16="http://schemas.microsoft.com/office/drawing/2014/main" xmlns="" id="{6C51526D-A44A-7D0A-7CF9-6ED6FFE30193}"/>
                </a:ext>
              </a:extLst>
            </p:cNvPr>
            <p:cNvSpPr txBox="1"/>
            <p:nvPr/>
          </p:nvSpPr>
          <p:spPr>
            <a:xfrm>
              <a:off x="9459685" y="1483975"/>
              <a:ext cx="2046515" cy="461665"/>
            </a:xfrm>
            <a:prstGeom prst="rect">
              <a:avLst/>
            </a:prstGeom>
            <a:noFill/>
          </p:spPr>
          <p:txBody>
            <a:bodyPr wrap="square" rtlCol="0">
              <a:spAutoFit/>
            </a:bodyPr>
            <a:lstStyle/>
            <a:p>
              <a:pPr algn="ctr"/>
              <a:endParaRPr lang="en-US" sz="2400" b="1" dirty="0">
                <a:solidFill>
                  <a:srgbClr val="002060"/>
                </a:solidFill>
              </a:endParaRPr>
            </a:p>
          </p:txBody>
        </p:sp>
      </p:grpSp>
      <p:grpSp>
        <p:nvGrpSpPr>
          <p:cNvPr id="41" name="Group 40">
            <a:extLst>
              <a:ext uri="{FF2B5EF4-FFF2-40B4-BE49-F238E27FC236}">
                <a16:creationId xmlns:a16="http://schemas.microsoft.com/office/drawing/2014/main" xmlns="" id="{ED7E3783-4B73-97EB-8133-0641BD9D18B2}"/>
              </a:ext>
            </a:extLst>
          </p:cNvPr>
          <p:cNvGrpSpPr/>
          <p:nvPr/>
        </p:nvGrpSpPr>
        <p:grpSpPr>
          <a:xfrm>
            <a:off x="5627360" y="5174929"/>
            <a:ext cx="6676478" cy="1569659"/>
            <a:chOff x="8759365" y="5602733"/>
            <a:chExt cx="3113318" cy="874491"/>
          </a:xfrm>
        </p:grpSpPr>
        <p:sp>
          <p:nvSpPr>
            <p:cNvPr id="27" name="Rectangle: Rounded Corners 26">
              <a:extLst>
                <a:ext uri="{FF2B5EF4-FFF2-40B4-BE49-F238E27FC236}">
                  <a16:creationId xmlns:a16="http://schemas.microsoft.com/office/drawing/2014/main" xmlns="" id="{DF0D26E2-AAFB-18F2-B51D-65172BD72F81}"/>
                </a:ext>
              </a:extLst>
            </p:cNvPr>
            <p:cNvSpPr/>
            <p:nvPr/>
          </p:nvSpPr>
          <p:spPr>
            <a:xfrm>
              <a:off x="8759365" y="5602733"/>
              <a:ext cx="3113318" cy="874491"/>
            </a:xfrm>
            <a:prstGeom prst="roundRect">
              <a:avLst>
                <a:gd name="adj" fmla="val 50000"/>
              </a:avLst>
            </a:prstGeom>
            <a:solidFill>
              <a:schemeClr val="accent5">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Thay</a:t>
              </a:r>
              <a:r>
                <a:rPr lang="en-US" sz="3200" dirty="0">
                  <a:solidFill>
                    <a:schemeClr val="tx1"/>
                  </a:solidFill>
                </a:rPr>
                <a:t> </a:t>
              </a:r>
              <a:r>
                <a:rPr lang="en-US" sz="3200" dirty="0" err="1">
                  <a:solidFill>
                    <a:schemeClr val="tx1"/>
                  </a:solidFill>
                </a:rPr>
                <a:t>thế</a:t>
              </a:r>
              <a:r>
                <a:rPr lang="en-US" sz="3200" dirty="0">
                  <a:solidFill>
                    <a:schemeClr val="tx1"/>
                  </a:solidFill>
                </a:rPr>
                <a:t> con </a:t>
              </a:r>
              <a:r>
                <a:rPr lang="en-US" sz="3200" dirty="0" err="1">
                  <a:solidFill>
                    <a:schemeClr val="tx1"/>
                  </a:solidFill>
                </a:rPr>
                <a:t>người</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việc</a:t>
              </a:r>
              <a:r>
                <a:rPr lang="en-US" sz="3200" dirty="0">
                  <a:solidFill>
                    <a:schemeClr val="tx1"/>
                  </a:solidFill>
                </a:rPr>
                <a:t> ở </a:t>
              </a:r>
              <a:r>
                <a:rPr lang="en-US" sz="3200" dirty="0" err="1">
                  <a:solidFill>
                    <a:schemeClr val="tx1"/>
                  </a:solidFill>
                </a:rPr>
                <a:t>nơi</a:t>
              </a:r>
              <a:r>
                <a:rPr lang="en-US" sz="3200" dirty="0">
                  <a:solidFill>
                    <a:schemeClr val="tx1"/>
                  </a:solidFill>
                </a:rPr>
                <a:t> </a:t>
              </a:r>
              <a:r>
                <a:rPr lang="en-US" sz="3200" dirty="0" err="1">
                  <a:solidFill>
                    <a:schemeClr val="tx1"/>
                  </a:solidFill>
                </a:rPr>
                <a:t>nguy</a:t>
              </a:r>
              <a:r>
                <a:rPr lang="en-US" sz="3200" dirty="0">
                  <a:solidFill>
                    <a:schemeClr val="tx1"/>
                  </a:solidFill>
                </a:rPr>
                <a:t> </a:t>
              </a:r>
              <a:r>
                <a:rPr lang="en-US" sz="3200" dirty="0" err="1">
                  <a:solidFill>
                    <a:schemeClr val="tx1"/>
                  </a:solidFill>
                </a:rPr>
                <a:t>hiểm</a:t>
              </a:r>
              <a:r>
                <a:rPr lang="en-US" sz="3200" dirty="0">
                  <a:solidFill>
                    <a:schemeClr val="tx1"/>
                  </a:solidFill>
                </a:rPr>
                <a:t>,  </a:t>
              </a:r>
              <a:r>
                <a:rPr lang="en-US" sz="3200" dirty="0" err="1">
                  <a:solidFill>
                    <a:schemeClr val="tx1"/>
                  </a:solidFill>
                </a:rPr>
                <a:t>độc</a:t>
              </a:r>
              <a:r>
                <a:rPr lang="en-US" sz="3200" dirty="0">
                  <a:solidFill>
                    <a:schemeClr val="tx1"/>
                  </a:solidFill>
                </a:rPr>
                <a:t> </a:t>
              </a:r>
              <a:r>
                <a:rPr lang="en-US" sz="3200" dirty="0" err="1">
                  <a:solidFill>
                    <a:schemeClr val="tx1"/>
                  </a:solidFill>
                </a:rPr>
                <a:t>hại</a:t>
              </a:r>
              <a:r>
                <a:rPr lang="en-US" sz="3200" dirty="0">
                  <a:solidFill>
                    <a:schemeClr val="tx1"/>
                  </a:solidFill>
                </a:rPr>
                <a:t>.</a:t>
              </a:r>
            </a:p>
          </p:txBody>
        </p:sp>
        <p:sp>
          <p:nvSpPr>
            <p:cNvPr id="31" name="TextBox 30">
              <a:hlinkClick r:id="rId4" action="ppaction://hlinksldjump"/>
              <a:extLst>
                <a:ext uri="{FF2B5EF4-FFF2-40B4-BE49-F238E27FC236}">
                  <a16:creationId xmlns:a16="http://schemas.microsoft.com/office/drawing/2014/main" xmlns="" id="{0BB5678F-2F85-079F-45EC-6D2CFA54552C}"/>
                </a:ext>
              </a:extLst>
            </p:cNvPr>
            <p:cNvSpPr txBox="1"/>
            <p:nvPr/>
          </p:nvSpPr>
          <p:spPr>
            <a:xfrm>
              <a:off x="9488716" y="5654268"/>
              <a:ext cx="2046515" cy="461665"/>
            </a:xfrm>
            <a:prstGeom prst="rect">
              <a:avLst/>
            </a:prstGeom>
            <a:noFill/>
          </p:spPr>
          <p:txBody>
            <a:bodyPr wrap="square" rtlCol="0">
              <a:spAutoFit/>
            </a:bodyPr>
            <a:lstStyle/>
            <a:p>
              <a:pPr algn="ctr"/>
              <a:endParaRPr lang="en-US" sz="2400" b="1" dirty="0">
                <a:solidFill>
                  <a:srgbClr val="002060"/>
                </a:solidFill>
              </a:endParaRPr>
            </a:p>
          </p:txBody>
        </p:sp>
      </p:grpSp>
      <p:sp>
        <p:nvSpPr>
          <p:cNvPr id="9" name="TextBox 8">
            <a:extLst>
              <a:ext uri="{FF2B5EF4-FFF2-40B4-BE49-F238E27FC236}">
                <a16:creationId xmlns:a16="http://schemas.microsoft.com/office/drawing/2014/main" xmlns="" id="{F699A7DF-A5ED-3E50-C24C-05860A3FA0FC}"/>
              </a:ext>
            </a:extLst>
          </p:cNvPr>
          <p:cNvSpPr txBox="1"/>
          <p:nvPr/>
        </p:nvSpPr>
        <p:spPr>
          <a:xfrm>
            <a:off x="0" y="0"/>
            <a:ext cx="12192000" cy="646331"/>
          </a:xfrm>
          <a:prstGeom prst="rect">
            <a:avLst/>
          </a:prstGeom>
          <a:solidFill>
            <a:srgbClr val="F7941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ROBOT CÔNG NGHIỆP</a:t>
            </a:r>
          </a:p>
        </p:txBody>
      </p:sp>
      <p:sp>
        <p:nvSpPr>
          <p:cNvPr id="4" name="Oval 3">
            <a:extLst>
              <a:ext uri="{FF2B5EF4-FFF2-40B4-BE49-F238E27FC236}">
                <a16:creationId xmlns:a16="http://schemas.microsoft.com/office/drawing/2014/main" xmlns="" id="{BD24E2C5-6C4B-23EC-ED97-C2DDC512FD83}"/>
              </a:ext>
            </a:extLst>
          </p:cNvPr>
          <p:cNvSpPr/>
          <p:nvPr/>
        </p:nvSpPr>
        <p:spPr>
          <a:xfrm>
            <a:off x="127268" y="2283959"/>
            <a:ext cx="3679372" cy="3565723"/>
          </a:xfrm>
          <a:prstGeom prst="ellipse">
            <a:avLst/>
          </a:prstGeom>
          <a:solidFill>
            <a:schemeClr val="accent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193FACA-E8C3-526E-DB63-F97F9C2894B0}"/>
              </a:ext>
            </a:extLst>
          </p:cNvPr>
          <p:cNvSpPr/>
          <p:nvPr/>
        </p:nvSpPr>
        <p:spPr>
          <a:xfrm>
            <a:off x="314155" y="2502664"/>
            <a:ext cx="3259303" cy="3128312"/>
          </a:xfrm>
          <a:prstGeom prst="ellipse">
            <a:avLst/>
          </a:prstGeom>
          <a:solidFill>
            <a:schemeClr val="accent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328593B-6124-7AA4-A6F3-9C55494CCF43}"/>
              </a:ext>
            </a:extLst>
          </p:cNvPr>
          <p:cNvSpPr txBox="1"/>
          <p:nvPr/>
        </p:nvSpPr>
        <p:spPr>
          <a:xfrm>
            <a:off x="820193" y="3665108"/>
            <a:ext cx="2628681" cy="646331"/>
          </a:xfrm>
          <a:prstGeom prst="rect">
            <a:avLst/>
          </a:prstGeom>
          <a:noFill/>
        </p:spPr>
        <p:txBody>
          <a:bodyPr wrap="square" rtlCol="0">
            <a:spAutoFit/>
          </a:bodyPr>
          <a:lstStyle/>
          <a:p>
            <a:r>
              <a:rPr lang="en-US" sz="3600" b="1" dirty="0" err="1">
                <a:solidFill>
                  <a:srgbClr val="FFFF00"/>
                </a:solidFill>
                <a:latin typeface="Arial" panose="020B0604020202020204" pitchFamily="34" charset="0"/>
                <a:cs typeface="Arial" panose="020B0604020202020204" pitchFamily="34" charset="0"/>
              </a:rPr>
              <a:t>Công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dụng</a:t>
            </a:r>
            <a:endParaRPr lang="en-US" sz="3600" b="1" dirty="0">
              <a:solidFill>
                <a:srgbClr val="FFFF00"/>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xmlns="" id="{24724F89-02C1-1959-FD57-757C23D93803}"/>
              </a:ext>
            </a:extLst>
          </p:cNvPr>
          <p:cNvGrpSpPr/>
          <p:nvPr/>
        </p:nvGrpSpPr>
        <p:grpSpPr>
          <a:xfrm flipV="1">
            <a:off x="3825429" y="3665084"/>
            <a:ext cx="1757650" cy="32819"/>
            <a:chOff x="3293743" y="1250315"/>
            <a:chExt cx="2954656" cy="47187"/>
          </a:xfrm>
        </p:grpSpPr>
        <p:cxnSp>
          <p:nvCxnSpPr>
            <p:cNvPr id="23" name="Straight Connector 22">
              <a:extLst>
                <a:ext uri="{FF2B5EF4-FFF2-40B4-BE49-F238E27FC236}">
                  <a16:creationId xmlns:a16="http://schemas.microsoft.com/office/drawing/2014/main" xmlns="" id="{2F0A3362-BB20-9030-A50A-D9F124B76EE0}"/>
                </a:ext>
              </a:extLst>
            </p:cNvPr>
            <p:cNvCxnSpPr>
              <a:cxnSpLocks/>
            </p:cNvCxnSpPr>
            <p:nvPr/>
          </p:nvCxnSpPr>
          <p:spPr>
            <a:xfrm>
              <a:off x="3293743" y="1250315"/>
              <a:ext cx="1337085" cy="471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798F392-05CA-74F8-3557-EC837D66B8B3}"/>
                </a:ext>
              </a:extLst>
            </p:cNvPr>
            <p:cNvCxnSpPr/>
            <p:nvPr/>
          </p:nvCxnSpPr>
          <p:spPr>
            <a:xfrm>
              <a:off x="4630057" y="1289192"/>
              <a:ext cx="161834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xmlns="" id="{69AFBDE1-22B8-F393-6220-B9D58A7F0EF7}"/>
              </a:ext>
            </a:extLst>
          </p:cNvPr>
          <p:cNvSpPr/>
          <p:nvPr/>
        </p:nvSpPr>
        <p:spPr>
          <a:xfrm>
            <a:off x="3612896" y="3550311"/>
            <a:ext cx="283030" cy="283030"/>
          </a:xfrm>
          <a:prstGeom prst="ellipse">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xmlns="" id="{ED7E3783-4B73-97EB-8133-0641BD9D18B2}"/>
              </a:ext>
            </a:extLst>
          </p:cNvPr>
          <p:cNvGrpSpPr/>
          <p:nvPr/>
        </p:nvGrpSpPr>
        <p:grpSpPr>
          <a:xfrm>
            <a:off x="5419716" y="2791977"/>
            <a:ext cx="6676478" cy="1569659"/>
            <a:chOff x="8759365" y="5602733"/>
            <a:chExt cx="3113318" cy="874491"/>
          </a:xfrm>
        </p:grpSpPr>
        <p:sp>
          <p:nvSpPr>
            <p:cNvPr id="29" name="Rectangle: Rounded Corners 26">
              <a:extLst>
                <a:ext uri="{FF2B5EF4-FFF2-40B4-BE49-F238E27FC236}">
                  <a16:creationId xmlns:a16="http://schemas.microsoft.com/office/drawing/2014/main" xmlns="" id="{DF0D26E2-AAFB-18F2-B51D-65172BD72F81}"/>
                </a:ext>
              </a:extLst>
            </p:cNvPr>
            <p:cNvSpPr/>
            <p:nvPr/>
          </p:nvSpPr>
          <p:spPr>
            <a:xfrm>
              <a:off x="8759365" y="5602733"/>
              <a:ext cx="3113318" cy="874491"/>
            </a:xfrm>
            <a:prstGeom prst="roundRect">
              <a:avLst>
                <a:gd name="adj" fmla="val 50000"/>
              </a:avLst>
            </a:prstGeom>
            <a:solidFill>
              <a:schemeClr val="accent2">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hlinkClick r:id="rId4" action="ppaction://hlinksldjump"/>
              <a:extLst>
                <a:ext uri="{FF2B5EF4-FFF2-40B4-BE49-F238E27FC236}">
                  <a16:creationId xmlns:a16="http://schemas.microsoft.com/office/drawing/2014/main" xmlns="" id="{0BB5678F-2F85-079F-45EC-6D2CFA54552C}"/>
                </a:ext>
              </a:extLst>
            </p:cNvPr>
            <p:cNvSpPr txBox="1"/>
            <p:nvPr/>
          </p:nvSpPr>
          <p:spPr>
            <a:xfrm>
              <a:off x="9488716" y="5654268"/>
              <a:ext cx="2046515" cy="461665"/>
            </a:xfrm>
            <a:prstGeom prst="rect">
              <a:avLst/>
            </a:prstGeom>
            <a:noFill/>
          </p:spPr>
          <p:txBody>
            <a:bodyPr wrap="square" rtlCol="0">
              <a:spAutoFit/>
            </a:bodyPr>
            <a:lstStyle/>
            <a:p>
              <a:pPr algn="ctr"/>
              <a:endParaRPr lang="en-US" sz="2400" b="1" dirty="0">
                <a:solidFill>
                  <a:srgbClr val="002060"/>
                </a:solidFill>
              </a:endParaRPr>
            </a:p>
          </p:txBody>
        </p:sp>
      </p:grpSp>
      <p:sp>
        <p:nvSpPr>
          <p:cNvPr id="12" name="Rectangle 11"/>
          <p:cNvSpPr/>
          <p:nvPr/>
        </p:nvSpPr>
        <p:spPr>
          <a:xfrm>
            <a:off x="5911611" y="945785"/>
            <a:ext cx="5005770" cy="1077218"/>
          </a:xfrm>
          <a:prstGeom prst="rect">
            <a:avLst/>
          </a:prstGeom>
        </p:spPr>
        <p:txBody>
          <a:bodyPr wrap="square">
            <a:spAutoFit/>
          </a:bodyPr>
          <a:lstStyle/>
          <a:p>
            <a:r>
              <a:rPr lang="en-US" sz="3200" dirty="0" err="1">
                <a:latin typeface="Times New Roman" panose="02020603050405020304" pitchFamily="18" charset="0"/>
                <a:ea typeface="Georgia" panose="02040502050405020303" pitchFamily="18" charset="0"/>
              </a:rPr>
              <a:t>Vận</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chuyển</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nguyên</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vật</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liệu</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và</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sản</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phẩm</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hình</a:t>
            </a:r>
            <a:r>
              <a:rPr lang="en-US" sz="3200" dirty="0">
                <a:latin typeface="Times New Roman" panose="02020603050405020304" pitchFamily="18" charset="0"/>
                <a:ea typeface="Georgia" panose="02040502050405020303" pitchFamily="18" charset="0"/>
              </a:rPr>
              <a:t> 12.2) </a:t>
            </a:r>
            <a:endParaRPr lang="en-US" sz="3200" dirty="0"/>
          </a:p>
        </p:txBody>
      </p:sp>
      <p:sp>
        <p:nvSpPr>
          <p:cNvPr id="13" name="Rectangle 12"/>
          <p:cNvSpPr/>
          <p:nvPr/>
        </p:nvSpPr>
        <p:spPr>
          <a:xfrm>
            <a:off x="6021550" y="2989602"/>
            <a:ext cx="5602677" cy="1077218"/>
          </a:xfrm>
          <a:prstGeom prst="rect">
            <a:avLst/>
          </a:prstGeom>
        </p:spPr>
        <p:txBody>
          <a:bodyPr wrap="square">
            <a:spAutoFit/>
          </a:bodyPr>
          <a:lstStyle/>
          <a:p>
            <a:r>
              <a:rPr lang="en-US" sz="3200" dirty="0" err="1">
                <a:latin typeface="Times New Roman" panose="02020603050405020304" pitchFamily="18" charset="0"/>
                <a:ea typeface="Georgia" panose="02040502050405020303" pitchFamily="18" charset="0"/>
              </a:rPr>
              <a:t>Kiểm</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tra</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chất</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lượng</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sản</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phẩm</a:t>
            </a:r>
            <a:r>
              <a:rPr lang="en-US" sz="3200" dirty="0">
                <a:latin typeface="Times New Roman" panose="02020603050405020304" pitchFamily="18" charset="0"/>
                <a:ea typeface="Georgia" panose="02040502050405020303" pitchFamily="18" charset="0"/>
              </a:rPr>
              <a:t> (</a:t>
            </a:r>
            <a:r>
              <a:rPr lang="en-US" sz="3200" dirty="0" err="1">
                <a:latin typeface="Times New Roman" panose="02020603050405020304" pitchFamily="18" charset="0"/>
                <a:ea typeface="Georgia" panose="02040502050405020303" pitchFamily="18" charset="0"/>
              </a:rPr>
              <a:t>hình</a:t>
            </a:r>
            <a:r>
              <a:rPr lang="en-US" sz="3200" dirty="0">
                <a:latin typeface="Times New Roman" panose="02020603050405020304" pitchFamily="18" charset="0"/>
                <a:ea typeface="Georgia" panose="02040502050405020303" pitchFamily="18" charset="0"/>
              </a:rPr>
              <a:t> 12.3)</a:t>
            </a:r>
            <a:endParaRPr lang="en-US" sz="3200" dirty="0"/>
          </a:p>
        </p:txBody>
      </p:sp>
    </p:spTree>
    <p:extLst>
      <p:ext uri="{BB962C8B-B14F-4D97-AF65-F5344CB8AC3E}">
        <p14:creationId xmlns:p14="http://schemas.microsoft.com/office/powerpoint/2010/main" val="42617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C6E4923D-278B-2DDF-DAB3-E168241BA68F}"/>
              </a:ext>
            </a:extLst>
          </p:cNvPr>
          <p:cNvSpPr txBox="1"/>
          <p:nvPr/>
        </p:nvSpPr>
        <p:spPr>
          <a:xfrm>
            <a:off x="0" y="0"/>
            <a:ext cx="12192000" cy="646331"/>
          </a:xfrm>
          <a:prstGeom prst="rect">
            <a:avLst/>
          </a:prstGeom>
          <a:solidFill>
            <a:srgbClr val="F7941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lumMod val="65000"/>
                    <a:lumOff val="35000"/>
                  </a:prstClr>
                </a:solidFill>
                <a:latin typeface="Calibri" panose="020F0502020204030204"/>
              </a:rPr>
              <a:t>II. </a:t>
            </a:r>
            <a:r>
              <a:rPr kumimoji="0" lang="en-US" sz="3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DÂY CHUYỀN SẢN XUẤT TỰ ĐỘNG</a:t>
            </a:r>
          </a:p>
        </p:txBody>
      </p:sp>
      <p:pic>
        <p:nvPicPr>
          <p:cNvPr id="5" name="Picture 4"/>
          <p:cNvPicPr/>
          <p:nvPr/>
        </p:nvPicPr>
        <p:blipFill>
          <a:blip r:embed="rId2"/>
          <a:stretch>
            <a:fillRect/>
          </a:stretch>
        </p:blipFill>
        <p:spPr>
          <a:xfrm>
            <a:off x="762000" y="1524001"/>
            <a:ext cx="5638800" cy="4946072"/>
          </a:xfrm>
          <a:prstGeom prst="rect">
            <a:avLst/>
          </a:prstGeom>
        </p:spPr>
      </p:pic>
      <p:sp>
        <p:nvSpPr>
          <p:cNvPr id="2" name="Rectangle 1"/>
          <p:cNvSpPr/>
          <p:nvPr/>
        </p:nvSpPr>
        <p:spPr>
          <a:xfrm>
            <a:off x="6705600" y="1524001"/>
            <a:ext cx="5237017" cy="3539430"/>
          </a:xfrm>
          <a:prstGeom prst="rect">
            <a:avLst/>
          </a:prstGeom>
        </p:spPr>
        <p:txBody>
          <a:bodyPr wrap="square">
            <a:spAutoFit/>
          </a:bodyPr>
          <a:lstStyle/>
          <a:p>
            <a:pPr algn="just">
              <a:lnSpc>
                <a:spcPct val="150000"/>
              </a:lnSpc>
              <a:tabLst>
                <a:tab pos="360045" algn="l"/>
                <a:tab pos="720090" algn="l"/>
              </a:tabLst>
            </a:pPr>
            <a:r>
              <a:rPr lang="en-US" sz="3200" i="1" dirty="0">
                <a:latin typeface="Times New Roman" panose="02020603050405020304" pitchFamily="18" charset="0"/>
                <a:ea typeface="Georgia" panose="02040502050405020303" pitchFamily="18" charset="0"/>
              </a:rPr>
              <a:t>1. </a:t>
            </a:r>
            <a:r>
              <a:rPr lang="en-US" sz="3200" i="1" dirty="0" err="1">
                <a:latin typeface="Times New Roman" panose="02020603050405020304" pitchFamily="18" charset="0"/>
                <a:ea typeface="Georgia" panose="02040502050405020303" pitchFamily="18" charset="0"/>
              </a:rPr>
              <a:t>Dây</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chuyền</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sản</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xuất</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tự</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động</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là</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gì</a:t>
            </a:r>
            <a:r>
              <a:rPr lang="en-US" sz="3200" i="1" dirty="0">
                <a:latin typeface="Times New Roman" panose="02020603050405020304" pitchFamily="18" charset="0"/>
                <a:ea typeface="Georgia" panose="02040502050405020303" pitchFamily="18" charset="0"/>
              </a:rPr>
              <a:t>?</a:t>
            </a:r>
            <a:endParaRPr lang="en-US" sz="2800" dirty="0">
              <a:latin typeface="Times New Roman" panose="02020603050405020304" pitchFamily="18" charset="0"/>
              <a:ea typeface="Times New Roman" panose="02020603050405020304" pitchFamily="18" charset="0"/>
            </a:endParaRPr>
          </a:p>
          <a:p>
            <a:r>
              <a:rPr lang="en-US" sz="3200" i="1" dirty="0">
                <a:latin typeface="Times New Roman" panose="02020603050405020304" pitchFamily="18" charset="0"/>
                <a:ea typeface="Georgia" panose="02040502050405020303" pitchFamily="18" charset="0"/>
              </a:rPr>
              <a:t>2. </a:t>
            </a:r>
            <a:r>
              <a:rPr lang="en-US" sz="3200" i="1" dirty="0" err="1">
                <a:latin typeface="Times New Roman" panose="02020603050405020304" pitchFamily="18" charset="0"/>
                <a:ea typeface="Georgia" panose="02040502050405020303" pitchFamily="18" charset="0"/>
              </a:rPr>
              <a:t>Chỉ</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ra</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vai</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trò</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của</a:t>
            </a:r>
            <a:r>
              <a:rPr lang="en-US" sz="3200" i="1" dirty="0">
                <a:latin typeface="Times New Roman" panose="02020603050405020304" pitchFamily="18" charset="0"/>
                <a:ea typeface="Georgia" panose="02040502050405020303" pitchFamily="18" charset="0"/>
              </a:rPr>
              <a:t> robot </a:t>
            </a:r>
            <a:r>
              <a:rPr lang="en-US" sz="3200" i="1" dirty="0" err="1">
                <a:latin typeface="Times New Roman" panose="02020603050405020304" pitchFamily="18" charset="0"/>
                <a:ea typeface="Georgia" panose="02040502050405020303" pitchFamily="18" charset="0"/>
              </a:rPr>
              <a:t>trong</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dây</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chuyền</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sản</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xuất</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tự</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động</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chế</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tạo</a:t>
            </a:r>
            <a:r>
              <a:rPr lang="en-US" sz="3200" i="1" dirty="0">
                <a:latin typeface="Times New Roman" panose="02020603050405020304" pitchFamily="18" charset="0"/>
                <a:ea typeface="Georgia" panose="02040502050405020303" pitchFamily="18" charset="0"/>
              </a:rPr>
              <a:t> chi </a:t>
            </a:r>
            <a:r>
              <a:rPr lang="en-US" sz="3200" i="1" dirty="0" err="1">
                <a:latin typeface="Times New Roman" panose="02020603050405020304" pitchFamily="18" charset="0"/>
                <a:ea typeface="Georgia" panose="02040502050405020303" pitchFamily="18" charset="0"/>
              </a:rPr>
              <a:t>tiết</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pít</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tông</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động</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cơ</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đốt</a:t>
            </a:r>
            <a:r>
              <a:rPr lang="en-US" sz="3200" i="1" dirty="0">
                <a:latin typeface="Times New Roman" panose="02020603050405020304" pitchFamily="18" charset="0"/>
                <a:ea typeface="Georgia" panose="02040502050405020303" pitchFamily="18" charset="0"/>
              </a:rPr>
              <a:t> </a:t>
            </a:r>
            <a:r>
              <a:rPr lang="en-US" sz="3200" i="1" dirty="0" err="1">
                <a:latin typeface="Times New Roman" panose="02020603050405020304" pitchFamily="18" charset="0"/>
                <a:ea typeface="Georgia" panose="02040502050405020303" pitchFamily="18" charset="0"/>
              </a:rPr>
              <a:t>trong</a:t>
            </a:r>
            <a:r>
              <a:rPr lang="en-US" sz="3200" i="1" dirty="0">
                <a:latin typeface="Times New Roman" panose="02020603050405020304" pitchFamily="18" charset="0"/>
                <a:ea typeface="Georgia" panose="02040502050405020303" pitchFamily="18" charset="0"/>
              </a:rPr>
              <a:t> ở </a:t>
            </a:r>
            <a:r>
              <a:rPr lang="en-US" sz="3200" i="1" dirty="0" err="1">
                <a:latin typeface="Times New Roman" panose="02020603050405020304" pitchFamily="18" charset="0"/>
                <a:ea typeface="Georgia" panose="02040502050405020303" pitchFamily="18" charset="0"/>
              </a:rPr>
              <a:t>hình</a:t>
            </a:r>
            <a:r>
              <a:rPr lang="en-US" sz="3200" i="1" dirty="0">
                <a:latin typeface="Times New Roman" panose="02020603050405020304" pitchFamily="18" charset="0"/>
                <a:ea typeface="Georgia" panose="02040502050405020303" pitchFamily="18" charset="0"/>
              </a:rPr>
              <a:t> 12.5</a:t>
            </a:r>
            <a:endParaRPr lang="en-US" sz="3200" dirty="0"/>
          </a:p>
        </p:txBody>
      </p:sp>
      <p:sp>
        <p:nvSpPr>
          <p:cNvPr id="7" name="Rectangle 6">
            <a:extLst>
              <a:ext uri="{FF2B5EF4-FFF2-40B4-BE49-F238E27FC236}">
                <a16:creationId xmlns:a16="http://schemas.microsoft.com/office/drawing/2014/main" xmlns="" id="{2150A562-5534-D63C-2430-00593ABB4FCF}"/>
              </a:ext>
            </a:extLst>
          </p:cNvPr>
          <p:cNvSpPr/>
          <p:nvPr/>
        </p:nvSpPr>
        <p:spPr>
          <a:xfrm>
            <a:off x="6548761" y="823556"/>
            <a:ext cx="6308106" cy="523220"/>
          </a:xfrm>
          <a:prstGeom prst="rect">
            <a:avLst/>
          </a:prstGeom>
        </p:spPr>
        <p:txBody>
          <a:bodyPr wrap="square">
            <a:spAutoFit/>
          </a:bodyPr>
          <a:lstStyle/>
          <a:p>
            <a:pPr algn="just"/>
            <a:r>
              <a:rPr lang="en-US" sz="2800" dirty="0" err="1"/>
              <a:t>Thảo</a:t>
            </a:r>
            <a:r>
              <a:rPr lang="en-US" sz="2800" dirty="0"/>
              <a:t> </a:t>
            </a:r>
            <a:r>
              <a:rPr lang="en-US" sz="2800" dirty="0" err="1"/>
              <a:t>luận</a:t>
            </a:r>
            <a:r>
              <a:rPr lang="en-US" sz="2800" dirty="0"/>
              <a:t> </a:t>
            </a:r>
            <a:r>
              <a:rPr lang="en-US" sz="2800" dirty="0" err="1"/>
              <a:t>nhóm</a:t>
            </a:r>
            <a:r>
              <a:rPr lang="en-US" sz="2800" dirty="0"/>
              <a:t> </a:t>
            </a:r>
            <a:r>
              <a:rPr lang="en-US" sz="2800" dirty="0" err="1"/>
              <a:t>đôi</a:t>
            </a:r>
            <a:r>
              <a:rPr lang="en-US" sz="2800" dirty="0"/>
              <a:t>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68823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80636868"/>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Connector 10">
            <a:extLst>
              <a:ext uri="{FF2B5EF4-FFF2-40B4-BE49-F238E27FC236}">
                <a16:creationId xmlns:a16="http://schemas.microsoft.com/office/drawing/2014/main" xmlns="" id="{97E8DC00-7402-35E6-B208-652639E8A9D3}"/>
              </a:ext>
            </a:extLst>
          </p:cNvPr>
          <p:cNvCxnSpPr/>
          <p:nvPr/>
        </p:nvCxnSpPr>
        <p:spPr>
          <a:xfrm>
            <a:off x="2272145" y="955964"/>
            <a:ext cx="5334000" cy="1"/>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Title 3">
            <a:extLst>
              <a:ext uri="{FF2B5EF4-FFF2-40B4-BE49-F238E27FC236}">
                <a16:creationId xmlns:a16="http://schemas.microsoft.com/office/drawing/2014/main" xmlns="" id="{FE86C13E-CA92-055D-9F82-E3666C1CE09B}"/>
              </a:ext>
            </a:extLst>
          </p:cNvPr>
          <p:cNvSpPr>
            <a:spLocks noGrp="1"/>
          </p:cNvSpPr>
          <p:nvPr>
            <p:ph type="title"/>
          </p:nvPr>
        </p:nvSpPr>
        <p:spPr>
          <a:xfrm>
            <a:off x="494997" y="322779"/>
            <a:ext cx="11530747" cy="792018"/>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II. DÂY CHUYỀN SẢN XUẤT TỰ ĐỘNG VỚI ROBOT CÔNG NGHIỆP</a:t>
            </a:r>
          </a:p>
        </p:txBody>
      </p:sp>
      <p:sp>
        <p:nvSpPr>
          <p:cNvPr id="7" name="TextBox 6"/>
          <p:cNvSpPr txBox="1"/>
          <p:nvPr/>
        </p:nvSpPr>
        <p:spPr>
          <a:xfrm>
            <a:off x="1080655" y="1747982"/>
            <a:ext cx="9781309" cy="2062103"/>
          </a:xfrm>
          <a:prstGeom prst="rect">
            <a:avLst/>
          </a:prstGeom>
          <a:noFill/>
        </p:spPr>
        <p:txBody>
          <a:bodyPr wrap="square" rtlCol="0">
            <a:spAutoFit/>
          </a:bodyPr>
          <a:lstStyle/>
          <a:p>
            <a:pPr marL="457200" indent="-457200">
              <a:buFont typeface="Wingdings" panose="05000000000000000000" pitchFamily="2" charset="2"/>
              <a:buChar char="Ø"/>
            </a:pPr>
            <a:r>
              <a:rPr lang="en-US" sz="3200" dirty="0" err="1"/>
              <a:t>Dây</a:t>
            </a:r>
            <a:r>
              <a:rPr lang="en-US" sz="3200" dirty="0"/>
              <a:t> </a:t>
            </a:r>
            <a:r>
              <a:rPr lang="en-US" sz="3200" dirty="0" err="1"/>
              <a:t>chuyền</a:t>
            </a:r>
            <a:r>
              <a:rPr lang="en-US" sz="3200" dirty="0"/>
              <a:t> </a:t>
            </a:r>
            <a:r>
              <a:rPr lang="en-US" sz="3200" dirty="0" err="1"/>
              <a:t>sản</a:t>
            </a:r>
            <a:r>
              <a:rPr lang="en-US" sz="3200" dirty="0"/>
              <a:t> </a:t>
            </a:r>
            <a:r>
              <a:rPr lang="en-US" sz="3200" dirty="0" err="1"/>
              <a:t>xuất</a:t>
            </a:r>
            <a:r>
              <a:rPr lang="en-US" sz="3200" dirty="0"/>
              <a:t> </a:t>
            </a:r>
            <a:r>
              <a:rPr lang="en-US" sz="3200" dirty="0" err="1"/>
              <a:t>tự</a:t>
            </a:r>
            <a:r>
              <a:rPr lang="en-US" sz="3200" dirty="0"/>
              <a:t> </a:t>
            </a:r>
            <a:r>
              <a:rPr lang="en-US" sz="3200" dirty="0" err="1"/>
              <a:t>động</a:t>
            </a:r>
            <a:r>
              <a:rPr lang="en-US" sz="3200" dirty="0"/>
              <a:t> </a:t>
            </a:r>
            <a:r>
              <a:rPr lang="en-US" sz="3200" dirty="0" err="1"/>
              <a:t>là</a:t>
            </a:r>
            <a:r>
              <a:rPr lang="en-US" sz="3200" dirty="0"/>
              <a:t> </a:t>
            </a:r>
            <a:r>
              <a:rPr lang="en-US" sz="3200" dirty="0" err="1"/>
              <a:t>tổ</a:t>
            </a:r>
            <a:r>
              <a:rPr lang="en-US" sz="3200" dirty="0"/>
              <a:t> </a:t>
            </a:r>
            <a:r>
              <a:rPr lang="en-US" sz="3200" dirty="0" err="1"/>
              <a:t>hợp</a:t>
            </a:r>
            <a:r>
              <a:rPr lang="en-US" sz="3200" dirty="0"/>
              <a:t> </a:t>
            </a:r>
            <a:r>
              <a:rPr lang="en-US" sz="3200" dirty="0" err="1"/>
              <a:t>của</a:t>
            </a:r>
            <a:r>
              <a:rPr lang="en-US" sz="3200" dirty="0"/>
              <a:t> </a:t>
            </a:r>
            <a:r>
              <a:rPr lang="en-US" sz="3200" dirty="0" err="1"/>
              <a:t>các</a:t>
            </a:r>
            <a:r>
              <a:rPr lang="en-US" sz="3200" dirty="0"/>
              <a:t> </a:t>
            </a:r>
            <a:r>
              <a:rPr lang="en-US" sz="3200" dirty="0" err="1"/>
              <a:t>máy</a:t>
            </a:r>
            <a:r>
              <a:rPr lang="en-US" sz="3200" dirty="0"/>
              <a:t> </a:t>
            </a:r>
            <a:r>
              <a:rPr lang="en-US" sz="3200" dirty="0" err="1"/>
              <a:t>và</a:t>
            </a:r>
            <a:r>
              <a:rPr lang="en-US" sz="3200" dirty="0"/>
              <a:t> </a:t>
            </a:r>
            <a:r>
              <a:rPr lang="en-US" sz="3200" dirty="0" err="1"/>
              <a:t>thiết</a:t>
            </a:r>
            <a:r>
              <a:rPr lang="en-US" sz="3200" dirty="0"/>
              <a:t> </a:t>
            </a:r>
            <a:r>
              <a:rPr lang="en-US" sz="3200" dirty="0" err="1"/>
              <a:t>bị</a:t>
            </a:r>
            <a:r>
              <a:rPr lang="en-US" sz="3200" dirty="0"/>
              <a:t> </a:t>
            </a:r>
            <a:r>
              <a:rPr lang="en-US" sz="3200" dirty="0" err="1"/>
              <a:t>tự</a:t>
            </a:r>
            <a:r>
              <a:rPr lang="en-US" sz="3200" dirty="0"/>
              <a:t> </a:t>
            </a:r>
            <a:r>
              <a:rPr lang="en-US" sz="3200" dirty="0" err="1"/>
              <a:t>động</a:t>
            </a:r>
            <a:r>
              <a:rPr lang="en-US" sz="3200" dirty="0"/>
              <a:t> </a:t>
            </a:r>
            <a:r>
              <a:rPr lang="en-US" sz="3200" dirty="0" err="1"/>
              <a:t>được</a:t>
            </a:r>
            <a:r>
              <a:rPr lang="en-US" sz="3200" dirty="0"/>
              <a:t> </a:t>
            </a:r>
            <a:r>
              <a:rPr lang="en-US" sz="3200" dirty="0" err="1"/>
              <a:t>sắp</a:t>
            </a:r>
            <a:r>
              <a:rPr lang="en-US" sz="3200" dirty="0"/>
              <a:t> </a:t>
            </a:r>
            <a:r>
              <a:rPr lang="en-US" sz="3200" dirty="0" err="1"/>
              <a:t>xếp</a:t>
            </a:r>
            <a:r>
              <a:rPr lang="en-US" sz="3200" dirty="0"/>
              <a:t> </a:t>
            </a:r>
            <a:r>
              <a:rPr lang="en-US" sz="3200" dirty="0" err="1"/>
              <a:t>theo</a:t>
            </a:r>
            <a:r>
              <a:rPr lang="en-US" sz="3200" dirty="0"/>
              <a:t> </a:t>
            </a:r>
            <a:r>
              <a:rPr lang="en-US" sz="3200" dirty="0" err="1"/>
              <a:t>một</a:t>
            </a:r>
            <a:r>
              <a:rPr lang="en-US" sz="3200" dirty="0"/>
              <a:t> </a:t>
            </a:r>
            <a:r>
              <a:rPr lang="en-US" sz="3200" dirty="0" err="1"/>
              <a:t>trật</a:t>
            </a:r>
            <a:r>
              <a:rPr lang="en-US" sz="3200" dirty="0"/>
              <a:t> </a:t>
            </a:r>
            <a:r>
              <a:rPr lang="en-US" sz="3200" dirty="0" err="1"/>
              <a:t>tự</a:t>
            </a:r>
            <a:r>
              <a:rPr lang="en-US" sz="3200" dirty="0"/>
              <a:t> </a:t>
            </a:r>
            <a:r>
              <a:rPr lang="en-US" sz="3200" dirty="0" err="1"/>
              <a:t>xác</a:t>
            </a:r>
            <a:r>
              <a:rPr lang="en-US" sz="3200" dirty="0"/>
              <a:t> </a:t>
            </a:r>
            <a:r>
              <a:rPr lang="en-US" sz="3200" dirty="0" err="1"/>
              <a:t>định</a:t>
            </a:r>
            <a:r>
              <a:rPr lang="en-US" sz="3200" dirty="0"/>
              <a:t> </a:t>
            </a:r>
            <a:r>
              <a:rPr lang="en-US" sz="3200" dirty="0" err="1"/>
              <a:t>để</a:t>
            </a:r>
            <a:r>
              <a:rPr lang="en-US" sz="3200" dirty="0"/>
              <a:t> </a:t>
            </a:r>
            <a:r>
              <a:rPr lang="en-US" sz="3200" dirty="0" err="1"/>
              <a:t>thực</a:t>
            </a:r>
            <a:r>
              <a:rPr lang="en-US" sz="3200" dirty="0"/>
              <a:t> </a:t>
            </a:r>
            <a:r>
              <a:rPr lang="en-US" sz="3200" dirty="0" err="1"/>
              <a:t>hiện</a:t>
            </a:r>
            <a:r>
              <a:rPr lang="en-US" sz="3200" dirty="0"/>
              <a:t> </a:t>
            </a:r>
            <a:r>
              <a:rPr lang="en-US" sz="3200" dirty="0" err="1"/>
              <a:t>các</a:t>
            </a:r>
            <a:r>
              <a:rPr lang="en-US" sz="3200" dirty="0"/>
              <a:t> </a:t>
            </a:r>
            <a:r>
              <a:rPr lang="en-US" sz="3200" dirty="0" err="1"/>
              <a:t>công</a:t>
            </a:r>
            <a:r>
              <a:rPr lang="en-US" sz="3200" dirty="0"/>
              <a:t> </a:t>
            </a:r>
            <a:r>
              <a:rPr lang="en-US" sz="3200" dirty="0" err="1"/>
              <a:t>việc</a:t>
            </a:r>
            <a:r>
              <a:rPr lang="en-US" sz="3200" dirty="0"/>
              <a:t> </a:t>
            </a:r>
            <a:r>
              <a:rPr lang="en-US" sz="3200" dirty="0" err="1"/>
              <a:t>khác</a:t>
            </a:r>
            <a:r>
              <a:rPr lang="en-US" sz="3200" dirty="0"/>
              <a:t> </a:t>
            </a:r>
            <a:r>
              <a:rPr lang="en-US" sz="3200" dirty="0" err="1"/>
              <a:t>nhau</a:t>
            </a:r>
            <a:r>
              <a:rPr lang="en-US" sz="3200" dirty="0"/>
              <a:t> </a:t>
            </a:r>
            <a:r>
              <a:rPr lang="en-US" sz="3200" dirty="0" err="1"/>
              <a:t>nhằm</a:t>
            </a:r>
            <a:r>
              <a:rPr lang="en-US" sz="3200" dirty="0"/>
              <a:t> </a:t>
            </a:r>
            <a:r>
              <a:rPr lang="en-US" sz="3200" dirty="0" err="1"/>
              <a:t>tạo</a:t>
            </a:r>
            <a:r>
              <a:rPr lang="en-US" sz="3200" dirty="0"/>
              <a:t> </a:t>
            </a:r>
            <a:r>
              <a:rPr lang="en-US" sz="3200" dirty="0" err="1"/>
              <a:t>ra</a:t>
            </a:r>
            <a:r>
              <a:rPr lang="en-US" sz="3200" dirty="0"/>
              <a:t> </a:t>
            </a:r>
            <a:r>
              <a:rPr lang="en-US" sz="3200" dirty="0" err="1"/>
              <a:t>sản</a:t>
            </a:r>
            <a:r>
              <a:rPr lang="en-US" sz="3200" dirty="0"/>
              <a:t> </a:t>
            </a:r>
            <a:r>
              <a:rPr lang="en-US" sz="3200" dirty="0" err="1"/>
              <a:t>phẩm</a:t>
            </a:r>
            <a:r>
              <a:rPr lang="en-US" sz="3200" dirty="0"/>
              <a:t>.</a:t>
            </a:r>
          </a:p>
        </p:txBody>
      </p:sp>
      <p:sp>
        <p:nvSpPr>
          <p:cNvPr id="15" name="TextBox 14"/>
          <p:cNvSpPr txBox="1"/>
          <p:nvPr/>
        </p:nvSpPr>
        <p:spPr>
          <a:xfrm>
            <a:off x="817419" y="1114222"/>
            <a:ext cx="9781309" cy="646331"/>
          </a:xfrm>
          <a:prstGeom prst="rect">
            <a:avLst/>
          </a:prstGeom>
          <a:noFill/>
        </p:spPr>
        <p:txBody>
          <a:bodyPr wrap="square" rtlCol="0">
            <a:spAutoFit/>
          </a:bodyPr>
          <a:lstStyle/>
          <a:p>
            <a:r>
              <a:rPr lang="en-US" sz="3600" dirty="0">
                <a:solidFill>
                  <a:srgbClr val="0070C0"/>
                </a:solidFill>
              </a:rPr>
              <a:t>1. </a:t>
            </a:r>
            <a:r>
              <a:rPr lang="en-US" sz="3600" dirty="0" err="1">
                <a:solidFill>
                  <a:srgbClr val="0070C0"/>
                </a:solidFill>
              </a:rPr>
              <a:t>Dây</a:t>
            </a:r>
            <a:r>
              <a:rPr lang="en-US" sz="3600" dirty="0">
                <a:solidFill>
                  <a:srgbClr val="0070C0"/>
                </a:solidFill>
              </a:rPr>
              <a:t> </a:t>
            </a:r>
            <a:r>
              <a:rPr lang="en-US" sz="3600" dirty="0" err="1">
                <a:solidFill>
                  <a:srgbClr val="0070C0"/>
                </a:solidFill>
              </a:rPr>
              <a:t>chuyền</a:t>
            </a:r>
            <a:r>
              <a:rPr lang="en-US" sz="3600" dirty="0">
                <a:solidFill>
                  <a:srgbClr val="0070C0"/>
                </a:solidFill>
              </a:rPr>
              <a:t> </a:t>
            </a:r>
            <a:r>
              <a:rPr lang="en-US" sz="3600" dirty="0" err="1">
                <a:solidFill>
                  <a:srgbClr val="0070C0"/>
                </a:solidFill>
              </a:rPr>
              <a:t>sản</a:t>
            </a:r>
            <a:r>
              <a:rPr lang="en-US" sz="3600" dirty="0">
                <a:solidFill>
                  <a:srgbClr val="0070C0"/>
                </a:solidFill>
              </a:rPr>
              <a:t> </a:t>
            </a:r>
            <a:r>
              <a:rPr lang="en-US" sz="3600" dirty="0" err="1">
                <a:solidFill>
                  <a:srgbClr val="0070C0"/>
                </a:solidFill>
              </a:rPr>
              <a:t>xuất</a:t>
            </a:r>
            <a:r>
              <a:rPr lang="en-US" sz="3600" dirty="0">
                <a:solidFill>
                  <a:srgbClr val="0070C0"/>
                </a:solidFill>
              </a:rPr>
              <a:t> </a:t>
            </a:r>
            <a:r>
              <a:rPr lang="en-US" sz="3600" dirty="0" err="1">
                <a:solidFill>
                  <a:srgbClr val="0070C0"/>
                </a:solidFill>
              </a:rPr>
              <a:t>tự</a:t>
            </a:r>
            <a:r>
              <a:rPr lang="en-US" sz="3600" dirty="0">
                <a:solidFill>
                  <a:srgbClr val="0070C0"/>
                </a:solidFill>
              </a:rPr>
              <a:t> </a:t>
            </a:r>
            <a:r>
              <a:rPr lang="en-US" sz="3600" dirty="0" err="1">
                <a:solidFill>
                  <a:srgbClr val="0070C0"/>
                </a:solidFill>
              </a:rPr>
              <a:t>động</a:t>
            </a:r>
            <a:endParaRPr lang="en-US" sz="3600" dirty="0">
              <a:solidFill>
                <a:srgbClr val="0070C0"/>
              </a:solidFill>
            </a:endParaRPr>
          </a:p>
        </p:txBody>
      </p:sp>
      <p:sp>
        <p:nvSpPr>
          <p:cNvPr id="9" name="TextBox 8"/>
          <p:cNvSpPr txBox="1"/>
          <p:nvPr/>
        </p:nvSpPr>
        <p:spPr>
          <a:xfrm>
            <a:off x="969818" y="4267200"/>
            <a:ext cx="10737273" cy="1077218"/>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t>Robot </a:t>
            </a:r>
            <a:r>
              <a:rPr lang="en-US" sz="3200" dirty="0" err="1"/>
              <a:t>được</a:t>
            </a:r>
            <a:r>
              <a:rPr lang="en-US" sz="3200" dirty="0"/>
              <a:t> </a:t>
            </a:r>
            <a:r>
              <a:rPr lang="en-US" sz="3200" dirty="0" err="1"/>
              <a:t>dùng</a:t>
            </a:r>
            <a:r>
              <a:rPr lang="en-US" sz="3200" dirty="0"/>
              <a:t> </a:t>
            </a:r>
            <a:r>
              <a:rPr lang="en-US" sz="3200" dirty="0" err="1"/>
              <a:t>để</a:t>
            </a:r>
            <a:r>
              <a:rPr lang="en-US" sz="3200" dirty="0"/>
              <a:t> </a:t>
            </a:r>
            <a:r>
              <a:rPr lang="en-US" sz="3200" dirty="0" err="1"/>
              <a:t>lắp</a:t>
            </a:r>
            <a:r>
              <a:rPr lang="en-US" sz="3200" dirty="0"/>
              <a:t> </a:t>
            </a:r>
            <a:r>
              <a:rPr lang="en-US" sz="3200" dirty="0" err="1"/>
              <a:t>phôi</a:t>
            </a:r>
            <a:r>
              <a:rPr lang="en-US" sz="3200" dirty="0"/>
              <a:t> </a:t>
            </a:r>
            <a:r>
              <a:rPr lang="en-US" sz="3200" dirty="0" err="1"/>
              <a:t>lên</a:t>
            </a:r>
            <a:r>
              <a:rPr lang="en-US" sz="3200" dirty="0"/>
              <a:t> </a:t>
            </a:r>
            <a:r>
              <a:rPr lang="en-US" sz="3200" dirty="0" err="1"/>
              <a:t>máy</a:t>
            </a:r>
            <a:r>
              <a:rPr lang="en-US" sz="3200" dirty="0"/>
              <a:t> </a:t>
            </a:r>
            <a:r>
              <a:rPr lang="en-US" sz="3200" dirty="0" err="1"/>
              <a:t>và</a:t>
            </a:r>
            <a:r>
              <a:rPr lang="en-US" sz="3200" dirty="0"/>
              <a:t> </a:t>
            </a:r>
            <a:r>
              <a:rPr lang="en-US" sz="3200" dirty="0" err="1"/>
              <a:t>tháo</a:t>
            </a:r>
            <a:r>
              <a:rPr lang="en-US" sz="3200" dirty="0"/>
              <a:t> chi </a:t>
            </a:r>
            <a:r>
              <a:rPr lang="en-US" sz="3200" dirty="0" err="1"/>
              <a:t>tiết</a:t>
            </a:r>
            <a:r>
              <a:rPr lang="en-US" sz="3200" dirty="0"/>
              <a:t> </a:t>
            </a:r>
            <a:r>
              <a:rPr lang="en-US" sz="3200" dirty="0" err="1"/>
              <a:t>sau</a:t>
            </a:r>
            <a:r>
              <a:rPr lang="en-US" sz="3200" dirty="0"/>
              <a:t> </a:t>
            </a:r>
            <a:r>
              <a:rPr lang="en-US" sz="3200" dirty="0" err="1"/>
              <a:t>khi</a:t>
            </a:r>
            <a:r>
              <a:rPr lang="en-US" sz="3200" dirty="0"/>
              <a:t> </a:t>
            </a:r>
            <a:r>
              <a:rPr lang="en-US" sz="3200" dirty="0" err="1"/>
              <a:t>xử</a:t>
            </a:r>
            <a:r>
              <a:rPr lang="en-US" sz="3200" dirty="0"/>
              <a:t> </a:t>
            </a:r>
            <a:r>
              <a:rPr lang="en-US" sz="3200" dirty="0" err="1"/>
              <a:t>lí</a:t>
            </a:r>
            <a:r>
              <a:rPr lang="en-US" sz="3200" dirty="0"/>
              <a:t> </a:t>
            </a:r>
            <a:r>
              <a:rPr lang="en-US" sz="3200" dirty="0" err="1"/>
              <a:t>xong</a:t>
            </a:r>
            <a:r>
              <a:rPr lang="en-US" sz="3200" dirty="0"/>
              <a:t> </a:t>
            </a:r>
            <a:r>
              <a:rPr lang="en-US" sz="3200" dirty="0" err="1"/>
              <a:t>đặt</a:t>
            </a:r>
            <a:r>
              <a:rPr lang="en-US" sz="3200" dirty="0"/>
              <a:t> </a:t>
            </a:r>
            <a:r>
              <a:rPr lang="en-US" sz="3200" dirty="0" err="1"/>
              <a:t>lên</a:t>
            </a:r>
            <a:r>
              <a:rPr lang="en-US" sz="3200" dirty="0"/>
              <a:t> </a:t>
            </a:r>
            <a:r>
              <a:rPr lang="en-US" sz="3200" dirty="0" err="1"/>
              <a:t>băng</a:t>
            </a:r>
            <a:r>
              <a:rPr lang="en-US" sz="3200" dirty="0"/>
              <a:t> </a:t>
            </a:r>
            <a:r>
              <a:rPr lang="en-US" sz="3200" dirty="0" err="1"/>
              <a:t>tải</a:t>
            </a:r>
            <a:r>
              <a:rPr lang="en-US" sz="3200" dirty="0"/>
              <a:t>.</a:t>
            </a:r>
          </a:p>
        </p:txBody>
      </p:sp>
    </p:spTree>
    <p:extLst>
      <p:ext uri="{BB962C8B-B14F-4D97-AF65-F5344CB8AC3E}">
        <p14:creationId xmlns:p14="http://schemas.microsoft.com/office/powerpoint/2010/main" val="4032110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116&quot;&gt;&lt;object type=&quot;3&quot; unique_id=&quot;10117&quot;&gt;&lt;property id=&quot;20148&quot; value=&quot;5&quot;/&gt;&lt;property id=&quot;20300&quot; value=&quot;Slide 1&quot;/&gt;&lt;property id=&quot;20307&quot; value=&quot;494&quot;/&gt;&lt;/object&gt;&lt;object type=&quot;3&quot; unique_id=&quot;10118&quot;&gt;&lt;property id=&quot;20148&quot; value=&quot;5&quot;/&gt;&lt;property id=&quot;20300&quot; value=&quot;Slide 2&quot;/&gt;&lt;property id=&quot;20307&quot; value=&quot;389&quot;/&gt;&lt;/object&gt;&lt;object type=&quot;3&quot; unique_id=&quot;10119&quot;&gt;&lt;property id=&quot;20148&quot; value=&quot;5&quot;/&gt;&lt;property id=&quot;20300&quot; value=&quot;Slide 3&quot;/&gt;&lt;property id=&quot;20307&quot; value=&quot;484&quot;/&gt;&lt;/object&gt;&lt;object type=&quot;3&quot; unique_id=&quot;10120&quot;&gt;&lt;property id=&quot;20148&quot; value=&quot;5&quot;/&gt;&lt;property id=&quot;20300&quot; value=&quot;Slide 4 - &amp;quot;KHỞI ĐỘNG&amp;quot;&quot;/&gt;&lt;property id=&quot;20307&quot; value=&quot;1161&quot;/&gt;&lt;/object&gt;&lt;object type=&quot;3&quot; unique_id=&quot;10121&quot;&gt;&lt;property id=&quot;20148&quot; value=&quot;5&quot;/&gt;&lt;property id=&quot;20300&quot; value=&quot;Slide 5&quot;/&gt;&lt;property id=&quot;20307&quot; value=&quot;1159&quot;/&gt;&lt;/object&gt;&lt;object type=&quot;3&quot; unique_id=&quot;10122&quot;&gt;&lt;property id=&quot;20148&quot; value=&quot;5&quot;/&gt;&lt;property id=&quot;20300&quot; value=&quot;Slide 6 - &amp;quot;KHỞI ĐỘNG&amp;quot;&quot;/&gt;&lt;property id=&quot;20307&quot; value=&quot;1187&quot;/&gt;&lt;/object&gt;&lt;object type=&quot;3&quot; unique_id=&quot;10123&quot;&gt;&lt;property id=&quot;20148&quot; value=&quot;5&quot;/&gt;&lt;property id=&quot;20300&quot; value=&quot;Slide 7&quot;/&gt;&lt;property id=&quot;20307&quot; value=&quot;258&quot;/&gt;&lt;/object&gt;&lt;object type=&quot;3&quot; unique_id=&quot;10124&quot;&gt;&lt;property id=&quot;20148&quot; value=&quot;5&quot;/&gt;&lt;property id=&quot;20300&quot; value=&quot;Slide 8&quot;/&gt;&lt;property id=&quot;20307&quot; value=&quot;1166&quot;/&gt;&lt;/object&gt;&lt;object type=&quot;3&quot; unique_id=&quot;10125&quot;&gt;&lt;property id=&quot;20148&quot; value=&quot;5&quot;/&gt;&lt;property id=&quot;20300&quot; value=&quot;Slide 9&quot;/&gt;&lt;property id=&quot;20307&quot; value=&quot;1173&quot;/&gt;&lt;/object&gt;&lt;object type=&quot;3&quot; unique_id=&quot;10126&quot;&gt;&lt;property id=&quot;20148&quot; value=&quot;5&quot;/&gt;&lt;property id=&quot;20300&quot; value=&quot;Slide 10 - &amp;quot;II. DÂY CHUYỀN SẢN XUẤT TỰ ĐỘNG VỚI ROBOT CÔNG NGHIỆP&amp;quot;&quot;/&gt;&lt;property id=&quot;20307&quot; value=&quot;1188&quot;/&gt;&lt;/object&gt;&lt;object type=&quot;3&quot; unique_id=&quot;10127&quot;&gt;&lt;property id=&quot;20148&quot; value=&quot;5&quot;/&gt;&lt;property id=&quot;20300&quot; value=&quot;Slide 11&quot;/&gt;&lt;property id=&quot;20307&quot; value=&quot;1181&quot;/&gt;&lt;/object&gt;&lt;object type=&quot;3&quot; unique_id=&quot;10128&quot;&gt;&lt;property id=&quot;20148&quot; value=&quot;5&quot;/&gt;&lt;property id=&quot;20300&quot; value=&quot;Slide 12&quot;/&gt;&lt;property id=&quot;20307&quot; value=&quot;1189&quot;/&gt;&lt;/object&gt;&lt;object type=&quot;3&quot; unique_id=&quot;10129&quot;&gt;&lt;property id=&quot;20148&quot; value=&quot;5&quot;/&gt;&lt;property id=&quot;20300&quot; value=&quot;Slide 13&quot;/&gt;&lt;property id=&quot;20307&quot; value=&quot;1192&quot;/&gt;&lt;/object&gt;&lt;object type=&quot;3&quot; unique_id=&quot;10130&quot;&gt;&lt;property id=&quot;20148&quot; value=&quot;5&quot;/&gt;&lt;property id=&quot;20300&quot; value=&quot;Slide 14&quot;/&gt;&lt;property id=&quot;20307&quot; value=&quot;1190&quot;/&gt;&lt;/object&gt;&lt;object type=&quot;3&quot; unique_id=&quot;10131&quot;&gt;&lt;property id=&quot;20148&quot; value=&quot;5&quot;/&gt;&lt;property id=&quot;20300&quot; value=&quot;Slide 15&quot;/&gt;&lt;property id=&quot;20307&quot; value=&quot;1191&quot;/&gt;&lt;/object&gt;&lt;object type=&quot;3&quot; unique_id=&quot;10132&quot;&gt;&lt;property id=&quot;20148&quot; value=&quot;5&quot;/&gt;&lt;property id=&quot;20300&quot; value=&quot;Slide 16&quot;/&gt;&lt;property id=&quot;20307&quot; value=&quot;361&quot;/&gt;&lt;/object&gt;&lt;object type=&quot;3&quot; unique_id=&quot;10133&quot;&gt;&lt;property id=&quot;20148&quot; value=&quot;5&quot;/&gt;&lt;property id=&quot;20300&quot; value=&quot;Slide 17&quot;/&gt;&lt;property id=&quot;20307&quot; value=&quot;370&quot;/&gt;&lt;/object&gt;&lt;object type=&quot;3&quot; unique_id=&quot;10134&quot;&gt;&lt;property id=&quot;20148&quot; value=&quot;5&quot;/&gt;&lt;property id=&quot;20300&quot; value=&quot;Slide 18&quot;/&gt;&lt;property id=&quot;20307&quot; value=&quot;363&quot;/&gt;&lt;/object&gt;&lt;object type=&quot;3&quot; unique_id=&quot;10135&quot;&gt;&lt;property id=&quot;20148&quot; value=&quot;5&quot;/&gt;&lt;property id=&quot;20300&quot; value=&quot;Slide 19&quot;/&gt;&lt;property id=&quot;20307&quot; value=&quot;365&quot;/&gt;&lt;/object&gt;&lt;object type=&quot;3&quot; unique_id=&quot;10136&quot;&gt;&lt;property id=&quot;20148&quot; value=&quot;5&quot;/&gt;&lt;property id=&quot;20300&quot; value=&quot;Slide 20&quot;/&gt;&lt;property id=&quot;20307&quot; value=&quot;1138&quot;/&gt;&lt;/object&gt;&lt;object type=&quot;3&quot; unique_id=&quot;10137&quot;&gt;&lt;property id=&quot;20148&quot; value=&quot;5&quot;/&gt;&lt;property id=&quot;20300&quot; value=&quot;Slide 21&quot;/&gt;&lt;property id=&quot;20307&quot; value=&quot;1141&quot;/&gt;&lt;/object&gt;&lt;object type=&quot;3&quot; unique_id=&quot;10138&quot;&gt;&lt;property id=&quot;20148&quot; value=&quot;5&quot;/&gt;&lt;property id=&quot;20300&quot; value=&quot;Slide 22&quot;/&gt;&lt;property id=&quot;20307&quot; value=&quot;1139&quot;/&gt;&lt;/object&gt;&lt;object type=&quot;3&quot; unique_id=&quot;10139&quot;&gt;&lt;property id=&quot;20148&quot; value=&quot;5&quot;/&gt;&lt;property id=&quot;20300&quot; value=&quot;Slide 23&quot;/&gt;&lt;property id=&quot;20307&quot; value=&quot;1156&quot;/&gt;&lt;/object&gt;&lt;object type=&quot;3&quot; unique_id=&quot;10140&quot;&gt;&lt;property id=&quot;20148&quot; value=&quot;5&quot;/&gt;&lt;property id=&quot;20300&quot; value=&quot;Slide 24&quot;/&gt;&lt;property id=&quot;20307&quot; value=&quot;1140&quot;/&gt;&lt;/object&gt;&lt;object type=&quot;3&quot; unique_id=&quot;10141&quot;&gt;&lt;property id=&quot;20148&quot; value=&quot;5&quot;/&gt;&lt;property id=&quot;20300&quot; value=&quot;Slide 25&quot;/&gt;&lt;property id=&quot;20307&quot; value=&quot;1145&quot;/&gt;&lt;/object&gt;&lt;object type=&quot;3&quot; unique_id=&quot;10142&quot;&gt;&lt;property id=&quot;20148&quot; value=&quot;5&quot;/&gt;&lt;property id=&quot;20300&quot; value=&quot;Slide 26&quot;/&gt;&lt;property id=&quot;20307&quot; value=&quot;1148&quot;/&gt;&lt;/object&gt;&lt;object type=&quot;3&quot; unique_id=&quot;10143&quot;&gt;&lt;property id=&quot;20148&quot; value=&quot;5&quot;/&gt;&lt;property id=&quot;20300&quot; value=&quot;Slide 27&quot;/&gt;&lt;property id=&quot;20307&quot; value=&quot;1146&quot;/&gt;&lt;/object&gt;&lt;object type=&quot;3&quot; unique_id=&quot;10144&quot;&gt;&lt;property id=&quot;20148&quot; value=&quot;5&quot;/&gt;&lt;property id=&quot;20300&quot; value=&quot;Slide 28&quot;/&gt;&lt;property id=&quot;20307&quot; value=&quot;1149&quot;/&gt;&lt;/object&gt;&lt;object type=&quot;3&quot; unique_id=&quot;10145&quot;&gt;&lt;property id=&quot;20148&quot; value=&quot;5&quot;/&gt;&lt;property id=&quot;20300&quot; value=&quot;Slide 29&quot;/&gt;&lt;property id=&quot;20307&quot; value=&quot;1147&quot;/&gt;&lt;/object&gt;&lt;object type=&quot;3&quot; unique_id=&quot;10146&quot;&gt;&lt;property id=&quot;20148&quot; value=&quot;5&quot;/&gt;&lt;property id=&quot;20300&quot; value=&quot;Slide 30&quot;/&gt;&lt;property id=&quot;20307&quot; value=&quot;1150&quot;/&gt;&lt;/object&gt;&lt;object type=&quot;3&quot; unique_id=&quot;10147&quot;&gt;&lt;property id=&quot;20148&quot; value=&quot;5&quot;/&gt;&lt;property id=&quot;20300&quot; value=&quot;Slide 31&quot;/&gt;&lt;property id=&quot;20307&quot; value=&quot;1151&quot;/&gt;&lt;/object&gt;&lt;object type=&quot;3&quot; unique_id=&quot;10148&quot;&gt;&lt;property id=&quot;20148&quot; value=&quot;5&quot;/&gt;&lt;property id=&quot;20300&quot; value=&quot;Slide 32&quot;/&gt;&lt;property id=&quot;20307&quot; value=&quot;1144&quot;/&gt;&lt;/object&gt;&lt;object type=&quot;3&quot; unique_id=&quot;10149&quot;&gt;&lt;property id=&quot;20148&quot; value=&quot;5&quot;/&gt;&lt;property id=&quot;20300&quot; value=&quot;Slide 33&quot;/&gt;&lt;property id=&quot;20307&quot; value=&quot;375&quot;/&gt;&lt;/object&gt;&lt;/object&gt;&lt;object type=&quot;8&quot; unique_id=&quot;10184&quot;&gt;&lt;/object&gt;&lt;/object&gt;&lt;/database&gt;"/>
  <p:tag name="SECTOMILLISECCONVERTED" val="1"/>
  <p:tag name="MMPROD_NEXTUNIQUEID" val="10010"/>
</p:tagLst>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1887</Words>
  <Application>Microsoft Office PowerPoint</Application>
  <PresentationFormat>Custom</PresentationFormat>
  <Paragraphs>364</Paragraphs>
  <Slides>32</Slides>
  <Notes>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4_Office 主题​​</vt:lpstr>
      <vt:lpstr>Office 主题</vt:lpstr>
      <vt:lpstr>PowerPoint Presentation</vt:lpstr>
      <vt:lpstr>PowerPoint Presentation</vt:lpstr>
      <vt:lpstr>KHỞI ĐỘNG</vt:lpstr>
      <vt:lpstr>PowerPoint Presentation</vt:lpstr>
      <vt:lpstr>KHỞI ĐỘNG</vt:lpstr>
      <vt:lpstr>PowerPoint Presentation</vt:lpstr>
      <vt:lpstr>PowerPoint Presentation</vt:lpstr>
      <vt:lpstr>PowerPoint Presentation</vt:lpstr>
      <vt:lpstr>II. DÂY CHUYỀN SẢN XUẤT TỰ ĐỘNG VỚI ROBOT CÔNG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Duc Nam Son</dc:creator>
  <cp:lastModifiedBy>Administrator</cp:lastModifiedBy>
  <cp:revision>129</cp:revision>
  <dcterms:created xsi:type="dcterms:W3CDTF">2022-11-07T12:48:34Z</dcterms:created>
  <dcterms:modified xsi:type="dcterms:W3CDTF">2025-04-22T13:47:47Z</dcterms:modified>
</cp:coreProperties>
</file>